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6" r:id="rId2"/>
    <p:sldId id="305" r:id="rId3"/>
    <p:sldId id="308" r:id="rId4"/>
    <p:sldId id="309" r:id="rId5"/>
    <p:sldId id="311" r:id="rId6"/>
    <p:sldId id="310" r:id="rId7"/>
    <p:sldId id="307" r:id="rId8"/>
    <p:sldId id="304" r:id="rId9"/>
    <p:sldId id="312" r:id="rId10"/>
    <p:sldId id="303" r:id="rId11"/>
    <p:sldId id="313" r:id="rId12"/>
    <p:sldId id="314" r:id="rId13"/>
    <p:sldId id="315" r:id="rId14"/>
    <p:sldId id="316" r:id="rId15"/>
    <p:sldId id="317" r:id="rId16"/>
    <p:sldId id="318" r:id="rId17"/>
    <p:sldId id="319" r:id="rId18"/>
    <p:sldId id="320" r:id="rId19"/>
    <p:sldId id="321" r:id="rId20"/>
    <p:sldId id="322" r:id="rId21"/>
    <p:sldId id="323" r:id="rId22"/>
    <p:sldId id="325" r:id="rId23"/>
    <p:sldId id="32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385D8A"/>
    <a:srgbClr val="3A7DCE"/>
    <a:srgbClr val="8EB4E2"/>
    <a:srgbClr val="C7C7C7"/>
    <a:srgbClr val="2C69B2"/>
    <a:srgbClr val="6297D8"/>
    <a:srgbClr val="5991D5"/>
    <a:srgbClr val="6FA0DB"/>
    <a:srgbClr val="285E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6448" autoAdjust="0"/>
  </p:normalViewPr>
  <p:slideViewPr>
    <p:cSldViewPr>
      <p:cViewPr>
        <p:scale>
          <a:sx n="70" d="100"/>
          <a:sy n="70" d="100"/>
        </p:scale>
        <p:origin x="-16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تبني الطلاب لأهداف التعلم</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توظيف أدوات التقويم في مواقف تعليمية مختلفة</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40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توصيات لجعل التغذية المرتدة أكثر فاعلية</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dirty="0" smtClean="0">
              <a:cs typeface="AL-Mohanad Bold" pitchFamily="2" charset="-78"/>
            </a:rPr>
            <a:t>20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30</a:t>
          </a:r>
          <a:r>
            <a:rPr lang="ar-SA" sz="2800" b="0" dirty="0" smtClean="0">
              <a:effectLst/>
              <a:latin typeface="Bodoni MT Poster Compressed"/>
              <a:ea typeface="Times New Roman"/>
              <a:cs typeface="AL-Mohanad Bold" pitchFamily="2" charset="-78"/>
            </a:rPr>
            <a:t>دقيقة</a:t>
          </a:r>
          <a:r>
            <a:rPr lang="ar-SA" sz="2800" b="0" dirty="0" smtClean="0">
              <a:cs typeface="AL-Mohanad Bold" pitchFamily="2" charset="-78"/>
            </a:rPr>
            <a:t> </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866AEBBC-CFEC-4E41-B8AB-D2F3ABCA096C}">
      <dgm:prSet phldrT="[Text]" custT="1"/>
      <dgm:spPr/>
      <dgm:t>
        <a:bodyPr/>
        <a:lstStyle/>
        <a:p>
          <a:r>
            <a:rPr lang="ar-SA" sz="3200" b="1" dirty="0" smtClean="0">
              <a:effectLst/>
              <a:latin typeface="Bodoni MT Poster Compressed"/>
              <a:ea typeface="Times New Roman"/>
              <a:cs typeface="AL-Mohanad Bold" pitchFamily="2" charset="-78"/>
            </a:rPr>
            <a:t>معايير الصف النشط</a:t>
          </a:r>
          <a:endParaRPr lang="en-US" sz="3200" b="1" dirty="0">
            <a:effectLst/>
            <a:latin typeface="Bodoni MT Poster Compressed"/>
            <a:ea typeface="Times New Roman"/>
            <a:cs typeface="AL-Mohanad Bold" pitchFamily="2" charset="-78"/>
          </a:endParaRPr>
        </a:p>
      </dgm:t>
    </dgm:pt>
    <dgm:pt modelId="{4A8BE30F-CEBB-448E-AD13-FD2CBACA13D3}" type="parTrans" cxnId="{283AD600-DE24-4CB9-8563-3E951BE75BD8}">
      <dgm:prSet/>
      <dgm:spPr/>
      <dgm:t>
        <a:bodyPr/>
        <a:lstStyle/>
        <a:p>
          <a:pPr rtl="1"/>
          <a:endParaRPr lang="ar-SA"/>
        </a:p>
      </dgm:t>
    </dgm:pt>
    <dgm:pt modelId="{6873CDAD-5490-4CAD-90C8-E76230450F6D}" type="sibTrans" cxnId="{283AD600-DE24-4CB9-8563-3E951BE75BD8}">
      <dgm:prSet/>
      <dgm:spPr/>
      <dgm:t>
        <a:bodyPr/>
        <a:lstStyle/>
        <a:p>
          <a:pPr rtl="1"/>
          <a:endParaRPr lang="ar-SA"/>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CA77FC5A-9F88-455B-80B1-A917D30CADBC}" type="pres">
      <dgm:prSet presAssocID="{866AEBBC-CFEC-4E41-B8AB-D2F3ABCA096C}" presName="boxAndChildren" presStyleCnt="0"/>
      <dgm:spPr/>
    </dgm:pt>
    <dgm:pt modelId="{37476CB3-6E62-4E09-B31A-541C6F42353C}" type="pres">
      <dgm:prSet presAssocID="{866AEBBC-CFEC-4E41-B8AB-D2F3ABCA096C}" presName="parentTextBox" presStyleLbl="node1" presStyleIdx="0" presStyleCnt="4" custScaleY="70520"/>
      <dgm:spPr/>
      <dgm:t>
        <a:bodyPr/>
        <a:lstStyle/>
        <a:p>
          <a:pPr rtl="1"/>
          <a:endParaRPr lang="ar-SA"/>
        </a:p>
      </dgm:t>
    </dgm:pt>
    <dgm:pt modelId="{2D938FEF-AC93-4347-8EE5-307797D6BD28}" type="pres">
      <dgm:prSet presAssocID="{2518D000-2789-4A83-A8BD-67642CE2F475}" presName="sp" presStyleCnt="0"/>
      <dgm:spPr/>
    </dgm:pt>
    <dgm:pt modelId="{957947A6-1770-46A2-8445-A76F5DD60847}" type="pres">
      <dgm:prSet presAssocID="{138C0D11-767F-4B3B-8970-E9FBDD338892}" presName="arrowAndChildren" presStyleCnt="0"/>
      <dgm:spPr/>
    </dgm:pt>
    <dgm:pt modelId="{D239BF9A-D22A-4FFE-BC35-7929BF43F837}" type="pres">
      <dgm:prSet presAssocID="{138C0D11-767F-4B3B-8970-E9FBDD338892}" presName="parentTextArrow" presStyleLbl="node1" presStyleIdx="0" presStyleCnt="4"/>
      <dgm:spPr/>
      <dgm:t>
        <a:bodyPr/>
        <a:lstStyle/>
        <a:p>
          <a:pPr rtl="1"/>
          <a:endParaRPr lang="ar-SA"/>
        </a:p>
      </dgm:t>
    </dgm:pt>
    <dgm:pt modelId="{E9B7D964-4AA3-4B3D-B343-1DEB2230C1AD}" type="pres">
      <dgm:prSet presAssocID="{138C0D11-767F-4B3B-8970-E9FBDD338892}" presName="arrow" presStyleLbl="node1" presStyleIdx="1" presStyleCnt="4"/>
      <dgm:spPr/>
      <dgm:t>
        <a:bodyPr/>
        <a:lstStyle/>
        <a:p>
          <a:pPr rtl="1"/>
          <a:endParaRPr lang="ar-SA"/>
        </a:p>
      </dgm:t>
    </dgm:pt>
    <dgm:pt modelId="{7865B330-24F1-469A-8F38-3877CB042981}" type="pres">
      <dgm:prSet presAssocID="{138C0D11-767F-4B3B-8970-E9FBDD338892}" presName="descendantArrow" presStyleCnt="0"/>
      <dgm:spPr/>
    </dgm:pt>
    <dgm:pt modelId="{7CA5429A-E83D-41E2-B6A7-8FC6DAB35C05}" type="pres">
      <dgm:prSet presAssocID="{16E1ABAD-4B53-4F20-B815-9D8F34DDC659}" presName="childTextArrow" presStyleLbl="fgAccFollowNode1" presStyleIdx="0" presStyleCnt="6">
        <dgm:presLayoutVars>
          <dgm:bulletEnabled val="1"/>
        </dgm:presLayoutVars>
      </dgm:prSet>
      <dgm:spPr/>
      <dgm:t>
        <a:bodyPr/>
        <a:lstStyle/>
        <a:p>
          <a:pPr rtl="1"/>
          <a:endParaRPr lang="ar-SA"/>
        </a:p>
      </dgm:t>
    </dgm:pt>
    <dgm:pt modelId="{98078937-B1D9-435B-BFE9-9B4D95ECD559}" type="pres">
      <dgm:prSet presAssocID="{0BF647F9-CA2E-45A7-B6A3-5A3D246DA343}" presName="childTextArrow" presStyleLbl="fgAccFollowNode1" presStyleIdx="1" presStyleCnt="6">
        <dgm:presLayoutVars>
          <dgm:bulletEnabled val="1"/>
        </dgm:presLayoutVars>
      </dgm:prSet>
      <dgm:spPr/>
      <dgm:t>
        <a:bodyPr/>
        <a:lstStyle/>
        <a:p>
          <a:pPr rtl="1"/>
          <a:endParaRPr lang="ar-SA"/>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1" presStyleCnt="4"/>
      <dgm:spPr/>
      <dgm:t>
        <a:bodyPr/>
        <a:lstStyle/>
        <a:p>
          <a:endParaRPr lang="en-US"/>
        </a:p>
      </dgm:t>
    </dgm:pt>
    <dgm:pt modelId="{7B68DFCD-50E0-4980-8DFC-1C21D90A2DA6}" type="pres">
      <dgm:prSet presAssocID="{E8757397-18F1-44C2-BAA2-91EC79D38F71}" presName="arrow" presStyleLbl="node1" presStyleIdx="2" presStyleCnt="4"/>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2" presStyleCnt="4"/>
      <dgm:spPr/>
      <dgm:t>
        <a:bodyPr/>
        <a:lstStyle/>
        <a:p>
          <a:endParaRPr lang="en-US"/>
        </a:p>
      </dgm:t>
    </dgm:pt>
    <dgm:pt modelId="{046F0FEF-4612-40FA-94AE-21CAE5C3E153}" type="pres">
      <dgm:prSet presAssocID="{8ED0B1E8-7E0C-457C-99DE-EB9EA44AEA3B}" presName="arrow" presStyleLbl="node1" presStyleIdx="3" presStyleCnt="4"/>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485C32D7-7D77-4204-A920-98B89B7EB19D}" type="presOf" srcId="{42352651-53C6-444C-8E32-04709F224FD3}" destId="{4336F5EB-02D6-4794-B533-46CE1F9174A2}" srcOrd="0" destOrd="0" presId="urn:microsoft.com/office/officeart/2005/8/layout/process4"/>
    <dgm:cxn modelId="{F6891077-8375-4142-9EF0-9FBFD4E7CD6A}" type="presOf" srcId="{0BF647F9-CA2E-45A7-B6A3-5A3D246DA343}" destId="{98078937-B1D9-435B-BFE9-9B4D95ECD559}" srcOrd="0" destOrd="0" presId="urn:microsoft.com/office/officeart/2005/8/layout/process4"/>
    <dgm:cxn modelId="{54544CB7-C96C-48F4-971E-54A5FBF21262}" type="presOf" srcId="{EFD335A2-2520-455D-A06D-CB4E4CE9454F}" destId="{B6BC196E-167B-4E34-A2D6-917AD3DE5966}" srcOrd="0" destOrd="0" presId="urn:microsoft.com/office/officeart/2005/8/layout/process4"/>
    <dgm:cxn modelId="{46B6617A-C8FD-499F-89BF-13EA23DE14F8}" srcId="{F6A01FB6-EDBF-4C51-8BF2-813757A4D001}" destId="{138C0D11-767F-4B3B-8970-E9FBDD338892}" srcOrd="2" destOrd="0" parTransId="{8966BD5E-A739-462F-B624-1F81E78DA0B0}" sibTransId="{2518D000-2789-4A83-A8BD-67642CE2F475}"/>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F664FB57-0E77-40A0-85B2-B1D8121C3D37}" type="presOf" srcId="{56B4353D-5251-4B76-8378-95336788021C}" destId="{10DF3027-513B-400F-8BB8-2CD6BC0CD482}" srcOrd="0" destOrd="0" presId="urn:microsoft.com/office/officeart/2005/8/layout/process4"/>
    <dgm:cxn modelId="{78F6F3B7-1112-4A19-992B-2D685A2B9160}" type="presOf" srcId="{138C0D11-767F-4B3B-8970-E9FBDD338892}" destId="{E9B7D964-4AA3-4B3D-B343-1DEB2230C1AD}" srcOrd="1" destOrd="0" presId="urn:microsoft.com/office/officeart/2005/8/layout/process4"/>
    <dgm:cxn modelId="{46A6AA35-F65A-47FD-9B98-D290827F8988}" type="presOf" srcId="{2FF05C10-EA41-440D-A62E-530CCFD99E1E}" destId="{3242105F-0F63-4E90-AB3A-3EB6D1CC02F8}" srcOrd="0" destOrd="0" presId="urn:microsoft.com/office/officeart/2005/8/layout/process4"/>
    <dgm:cxn modelId="{6C6981E2-2B29-41B0-AF35-31BC1E341477}" type="presOf" srcId="{866AEBBC-CFEC-4E41-B8AB-D2F3ABCA096C}" destId="{37476CB3-6E62-4E09-B31A-541C6F42353C}" srcOrd="0" destOrd="0" presId="urn:microsoft.com/office/officeart/2005/8/layout/process4"/>
    <dgm:cxn modelId="{992E421D-F54C-4B3C-BF88-38965C226EFA}" type="presOf" srcId="{16E1ABAD-4B53-4F20-B815-9D8F34DDC659}" destId="{7CA5429A-E83D-41E2-B6A7-8FC6DAB35C05}" srcOrd="0" destOrd="0" presId="urn:microsoft.com/office/officeart/2005/8/layout/process4"/>
    <dgm:cxn modelId="{283AD600-DE24-4CB9-8563-3E951BE75BD8}" srcId="{F6A01FB6-EDBF-4C51-8BF2-813757A4D001}" destId="{866AEBBC-CFEC-4E41-B8AB-D2F3ABCA096C}" srcOrd="3" destOrd="0" parTransId="{4A8BE30F-CEBB-448E-AD13-FD2CBACA13D3}" sibTransId="{6873CDAD-5490-4CAD-90C8-E76230450F6D}"/>
    <dgm:cxn modelId="{0B55326D-4528-42A1-A8A4-ED713A86110E}" type="presOf" srcId="{E8757397-18F1-44C2-BAA2-91EC79D38F71}" destId="{9DE3352E-0314-44B4-89D5-F745FDD2A2D6}"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88798226-7383-4FC7-A148-70ED2BD3288C}" srcId="{138C0D11-767F-4B3B-8970-E9FBDD338892}" destId="{0BF647F9-CA2E-45A7-B6A3-5A3D246DA343}" srcOrd="1" destOrd="0" parTransId="{680CB990-272A-4A00-9767-7CEF0BFF09B1}" sibTransId="{A113C4AD-5B27-4830-83AF-8EE589232B43}"/>
    <dgm:cxn modelId="{FCCA915F-5463-45C9-81CE-DC42DE226662}" srcId="{8ED0B1E8-7E0C-457C-99DE-EB9EA44AEA3B}" destId="{2FF05C10-EA41-440D-A62E-530CCFD99E1E}" srcOrd="0" destOrd="0" parTransId="{EC1EFC19-02D0-48E0-B605-27938B77B3E8}" sibTransId="{8B8BFB9C-9FEC-44E4-AA77-24874740117A}"/>
    <dgm:cxn modelId="{C88B3655-6E9D-4A26-8314-5E68CDF3A386}" type="presOf" srcId="{E8757397-18F1-44C2-BAA2-91EC79D38F71}" destId="{7B68DFCD-50E0-4980-8DFC-1C21D90A2DA6}" srcOrd="1" destOrd="0" presId="urn:microsoft.com/office/officeart/2005/8/layout/process4"/>
    <dgm:cxn modelId="{31AAE9BD-DD5F-47EF-B50F-1045BBDA40DC}" type="presOf" srcId="{8ED0B1E8-7E0C-457C-99DE-EB9EA44AEA3B}" destId="{046F0FEF-4612-40FA-94AE-21CAE5C3E153}" srcOrd="1" destOrd="0" presId="urn:microsoft.com/office/officeart/2005/8/layout/process4"/>
    <dgm:cxn modelId="{445B466D-FC26-44A4-A4DD-219E5A2ABB66}" type="presOf" srcId="{F6A01FB6-EDBF-4C51-8BF2-813757A4D001}" destId="{14C7CC75-6EFB-4A0F-AD2D-9AAAEA14A61F}" srcOrd="0" destOrd="0" presId="urn:microsoft.com/office/officeart/2005/8/layout/process4"/>
    <dgm:cxn modelId="{86BFD372-03FC-490B-AFF8-4BF6A70963E0}" type="presOf" srcId="{8ED0B1E8-7E0C-457C-99DE-EB9EA44AEA3B}" destId="{F20CBA3C-2F02-4858-90BE-1EF43BC9B51C}"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22D4FC01-E515-426C-8CC6-A8A2FFD51D0C}" srcId="{8ED0B1E8-7E0C-457C-99DE-EB9EA44AEA3B}" destId="{EFD335A2-2520-455D-A06D-CB4E4CE9454F}" srcOrd="1" destOrd="0" parTransId="{83F2D730-FBC1-481B-BF7F-45E86E1DB286}" sibTransId="{9F7924FE-7E8F-4F30-A925-9B033CF5E0F4}"/>
    <dgm:cxn modelId="{87932FFC-25E0-45D3-BE37-AC7B9E450EB5}" srcId="{E8757397-18F1-44C2-BAA2-91EC79D38F71}" destId="{42352651-53C6-444C-8E32-04709F224FD3}" srcOrd="1" destOrd="0" parTransId="{BEEDFF0F-C9E2-4726-8959-E5D2340DAE3F}" sibTransId="{E1BEA2C5-7865-4AB9-8FE0-640D1685577E}"/>
    <dgm:cxn modelId="{32CA8A75-130C-47DE-A701-8D2C1DC444F0}" type="presOf" srcId="{138C0D11-767F-4B3B-8970-E9FBDD338892}" destId="{D239BF9A-D22A-4FFE-BC35-7929BF43F837}" srcOrd="0" destOrd="0" presId="urn:microsoft.com/office/officeart/2005/8/layout/process4"/>
    <dgm:cxn modelId="{E42A867F-6B00-4EBC-A53F-0B2EF298FDA0}" type="presParOf" srcId="{14C7CC75-6EFB-4A0F-AD2D-9AAAEA14A61F}" destId="{CA77FC5A-9F88-455B-80B1-A917D30CADBC}" srcOrd="0" destOrd="0" presId="urn:microsoft.com/office/officeart/2005/8/layout/process4"/>
    <dgm:cxn modelId="{564813B8-5228-4C56-9335-09D580348972}" type="presParOf" srcId="{CA77FC5A-9F88-455B-80B1-A917D30CADBC}" destId="{37476CB3-6E62-4E09-B31A-541C6F42353C}" srcOrd="0" destOrd="0" presId="urn:microsoft.com/office/officeart/2005/8/layout/process4"/>
    <dgm:cxn modelId="{088D8D24-AC81-49E0-91C0-78426A0FB024}" type="presParOf" srcId="{14C7CC75-6EFB-4A0F-AD2D-9AAAEA14A61F}" destId="{2D938FEF-AC93-4347-8EE5-307797D6BD28}" srcOrd="1" destOrd="0" presId="urn:microsoft.com/office/officeart/2005/8/layout/process4"/>
    <dgm:cxn modelId="{CEAC25FD-B2F1-41F7-AAEB-50948E36FE18}" type="presParOf" srcId="{14C7CC75-6EFB-4A0F-AD2D-9AAAEA14A61F}" destId="{957947A6-1770-46A2-8445-A76F5DD60847}" srcOrd="2" destOrd="0" presId="urn:microsoft.com/office/officeart/2005/8/layout/process4"/>
    <dgm:cxn modelId="{1813CE71-FAF5-4907-ABDC-E003EDC67E61}" type="presParOf" srcId="{957947A6-1770-46A2-8445-A76F5DD60847}" destId="{D239BF9A-D22A-4FFE-BC35-7929BF43F837}" srcOrd="0" destOrd="0" presId="urn:microsoft.com/office/officeart/2005/8/layout/process4"/>
    <dgm:cxn modelId="{C12F8A4D-9C0D-4A7F-857E-D80A489CCB19}" type="presParOf" srcId="{957947A6-1770-46A2-8445-A76F5DD60847}" destId="{E9B7D964-4AA3-4B3D-B343-1DEB2230C1AD}" srcOrd="1" destOrd="0" presId="urn:microsoft.com/office/officeart/2005/8/layout/process4"/>
    <dgm:cxn modelId="{B687BDE1-9F1F-410A-9D82-990E6B5788EF}" type="presParOf" srcId="{957947A6-1770-46A2-8445-A76F5DD60847}" destId="{7865B330-24F1-469A-8F38-3877CB042981}" srcOrd="2" destOrd="0" presId="urn:microsoft.com/office/officeart/2005/8/layout/process4"/>
    <dgm:cxn modelId="{E7AC772E-17B1-4189-832D-8571E1810B66}" type="presParOf" srcId="{7865B330-24F1-469A-8F38-3877CB042981}" destId="{7CA5429A-E83D-41E2-B6A7-8FC6DAB35C05}" srcOrd="0" destOrd="0" presId="urn:microsoft.com/office/officeart/2005/8/layout/process4"/>
    <dgm:cxn modelId="{ED655D4E-7F01-481A-A7D9-A71CD9861909}" type="presParOf" srcId="{7865B330-24F1-469A-8F38-3877CB042981}" destId="{98078937-B1D9-435B-BFE9-9B4D95ECD559}" srcOrd="1" destOrd="0" presId="urn:microsoft.com/office/officeart/2005/8/layout/process4"/>
    <dgm:cxn modelId="{66AF8D4E-14EA-4672-B408-92D2BBED6E2E}" type="presParOf" srcId="{14C7CC75-6EFB-4A0F-AD2D-9AAAEA14A61F}" destId="{E5927C2B-F074-46FD-8B57-B1B1C687A768}" srcOrd="3" destOrd="0" presId="urn:microsoft.com/office/officeart/2005/8/layout/process4"/>
    <dgm:cxn modelId="{96DE12F7-938D-426B-8667-129245088DC6}" type="presParOf" srcId="{14C7CC75-6EFB-4A0F-AD2D-9AAAEA14A61F}" destId="{C199B8EE-E357-4022-8E43-874EDB943612}" srcOrd="4" destOrd="0" presId="urn:microsoft.com/office/officeart/2005/8/layout/process4"/>
    <dgm:cxn modelId="{12D1F355-A48C-4F0A-9D46-CBE08555EAD3}" type="presParOf" srcId="{C199B8EE-E357-4022-8E43-874EDB943612}" destId="{9DE3352E-0314-44B4-89D5-F745FDD2A2D6}" srcOrd="0" destOrd="0" presId="urn:microsoft.com/office/officeart/2005/8/layout/process4"/>
    <dgm:cxn modelId="{19BF1CA3-E6FC-4C7F-88E4-1507064ABD6A}" type="presParOf" srcId="{C199B8EE-E357-4022-8E43-874EDB943612}" destId="{7B68DFCD-50E0-4980-8DFC-1C21D90A2DA6}" srcOrd="1" destOrd="0" presId="urn:microsoft.com/office/officeart/2005/8/layout/process4"/>
    <dgm:cxn modelId="{63750172-24D9-4020-B96A-36C81978721E}" type="presParOf" srcId="{C199B8EE-E357-4022-8E43-874EDB943612}" destId="{467540CC-3CCF-46C4-BB70-EB995ADA3028}" srcOrd="2" destOrd="0" presId="urn:microsoft.com/office/officeart/2005/8/layout/process4"/>
    <dgm:cxn modelId="{CE219653-060E-4F54-BDDA-CF509786B832}" type="presParOf" srcId="{467540CC-3CCF-46C4-BB70-EB995ADA3028}" destId="{10DF3027-513B-400F-8BB8-2CD6BC0CD482}" srcOrd="0" destOrd="0" presId="urn:microsoft.com/office/officeart/2005/8/layout/process4"/>
    <dgm:cxn modelId="{1B00DC23-273D-49E7-A466-930C72D8F51E}" type="presParOf" srcId="{467540CC-3CCF-46C4-BB70-EB995ADA3028}" destId="{4336F5EB-02D6-4794-B533-46CE1F9174A2}" srcOrd="1" destOrd="0" presId="urn:microsoft.com/office/officeart/2005/8/layout/process4"/>
    <dgm:cxn modelId="{AA125937-E372-4ED7-B6EC-1D135A7FC88A}" type="presParOf" srcId="{14C7CC75-6EFB-4A0F-AD2D-9AAAEA14A61F}" destId="{7BCB7513-B8A9-42A7-83D0-486FCCA32521}" srcOrd="5" destOrd="0" presId="urn:microsoft.com/office/officeart/2005/8/layout/process4"/>
    <dgm:cxn modelId="{BEC2EDA7-69EA-4B63-87DB-310B15ECD90C}" type="presParOf" srcId="{14C7CC75-6EFB-4A0F-AD2D-9AAAEA14A61F}" destId="{EB13B6F7-CAC1-420C-80C4-E3DCF25C9C5C}" srcOrd="6" destOrd="0" presId="urn:microsoft.com/office/officeart/2005/8/layout/process4"/>
    <dgm:cxn modelId="{6835FB10-7A1C-4B6E-943B-4448A88B8689}" type="presParOf" srcId="{EB13B6F7-CAC1-420C-80C4-E3DCF25C9C5C}" destId="{F20CBA3C-2F02-4858-90BE-1EF43BC9B51C}" srcOrd="0" destOrd="0" presId="urn:microsoft.com/office/officeart/2005/8/layout/process4"/>
    <dgm:cxn modelId="{9A270E90-BC9D-4AAC-ADBF-AC3B5BC864ED}" type="presParOf" srcId="{EB13B6F7-CAC1-420C-80C4-E3DCF25C9C5C}" destId="{046F0FEF-4612-40FA-94AE-21CAE5C3E153}" srcOrd="1" destOrd="0" presId="urn:microsoft.com/office/officeart/2005/8/layout/process4"/>
    <dgm:cxn modelId="{12D24234-CDB0-44E6-94E0-2963004813F9}" type="presParOf" srcId="{EB13B6F7-CAC1-420C-80C4-E3DCF25C9C5C}" destId="{31D6CCB3-16A8-4C92-A89F-28C6CBAF61FF}" srcOrd="2" destOrd="0" presId="urn:microsoft.com/office/officeart/2005/8/layout/process4"/>
    <dgm:cxn modelId="{E7700E59-3E6E-407C-8E5F-DD371DD754E5}" type="presParOf" srcId="{31D6CCB3-16A8-4C92-A89F-28C6CBAF61FF}" destId="{3242105F-0F63-4E90-AB3A-3EB6D1CC02F8}" srcOrd="0" destOrd="0" presId="urn:microsoft.com/office/officeart/2005/8/layout/process4"/>
    <dgm:cxn modelId="{B9BAA250-0EB7-418A-B322-77076A451FA6}"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1B9BE0-9EDA-4FC9-BF80-70C6315B6D6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CF83468-F8F2-4686-82DC-D130A978684D}">
      <dgm:prSet phldrT="[Text]"/>
      <dgm:spPr>
        <a:solidFill>
          <a:schemeClr val="bg1">
            <a:lumMod val="65000"/>
          </a:schemeClr>
        </a:solidFill>
      </dgm:spPr>
      <dgm:t>
        <a:bodyPr/>
        <a:lstStyle/>
        <a:p>
          <a:endParaRPr lang="en-US" dirty="0"/>
        </a:p>
      </dgm:t>
    </dgm:pt>
    <dgm:pt modelId="{0546FF40-5874-46B4-95BD-7051E5F36179}" type="parTrans" cxnId="{B61D672D-8B21-42D2-A849-9B7734E00484}">
      <dgm:prSet/>
      <dgm:spPr/>
      <dgm:t>
        <a:bodyPr/>
        <a:lstStyle/>
        <a:p>
          <a:endParaRPr lang="en-US"/>
        </a:p>
      </dgm:t>
    </dgm:pt>
    <dgm:pt modelId="{99FA68D3-1B3E-4E61-9DB4-4CC9F091C190}" type="sibTrans" cxnId="{B61D672D-8B21-42D2-A849-9B7734E00484}">
      <dgm:prSet/>
      <dgm:spPr>
        <a:solidFill>
          <a:schemeClr val="bg1">
            <a:lumMod val="65000"/>
          </a:schemeClr>
        </a:solidFill>
      </dgm:spPr>
      <dgm:t>
        <a:bodyPr/>
        <a:lstStyle/>
        <a:p>
          <a:endParaRPr lang="ru-RU" dirty="0" smtClean="0"/>
        </a:p>
        <a:p>
          <a:endParaRPr lang="ru-RU" dirty="0" smtClean="0"/>
        </a:p>
        <a:p>
          <a:endParaRPr lang="en-US" dirty="0"/>
        </a:p>
      </dgm:t>
    </dgm:pt>
    <dgm:pt modelId="{3C70C7E2-69B4-492A-A9A0-B00D4789909A}">
      <dgm:prSet phldrT="[Text]"/>
      <dgm:spPr/>
      <dgm:t>
        <a:bodyPr/>
        <a:lstStyle/>
        <a:p>
          <a:pPr algn="r"/>
          <a:endParaRPr lang="en-US" dirty="0"/>
        </a:p>
      </dgm:t>
    </dgm:pt>
    <dgm:pt modelId="{A0836F3A-68F8-4779-8196-C59F92029723}" type="parTrans" cxnId="{488AFF5A-E424-488F-9948-A75A7F7A5BA6}">
      <dgm:prSet/>
      <dgm:spPr/>
      <dgm:t>
        <a:bodyPr/>
        <a:lstStyle/>
        <a:p>
          <a:endParaRPr lang="en-US"/>
        </a:p>
      </dgm:t>
    </dgm:pt>
    <dgm:pt modelId="{101F1AEF-907C-4E8A-9CF9-3A63F13BEF5B}" type="sibTrans" cxnId="{488AFF5A-E424-488F-9948-A75A7F7A5BA6}">
      <dgm:prSet/>
      <dgm:spPr/>
      <dgm:t>
        <a:bodyPr/>
        <a:lstStyle/>
        <a:p>
          <a:endParaRPr lang="en-US"/>
        </a:p>
      </dgm:t>
    </dgm:pt>
    <dgm:pt modelId="{58BF6672-9A9E-46D2-9768-955B725BBB7A}">
      <dgm:prSet phldrT="[Text]"/>
      <dgm:spPr>
        <a:solidFill>
          <a:schemeClr val="accent1"/>
        </a:solidFill>
      </dgm:spPr>
      <dgm:t>
        <a:bodyPr/>
        <a:lstStyle/>
        <a:p>
          <a:endParaRPr lang="en-US" dirty="0"/>
        </a:p>
      </dgm:t>
    </dgm:pt>
    <dgm:pt modelId="{CA423C16-F677-4225-B0AD-2690CEFD0232}" type="parTrans" cxnId="{63399097-0241-43AE-A8C3-15D5CB627498}">
      <dgm:prSet/>
      <dgm:spPr/>
      <dgm:t>
        <a:bodyPr/>
        <a:lstStyle/>
        <a:p>
          <a:endParaRPr lang="en-US"/>
        </a:p>
      </dgm:t>
    </dgm:pt>
    <dgm:pt modelId="{19CBDB1D-09C7-412A-8112-6AF68F7EE9EE}" type="sibTrans" cxnId="{63399097-0241-43AE-A8C3-15D5CB627498}">
      <dgm:prSet/>
      <dgm:spPr>
        <a:solidFill>
          <a:schemeClr val="accent1"/>
        </a:solidFill>
      </dgm:spPr>
      <dgm:t>
        <a:bodyPr/>
        <a:lstStyle/>
        <a:p>
          <a:endParaRPr lang="en-US" dirty="0"/>
        </a:p>
      </dgm:t>
    </dgm:pt>
    <dgm:pt modelId="{7C18286B-BCA6-41BB-85ED-BB2CBBBEDE20}">
      <dgm:prSet phldrT="[Text]"/>
      <dgm:spPr/>
      <dgm:t>
        <a:bodyPr/>
        <a:lstStyle/>
        <a:p>
          <a:pPr algn="l"/>
          <a:endParaRPr lang="en-US" dirty="0"/>
        </a:p>
      </dgm:t>
    </dgm:pt>
    <dgm:pt modelId="{0D997AEF-940A-4425-BE10-B6806BB51A3D}" type="parTrans" cxnId="{71913995-5C10-478B-B83D-6502407A41AD}">
      <dgm:prSet/>
      <dgm:spPr/>
      <dgm:t>
        <a:bodyPr/>
        <a:lstStyle/>
        <a:p>
          <a:endParaRPr lang="en-US"/>
        </a:p>
      </dgm:t>
    </dgm:pt>
    <dgm:pt modelId="{40F86943-E60A-4DA7-8241-9086B7FDE8CC}" type="sibTrans" cxnId="{71913995-5C10-478B-B83D-6502407A41AD}">
      <dgm:prSet/>
      <dgm:spPr/>
      <dgm:t>
        <a:bodyPr/>
        <a:lstStyle/>
        <a:p>
          <a:endParaRPr lang="en-US"/>
        </a:p>
      </dgm:t>
    </dgm:pt>
    <dgm:pt modelId="{3D8CA776-7B2D-4F1B-9D6E-ECD2665A78FC}">
      <dgm:prSet phldrT="[Text]"/>
      <dgm:spPr>
        <a:solidFill>
          <a:schemeClr val="tx2"/>
        </a:solidFill>
      </dgm:spPr>
      <dgm:t>
        <a:bodyPr/>
        <a:lstStyle/>
        <a:p>
          <a:endParaRPr lang="en-US" dirty="0"/>
        </a:p>
      </dgm:t>
    </dgm:pt>
    <dgm:pt modelId="{B15E32D4-6F15-4A2C-BA64-DFDF61F0CAFD}" type="parTrans" cxnId="{0D7DB38C-EC48-481B-945B-D197F171A413}">
      <dgm:prSet/>
      <dgm:spPr/>
      <dgm:t>
        <a:bodyPr/>
        <a:lstStyle/>
        <a:p>
          <a:endParaRPr lang="en-US"/>
        </a:p>
      </dgm:t>
    </dgm:pt>
    <dgm:pt modelId="{41D8D7DE-6DCB-4346-B91D-96BB17E2FA4E}" type="sibTrans" cxnId="{0D7DB38C-EC48-481B-945B-D197F171A413}">
      <dgm:prSet/>
      <dgm:spPr>
        <a:solidFill>
          <a:schemeClr val="tx2"/>
        </a:solidFill>
      </dgm:spPr>
      <dgm:t>
        <a:bodyPr/>
        <a:lstStyle/>
        <a:p>
          <a:endParaRPr lang="ru-RU" dirty="0" smtClean="0"/>
        </a:p>
        <a:p>
          <a:endParaRPr lang="ru-RU" dirty="0" smtClean="0"/>
        </a:p>
        <a:p>
          <a:endParaRPr lang="en-US" dirty="0"/>
        </a:p>
      </dgm:t>
    </dgm:pt>
    <dgm:pt modelId="{DDB23032-AC8C-427A-A6E4-64BEFBB4BEBB}">
      <dgm:prSet phldrT="[Text]"/>
      <dgm:spPr/>
      <dgm:t>
        <a:bodyPr/>
        <a:lstStyle/>
        <a:p>
          <a:pPr algn="r"/>
          <a:endParaRPr lang="en-US" dirty="0"/>
        </a:p>
      </dgm:t>
    </dgm:pt>
    <dgm:pt modelId="{E14D380F-423E-49E2-AAAE-2776018293F3}" type="parTrans" cxnId="{72F83736-9ED9-43CC-A566-849CEFA9855F}">
      <dgm:prSet/>
      <dgm:spPr/>
      <dgm:t>
        <a:bodyPr/>
        <a:lstStyle/>
        <a:p>
          <a:endParaRPr lang="en-US"/>
        </a:p>
      </dgm:t>
    </dgm:pt>
    <dgm:pt modelId="{F5D17117-67F1-4407-A393-085F12FF5EE2}" type="sibTrans" cxnId="{72F83736-9ED9-43CC-A566-849CEFA9855F}">
      <dgm:prSet/>
      <dgm:spPr/>
      <dgm:t>
        <a:bodyPr/>
        <a:lstStyle/>
        <a:p>
          <a:endParaRPr lang="en-US"/>
        </a:p>
      </dgm:t>
    </dgm:pt>
    <dgm:pt modelId="{7DC8089A-2614-4F2F-937B-C49989F608FE}">
      <dgm:prSet phldrT="[Text]"/>
      <dgm:spPr/>
      <dgm:t>
        <a:bodyPr/>
        <a:lstStyle/>
        <a:p>
          <a:pPr algn="r"/>
          <a:endParaRPr lang="en-US" dirty="0"/>
        </a:p>
      </dgm:t>
    </dgm:pt>
    <dgm:pt modelId="{BC1E3980-CD9F-46AF-9503-CFEC62288CAA}" type="parTrans" cxnId="{4123E888-A8E9-493D-A5EC-635E1334289E}">
      <dgm:prSet/>
      <dgm:spPr/>
      <dgm:t>
        <a:bodyPr/>
        <a:lstStyle/>
        <a:p>
          <a:endParaRPr lang="en-US"/>
        </a:p>
      </dgm:t>
    </dgm:pt>
    <dgm:pt modelId="{194F1C67-6B57-4B1C-B56E-B53D9B08F8CF}" type="sibTrans" cxnId="{4123E888-A8E9-493D-A5EC-635E1334289E}">
      <dgm:prSet/>
      <dgm:spPr/>
      <dgm:t>
        <a:bodyPr/>
        <a:lstStyle/>
        <a:p>
          <a:endParaRPr lang="en-US"/>
        </a:p>
      </dgm:t>
    </dgm:pt>
    <dgm:pt modelId="{F2CBBAA6-7C9C-40B4-8202-00AF704281A8}" type="pres">
      <dgm:prSet presAssocID="{4A1B9BE0-9EDA-4FC9-BF80-70C6315B6D66}" presName="Name0" presStyleCnt="0">
        <dgm:presLayoutVars>
          <dgm:chMax/>
          <dgm:chPref/>
          <dgm:dir/>
          <dgm:animLvl val="lvl"/>
        </dgm:presLayoutVars>
      </dgm:prSet>
      <dgm:spPr/>
      <dgm:t>
        <a:bodyPr/>
        <a:lstStyle/>
        <a:p>
          <a:endParaRPr lang="en-US"/>
        </a:p>
      </dgm:t>
    </dgm:pt>
    <dgm:pt modelId="{82AC3C6A-4A69-4928-9B2C-3CEAA14EDB14}" type="pres">
      <dgm:prSet presAssocID="{ACF83468-F8F2-4686-82DC-D130A978684D}" presName="composite" presStyleCnt="0"/>
      <dgm:spPr/>
    </dgm:pt>
    <dgm:pt modelId="{06B7A09A-7B94-41C8-AFF6-512E14AC24DC}" type="pres">
      <dgm:prSet presAssocID="{ACF83468-F8F2-4686-82DC-D130A978684D}" presName="Parent1" presStyleLbl="node1" presStyleIdx="0" presStyleCnt="6">
        <dgm:presLayoutVars>
          <dgm:chMax val="1"/>
          <dgm:chPref val="1"/>
          <dgm:bulletEnabled val="1"/>
        </dgm:presLayoutVars>
      </dgm:prSet>
      <dgm:spPr/>
      <dgm:t>
        <a:bodyPr/>
        <a:lstStyle/>
        <a:p>
          <a:endParaRPr lang="en-US"/>
        </a:p>
      </dgm:t>
    </dgm:pt>
    <dgm:pt modelId="{781EECF8-4625-4660-8375-D671CCEBA4C0}" type="pres">
      <dgm:prSet presAssocID="{ACF83468-F8F2-4686-82DC-D130A978684D}" presName="Childtext1" presStyleLbl="revTx" presStyleIdx="0" presStyleCnt="3">
        <dgm:presLayoutVars>
          <dgm:chMax val="0"/>
          <dgm:chPref val="0"/>
          <dgm:bulletEnabled val="1"/>
        </dgm:presLayoutVars>
      </dgm:prSet>
      <dgm:spPr/>
      <dgm:t>
        <a:bodyPr/>
        <a:lstStyle/>
        <a:p>
          <a:endParaRPr lang="en-US"/>
        </a:p>
      </dgm:t>
    </dgm:pt>
    <dgm:pt modelId="{AB5D4E0E-A6B5-4A6C-B942-5A9B098CDDEB}" type="pres">
      <dgm:prSet presAssocID="{ACF83468-F8F2-4686-82DC-D130A978684D}" presName="BalanceSpacing" presStyleCnt="0"/>
      <dgm:spPr/>
    </dgm:pt>
    <dgm:pt modelId="{8055E9C4-A188-4E9E-9862-1BA85BC33BA4}" type="pres">
      <dgm:prSet presAssocID="{ACF83468-F8F2-4686-82DC-D130A978684D}" presName="BalanceSpacing1" presStyleCnt="0"/>
      <dgm:spPr/>
    </dgm:pt>
    <dgm:pt modelId="{FA01CB26-CFA1-4D5D-8B90-FFA9CFB9F412}" type="pres">
      <dgm:prSet presAssocID="{99FA68D3-1B3E-4E61-9DB4-4CC9F091C190}" presName="Accent1Text" presStyleLbl="node1" presStyleIdx="1" presStyleCnt="6"/>
      <dgm:spPr/>
      <dgm:t>
        <a:bodyPr/>
        <a:lstStyle/>
        <a:p>
          <a:endParaRPr lang="en-US"/>
        </a:p>
      </dgm:t>
    </dgm:pt>
    <dgm:pt modelId="{D07526D2-9FD6-4530-B7CD-7EDCF32C5BB4}" type="pres">
      <dgm:prSet presAssocID="{99FA68D3-1B3E-4E61-9DB4-4CC9F091C190}" presName="spaceBetweenRectangles" presStyleCnt="0"/>
      <dgm:spPr/>
    </dgm:pt>
    <dgm:pt modelId="{4E9DED12-0FDC-4F9F-A80A-F12B167BE460}" type="pres">
      <dgm:prSet presAssocID="{58BF6672-9A9E-46D2-9768-955B725BBB7A}" presName="composite" presStyleCnt="0"/>
      <dgm:spPr/>
    </dgm:pt>
    <dgm:pt modelId="{4A0B2900-4550-411D-9D02-A6368A10F68F}" type="pres">
      <dgm:prSet presAssocID="{58BF6672-9A9E-46D2-9768-955B725BBB7A}" presName="Parent1" presStyleLbl="node1" presStyleIdx="2" presStyleCnt="6">
        <dgm:presLayoutVars>
          <dgm:chMax val="1"/>
          <dgm:chPref val="1"/>
          <dgm:bulletEnabled val="1"/>
        </dgm:presLayoutVars>
      </dgm:prSet>
      <dgm:spPr/>
      <dgm:t>
        <a:bodyPr/>
        <a:lstStyle/>
        <a:p>
          <a:endParaRPr lang="en-US"/>
        </a:p>
      </dgm:t>
    </dgm:pt>
    <dgm:pt modelId="{738A2874-A098-41E4-A872-11BC77FD1640}" type="pres">
      <dgm:prSet presAssocID="{58BF6672-9A9E-46D2-9768-955B725BBB7A}" presName="Childtext1" presStyleLbl="revTx" presStyleIdx="1" presStyleCnt="3">
        <dgm:presLayoutVars>
          <dgm:chMax val="0"/>
          <dgm:chPref val="0"/>
          <dgm:bulletEnabled val="1"/>
        </dgm:presLayoutVars>
      </dgm:prSet>
      <dgm:spPr/>
      <dgm:t>
        <a:bodyPr/>
        <a:lstStyle/>
        <a:p>
          <a:endParaRPr lang="en-US"/>
        </a:p>
      </dgm:t>
    </dgm:pt>
    <dgm:pt modelId="{922EC2F4-F8A0-496C-8DB4-B24145203D40}" type="pres">
      <dgm:prSet presAssocID="{58BF6672-9A9E-46D2-9768-955B725BBB7A}" presName="BalanceSpacing" presStyleCnt="0"/>
      <dgm:spPr/>
    </dgm:pt>
    <dgm:pt modelId="{2F06960F-7449-4CAE-B3B2-A8B37D92E1E7}" type="pres">
      <dgm:prSet presAssocID="{58BF6672-9A9E-46D2-9768-955B725BBB7A}" presName="BalanceSpacing1" presStyleCnt="0"/>
      <dgm:spPr/>
    </dgm:pt>
    <dgm:pt modelId="{D18865B3-A46E-4B63-9052-DD99C3884C3C}" type="pres">
      <dgm:prSet presAssocID="{19CBDB1D-09C7-412A-8112-6AF68F7EE9EE}" presName="Accent1Text" presStyleLbl="node1" presStyleIdx="3" presStyleCnt="6"/>
      <dgm:spPr/>
      <dgm:t>
        <a:bodyPr/>
        <a:lstStyle/>
        <a:p>
          <a:endParaRPr lang="en-US"/>
        </a:p>
      </dgm:t>
    </dgm:pt>
    <dgm:pt modelId="{4E2A5CE7-60C2-4B21-8AFC-E68A9D2D18CC}" type="pres">
      <dgm:prSet presAssocID="{19CBDB1D-09C7-412A-8112-6AF68F7EE9EE}" presName="spaceBetweenRectangles" presStyleCnt="0"/>
      <dgm:spPr/>
    </dgm:pt>
    <dgm:pt modelId="{1877AFA2-41D3-483C-8706-C909859F6A60}" type="pres">
      <dgm:prSet presAssocID="{3D8CA776-7B2D-4F1B-9D6E-ECD2665A78FC}" presName="composite" presStyleCnt="0"/>
      <dgm:spPr/>
    </dgm:pt>
    <dgm:pt modelId="{E57422E9-3C67-427D-88FC-BEF55E49CD96}" type="pres">
      <dgm:prSet presAssocID="{3D8CA776-7B2D-4F1B-9D6E-ECD2665A78FC}" presName="Parent1" presStyleLbl="node1" presStyleIdx="4" presStyleCnt="6">
        <dgm:presLayoutVars>
          <dgm:chMax val="1"/>
          <dgm:chPref val="1"/>
          <dgm:bulletEnabled val="1"/>
        </dgm:presLayoutVars>
      </dgm:prSet>
      <dgm:spPr/>
      <dgm:t>
        <a:bodyPr/>
        <a:lstStyle/>
        <a:p>
          <a:endParaRPr lang="en-US"/>
        </a:p>
      </dgm:t>
    </dgm:pt>
    <dgm:pt modelId="{420D849D-586B-48A2-9C16-18075BA23D7A}" type="pres">
      <dgm:prSet presAssocID="{3D8CA776-7B2D-4F1B-9D6E-ECD2665A78FC}" presName="Childtext1" presStyleLbl="revTx" presStyleIdx="2" presStyleCnt="3">
        <dgm:presLayoutVars>
          <dgm:chMax val="0"/>
          <dgm:chPref val="0"/>
          <dgm:bulletEnabled val="1"/>
        </dgm:presLayoutVars>
      </dgm:prSet>
      <dgm:spPr/>
      <dgm:t>
        <a:bodyPr/>
        <a:lstStyle/>
        <a:p>
          <a:endParaRPr lang="en-US"/>
        </a:p>
      </dgm:t>
    </dgm:pt>
    <dgm:pt modelId="{FBE7B9C7-9FF8-4B56-BAE2-9899CB60D5B9}" type="pres">
      <dgm:prSet presAssocID="{3D8CA776-7B2D-4F1B-9D6E-ECD2665A78FC}" presName="BalanceSpacing" presStyleCnt="0"/>
      <dgm:spPr/>
    </dgm:pt>
    <dgm:pt modelId="{C3C91172-6F47-499A-A102-1FB50E24C337}" type="pres">
      <dgm:prSet presAssocID="{3D8CA776-7B2D-4F1B-9D6E-ECD2665A78FC}" presName="BalanceSpacing1" presStyleCnt="0"/>
      <dgm:spPr/>
    </dgm:pt>
    <dgm:pt modelId="{6237C8AF-6BAD-49B8-9ADC-022D4F70810A}" type="pres">
      <dgm:prSet presAssocID="{41D8D7DE-6DCB-4346-B91D-96BB17E2FA4E}" presName="Accent1Text" presStyleLbl="node1" presStyleIdx="5" presStyleCnt="6"/>
      <dgm:spPr/>
      <dgm:t>
        <a:bodyPr/>
        <a:lstStyle/>
        <a:p>
          <a:endParaRPr lang="en-US"/>
        </a:p>
      </dgm:t>
    </dgm:pt>
  </dgm:ptLst>
  <dgm:cxnLst>
    <dgm:cxn modelId="{A79D43E5-A12F-424B-8377-487298087297}" type="presOf" srcId="{99FA68D3-1B3E-4E61-9DB4-4CC9F091C190}" destId="{FA01CB26-CFA1-4D5D-8B90-FFA9CFB9F412}" srcOrd="0" destOrd="0" presId="urn:microsoft.com/office/officeart/2008/layout/AlternatingHexagons"/>
    <dgm:cxn modelId="{0D7DB38C-EC48-481B-945B-D197F171A413}" srcId="{4A1B9BE0-9EDA-4FC9-BF80-70C6315B6D66}" destId="{3D8CA776-7B2D-4F1B-9D6E-ECD2665A78FC}" srcOrd="2" destOrd="0" parTransId="{B15E32D4-6F15-4A2C-BA64-DFDF61F0CAFD}" sibTransId="{41D8D7DE-6DCB-4346-B91D-96BB17E2FA4E}"/>
    <dgm:cxn modelId="{D17D7DA9-CEB9-47AC-9825-66FAF6F7CEDB}" type="presOf" srcId="{3C70C7E2-69B4-492A-A9A0-B00D4789909A}" destId="{781EECF8-4625-4660-8375-D671CCEBA4C0}" srcOrd="0" destOrd="0" presId="urn:microsoft.com/office/officeart/2008/layout/AlternatingHexagons"/>
    <dgm:cxn modelId="{488AFF5A-E424-488F-9948-A75A7F7A5BA6}" srcId="{ACF83468-F8F2-4686-82DC-D130A978684D}" destId="{3C70C7E2-69B4-492A-A9A0-B00D4789909A}" srcOrd="0" destOrd="0" parTransId="{A0836F3A-68F8-4779-8196-C59F92029723}" sibTransId="{101F1AEF-907C-4E8A-9CF9-3A63F13BEF5B}"/>
    <dgm:cxn modelId="{72F83736-9ED9-43CC-A566-849CEFA9855F}" srcId="{3D8CA776-7B2D-4F1B-9D6E-ECD2665A78FC}" destId="{DDB23032-AC8C-427A-A6E4-64BEFBB4BEBB}" srcOrd="0" destOrd="0" parTransId="{E14D380F-423E-49E2-AAAE-2776018293F3}" sibTransId="{F5D17117-67F1-4407-A393-085F12FF5EE2}"/>
    <dgm:cxn modelId="{71913995-5C10-478B-B83D-6502407A41AD}" srcId="{58BF6672-9A9E-46D2-9768-955B725BBB7A}" destId="{7C18286B-BCA6-41BB-85ED-BB2CBBBEDE20}" srcOrd="0" destOrd="0" parTransId="{0D997AEF-940A-4425-BE10-B6806BB51A3D}" sibTransId="{40F86943-E60A-4DA7-8241-9086B7FDE8CC}"/>
    <dgm:cxn modelId="{C182DDFA-624F-49DB-A992-D46424112047}" type="presOf" srcId="{41D8D7DE-6DCB-4346-B91D-96BB17E2FA4E}" destId="{6237C8AF-6BAD-49B8-9ADC-022D4F70810A}" srcOrd="0" destOrd="0" presId="urn:microsoft.com/office/officeart/2008/layout/AlternatingHexagons"/>
    <dgm:cxn modelId="{63399097-0241-43AE-A8C3-15D5CB627498}" srcId="{4A1B9BE0-9EDA-4FC9-BF80-70C6315B6D66}" destId="{58BF6672-9A9E-46D2-9768-955B725BBB7A}" srcOrd="1" destOrd="0" parTransId="{CA423C16-F677-4225-B0AD-2690CEFD0232}" sibTransId="{19CBDB1D-09C7-412A-8112-6AF68F7EE9EE}"/>
    <dgm:cxn modelId="{EFC459B9-E1D7-4785-BFCE-F79DECCF62E4}" type="presOf" srcId="{4A1B9BE0-9EDA-4FC9-BF80-70C6315B6D66}" destId="{F2CBBAA6-7C9C-40B4-8202-00AF704281A8}" srcOrd="0" destOrd="0" presId="urn:microsoft.com/office/officeart/2008/layout/AlternatingHexagons"/>
    <dgm:cxn modelId="{9309FE5F-957A-429C-B9BC-7F36E3BFF383}" type="presOf" srcId="{DDB23032-AC8C-427A-A6E4-64BEFBB4BEBB}" destId="{420D849D-586B-48A2-9C16-18075BA23D7A}" srcOrd="0" destOrd="0" presId="urn:microsoft.com/office/officeart/2008/layout/AlternatingHexagons"/>
    <dgm:cxn modelId="{4123E888-A8E9-493D-A5EC-635E1334289E}" srcId="{3D8CA776-7B2D-4F1B-9D6E-ECD2665A78FC}" destId="{7DC8089A-2614-4F2F-937B-C49989F608FE}" srcOrd="1" destOrd="0" parTransId="{BC1E3980-CD9F-46AF-9503-CFEC62288CAA}" sibTransId="{194F1C67-6B57-4B1C-B56E-B53D9B08F8CF}"/>
    <dgm:cxn modelId="{3A4E7B48-D540-48C6-8BC3-B595CAE93328}" type="presOf" srcId="{19CBDB1D-09C7-412A-8112-6AF68F7EE9EE}" destId="{D18865B3-A46E-4B63-9052-DD99C3884C3C}" srcOrd="0" destOrd="0" presId="urn:microsoft.com/office/officeart/2008/layout/AlternatingHexagons"/>
    <dgm:cxn modelId="{04037CBB-E700-4358-A784-02EEF78D65C5}" type="presOf" srcId="{7C18286B-BCA6-41BB-85ED-BB2CBBBEDE20}" destId="{738A2874-A098-41E4-A872-11BC77FD1640}" srcOrd="0" destOrd="0" presId="urn:microsoft.com/office/officeart/2008/layout/AlternatingHexagons"/>
    <dgm:cxn modelId="{551BCB87-FE1B-4412-AD45-20E156D52DD3}" type="presOf" srcId="{7DC8089A-2614-4F2F-937B-C49989F608FE}" destId="{420D849D-586B-48A2-9C16-18075BA23D7A}" srcOrd="0" destOrd="1" presId="urn:microsoft.com/office/officeart/2008/layout/AlternatingHexagons"/>
    <dgm:cxn modelId="{9C01C7A4-CCE4-442F-8807-93C954E6EB54}" type="presOf" srcId="{58BF6672-9A9E-46D2-9768-955B725BBB7A}" destId="{4A0B2900-4550-411D-9D02-A6368A10F68F}" srcOrd="0" destOrd="0" presId="urn:microsoft.com/office/officeart/2008/layout/AlternatingHexagons"/>
    <dgm:cxn modelId="{18D8C210-5821-4940-BA3B-40468ADF7623}" type="presOf" srcId="{ACF83468-F8F2-4686-82DC-D130A978684D}" destId="{06B7A09A-7B94-41C8-AFF6-512E14AC24DC}" srcOrd="0" destOrd="0" presId="urn:microsoft.com/office/officeart/2008/layout/AlternatingHexagons"/>
    <dgm:cxn modelId="{E03E2016-7E04-4792-81A5-83D85F542F83}" type="presOf" srcId="{3D8CA776-7B2D-4F1B-9D6E-ECD2665A78FC}" destId="{E57422E9-3C67-427D-88FC-BEF55E49CD96}" srcOrd="0" destOrd="0" presId="urn:microsoft.com/office/officeart/2008/layout/AlternatingHexagons"/>
    <dgm:cxn modelId="{B61D672D-8B21-42D2-A849-9B7734E00484}" srcId="{4A1B9BE0-9EDA-4FC9-BF80-70C6315B6D66}" destId="{ACF83468-F8F2-4686-82DC-D130A978684D}" srcOrd="0" destOrd="0" parTransId="{0546FF40-5874-46B4-95BD-7051E5F36179}" sibTransId="{99FA68D3-1B3E-4E61-9DB4-4CC9F091C190}"/>
    <dgm:cxn modelId="{C69204D0-18DE-46A4-A37E-74C6E628A971}" type="presParOf" srcId="{F2CBBAA6-7C9C-40B4-8202-00AF704281A8}" destId="{82AC3C6A-4A69-4928-9B2C-3CEAA14EDB14}" srcOrd="0" destOrd="0" presId="urn:microsoft.com/office/officeart/2008/layout/AlternatingHexagons"/>
    <dgm:cxn modelId="{E2163E94-327F-4A40-9321-8A4ABBA4145E}" type="presParOf" srcId="{82AC3C6A-4A69-4928-9B2C-3CEAA14EDB14}" destId="{06B7A09A-7B94-41C8-AFF6-512E14AC24DC}" srcOrd="0" destOrd="0" presId="urn:microsoft.com/office/officeart/2008/layout/AlternatingHexagons"/>
    <dgm:cxn modelId="{7CBCEF5D-D417-4932-AB80-B2A85EAF3802}" type="presParOf" srcId="{82AC3C6A-4A69-4928-9B2C-3CEAA14EDB14}" destId="{781EECF8-4625-4660-8375-D671CCEBA4C0}" srcOrd="1" destOrd="0" presId="urn:microsoft.com/office/officeart/2008/layout/AlternatingHexagons"/>
    <dgm:cxn modelId="{D3E8D0C8-F371-4A02-B655-1CE709186A58}" type="presParOf" srcId="{82AC3C6A-4A69-4928-9B2C-3CEAA14EDB14}" destId="{AB5D4E0E-A6B5-4A6C-B942-5A9B098CDDEB}" srcOrd="2" destOrd="0" presId="urn:microsoft.com/office/officeart/2008/layout/AlternatingHexagons"/>
    <dgm:cxn modelId="{2E233106-F292-4027-8213-A8D6A78017A3}" type="presParOf" srcId="{82AC3C6A-4A69-4928-9B2C-3CEAA14EDB14}" destId="{8055E9C4-A188-4E9E-9862-1BA85BC33BA4}" srcOrd="3" destOrd="0" presId="urn:microsoft.com/office/officeart/2008/layout/AlternatingHexagons"/>
    <dgm:cxn modelId="{F7723D3C-134D-4F81-9F59-500164960BC1}" type="presParOf" srcId="{82AC3C6A-4A69-4928-9B2C-3CEAA14EDB14}" destId="{FA01CB26-CFA1-4D5D-8B90-FFA9CFB9F412}" srcOrd="4" destOrd="0" presId="urn:microsoft.com/office/officeart/2008/layout/AlternatingHexagons"/>
    <dgm:cxn modelId="{C83C730C-4A86-4D43-BA3C-717E9B8797CB}" type="presParOf" srcId="{F2CBBAA6-7C9C-40B4-8202-00AF704281A8}" destId="{D07526D2-9FD6-4530-B7CD-7EDCF32C5BB4}" srcOrd="1" destOrd="0" presId="urn:microsoft.com/office/officeart/2008/layout/AlternatingHexagons"/>
    <dgm:cxn modelId="{21627C94-11C1-475A-ADC5-C5928C03932C}" type="presParOf" srcId="{F2CBBAA6-7C9C-40B4-8202-00AF704281A8}" destId="{4E9DED12-0FDC-4F9F-A80A-F12B167BE460}" srcOrd="2" destOrd="0" presId="urn:microsoft.com/office/officeart/2008/layout/AlternatingHexagons"/>
    <dgm:cxn modelId="{7EAFC274-65FC-4321-90EA-04070D4431C7}" type="presParOf" srcId="{4E9DED12-0FDC-4F9F-A80A-F12B167BE460}" destId="{4A0B2900-4550-411D-9D02-A6368A10F68F}" srcOrd="0" destOrd="0" presId="urn:microsoft.com/office/officeart/2008/layout/AlternatingHexagons"/>
    <dgm:cxn modelId="{6850572B-EDD0-443C-9D20-3B83A00A0CD3}" type="presParOf" srcId="{4E9DED12-0FDC-4F9F-A80A-F12B167BE460}" destId="{738A2874-A098-41E4-A872-11BC77FD1640}" srcOrd="1" destOrd="0" presId="urn:microsoft.com/office/officeart/2008/layout/AlternatingHexagons"/>
    <dgm:cxn modelId="{BCE09A78-BFA0-4EE6-933B-2CFE23A90E79}" type="presParOf" srcId="{4E9DED12-0FDC-4F9F-A80A-F12B167BE460}" destId="{922EC2F4-F8A0-496C-8DB4-B24145203D40}" srcOrd="2" destOrd="0" presId="urn:microsoft.com/office/officeart/2008/layout/AlternatingHexagons"/>
    <dgm:cxn modelId="{17BEC1BF-2596-46E2-8CA8-9D767366B29F}" type="presParOf" srcId="{4E9DED12-0FDC-4F9F-A80A-F12B167BE460}" destId="{2F06960F-7449-4CAE-B3B2-A8B37D92E1E7}" srcOrd="3" destOrd="0" presId="urn:microsoft.com/office/officeart/2008/layout/AlternatingHexagons"/>
    <dgm:cxn modelId="{AD0D53E4-BB76-4D39-8805-1BD0DF76EFB2}" type="presParOf" srcId="{4E9DED12-0FDC-4F9F-A80A-F12B167BE460}" destId="{D18865B3-A46E-4B63-9052-DD99C3884C3C}" srcOrd="4" destOrd="0" presId="urn:microsoft.com/office/officeart/2008/layout/AlternatingHexagons"/>
    <dgm:cxn modelId="{DAA8EEF9-7960-4DDD-9B75-9229DB120873}" type="presParOf" srcId="{F2CBBAA6-7C9C-40B4-8202-00AF704281A8}" destId="{4E2A5CE7-60C2-4B21-8AFC-E68A9D2D18CC}" srcOrd="3" destOrd="0" presId="urn:microsoft.com/office/officeart/2008/layout/AlternatingHexagons"/>
    <dgm:cxn modelId="{17D8BD68-2F9D-44B6-B546-66EE7FBE1E9E}" type="presParOf" srcId="{F2CBBAA6-7C9C-40B4-8202-00AF704281A8}" destId="{1877AFA2-41D3-483C-8706-C909859F6A60}" srcOrd="4" destOrd="0" presId="urn:microsoft.com/office/officeart/2008/layout/AlternatingHexagons"/>
    <dgm:cxn modelId="{6DE04FE5-3AA7-4EB5-A56E-461664418272}" type="presParOf" srcId="{1877AFA2-41D3-483C-8706-C909859F6A60}" destId="{E57422E9-3C67-427D-88FC-BEF55E49CD96}" srcOrd="0" destOrd="0" presId="urn:microsoft.com/office/officeart/2008/layout/AlternatingHexagons"/>
    <dgm:cxn modelId="{287DA862-F43D-4236-A305-1328175986BE}" type="presParOf" srcId="{1877AFA2-41D3-483C-8706-C909859F6A60}" destId="{420D849D-586B-48A2-9C16-18075BA23D7A}" srcOrd="1" destOrd="0" presId="urn:microsoft.com/office/officeart/2008/layout/AlternatingHexagons"/>
    <dgm:cxn modelId="{5AF9392B-ABBF-4219-BC96-B2F07347DA60}" type="presParOf" srcId="{1877AFA2-41D3-483C-8706-C909859F6A60}" destId="{FBE7B9C7-9FF8-4B56-BAE2-9899CB60D5B9}" srcOrd="2" destOrd="0" presId="urn:microsoft.com/office/officeart/2008/layout/AlternatingHexagons"/>
    <dgm:cxn modelId="{B58B9239-88B0-444F-AF6E-75D5CA3BA1DA}" type="presParOf" srcId="{1877AFA2-41D3-483C-8706-C909859F6A60}" destId="{C3C91172-6F47-499A-A102-1FB50E24C337}" srcOrd="3" destOrd="0" presId="urn:microsoft.com/office/officeart/2008/layout/AlternatingHexagons"/>
    <dgm:cxn modelId="{2614C5B3-47A4-47C5-9BA5-41F475B86597}" type="presParOf" srcId="{1877AFA2-41D3-483C-8706-C909859F6A60}" destId="{6237C8AF-6BAD-49B8-9ADC-022D4F70810A}"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60D1D-B5DB-40BC-B436-F9DE1C9B2F9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55A3AA0-46D4-4F0B-8ED8-AACA951D61F8}">
      <dgm:prSet phldrT="[Text]" custT="1"/>
      <dgm:spPr/>
      <dgm:t>
        <a:bodyPr/>
        <a:lstStyle/>
        <a:p>
          <a:endParaRPr lang="en-US" sz="3200" dirty="0"/>
        </a:p>
      </dgm:t>
    </dgm:pt>
    <dgm:pt modelId="{A3A940C0-7C3E-4B41-B8E7-A1B8587B585F}" type="parTrans" cxnId="{2C726E05-8735-4450-BA00-67112CBCE910}">
      <dgm:prSet/>
      <dgm:spPr/>
      <dgm:t>
        <a:bodyPr/>
        <a:lstStyle/>
        <a:p>
          <a:endParaRPr lang="en-US" sz="1100"/>
        </a:p>
      </dgm:t>
    </dgm:pt>
    <dgm:pt modelId="{57AED01F-7642-4702-B2DC-60EA468FBD72}" type="sibTrans" cxnId="{2C726E05-8735-4450-BA00-67112CBCE910}">
      <dgm:prSet/>
      <dgm:spPr>
        <a:solidFill>
          <a:schemeClr val="tx2"/>
        </a:solidFill>
      </dgm:spPr>
      <dgm:t>
        <a:bodyPr/>
        <a:lstStyle/>
        <a:p>
          <a:endParaRPr lang="en-US" sz="1100"/>
        </a:p>
      </dgm:t>
    </dgm:pt>
    <dgm:pt modelId="{77FDF418-2657-410B-AA76-D9626F5882FC}">
      <dgm:prSet phldrT="[Text]" custT="1"/>
      <dgm:spPr/>
      <dgm:t>
        <a:bodyPr/>
        <a:lstStyle/>
        <a:p>
          <a:endParaRPr lang="en-US" sz="3200" dirty="0"/>
        </a:p>
      </dgm:t>
    </dgm:pt>
    <dgm:pt modelId="{BBD6E68E-1FBC-4E12-B6DF-1DDA39B3A96E}" type="parTrans" cxnId="{A23189AA-49C7-4B9C-BC2D-C8A8F97CEE89}">
      <dgm:prSet/>
      <dgm:spPr/>
      <dgm:t>
        <a:bodyPr/>
        <a:lstStyle/>
        <a:p>
          <a:endParaRPr lang="en-US" sz="1100"/>
        </a:p>
      </dgm:t>
    </dgm:pt>
    <dgm:pt modelId="{D61FEBE0-2D25-4852-92DF-2825B8C1A135}" type="sibTrans" cxnId="{A23189AA-49C7-4B9C-BC2D-C8A8F97CEE89}">
      <dgm:prSet/>
      <dgm:spPr>
        <a:solidFill>
          <a:schemeClr val="tx2"/>
        </a:solidFill>
      </dgm:spPr>
      <dgm:t>
        <a:bodyPr/>
        <a:lstStyle/>
        <a:p>
          <a:endParaRPr lang="en-US" sz="1100"/>
        </a:p>
      </dgm:t>
    </dgm:pt>
    <dgm:pt modelId="{6716E162-600D-4520-BF74-0523E5F9DFAD}">
      <dgm:prSet phldrT="[Text]" custT="1"/>
      <dgm:spPr/>
      <dgm:t>
        <a:bodyPr/>
        <a:lstStyle/>
        <a:p>
          <a:endParaRPr lang="en-US" sz="3200" dirty="0"/>
        </a:p>
      </dgm:t>
    </dgm:pt>
    <dgm:pt modelId="{A94C7ABD-C517-4212-8CA9-4E4D7332CD7A}" type="parTrans" cxnId="{06FA73CD-1D53-43B9-8CBB-C08E97E8D74D}">
      <dgm:prSet/>
      <dgm:spPr/>
      <dgm:t>
        <a:bodyPr/>
        <a:lstStyle/>
        <a:p>
          <a:endParaRPr lang="en-US" sz="1100"/>
        </a:p>
      </dgm:t>
    </dgm:pt>
    <dgm:pt modelId="{BD78F5DC-0590-4A01-80E5-84F4AD40EF6B}" type="sibTrans" cxnId="{06FA73CD-1D53-43B9-8CBB-C08E97E8D74D}">
      <dgm:prSet/>
      <dgm:spPr>
        <a:solidFill>
          <a:schemeClr val="tx2"/>
        </a:solidFill>
      </dgm:spPr>
      <dgm:t>
        <a:bodyPr/>
        <a:lstStyle/>
        <a:p>
          <a:endParaRPr lang="en-US" sz="1100"/>
        </a:p>
      </dgm:t>
    </dgm:pt>
    <dgm:pt modelId="{89B06593-EE19-46F6-B727-536B09BB27CC}">
      <dgm:prSet phldrT="[Text]" custT="1"/>
      <dgm:spPr/>
      <dgm:t>
        <a:bodyPr/>
        <a:lstStyle/>
        <a:p>
          <a:endParaRPr lang="en-US" sz="3200" dirty="0"/>
        </a:p>
      </dgm:t>
    </dgm:pt>
    <dgm:pt modelId="{98C1244A-A97A-4B58-8464-7EDAFCD30FFC}" type="parTrans" cxnId="{932FC1A9-9BF1-48CC-B94D-3CF9833BC458}">
      <dgm:prSet/>
      <dgm:spPr/>
      <dgm:t>
        <a:bodyPr/>
        <a:lstStyle/>
        <a:p>
          <a:endParaRPr lang="en-US" sz="1100"/>
        </a:p>
      </dgm:t>
    </dgm:pt>
    <dgm:pt modelId="{B07AA8B0-F20A-4A40-9219-31B515830BD6}" type="sibTrans" cxnId="{932FC1A9-9BF1-48CC-B94D-3CF9833BC458}">
      <dgm:prSet/>
      <dgm:spPr>
        <a:solidFill>
          <a:schemeClr val="tx2"/>
        </a:solidFill>
      </dgm:spPr>
      <dgm:t>
        <a:bodyPr/>
        <a:lstStyle/>
        <a:p>
          <a:endParaRPr lang="en-US" sz="1100"/>
        </a:p>
      </dgm:t>
    </dgm:pt>
    <dgm:pt modelId="{0542D74A-A9D9-438C-A02D-A1C090621BB0}">
      <dgm:prSet phldrT="[Text]" custT="1"/>
      <dgm:spPr/>
      <dgm:t>
        <a:bodyPr/>
        <a:lstStyle/>
        <a:p>
          <a:endParaRPr lang="en-US" sz="3200" dirty="0"/>
        </a:p>
      </dgm:t>
    </dgm:pt>
    <dgm:pt modelId="{7F8001D0-3C35-4C23-A6B0-C5F86B19AEC5}" type="parTrans" cxnId="{276E153E-F20B-4903-9225-73D119525EC3}">
      <dgm:prSet/>
      <dgm:spPr/>
      <dgm:t>
        <a:bodyPr/>
        <a:lstStyle/>
        <a:p>
          <a:endParaRPr lang="en-US" sz="1100"/>
        </a:p>
      </dgm:t>
    </dgm:pt>
    <dgm:pt modelId="{35254689-C105-4997-B032-FC8DE48B6B70}" type="sibTrans" cxnId="{276E153E-F20B-4903-9225-73D119525EC3}">
      <dgm:prSet/>
      <dgm:spPr>
        <a:solidFill>
          <a:schemeClr val="tx2"/>
        </a:solidFill>
      </dgm:spPr>
      <dgm:t>
        <a:bodyPr/>
        <a:lstStyle/>
        <a:p>
          <a:endParaRPr lang="en-US" sz="1100"/>
        </a:p>
      </dgm:t>
    </dgm:pt>
    <dgm:pt modelId="{FABE2344-2761-482C-9A0A-BDC588FF8715}">
      <dgm:prSet phldrT="[Text]" custT="1"/>
      <dgm:spPr/>
      <dgm:t>
        <a:bodyPr/>
        <a:lstStyle/>
        <a:p>
          <a:endParaRPr lang="en-US" sz="3200" dirty="0"/>
        </a:p>
      </dgm:t>
    </dgm:pt>
    <dgm:pt modelId="{0CB74C0F-36B7-43B4-A277-513102239F29}" type="parTrans" cxnId="{061B0BCD-10C1-43B2-BA16-34867B196881}">
      <dgm:prSet/>
      <dgm:spPr/>
      <dgm:t>
        <a:bodyPr/>
        <a:lstStyle/>
        <a:p>
          <a:endParaRPr lang="en-US" sz="1100"/>
        </a:p>
      </dgm:t>
    </dgm:pt>
    <dgm:pt modelId="{D28EB2DD-FE98-4453-8979-DEC367591F01}" type="sibTrans" cxnId="{061B0BCD-10C1-43B2-BA16-34867B196881}">
      <dgm:prSet/>
      <dgm:spPr>
        <a:solidFill>
          <a:schemeClr val="tx2"/>
        </a:solidFill>
      </dgm:spPr>
      <dgm:t>
        <a:bodyPr/>
        <a:lstStyle/>
        <a:p>
          <a:endParaRPr lang="en-US" sz="1100"/>
        </a:p>
      </dgm:t>
    </dgm:pt>
    <dgm:pt modelId="{5926362A-49A8-4CC6-A7E7-79C33BA5DAEB}">
      <dgm:prSet phldrT="[Text]" custT="1"/>
      <dgm:spPr/>
      <dgm:t>
        <a:bodyPr/>
        <a:lstStyle/>
        <a:p>
          <a:endParaRPr lang="en-US" sz="3200" dirty="0"/>
        </a:p>
      </dgm:t>
    </dgm:pt>
    <dgm:pt modelId="{D8ACD8F6-73D0-4C3A-A5BA-12D032CCDE42}" type="parTrans" cxnId="{FC5399C6-179A-440B-8DB2-C0AB3E6B284C}">
      <dgm:prSet/>
      <dgm:spPr/>
      <dgm:t>
        <a:bodyPr/>
        <a:lstStyle/>
        <a:p>
          <a:endParaRPr lang="en-US" sz="1100"/>
        </a:p>
      </dgm:t>
    </dgm:pt>
    <dgm:pt modelId="{205F8FA1-2A4E-43BD-BE9F-B903250A2B06}" type="sibTrans" cxnId="{FC5399C6-179A-440B-8DB2-C0AB3E6B284C}">
      <dgm:prSet/>
      <dgm:spPr>
        <a:solidFill>
          <a:schemeClr val="tx2"/>
        </a:solidFill>
      </dgm:spPr>
      <dgm:t>
        <a:bodyPr/>
        <a:lstStyle/>
        <a:p>
          <a:endParaRPr lang="en-US" sz="1100"/>
        </a:p>
      </dgm:t>
    </dgm:pt>
    <dgm:pt modelId="{B515942F-DAB5-49D6-BD14-C97EF0016064}">
      <dgm:prSet phldrT="[Text]" custT="1"/>
      <dgm:spPr>
        <a:solidFill>
          <a:schemeClr val="tx1"/>
        </a:solidFill>
        <a:ln>
          <a:noFill/>
        </a:ln>
      </dgm:spPr>
      <dgm:t>
        <a:bodyPr/>
        <a:lstStyle/>
        <a:p>
          <a:endParaRPr lang="en-US" sz="3200" dirty="0"/>
        </a:p>
      </dgm:t>
    </dgm:pt>
    <dgm:pt modelId="{2432E2B0-F5FC-48BB-BD4F-F2C2D0B07298}" type="parTrans" cxnId="{24DE1C42-52C4-425C-B95B-502BC3B90521}">
      <dgm:prSet/>
      <dgm:spPr/>
      <dgm:t>
        <a:bodyPr/>
        <a:lstStyle/>
        <a:p>
          <a:endParaRPr lang="en-US" sz="1100"/>
        </a:p>
      </dgm:t>
    </dgm:pt>
    <dgm:pt modelId="{2B252B5F-8663-413F-861B-182CAE2828FE}" type="sibTrans" cxnId="{24DE1C42-52C4-425C-B95B-502BC3B90521}">
      <dgm:prSet/>
      <dgm:spPr>
        <a:solidFill>
          <a:schemeClr val="tx2"/>
        </a:solidFill>
      </dgm:spPr>
      <dgm:t>
        <a:bodyPr/>
        <a:lstStyle/>
        <a:p>
          <a:endParaRPr lang="en-US" sz="1100"/>
        </a:p>
      </dgm:t>
    </dgm:pt>
    <dgm:pt modelId="{F752C7A4-9394-49BF-9EC2-BA7458384A58}" type="pres">
      <dgm:prSet presAssocID="{0B060D1D-B5DB-40BC-B436-F9DE1C9B2F9B}" presName="Name0" presStyleCnt="0">
        <dgm:presLayoutVars>
          <dgm:dir/>
          <dgm:resizeHandles/>
        </dgm:presLayoutVars>
      </dgm:prSet>
      <dgm:spPr/>
      <dgm:t>
        <a:bodyPr/>
        <a:lstStyle/>
        <a:p>
          <a:endParaRPr lang="en-US"/>
        </a:p>
      </dgm:t>
    </dgm:pt>
    <dgm:pt modelId="{E53794A4-1151-4038-8E33-52E283C56215}" type="pres">
      <dgm:prSet presAssocID="{455A3AA0-46D4-4F0B-8ED8-AACA951D61F8}" presName="compNode" presStyleCnt="0"/>
      <dgm:spPr/>
    </dgm:pt>
    <dgm:pt modelId="{85C930F1-4C2F-447C-8999-E8BBEBE29267}" type="pres">
      <dgm:prSet presAssocID="{455A3AA0-46D4-4F0B-8ED8-AACA951D61F8}" presName="dummyConnPt" presStyleCnt="0"/>
      <dgm:spPr/>
    </dgm:pt>
    <dgm:pt modelId="{DCCF2C71-B784-4FD2-AD22-8E442EFC76E1}" type="pres">
      <dgm:prSet presAssocID="{455A3AA0-46D4-4F0B-8ED8-AACA951D61F8}" presName="node" presStyleLbl="node1" presStyleIdx="0" presStyleCnt="8">
        <dgm:presLayoutVars>
          <dgm:bulletEnabled val="1"/>
        </dgm:presLayoutVars>
      </dgm:prSet>
      <dgm:spPr/>
      <dgm:t>
        <a:bodyPr/>
        <a:lstStyle/>
        <a:p>
          <a:endParaRPr lang="en-US"/>
        </a:p>
      </dgm:t>
    </dgm:pt>
    <dgm:pt modelId="{CCDC2B63-4428-48D3-9291-9F9E44C32B74}" type="pres">
      <dgm:prSet presAssocID="{57AED01F-7642-4702-B2DC-60EA468FBD72}" presName="sibTrans" presStyleLbl="bgSibTrans2D1" presStyleIdx="0" presStyleCnt="7"/>
      <dgm:spPr/>
      <dgm:t>
        <a:bodyPr/>
        <a:lstStyle/>
        <a:p>
          <a:endParaRPr lang="en-US"/>
        </a:p>
      </dgm:t>
    </dgm:pt>
    <dgm:pt modelId="{E158DDB4-A3C6-475A-B4B0-C33EF35119A5}" type="pres">
      <dgm:prSet presAssocID="{77FDF418-2657-410B-AA76-D9626F5882FC}" presName="compNode" presStyleCnt="0"/>
      <dgm:spPr/>
    </dgm:pt>
    <dgm:pt modelId="{9EBD127E-F9AF-43E6-BD42-ECCFCCA78FC4}" type="pres">
      <dgm:prSet presAssocID="{77FDF418-2657-410B-AA76-D9626F5882FC}" presName="dummyConnPt" presStyleCnt="0"/>
      <dgm:spPr/>
    </dgm:pt>
    <dgm:pt modelId="{603CBA00-8427-46E4-B107-62A3B0979843}" type="pres">
      <dgm:prSet presAssocID="{77FDF418-2657-410B-AA76-D9626F5882FC}" presName="node" presStyleLbl="node1" presStyleIdx="1" presStyleCnt="8">
        <dgm:presLayoutVars>
          <dgm:bulletEnabled val="1"/>
        </dgm:presLayoutVars>
      </dgm:prSet>
      <dgm:spPr/>
      <dgm:t>
        <a:bodyPr/>
        <a:lstStyle/>
        <a:p>
          <a:endParaRPr lang="en-US"/>
        </a:p>
      </dgm:t>
    </dgm:pt>
    <dgm:pt modelId="{BA3CE2DF-FF91-4309-8634-D85D51752F0B}" type="pres">
      <dgm:prSet presAssocID="{D61FEBE0-2D25-4852-92DF-2825B8C1A135}" presName="sibTrans" presStyleLbl="bgSibTrans2D1" presStyleIdx="1" presStyleCnt="7"/>
      <dgm:spPr/>
      <dgm:t>
        <a:bodyPr/>
        <a:lstStyle/>
        <a:p>
          <a:endParaRPr lang="en-US"/>
        </a:p>
      </dgm:t>
    </dgm:pt>
    <dgm:pt modelId="{1439F8BB-D335-4A23-8F78-3FDF31ADE889}" type="pres">
      <dgm:prSet presAssocID="{6716E162-600D-4520-BF74-0523E5F9DFAD}" presName="compNode" presStyleCnt="0"/>
      <dgm:spPr/>
    </dgm:pt>
    <dgm:pt modelId="{5311FB4C-5833-4D87-A0CB-A20544BA3528}" type="pres">
      <dgm:prSet presAssocID="{6716E162-600D-4520-BF74-0523E5F9DFAD}" presName="dummyConnPt" presStyleCnt="0"/>
      <dgm:spPr/>
    </dgm:pt>
    <dgm:pt modelId="{CC5808FE-6F85-4391-B27D-8A776AD5A067}" type="pres">
      <dgm:prSet presAssocID="{6716E162-600D-4520-BF74-0523E5F9DFAD}" presName="node" presStyleLbl="node1" presStyleIdx="2" presStyleCnt="8">
        <dgm:presLayoutVars>
          <dgm:bulletEnabled val="1"/>
        </dgm:presLayoutVars>
      </dgm:prSet>
      <dgm:spPr/>
      <dgm:t>
        <a:bodyPr/>
        <a:lstStyle/>
        <a:p>
          <a:endParaRPr lang="en-US"/>
        </a:p>
      </dgm:t>
    </dgm:pt>
    <dgm:pt modelId="{9249E2B9-9EA9-4A77-AC8E-668F34D3B9A3}" type="pres">
      <dgm:prSet presAssocID="{BD78F5DC-0590-4A01-80E5-84F4AD40EF6B}" presName="sibTrans" presStyleLbl="bgSibTrans2D1" presStyleIdx="2" presStyleCnt="7"/>
      <dgm:spPr/>
      <dgm:t>
        <a:bodyPr/>
        <a:lstStyle/>
        <a:p>
          <a:endParaRPr lang="en-US"/>
        </a:p>
      </dgm:t>
    </dgm:pt>
    <dgm:pt modelId="{BEB45323-3D48-4596-8BE2-4023FF1F00CE}" type="pres">
      <dgm:prSet presAssocID="{89B06593-EE19-46F6-B727-536B09BB27CC}" presName="compNode" presStyleCnt="0"/>
      <dgm:spPr/>
    </dgm:pt>
    <dgm:pt modelId="{F2AD1C93-A89C-4A7A-9333-0AD170B7EFA1}" type="pres">
      <dgm:prSet presAssocID="{89B06593-EE19-46F6-B727-536B09BB27CC}" presName="dummyConnPt" presStyleCnt="0"/>
      <dgm:spPr/>
    </dgm:pt>
    <dgm:pt modelId="{B8B78A7D-114C-4AFA-83EC-F84F9D3E04D7}" type="pres">
      <dgm:prSet presAssocID="{89B06593-EE19-46F6-B727-536B09BB27CC}" presName="node" presStyleLbl="node1" presStyleIdx="3" presStyleCnt="8">
        <dgm:presLayoutVars>
          <dgm:bulletEnabled val="1"/>
        </dgm:presLayoutVars>
      </dgm:prSet>
      <dgm:spPr/>
      <dgm:t>
        <a:bodyPr/>
        <a:lstStyle/>
        <a:p>
          <a:endParaRPr lang="en-US"/>
        </a:p>
      </dgm:t>
    </dgm:pt>
    <dgm:pt modelId="{F7EF312D-EE29-4579-903F-F9309344B5DD}" type="pres">
      <dgm:prSet presAssocID="{B07AA8B0-F20A-4A40-9219-31B515830BD6}" presName="sibTrans" presStyleLbl="bgSibTrans2D1" presStyleIdx="3" presStyleCnt="7"/>
      <dgm:spPr/>
      <dgm:t>
        <a:bodyPr/>
        <a:lstStyle/>
        <a:p>
          <a:endParaRPr lang="en-US"/>
        </a:p>
      </dgm:t>
    </dgm:pt>
    <dgm:pt modelId="{A005D314-129B-4B91-A18C-D727201F9FEC}" type="pres">
      <dgm:prSet presAssocID="{0542D74A-A9D9-438C-A02D-A1C090621BB0}" presName="compNode" presStyleCnt="0"/>
      <dgm:spPr/>
    </dgm:pt>
    <dgm:pt modelId="{B62B099C-75C1-42DE-97DF-135ED71608EC}" type="pres">
      <dgm:prSet presAssocID="{0542D74A-A9D9-438C-A02D-A1C090621BB0}" presName="dummyConnPt" presStyleCnt="0"/>
      <dgm:spPr/>
    </dgm:pt>
    <dgm:pt modelId="{C41BC2B2-005C-4A1A-AF1D-46A2FB3077CD}" type="pres">
      <dgm:prSet presAssocID="{0542D74A-A9D9-438C-A02D-A1C090621BB0}" presName="node" presStyleLbl="node1" presStyleIdx="4" presStyleCnt="8">
        <dgm:presLayoutVars>
          <dgm:bulletEnabled val="1"/>
        </dgm:presLayoutVars>
      </dgm:prSet>
      <dgm:spPr/>
      <dgm:t>
        <a:bodyPr/>
        <a:lstStyle/>
        <a:p>
          <a:endParaRPr lang="en-US"/>
        </a:p>
      </dgm:t>
    </dgm:pt>
    <dgm:pt modelId="{7533A360-0F50-49CE-AD89-68DF91974975}" type="pres">
      <dgm:prSet presAssocID="{35254689-C105-4997-B032-FC8DE48B6B70}" presName="sibTrans" presStyleLbl="bgSibTrans2D1" presStyleIdx="4" presStyleCnt="7"/>
      <dgm:spPr/>
      <dgm:t>
        <a:bodyPr/>
        <a:lstStyle/>
        <a:p>
          <a:endParaRPr lang="en-US"/>
        </a:p>
      </dgm:t>
    </dgm:pt>
    <dgm:pt modelId="{63618F8C-D2C2-4173-952E-901AF2B4E0AF}" type="pres">
      <dgm:prSet presAssocID="{FABE2344-2761-482C-9A0A-BDC588FF8715}" presName="compNode" presStyleCnt="0"/>
      <dgm:spPr/>
    </dgm:pt>
    <dgm:pt modelId="{0AC35B4B-11A1-4C3C-AE38-D51220140047}" type="pres">
      <dgm:prSet presAssocID="{FABE2344-2761-482C-9A0A-BDC588FF8715}" presName="dummyConnPt" presStyleCnt="0"/>
      <dgm:spPr/>
    </dgm:pt>
    <dgm:pt modelId="{67F6CBA7-15E5-4E7F-82C5-21D7C159E6DE}" type="pres">
      <dgm:prSet presAssocID="{FABE2344-2761-482C-9A0A-BDC588FF8715}" presName="node" presStyleLbl="node1" presStyleIdx="5" presStyleCnt="8">
        <dgm:presLayoutVars>
          <dgm:bulletEnabled val="1"/>
        </dgm:presLayoutVars>
      </dgm:prSet>
      <dgm:spPr/>
      <dgm:t>
        <a:bodyPr/>
        <a:lstStyle/>
        <a:p>
          <a:endParaRPr lang="en-US"/>
        </a:p>
      </dgm:t>
    </dgm:pt>
    <dgm:pt modelId="{20D274BB-8091-4B90-8ECB-DF75404CA2DC}" type="pres">
      <dgm:prSet presAssocID="{D28EB2DD-FE98-4453-8979-DEC367591F01}" presName="sibTrans" presStyleLbl="bgSibTrans2D1" presStyleIdx="5" presStyleCnt="7"/>
      <dgm:spPr/>
      <dgm:t>
        <a:bodyPr/>
        <a:lstStyle/>
        <a:p>
          <a:endParaRPr lang="en-US"/>
        </a:p>
      </dgm:t>
    </dgm:pt>
    <dgm:pt modelId="{A899E5D6-2FAA-4722-A76D-559065C27B66}" type="pres">
      <dgm:prSet presAssocID="{5926362A-49A8-4CC6-A7E7-79C33BA5DAEB}" presName="compNode" presStyleCnt="0"/>
      <dgm:spPr/>
    </dgm:pt>
    <dgm:pt modelId="{ADE19A1E-D278-42F0-93B1-794752763D05}" type="pres">
      <dgm:prSet presAssocID="{5926362A-49A8-4CC6-A7E7-79C33BA5DAEB}" presName="dummyConnPt" presStyleCnt="0"/>
      <dgm:spPr/>
    </dgm:pt>
    <dgm:pt modelId="{2B109BCC-FD63-40BB-899D-9A5F8CB529BD}" type="pres">
      <dgm:prSet presAssocID="{5926362A-49A8-4CC6-A7E7-79C33BA5DAEB}" presName="node" presStyleLbl="node1" presStyleIdx="6" presStyleCnt="8">
        <dgm:presLayoutVars>
          <dgm:bulletEnabled val="1"/>
        </dgm:presLayoutVars>
      </dgm:prSet>
      <dgm:spPr/>
      <dgm:t>
        <a:bodyPr/>
        <a:lstStyle/>
        <a:p>
          <a:endParaRPr lang="en-US"/>
        </a:p>
      </dgm:t>
    </dgm:pt>
    <dgm:pt modelId="{97F6AE2A-8F4C-4E7A-95AE-2CA1E4E7203E}" type="pres">
      <dgm:prSet presAssocID="{205F8FA1-2A4E-43BD-BE9F-B903250A2B06}" presName="sibTrans" presStyleLbl="bgSibTrans2D1" presStyleIdx="6" presStyleCnt="7"/>
      <dgm:spPr/>
      <dgm:t>
        <a:bodyPr/>
        <a:lstStyle/>
        <a:p>
          <a:endParaRPr lang="en-US"/>
        </a:p>
      </dgm:t>
    </dgm:pt>
    <dgm:pt modelId="{1002ED10-3B1A-4D90-855E-B72FEC4B5CC0}" type="pres">
      <dgm:prSet presAssocID="{B515942F-DAB5-49D6-BD14-C97EF0016064}" presName="compNode" presStyleCnt="0"/>
      <dgm:spPr/>
    </dgm:pt>
    <dgm:pt modelId="{5567904F-54D4-4F07-9C83-03989F9CA3EC}" type="pres">
      <dgm:prSet presAssocID="{B515942F-DAB5-49D6-BD14-C97EF0016064}" presName="dummyConnPt" presStyleCnt="0"/>
      <dgm:spPr/>
    </dgm:pt>
    <dgm:pt modelId="{75F3916D-7DC7-4848-88AB-18B18BD72035}" type="pres">
      <dgm:prSet presAssocID="{B515942F-DAB5-49D6-BD14-C97EF0016064}" presName="node" presStyleLbl="node1" presStyleIdx="7" presStyleCnt="8">
        <dgm:presLayoutVars>
          <dgm:bulletEnabled val="1"/>
        </dgm:presLayoutVars>
      </dgm:prSet>
      <dgm:spPr/>
      <dgm:t>
        <a:bodyPr/>
        <a:lstStyle/>
        <a:p>
          <a:endParaRPr lang="en-US"/>
        </a:p>
      </dgm:t>
    </dgm:pt>
  </dgm:ptLst>
  <dgm:cxnLst>
    <dgm:cxn modelId="{47D537F7-842A-48BB-9398-CC09C32F6950}" type="presOf" srcId="{455A3AA0-46D4-4F0B-8ED8-AACA951D61F8}" destId="{DCCF2C71-B784-4FD2-AD22-8E442EFC76E1}" srcOrd="0" destOrd="0" presId="urn:microsoft.com/office/officeart/2005/8/layout/bProcess4"/>
    <dgm:cxn modelId="{24DE1C42-52C4-425C-B95B-502BC3B90521}" srcId="{0B060D1D-B5DB-40BC-B436-F9DE1C9B2F9B}" destId="{B515942F-DAB5-49D6-BD14-C97EF0016064}" srcOrd="7" destOrd="0" parTransId="{2432E2B0-F5FC-48BB-BD4F-F2C2D0B07298}" sibTransId="{2B252B5F-8663-413F-861B-182CAE2828FE}"/>
    <dgm:cxn modelId="{276E153E-F20B-4903-9225-73D119525EC3}" srcId="{0B060D1D-B5DB-40BC-B436-F9DE1C9B2F9B}" destId="{0542D74A-A9D9-438C-A02D-A1C090621BB0}" srcOrd="4" destOrd="0" parTransId="{7F8001D0-3C35-4C23-A6B0-C5F86B19AEC5}" sibTransId="{35254689-C105-4997-B032-FC8DE48B6B70}"/>
    <dgm:cxn modelId="{DED5627C-1593-4E4C-8A70-2B229FEF3A2D}" type="presOf" srcId="{D61FEBE0-2D25-4852-92DF-2825B8C1A135}" destId="{BA3CE2DF-FF91-4309-8634-D85D51752F0B}" srcOrd="0" destOrd="0" presId="urn:microsoft.com/office/officeart/2005/8/layout/bProcess4"/>
    <dgm:cxn modelId="{932FC1A9-9BF1-48CC-B94D-3CF9833BC458}" srcId="{0B060D1D-B5DB-40BC-B436-F9DE1C9B2F9B}" destId="{89B06593-EE19-46F6-B727-536B09BB27CC}" srcOrd="3" destOrd="0" parTransId="{98C1244A-A97A-4B58-8464-7EDAFCD30FFC}" sibTransId="{B07AA8B0-F20A-4A40-9219-31B515830BD6}"/>
    <dgm:cxn modelId="{F26B20FE-A4F0-41F2-BDD1-26537B7771D9}" type="presOf" srcId="{0B060D1D-B5DB-40BC-B436-F9DE1C9B2F9B}" destId="{F752C7A4-9394-49BF-9EC2-BA7458384A58}" srcOrd="0" destOrd="0" presId="urn:microsoft.com/office/officeart/2005/8/layout/bProcess4"/>
    <dgm:cxn modelId="{4C286825-B950-4C6F-9511-2B8927363223}" type="presOf" srcId="{57AED01F-7642-4702-B2DC-60EA468FBD72}" destId="{CCDC2B63-4428-48D3-9291-9F9E44C32B74}" srcOrd="0" destOrd="0" presId="urn:microsoft.com/office/officeart/2005/8/layout/bProcess4"/>
    <dgm:cxn modelId="{B1EB99F1-EB0D-465E-BC0B-20EBEAAA634A}" type="presOf" srcId="{89B06593-EE19-46F6-B727-536B09BB27CC}" destId="{B8B78A7D-114C-4AFA-83EC-F84F9D3E04D7}" srcOrd="0" destOrd="0" presId="urn:microsoft.com/office/officeart/2005/8/layout/bProcess4"/>
    <dgm:cxn modelId="{E3AD49AB-6F0B-449C-8AF9-4B8B8CCC5F77}" type="presOf" srcId="{B07AA8B0-F20A-4A40-9219-31B515830BD6}" destId="{F7EF312D-EE29-4579-903F-F9309344B5DD}" srcOrd="0" destOrd="0" presId="urn:microsoft.com/office/officeart/2005/8/layout/bProcess4"/>
    <dgm:cxn modelId="{AF60ED0D-08EE-496B-BF16-85AB93ED7A60}" type="presOf" srcId="{0542D74A-A9D9-438C-A02D-A1C090621BB0}" destId="{C41BC2B2-005C-4A1A-AF1D-46A2FB3077CD}" srcOrd="0" destOrd="0" presId="urn:microsoft.com/office/officeart/2005/8/layout/bProcess4"/>
    <dgm:cxn modelId="{38FDF22E-931A-4AC6-891D-222775408E8A}" type="presOf" srcId="{5926362A-49A8-4CC6-A7E7-79C33BA5DAEB}" destId="{2B109BCC-FD63-40BB-899D-9A5F8CB529BD}" srcOrd="0" destOrd="0" presId="urn:microsoft.com/office/officeart/2005/8/layout/bProcess4"/>
    <dgm:cxn modelId="{7CD3623C-8AFD-4E5A-88DE-0E08C50C68AC}" type="presOf" srcId="{35254689-C105-4997-B032-FC8DE48B6B70}" destId="{7533A360-0F50-49CE-AD89-68DF91974975}" srcOrd="0" destOrd="0" presId="urn:microsoft.com/office/officeart/2005/8/layout/bProcess4"/>
    <dgm:cxn modelId="{2C726E05-8735-4450-BA00-67112CBCE910}" srcId="{0B060D1D-B5DB-40BC-B436-F9DE1C9B2F9B}" destId="{455A3AA0-46D4-4F0B-8ED8-AACA951D61F8}" srcOrd="0" destOrd="0" parTransId="{A3A940C0-7C3E-4B41-B8E7-A1B8587B585F}" sibTransId="{57AED01F-7642-4702-B2DC-60EA468FBD72}"/>
    <dgm:cxn modelId="{61F8BB04-03E2-423E-8A08-C572088AC325}" type="presOf" srcId="{BD78F5DC-0590-4A01-80E5-84F4AD40EF6B}" destId="{9249E2B9-9EA9-4A77-AC8E-668F34D3B9A3}" srcOrd="0" destOrd="0" presId="urn:microsoft.com/office/officeart/2005/8/layout/bProcess4"/>
    <dgm:cxn modelId="{E7F7A86C-A824-48F6-AA0D-6AC3DEBB0290}" type="presOf" srcId="{D28EB2DD-FE98-4453-8979-DEC367591F01}" destId="{20D274BB-8091-4B90-8ECB-DF75404CA2DC}" srcOrd="0" destOrd="0" presId="urn:microsoft.com/office/officeart/2005/8/layout/bProcess4"/>
    <dgm:cxn modelId="{FC5399C6-179A-440B-8DB2-C0AB3E6B284C}" srcId="{0B060D1D-B5DB-40BC-B436-F9DE1C9B2F9B}" destId="{5926362A-49A8-4CC6-A7E7-79C33BA5DAEB}" srcOrd="6" destOrd="0" parTransId="{D8ACD8F6-73D0-4C3A-A5BA-12D032CCDE42}" sibTransId="{205F8FA1-2A4E-43BD-BE9F-B903250A2B06}"/>
    <dgm:cxn modelId="{FBA6B5A7-204B-4EA7-A7E9-147384360C88}" type="presOf" srcId="{FABE2344-2761-482C-9A0A-BDC588FF8715}" destId="{67F6CBA7-15E5-4E7F-82C5-21D7C159E6DE}" srcOrd="0" destOrd="0" presId="urn:microsoft.com/office/officeart/2005/8/layout/bProcess4"/>
    <dgm:cxn modelId="{02D83274-9B87-4A01-851F-D21DF5A865E6}" type="presOf" srcId="{6716E162-600D-4520-BF74-0523E5F9DFAD}" destId="{CC5808FE-6F85-4391-B27D-8A776AD5A067}" srcOrd="0" destOrd="0" presId="urn:microsoft.com/office/officeart/2005/8/layout/bProcess4"/>
    <dgm:cxn modelId="{597B831B-2669-4BF1-83E4-AADFB9F89A7D}" type="presOf" srcId="{B515942F-DAB5-49D6-BD14-C97EF0016064}" destId="{75F3916D-7DC7-4848-88AB-18B18BD72035}" srcOrd="0" destOrd="0" presId="urn:microsoft.com/office/officeart/2005/8/layout/bProcess4"/>
    <dgm:cxn modelId="{A23189AA-49C7-4B9C-BC2D-C8A8F97CEE89}" srcId="{0B060D1D-B5DB-40BC-B436-F9DE1C9B2F9B}" destId="{77FDF418-2657-410B-AA76-D9626F5882FC}" srcOrd="1" destOrd="0" parTransId="{BBD6E68E-1FBC-4E12-B6DF-1DDA39B3A96E}" sibTransId="{D61FEBE0-2D25-4852-92DF-2825B8C1A135}"/>
    <dgm:cxn modelId="{EDDBFF6E-B13A-4660-8215-4D48EF52D1FF}" type="presOf" srcId="{205F8FA1-2A4E-43BD-BE9F-B903250A2B06}" destId="{97F6AE2A-8F4C-4E7A-95AE-2CA1E4E7203E}" srcOrd="0" destOrd="0" presId="urn:microsoft.com/office/officeart/2005/8/layout/bProcess4"/>
    <dgm:cxn modelId="{306EFB90-FE15-43FA-B4E7-589239B28533}" type="presOf" srcId="{77FDF418-2657-410B-AA76-D9626F5882FC}" destId="{603CBA00-8427-46E4-B107-62A3B0979843}" srcOrd="0" destOrd="0" presId="urn:microsoft.com/office/officeart/2005/8/layout/bProcess4"/>
    <dgm:cxn modelId="{061B0BCD-10C1-43B2-BA16-34867B196881}" srcId="{0B060D1D-B5DB-40BC-B436-F9DE1C9B2F9B}" destId="{FABE2344-2761-482C-9A0A-BDC588FF8715}" srcOrd="5" destOrd="0" parTransId="{0CB74C0F-36B7-43B4-A277-513102239F29}" sibTransId="{D28EB2DD-FE98-4453-8979-DEC367591F01}"/>
    <dgm:cxn modelId="{06FA73CD-1D53-43B9-8CBB-C08E97E8D74D}" srcId="{0B060D1D-B5DB-40BC-B436-F9DE1C9B2F9B}" destId="{6716E162-600D-4520-BF74-0523E5F9DFAD}" srcOrd="2" destOrd="0" parTransId="{A94C7ABD-C517-4212-8CA9-4E4D7332CD7A}" sibTransId="{BD78F5DC-0590-4A01-80E5-84F4AD40EF6B}"/>
    <dgm:cxn modelId="{53CF3E23-42A9-443C-8432-21F5501CCF14}" type="presParOf" srcId="{F752C7A4-9394-49BF-9EC2-BA7458384A58}" destId="{E53794A4-1151-4038-8E33-52E283C56215}" srcOrd="0" destOrd="0" presId="urn:microsoft.com/office/officeart/2005/8/layout/bProcess4"/>
    <dgm:cxn modelId="{E90CAB77-EA86-468E-B7B2-5F5C03B198EF}" type="presParOf" srcId="{E53794A4-1151-4038-8E33-52E283C56215}" destId="{85C930F1-4C2F-447C-8999-E8BBEBE29267}" srcOrd="0" destOrd="0" presId="urn:microsoft.com/office/officeart/2005/8/layout/bProcess4"/>
    <dgm:cxn modelId="{1E119541-5D0E-4084-A32A-116A959AED20}" type="presParOf" srcId="{E53794A4-1151-4038-8E33-52E283C56215}" destId="{DCCF2C71-B784-4FD2-AD22-8E442EFC76E1}" srcOrd="1" destOrd="0" presId="urn:microsoft.com/office/officeart/2005/8/layout/bProcess4"/>
    <dgm:cxn modelId="{F7661903-7D3A-474A-A63A-DC9A8626A11C}" type="presParOf" srcId="{F752C7A4-9394-49BF-9EC2-BA7458384A58}" destId="{CCDC2B63-4428-48D3-9291-9F9E44C32B74}" srcOrd="1" destOrd="0" presId="urn:microsoft.com/office/officeart/2005/8/layout/bProcess4"/>
    <dgm:cxn modelId="{A2563FDE-BDF0-4E88-97F2-4F068AEC93ED}" type="presParOf" srcId="{F752C7A4-9394-49BF-9EC2-BA7458384A58}" destId="{E158DDB4-A3C6-475A-B4B0-C33EF35119A5}" srcOrd="2" destOrd="0" presId="urn:microsoft.com/office/officeart/2005/8/layout/bProcess4"/>
    <dgm:cxn modelId="{B6C78B4C-821B-4678-AAD9-E6129AE2DD02}" type="presParOf" srcId="{E158DDB4-A3C6-475A-B4B0-C33EF35119A5}" destId="{9EBD127E-F9AF-43E6-BD42-ECCFCCA78FC4}" srcOrd="0" destOrd="0" presId="urn:microsoft.com/office/officeart/2005/8/layout/bProcess4"/>
    <dgm:cxn modelId="{001BF8DE-95A3-40DE-A574-C079C4A5AC2C}" type="presParOf" srcId="{E158DDB4-A3C6-475A-B4B0-C33EF35119A5}" destId="{603CBA00-8427-46E4-B107-62A3B0979843}" srcOrd="1" destOrd="0" presId="urn:microsoft.com/office/officeart/2005/8/layout/bProcess4"/>
    <dgm:cxn modelId="{A4529615-C280-4D91-AEF0-EAE53B147791}" type="presParOf" srcId="{F752C7A4-9394-49BF-9EC2-BA7458384A58}" destId="{BA3CE2DF-FF91-4309-8634-D85D51752F0B}" srcOrd="3" destOrd="0" presId="urn:microsoft.com/office/officeart/2005/8/layout/bProcess4"/>
    <dgm:cxn modelId="{20CC99F3-7CAD-42E3-B3D3-BE8F424D5C35}" type="presParOf" srcId="{F752C7A4-9394-49BF-9EC2-BA7458384A58}" destId="{1439F8BB-D335-4A23-8F78-3FDF31ADE889}" srcOrd="4" destOrd="0" presId="urn:microsoft.com/office/officeart/2005/8/layout/bProcess4"/>
    <dgm:cxn modelId="{FDD6124F-9454-4280-AF77-0AC18FC53931}" type="presParOf" srcId="{1439F8BB-D335-4A23-8F78-3FDF31ADE889}" destId="{5311FB4C-5833-4D87-A0CB-A20544BA3528}" srcOrd="0" destOrd="0" presId="urn:microsoft.com/office/officeart/2005/8/layout/bProcess4"/>
    <dgm:cxn modelId="{733BED19-8DDB-4216-894F-C94527284983}" type="presParOf" srcId="{1439F8BB-D335-4A23-8F78-3FDF31ADE889}" destId="{CC5808FE-6F85-4391-B27D-8A776AD5A067}" srcOrd="1" destOrd="0" presId="urn:microsoft.com/office/officeart/2005/8/layout/bProcess4"/>
    <dgm:cxn modelId="{688A7AE6-30F8-48D8-B5B1-6959F743AE6D}" type="presParOf" srcId="{F752C7A4-9394-49BF-9EC2-BA7458384A58}" destId="{9249E2B9-9EA9-4A77-AC8E-668F34D3B9A3}" srcOrd="5" destOrd="0" presId="urn:microsoft.com/office/officeart/2005/8/layout/bProcess4"/>
    <dgm:cxn modelId="{EBE596FF-75AD-4B76-ACAF-3EBA921EC221}" type="presParOf" srcId="{F752C7A4-9394-49BF-9EC2-BA7458384A58}" destId="{BEB45323-3D48-4596-8BE2-4023FF1F00CE}" srcOrd="6" destOrd="0" presId="urn:microsoft.com/office/officeart/2005/8/layout/bProcess4"/>
    <dgm:cxn modelId="{61E5E6D7-AF4A-4BAD-BC7C-C639DDA7D37B}" type="presParOf" srcId="{BEB45323-3D48-4596-8BE2-4023FF1F00CE}" destId="{F2AD1C93-A89C-4A7A-9333-0AD170B7EFA1}" srcOrd="0" destOrd="0" presId="urn:microsoft.com/office/officeart/2005/8/layout/bProcess4"/>
    <dgm:cxn modelId="{EC02BF16-0C69-4351-8897-9FD6E59D4554}" type="presParOf" srcId="{BEB45323-3D48-4596-8BE2-4023FF1F00CE}" destId="{B8B78A7D-114C-4AFA-83EC-F84F9D3E04D7}" srcOrd="1" destOrd="0" presId="urn:microsoft.com/office/officeart/2005/8/layout/bProcess4"/>
    <dgm:cxn modelId="{BB5C9D11-996B-4458-B004-4DD504ABBE35}" type="presParOf" srcId="{F752C7A4-9394-49BF-9EC2-BA7458384A58}" destId="{F7EF312D-EE29-4579-903F-F9309344B5DD}" srcOrd="7" destOrd="0" presId="urn:microsoft.com/office/officeart/2005/8/layout/bProcess4"/>
    <dgm:cxn modelId="{381E6CFA-5C7E-4C98-A3A9-D5E2B488EE4B}" type="presParOf" srcId="{F752C7A4-9394-49BF-9EC2-BA7458384A58}" destId="{A005D314-129B-4B91-A18C-D727201F9FEC}" srcOrd="8" destOrd="0" presId="urn:microsoft.com/office/officeart/2005/8/layout/bProcess4"/>
    <dgm:cxn modelId="{006826D8-A85D-4C5C-A811-9567EB6A156E}" type="presParOf" srcId="{A005D314-129B-4B91-A18C-D727201F9FEC}" destId="{B62B099C-75C1-42DE-97DF-135ED71608EC}" srcOrd="0" destOrd="0" presId="urn:microsoft.com/office/officeart/2005/8/layout/bProcess4"/>
    <dgm:cxn modelId="{FDDB860E-E455-47A8-B1B3-6EDC5E50B299}" type="presParOf" srcId="{A005D314-129B-4B91-A18C-D727201F9FEC}" destId="{C41BC2B2-005C-4A1A-AF1D-46A2FB3077CD}" srcOrd="1" destOrd="0" presId="urn:microsoft.com/office/officeart/2005/8/layout/bProcess4"/>
    <dgm:cxn modelId="{1E7E216D-1A0E-429A-A039-D0425F36C054}" type="presParOf" srcId="{F752C7A4-9394-49BF-9EC2-BA7458384A58}" destId="{7533A360-0F50-49CE-AD89-68DF91974975}" srcOrd="9" destOrd="0" presId="urn:microsoft.com/office/officeart/2005/8/layout/bProcess4"/>
    <dgm:cxn modelId="{06148A61-80D6-4FB9-8638-68097694B22D}" type="presParOf" srcId="{F752C7A4-9394-49BF-9EC2-BA7458384A58}" destId="{63618F8C-D2C2-4173-952E-901AF2B4E0AF}" srcOrd="10" destOrd="0" presId="urn:microsoft.com/office/officeart/2005/8/layout/bProcess4"/>
    <dgm:cxn modelId="{44A110BC-F1F1-46F6-B3E7-6912D6A93FB0}" type="presParOf" srcId="{63618F8C-D2C2-4173-952E-901AF2B4E0AF}" destId="{0AC35B4B-11A1-4C3C-AE38-D51220140047}" srcOrd="0" destOrd="0" presId="urn:microsoft.com/office/officeart/2005/8/layout/bProcess4"/>
    <dgm:cxn modelId="{1ABA54C1-08E7-4D94-93ED-A409081B8238}" type="presParOf" srcId="{63618F8C-D2C2-4173-952E-901AF2B4E0AF}" destId="{67F6CBA7-15E5-4E7F-82C5-21D7C159E6DE}" srcOrd="1" destOrd="0" presId="urn:microsoft.com/office/officeart/2005/8/layout/bProcess4"/>
    <dgm:cxn modelId="{BAF5730A-2434-408A-A5D5-CA74D72C99BB}" type="presParOf" srcId="{F752C7A4-9394-49BF-9EC2-BA7458384A58}" destId="{20D274BB-8091-4B90-8ECB-DF75404CA2DC}" srcOrd="11" destOrd="0" presId="urn:microsoft.com/office/officeart/2005/8/layout/bProcess4"/>
    <dgm:cxn modelId="{BC392637-5AA7-4528-AA7B-CCB8FDC79760}" type="presParOf" srcId="{F752C7A4-9394-49BF-9EC2-BA7458384A58}" destId="{A899E5D6-2FAA-4722-A76D-559065C27B66}" srcOrd="12" destOrd="0" presId="urn:microsoft.com/office/officeart/2005/8/layout/bProcess4"/>
    <dgm:cxn modelId="{CE72573F-A748-4898-B42A-C547F271FC47}" type="presParOf" srcId="{A899E5D6-2FAA-4722-A76D-559065C27B66}" destId="{ADE19A1E-D278-42F0-93B1-794752763D05}" srcOrd="0" destOrd="0" presId="urn:microsoft.com/office/officeart/2005/8/layout/bProcess4"/>
    <dgm:cxn modelId="{73AC62E4-D783-4EEC-80AD-A4F330B247ED}" type="presParOf" srcId="{A899E5D6-2FAA-4722-A76D-559065C27B66}" destId="{2B109BCC-FD63-40BB-899D-9A5F8CB529BD}" srcOrd="1" destOrd="0" presId="urn:microsoft.com/office/officeart/2005/8/layout/bProcess4"/>
    <dgm:cxn modelId="{9A9DEBE0-7BDA-425E-B4D3-0D3E28D40984}" type="presParOf" srcId="{F752C7A4-9394-49BF-9EC2-BA7458384A58}" destId="{97F6AE2A-8F4C-4E7A-95AE-2CA1E4E7203E}" srcOrd="13" destOrd="0" presId="urn:microsoft.com/office/officeart/2005/8/layout/bProcess4"/>
    <dgm:cxn modelId="{7773AC04-008B-426F-B842-0DFC24C28CBA}" type="presParOf" srcId="{F752C7A4-9394-49BF-9EC2-BA7458384A58}" destId="{1002ED10-3B1A-4D90-855E-B72FEC4B5CC0}" srcOrd="14" destOrd="0" presId="urn:microsoft.com/office/officeart/2005/8/layout/bProcess4"/>
    <dgm:cxn modelId="{B141805A-ACAF-4170-97E5-62603FC8829B}" type="presParOf" srcId="{1002ED10-3B1A-4D90-855E-B72FEC4B5CC0}" destId="{5567904F-54D4-4F07-9C83-03989F9CA3EC}" srcOrd="0" destOrd="0" presId="urn:microsoft.com/office/officeart/2005/8/layout/bProcess4"/>
    <dgm:cxn modelId="{31E92531-5568-48D9-8F0F-9827ECD6F5D3}" type="presParOf" srcId="{1002ED10-3B1A-4D90-855E-B72FEC4B5CC0}" destId="{75F3916D-7DC7-4848-88AB-18B18BD72035}"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56E69D-F07B-4922-ABFF-13627AF45C91}" type="doc">
      <dgm:prSet loTypeId="urn:microsoft.com/office/officeart/2005/8/layout/radial6" loCatId="cycle" qsTypeId="urn:microsoft.com/office/officeart/2005/8/quickstyle/3d1" qsCatId="3D" csTypeId="urn:microsoft.com/office/officeart/2005/8/colors/colorful1#1" csCatId="colorful" phldr="1"/>
      <dgm:spPr/>
      <dgm:t>
        <a:bodyPr/>
        <a:lstStyle/>
        <a:p>
          <a:pPr rtl="1"/>
          <a:endParaRPr lang="ar-SA"/>
        </a:p>
      </dgm:t>
    </dgm:pt>
    <dgm:pt modelId="{F01AF50F-D84D-45F0-B50E-3BCB322C9F90}">
      <dgm:prSet phldrT="[نص]" custT="1"/>
      <dgm:spPr/>
      <dgm:t>
        <a:bodyPr/>
        <a:lstStyle/>
        <a:p>
          <a:pPr rtl="1"/>
          <a:r>
            <a:rPr lang="ar-SA" sz="4000" dirty="0" smtClean="0">
              <a:cs typeface="Bader" pitchFamily="2" charset="-78"/>
            </a:rPr>
            <a:t>الطالب</a:t>
          </a:r>
          <a:endParaRPr lang="ar-SA" sz="4000" dirty="0">
            <a:cs typeface="Bader" pitchFamily="2" charset="-78"/>
          </a:endParaRPr>
        </a:p>
      </dgm:t>
    </dgm:pt>
    <dgm:pt modelId="{448070E4-C326-4576-AAE1-5D4E54779362}" type="parTrans" cxnId="{5EDCF98C-67D1-4EB6-B5DB-DC5AE7C60DE9}">
      <dgm:prSet/>
      <dgm:spPr/>
      <dgm:t>
        <a:bodyPr/>
        <a:lstStyle/>
        <a:p>
          <a:pPr rtl="1"/>
          <a:endParaRPr lang="ar-SA"/>
        </a:p>
      </dgm:t>
    </dgm:pt>
    <dgm:pt modelId="{EB91F154-37AF-4E78-B290-3D6CFAF19A3C}" type="sibTrans" cxnId="{5EDCF98C-67D1-4EB6-B5DB-DC5AE7C60DE9}">
      <dgm:prSet/>
      <dgm:spPr/>
      <dgm:t>
        <a:bodyPr/>
        <a:lstStyle/>
        <a:p>
          <a:pPr rtl="1"/>
          <a:endParaRPr lang="ar-SA"/>
        </a:p>
      </dgm:t>
    </dgm:pt>
    <dgm:pt modelId="{0CCC5EBB-B7BA-4BAB-B4B4-282EE46246DC}">
      <dgm:prSet phldrT="[نص]" custT="1"/>
      <dgm:spPr/>
      <dgm:t>
        <a:bodyPr/>
        <a:lstStyle/>
        <a:p>
          <a:pPr rtl="1"/>
          <a:r>
            <a:rPr lang="ar-SA"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تقديم التغذية الراجعة</a:t>
          </a:r>
          <a:endParaRPr lang="ar-SA"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95445648-041B-4C24-A8B8-619236B6757A}" type="parTrans" cxnId="{62914FCA-FCF9-47EE-A793-96CEE6D8B23A}">
      <dgm:prSet/>
      <dgm:spPr/>
      <dgm:t>
        <a:bodyPr/>
        <a:lstStyle/>
        <a:p>
          <a:pPr rtl="1"/>
          <a:endParaRPr lang="ar-SA"/>
        </a:p>
      </dgm:t>
    </dgm:pt>
    <dgm:pt modelId="{E0001988-B834-4560-A4AA-5A3E198C6214}" type="sibTrans" cxnId="{62914FCA-FCF9-47EE-A793-96CEE6D8B23A}">
      <dgm:prSet/>
      <dgm:spPr/>
      <dgm:t>
        <a:bodyPr/>
        <a:lstStyle/>
        <a:p>
          <a:pPr rtl="1"/>
          <a:endParaRPr lang="ar-SA"/>
        </a:p>
      </dgm:t>
    </dgm:pt>
    <dgm:pt modelId="{57BA6B6F-C568-40A1-9360-54B691BCE629}">
      <dgm:prSet phldrT="[نص]" custT="1"/>
      <dgm:spPr/>
      <dgm:t>
        <a:bodyPr/>
        <a:lstStyle/>
        <a:p>
          <a:pPr rtl="1"/>
          <a:r>
            <a:rPr lang="ar-SA"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مناقشة التغذية الراجعة مع الطالب</a:t>
          </a:r>
          <a:endParaRPr lang="ar-SA"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C27EC9A1-B853-4364-BAF6-3AC81A6D8551}" type="parTrans" cxnId="{136EDA01-99DE-48CB-AE9F-754516A7CB3D}">
      <dgm:prSet/>
      <dgm:spPr/>
      <dgm:t>
        <a:bodyPr/>
        <a:lstStyle/>
        <a:p>
          <a:pPr rtl="1"/>
          <a:endParaRPr lang="ar-SA"/>
        </a:p>
      </dgm:t>
    </dgm:pt>
    <dgm:pt modelId="{CA200596-5D3D-4359-9D9B-DDFE5BB7AF83}" type="sibTrans" cxnId="{136EDA01-99DE-48CB-AE9F-754516A7CB3D}">
      <dgm:prSet/>
      <dgm:spPr/>
      <dgm:t>
        <a:bodyPr/>
        <a:lstStyle/>
        <a:p>
          <a:pPr rtl="1"/>
          <a:endParaRPr lang="ar-SA"/>
        </a:p>
      </dgm:t>
    </dgm:pt>
    <dgm:pt modelId="{C8189768-7991-40D7-A7E3-63C9DE7B284F}">
      <dgm:prSet phldrT="[نص]" custT="1"/>
      <dgm:spPr/>
      <dgm:t>
        <a:bodyPr/>
        <a:lstStyle/>
        <a:p>
          <a:pPr rtl="1"/>
          <a:r>
            <a:rPr lang="ar-SA"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خطة العمل لتحسين الأداء</a:t>
          </a:r>
          <a:endParaRPr lang="ar-SA"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A05D1073-494C-457C-B209-F88AAE5EE7D2}" type="parTrans" cxnId="{40A418FA-856E-40E6-A68A-620652E76B8F}">
      <dgm:prSet/>
      <dgm:spPr/>
      <dgm:t>
        <a:bodyPr/>
        <a:lstStyle/>
        <a:p>
          <a:pPr rtl="1"/>
          <a:endParaRPr lang="ar-SA"/>
        </a:p>
      </dgm:t>
    </dgm:pt>
    <dgm:pt modelId="{4FD5F136-57BD-41C2-93FF-48DB26100714}" type="sibTrans" cxnId="{40A418FA-856E-40E6-A68A-620652E76B8F}">
      <dgm:prSet/>
      <dgm:spPr/>
      <dgm:t>
        <a:bodyPr/>
        <a:lstStyle/>
        <a:p>
          <a:pPr rtl="1"/>
          <a:endParaRPr lang="ar-SA"/>
        </a:p>
      </dgm:t>
    </dgm:pt>
    <dgm:pt modelId="{3025C239-5F87-49E5-B1EF-2F2E526877C4}">
      <dgm:prSet phldrT="[نص]" custT="1"/>
      <dgm:spPr/>
      <dgm:t>
        <a:bodyPr/>
        <a:lstStyle/>
        <a:p>
          <a:pPr rtl="1"/>
          <a:r>
            <a:rPr lang="ar-SA"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التحسن الفعلي</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gm:t>
    </dgm:pt>
    <dgm:pt modelId="{C069B098-7825-4A20-9C9B-01944BC19E8D}" type="parTrans" cxnId="{A7732AD1-A1F1-42DB-8724-2ED8E391CE7B}">
      <dgm:prSet/>
      <dgm:spPr/>
      <dgm:t>
        <a:bodyPr/>
        <a:lstStyle/>
        <a:p>
          <a:pPr rtl="1"/>
          <a:endParaRPr lang="ar-SA"/>
        </a:p>
      </dgm:t>
    </dgm:pt>
    <dgm:pt modelId="{5414BFA2-7116-47FC-8010-2AD7131DD379}" type="sibTrans" cxnId="{A7732AD1-A1F1-42DB-8724-2ED8E391CE7B}">
      <dgm:prSet/>
      <dgm:spPr/>
      <dgm:t>
        <a:bodyPr/>
        <a:lstStyle/>
        <a:p>
          <a:pPr rtl="1"/>
          <a:endParaRPr lang="ar-SA"/>
        </a:p>
      </dgm:t>
    </dgm:pt>
    <dgm:pt modelId="{BC5D3AEE-870C-4C93-A83C-A0CADC30C06E}" type="pres">
      <dgm:prSet presAssocID="{2356E69D-F07B-4922-ABFF-13627AF45C91}" presName="Name0" presStyleCnt="0">
        <dgm:presLayoutVars>
          <dgm:chMax val="1"/>
          <dgm:dir/>
          <dgm:animLvl val="ctr"/>
          <dgm:resizeHandles val="exact"/>
        </dgm:presLayoutVars>
      </dgm:prSet>
      <dgm:spPr/>
      <dgm:t>
        <a:bodyPr/>
        <a:lstStyle/>
        <a:p>
          <a:pPr rtl="1"/>
          <a:endParaRPr lang="ar-SA"/>
        </a:p>
      </dgm:t>
    </dgm:pt>
    <dgm:pt modelId="{DFC71751-685B-4BD2-AEBA-555B4DEBF98C}" type="pres">
      <dgm:prSet presAssocID="{F01AF50F-D84D-45F0-B50E-3BCB322C9F90}" presName="centerShape" presStyleLbl="node0" presStyleIdx="0" presStyleCnt="1"/>
      <dgm:spPr/>
      <dgm:t>
        <a:bodyPr/>
        <a:lstStyle/>
        <a:p>
          <a:pPr rtl="1"/>
          <a:endParaRPr lang="ar-SA"/>
        </a:p>
      </dgm:t>
    </dgm:pt>
    <dgm:pt modelId="{E1130665-9BD5-4530-A61A-C3B723686367}" type="pres">
      <dgm:prSet presAssocID="{0CCC5EBB-B7BA-4BAB-B4B4-282EE46246DC}" presName="node" presStyleLbl="node1" presStyleIdx="0" presStyleCnt="4">
        <dgm:presLayoutVars>
          <dgm:bulletEnabled val="1"/>
        </dgm:presLayoutVars>
      </dgm:prSet>
      <dgm:spPr/>
      <dgm:t>
        <a:bodyPr/>
        <a:lstStyle/>
        <a:p>
          <a:pPr rtl="1"/>
          <a:endParaRPr lang="ar-SA"/>
        </a:p>
      </dgm:t>
    </dgm:pt>
    <dgm:pt modelId="{4FEE3012-7ECC-4DC3-AD82-9988F50D5EF2}" type="pres">
      <dgm:prSet presAssocID="{0CCC5EBB-B7BA-4BAB-B4B4-282EE46246DC}" presName="dummy" presStyleCnt="0"/>
      <dgm:spPr/>
    </dgm:pt>
    <dgm:pt modelId="{1DF6B377-8E3D-429A-9C8C-1B31DDBB7758}" type="pres">
      <dgm:prSet presAssocID="{E0001988-B834-4560-A4AA-5A3E198C6214}" presName="sibTrans" presStyleLbl="sibTrans2D1" presStyleIdx="0" presStyleCnt="4"/>
      <dgm:spPr/>
      <dgm:t>
        <a:bodyPr/>
        <a:lstStyle/>
        <a:p>
          <a:pPr rtl="1"/>
          <a:endParaRPr lang="ar-SA"/>
        </a:p>
      </dgm:t>
    </dgm:pt>
    <dgm:pt modelId="{D6604188-E8AE-480F-8376-A56323382A91}" type="pres">
      <dgm:prSet presAssocID="{57BA6B6F-C568-40A1-9360-54B691BCE629}" presName="node" presStyleLbl="node1" presStyleIdx="1" presStyleCnt="4">
        <dgm:presLayoutVars>
          <dgm:bulletEnabled val="1"/>
        </dgm:presLayoutVars>
      </dgm:prSet>
      <dgm:spPr/>
      <dgm:t>
        <a:bodyPr/>
        <a:lstStyle/>
        <a:p>
          <a:pPr rtl="1"/>
          <a:endParaRPr lang="ar-SA"/>
        </a:p>
      </dgm:t>
    </dgm:pt>
    <dgm:pt modelId="{EC57112A-17C7-4575-AF15-CB36D9FDC05C}" type="pres">
      <dgm:prSet presAssocID="{57BA6B6F-C568-40A1-9360-54B691BCE629}" presName="dummy" presStyleCnt="0"/>
      <dgm:spPr/>
    </dgm:pt>
    <dgm:pt modelId="{7E3BA070-FCF1-44C7-85C4-0474D4FE8910}" type="pres">
      <dgm:prSet presAssocID="{CA200596-5D3D-4359-9D9B-DDFE5BB7AF83}" presName="sibTrans" presStyleLbl="sibTrans2D1" presStyleIdx="1" presStyleCnt="4"/>
      <dgm:spPr/>
      <dgm:t>
        <a:bodyPr/>
        <a:lstStyle/>
        <a:p>
          <a:pPr rtl="1"/>
          <a:endParaRPr lang="ar-SA"/>
        </a:p>
      </dgm:t>
    </dgm:pt>
    <dgm:pt modelId="{7BF33797-684E-45AA-9558-466064C32AFA}" type="pres">
      <dgm:prSet presAssocID="{C8189768-7991-40D7-A7E3-63C9DE7B284F}" presName="node" presStyleLbl="node1" presStyleIdx="2" presStyleCnt="4">
        <dgm:presLayoutVars>
          <dgm:bulletEnabled val="1"/>
        </dgm:presLayoutVars>
      </dgm:prSet>
      <dgm:spPr/>
      <dgm:t>
        <a:bodyPr/>
        <a:lstStyle/>
        <a:p>
          <a:pPr rtl="1"/>
          <a:endParaRPr lang="ar-SA"/>
        </a:p>
      </dgm:t>
    </dgm:pt>
    <dgm:pt modelId="{3C8A4F14-D430-4524-9AC1-7A4AFCF08858}" type="pres">
      <dgm:prSet presAssocID="{C8189768-7991-40D7-A7E3-63C9DE7B284F}" presName="dummy" presStyleCnt="0"/>
      <dgm:spPr/>
    </dgm:pt>
    <dgm:pt modelId="{8A3D75C0-DFA2-4D2A-9007-838A222A317F}" type="pres">
      <dgm:prSet presAssocID="{4FD5F136-57BD-41C2-93FF-48DB26100714}" presName="sibTrans" presStyleLbl="sibTrans2D1" presStyleIdx="2" presStyleCnt="4"/>
      <dgm:spPr/>
      <dgm:t>
        <a:bodyPr/>
        <a:lstStyle/>
        <a:p>
          <a:pPr rtl="1"/>
          <a:endParaRPr lang="ar-SA"/>
        </a:p>
      </dgm:t>
    </dgm:pt>
    <dgm:pt modelId="{FB21171D-D2AE-4DAD-95C9-CCED263911EB}" type="pres">
      <dgm:prSet presAssocID="{3025C239-5F87-49E5-B1EF-2F2E526877C4}" presName="node" presStyleLbl="node1" presStyleIdx="3" presStyleCnt="4">
        <dgm:presLayoutVars>
          <dgm:bulletEnabled val="1"/>
        </dgm:presLayoutVars>
      </dgm:prSet>
      <dgm:spPr/>
      <dgm:t>
        <a:bodyPr/>
        <a:lstStyle/>
        <a:p>
          <a:pPr rtl="1"/>
          <a:endParaRPr lang="ar-SA"/>
        </a:p>
      </dgm:t>
    </dgm:pt>
    <dgm:pt modelId="{0088BECD-9CA5-42E1-BAD8-A3FEE34C6CEA}" type="pres">
      <dgm:prSet presAssocID="{3025C239-5F87-49E5-B1EF-2F2E526877C4}" presName="dummy" presStyleCnt="0"/>
      <dgm:spPr/>
    </dgm:pt>
    <dgm:pt modelId="{75887BED-7146-43D9-A9B8-8D56ECE2E4D2}" type="pres">
      <dgm:prSet presAssocID="{5414BFA2-7116-47FC-8010-2AD7131DD379}" presName="sibTrans" presStyleLbl="sibTrans2D1" presStyleIdx="3" presStyleCnt="4"/>
      <dgm:spPr/>
      <dgm:t>
        <a:bodyPr/>
        <a:lstStyle/>
        <a:p>
          <a:pPr rtl="1"/>
          <a:endParaRPr lang="ar-SA"/>
        </a:p>
      </dgm:t>
    </dgm:pt>
  </dgm:ptLst>
  <dgm:cxnLst>
    <dgm:cxn modelId="{A7732AD1-A1F1-42DB-8724-2ED8E391CE7B}" srcId="{F01AF50F-D84D-45F0-B50E-3BCB322C9F90}" destId="{3025C239-5F87-49E5-B1EF-2F2E526877C4}" srcOrd="3" destOrd="0" parTransId="{C069B098-7825-4A20-9C9B-01944BC19E8D}" sibTransId="{5414BFA2-7116-47FC-8010-2AD7131DD379}"/>
    <dgm:cxn modelId="{A00B2B86-8A4E-4765-9FD7-784118C93892}" type="presOf" srcId="{3025C239-5F87-49E5-B1EF-2F2E526877C4}" destId="{FB21171D-D2AE-4DAD-95C9-CCED263911EB}" srcOrd="0" destOrd="0" presId="urn:microsoft.com/office/officeart/2005/8/layout/radial6"/>
    <dgm:cxn modelId="{B4B516F6-1AA6-4B1C-9E37-3570EB959E6D}" type="presOf" srcId="{E0001988-B834-4560-A4AA-5A3E198C6214}" destId="{1DF6B377-8E3D-429A-9C8C-1B31DDBB7758}" srcOrd="0" destOrd="0" presId="urn:microsoft.com/office/officeart/2005/8/layout/radial6"/>
    <dgm:cxn modelId="{3D113E1D-1152-4AE4-A056-15BE79E0D6E4}" type="presOf" srcId="{4FD5F136-57BD-41C2-93FF-48DB26100714}" destId="{8A3D75C0-DFA2-4D2A-9007-838A222A317F}" srcOrd="0" destOrd="0" presId="urn:microsoft.com/office/officeart/2005/8/layout/radial6"/>
    <dgm:cxn modelId="{62914FCA-FCF9-47EE-A793-96CEE6D8B23A}" srcId="{F01AF50F-D84D-45F0-B50E-3BCB322C9F90}" destId="{0CCC5EBB-B7BA-4BAB-B4B4-282EE46246DC}" srcOrd="0" destOrd="0" parTransId="{95445648-041B-4C24-A8B8-619236B6757A}" sibTransId="{E0001988-B834-4560-A4AA-5A3E198C6214}"/>
    <dgm:cxn modelId="{A985FD2D-EAAF-4E80-BF74-A93FD62CA172}" type="presOf" srcId="{57BA6B6F-C568-40A1-9360-54B691BCE629}" destId="{D6604188-E8AE-480F-8376-A56323382A91}" srcOrd="0" destOrd="0" presId="urn:microsoft.com/office/officeart/2005/8/layout/radial6"/>
    <dgm:cxn modelId="{294C8F53-1ABA-4DEE-B068-972939CCE1BF}" type="presOf" srcId="{F01AF50F-D84D-45F0-B50E-3BCB322C9F90}" destId="{DFC71751-685B-4BD2-AEBA-555B4DEBF98C}" srcOrd="0" destOrd="0" presId="urn:microsoft.com/office/officeart/2005/8/layout/radial6"/>
    <dgm:cxn modelId="{CC1414F6-FA95-4ABA-A301-798C3EDE1D24}" type="presOf" srcId="{0CCC5EBB-B7BA-4BAB-B4B4-282EE46246DC}" destId="{E1130665-9BD5-4530-A61A-C3B723686367}" srcOrd="0" destOrd="0" presId="urn:microsoft.com/office/officeart/2005/8/layout/radial6"/>
    <dgm:cxn modelId="{5EDCF98C-67D1-4EB6-B5DB-DC5AE7C60DE9}" srcId="{2356E69D-F07B-4922-ABFF-13627AF45C91}" destId="{F01AF50F-D84D-45F0-B50E-3BCB322C9F90}" srcOrd="0" destOrd="0" parTransId="{448070E4-C326-4576-AAE1-5D4E54779362}" sibTransId="{EB91F154-37AF-4E78-B290-3D6CFAF19A3C}"/>
    <dgm:cxn modelId="{D1988949-F38B-4D0D-AA59-71CD0097D6CD}" type="presOf" srcId="{2356E69D-F07B-4922-ABFF-13627AF45C91}" destId="{BC5D3AEE-870C-4C93-A83C-A0CADC30C06E}" srcOrd="0" destOrd="0" presId="urn:microsoft.com/office/officeart/2005/8/layout/radial6"/>
    <dgm:cxn modelId="{C46993B0-0ABF-4A04-B38F-2FB66759267A}" type="presOf" srcId="{CA200596-5D3D-4359-9D9B-DDFE5BB7AF83}" destId="{7E3BA070-FCF1-44C7-85C4-0474D4FE8910}" srcOrd="0" destOrd="0" presId="urn:microsoft.com/office/officeart/2005/8/layout/radial6"/>
    <dgm:cxn modelId="{3ABECCD0-32BB-4158-9B9F-4AAFCF6D5575}" type="presOf" srcId="{C8189768-7991-40D7-A7E3-63C9DE7B284F}" destId="{7BF33797-684E-45AA-9558-466064C32AFA}" srcOrd="0" destOrd="0" presId="urn:microsoft.com/office/officeart/2005/8/layout/radial6"/>
    <dgm:cxn modelId="{136EDA01-99DE-48CB-AE9F-754516A7CB3D}" srcId="{F01AF50F-D84D-45F0-B50E-3BCB322C9F90}" destId="{57BA6B6F-C568-40A1-9360-54B691BCE629}" srcOrd="1" destOrd="0" parTransId="{C27EC9A1-B853-4364-BAF6-3AC81A6D8551}" sibTransId="{CA200596-5D3D-4359-9D9B-DDFE5BB7AF83}"/>
    <dgm:cxn modelId="{40A418FA-856E-40E6-A68A-620652E76B8F}" srcId="{F01AF50F-D84D-45F0-B50E-3BCB322C9F90}" destId="{C8189768-7991-40D7-A7E3-63C9DE7B284F}" srcOrd="2" destOrd="0" parTransId="{A05D1073-494C-457C-B209-F88AAE5EE7D2}" sibTransId="{4FD5F136-57BD-41C2-93FF-48DB26100714}"/>
    <dgm:cxn modelId="{FFC4B31E-A633-4D5E-A658-A183062B5A5F}" type="presOf" srcId="{5414BFA2-7116-47FC-8010-2AD7131DD379}" destId="{75887BED-7146-43D9-A9B8-8D56ECE2E4D2}" srcOrd="0" destOrd="0" presId="urn:microsoft.com/office/officeart/2005/8/layout/radial6"/>
    <dgm:cxn modelId="{FAA5BB4D-998E-422F-B9BF-49D72ED0FC41}" type="presParOf" srcId="{BC5D3AEE-870C-4C93-A83C-A0CADC30C06E}" destId="{DFC71751-685B-4BD2-AEBA-555B4DEBF98C}" srcOrd="0" destOrd="0" presId="urn:microsoft.com/office/officeart/2005/8/layout/radial6"/>
    <dgm:cxn modelId="{6901BB5F-6026-4BA3-B42A-483A47586E78}" type="presParOf" srcId="{BC5D3AEE-870C-4C93-A83C-A0CADC30C06E}" destId="{E1130665-9BD5-4530-A61A-C3B723686367}" srcOrd="1" destOrd="0" presId="urn:microsoft.com/office/officeart/2005/8/layout/radial6"/>
    <dgm:cxn modelId="{66A4A890-87C4-4337-8BA5-7A87D4C90799}" type="presParOf" srcId="{BC5D3AEE-870C-4C93-A83C-A0CADC30C06E}" destId="{4FEE3012-7ECC-4DC3-AD82-9988F50D5EF2}" srcOrd="2" destOrd="0" presId="urn:microsoft.com/office/officeart/2005/8/layout/radial6"/>
    <dgm:cxn modelId="{29FAC4DB-3367-47E3-8634-D361D52CD6A2}" type="presParOf" srcId="{BC5D3AEE-870C-4C93-A83C-A0CADC30C06E}" destId="{1DF6B377-8E3D-429A-9C8C-1B31DDBB7758}" srcOrd="3" destOrd="0" presId="urn:microsoft.com/office/officeart/2005/8/layout/radial6"/>
    <dgm:cxn modelId="{3D06546D-16C2-4CA8-8285-9483491F1120}" type="presParOf" srcId="{BC5D3AEE-870C-4C93-A83C-A0CADC30C06E}" destId="{D6604188-E8AE-480F-8376-A56323382A91}" srcOrd="4" destOrd="0" presId="urn:microsoft.com/office/officeart/2005/8/layout/radial6"/>
    <dgm:cxn modelId="{461A3F66-C1F0-49D7-A25A-C4F5E5889BB8}" type="presParOf" srcId="{BC5D3AEE-870C-4C93-A83C-A0CADC30C06E}" destId="{EC57112A-17C7-4575-AF15-CB36D9FDC05C}" srcOrd="5" destOrd="0" presId="urn:microsoft.com/office/officeart/2005/8/layout/radial6"/>
    <dgm:cxn modelId="{FDF33C7F-D71A-4BDD-A835-1F6711EC3E38}" type="presParOf" srcId="{BC5D3AEE-870C-4C93-A83C-A0CADC30C06E}" destId="{7E3BA070-FCF1-44C7-85C4-0474D4FE8910}" srcOrd="6" destOrd="0" presId="urn:microsoft.com/office/officeart/2005/8/layout/radial6"/>
    <dgm:cxn modelId="{1A2FF72F-A98A-4C7B-9442-E3371E22798C}" type="presParOf" srcId="{BC5D3AEE-870C-4C93-A83C-A0CADC30C06E}" destId="{7BF33797-684E-45AA-9558-466064C32AFA}" srcOrd="7" destOrd="0" presId="urn:microsoft.com/office/officeart/2005/8/layout/radial6"/>
    <dgm:cxn modelId="{EAB6C5DA-FB21-4F39-B17D-90086280F5C8}" type="presParOf" srcId="{BC5D3AEE-870C-4C93-A83C-A0CADC30C06E}" destId="{3C8A4F14-D430-4524-9AC1-7A4AFCF08858}" srcOrd="8" destOrd="0" presId="urn:microsoft.com/office/officeart/2005/8/layout/radial6"/>
    <dgm:cxn modelId="{DD3C01D1-311C-45A5-831D-4DD322BE05C5}" type="presParOf" srcId="{BC5D3AEE-870C-4C93-A83C-A0CADC30C06E}" destId="{8A3D75C0-DFA2-4D2A-9007-838A222A317F}" srcOrd="9" destOrd="0" presId="urn:microsoft.com/office/officeart/2005/8/layout/radial6"/>
    <dgm:cxn modelId="{B33B0F13-53E8-4FB2-90D1-47F4A667F2EE}" type="presParOf" srcId="{BC5D3AEE-870C-4C93-A83C-A0CADC30C06E}" destId="{FB21171D-D2AE-4DAD-95C9-CCED263911EB}" srcOrd="10" destOrd="0" presId="urn:microsoft.com/office/officeart/2005/8/layout/radial6"/>
    <dgm:cxn modelId="{E7307D64-27F7-41D8-9341-3EFCDCDF321C}" type="presParOf" srcId="{BC5D3AEE-870C-4C93-A83C-A0CADC30C06E}" destId="{0088BECD-9CA5-42E1-BAD8-A3FEE34C6CEA}" srcOrd="11" destOrd="0" presId="urn:microsoft.com/office/officeart/2005/8/layout/radial6"/>
    <dgm:cxn modelId="{ED5E1645-46FC-4C27-9EBE-7CCD19B0C954}" type="presParOf" srcId="{BC5D3AEE-870C-4C93-A83C-A0CADC30C06E}" destId="{75887BED-7146-43D9-A9B8-8D56ECE2E4D2}"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476CB3-6E62-4E09-B31A-541C6F42353C}">
      <dsp:nvSpPr>
        <dsp:cNvPr id="0" name=""/>
        <dsp:cNvSpPr/>
      </dsp:nvSpPr>
      <dsp:spPr>
        <a:xfrm>
          <a:off x="0" y="3365466"/>
          <a:ext cx="6819900" cy="51920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معايير الصف النشط</a:t>
          </a:r>
          <a:endParaRPr lang="en-US" sz="3200" b="1" kern="1200" dirty="0">
            <a:effectLst/>
            <a:latin typeface="Bodoni MT Poster Compressed"/>
            <a:ea typeface="Times New Roman"/>
            <a:cs typeface="AL-Mohanad Bold" pitchFamily="2" charset="-78"/>
          </a:endParaRPr>
        </a:p>
      </dsp:txBody>
      <dsp:txXfrm>
        <a:off x="0" y="3365466"/>
        <a:ext cx="6819900" cy="519205"/>
      </dsp:txXfrm>
    </dsp:sp>
    <dsp:sp modelId="{E9B7D964-4AA3-4B3D-B343-1DEB2230C1AD}">
      <dsp:nvSpPr>
        <dsp:cNvPr id="0" name=""/>
        <dsp:cNvSpPr/>
      </dsp:nvSpPr>
      <dsp:spPr>
        <a:xfrm rot="10800000">
          <a:off x="0" y="2244153"/>
          <a:ext cx="6819900" cy="1132356"/>
        </a:xfrm>
        <a:prstGeom prst="upArrowCallout">
          <a:avLst/>
        </a:prstGeom>
        <a:solidFill>
          <a:schemeClr val="accent4">
            <a:hueOff val="-195568"/>
            <a:satOff val="-1108"/>
            <a:lumOff val="-91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توصيات لجعل التغذية المرتدة أكثر فاعلية</a:t>
          </a:r>
          <a:endParaRPr lang="en-US" sz="3200" b="1" kern="1200" dirty="0">
            <a:effectLst/>
            <a:latin typeface="Bodoni MT Poster Compressed"/>
            <a:ea typeface="Times New Roman"/>
            <a:cs typeface="AL-Mohanad Bold" pitchFamily="2" charset="-78"/>
          </a:endParaRPr>
        </a:p>
      </dsp:txBody>
      <dsp:txXfrm>
        <a:off x="0" y="2244153"/>
        <a:ext cx="6819900" cy="397457"/>
      </dsp:txXfrm>
    </dsp:sp>
    <dsp:sp modelId="{7CA5429A-E83D-41E2-B6A7-8FC6DAB35C05}">
      <dsp:nvSpPr>
        <dsp:cNvPr id="0" name=""/>
        <dsp:cNvSpPr/>
      </dsp:nvSpPr>
      <dsp:spPr>
        <a:xfrm>
          <a:off x="0" y="2641610"/>
          <a:ext cx="3409950" cy="338574"/>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20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2641610"/>
        <a:ext cx="3409950" cy="338574"/>
      </dsp:txXfrm>
    </dsp:sp>
    <dsp:sp modelId="{98078937-B1D9-435B-BFE9-9B4D95ECD559}">
      <dsp:nvSpPr>
        <dsp:cNvPr id="0" name=""/>
        <dsp:cNvSpPr/>
      </dsp:nvSpPr>
      <dsp:spPr>
        <a:xfrm>
          <a:off x="3409950" y="2641610"/>
          <a:ext cx="3409950" cy="338574"/>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2641610"/>
        <a:ext cx="3409950" cy="338574"/>
      </dsp:txXfrm>
    </dsp:sp>
    <dsp:sp modelId="{7B68DFCD-50E0-4980-8DFC-1C21D90A2DA6}">
      <dsp:nvSpPr>
        <dsp:cNvPr id="0" name=""/>
        <dsp:cNvSpPr/>
      </dsp:nvSpPr>
      <dsp:spPr>
        <a:xfrm rot="10800000">
          <a:off x="0" y="1122840"/>
          <a:ext cx="6819900" cy="1132356"/>
        </a:xfrm>
        <a:prstGeom prst="upArrowCallout">
          <a:avLst/>
        </a:prstGeom>
        <a:solidFill>
          <a:schemeClr val="accent4">
            <a:hueOff val="-391136"/>
            <a:satOff val="-2217"/>
            <a:lumOff val="-183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توظيف أدوات التقويم في مواقف تعليمية مختلفة</a:t>
          </a:r>
          <a:endParaRPr lang="en-US" sz="3200" b="1" kern="1200" dirty="0">
            <a:effectLst/>
            <a:latin typeface="Bodoni MT Poster Compressed"/>
            <a:ea typeface="Times New Roman"/>
            <a:cs typeface="AL-Mohanad Bold" pitchFamily="2" charset="-78"/>
          </a:endParaRPr>
        </a:p>
      </dsp:txBody>
      <dsp:txXfrm>
        <a:off x="0" y="1122840"/>
        <a:ext cx="6819900" cy="397457"/>
      </dsp:txXfrm>
    </dsp:sp>
    <dsp:sp modelId="{10DF3027-513B-400F-8BB8-2CD6BC0CD482}">
      <dsp:nvSpPr>
        <dsp:cNvPr id="0" name=""/>
        <dsp:cNvSpPr/>
      </dsp:nvSpPr>
      <dsp:spPr>
        <a:xfrm>
          <a:off x="0" y="1520298"/>
          <a:ext cx="3409950" cy="338574"/>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1520298"/>
        <a:ext cx="3409950" cy="338574"/>
      </dsp:txXfrm>
    </dsp:sp>
    <dsp:sp modelId="{4336F5EB-02D6-4794-B533-46CE1F9174A2}">
      <dsp:nvSpPr>
        <dsp:cNvPr id="0" name=""/>
        <dsp:cNvSpPr/>
      </dsp:nvSpPr>
      <dsp:spPr>
        <a:xfrm>
          <a:off x="3409950" y="1520298"/>
          <a:ext cx="3409950" cy="338574"/>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09950" y="1520298"/>
        <a:ext cx="3409950" cy="338574"/>
      </dsp:txXfrm>
    </dsp:sp>
    <dsp:sp modelId="{046F0FEF-4612-40FA-94AE-21CAE5C3E153}">
      <dsp:nvSpPr>
        <dsp:cNvPr id="0" name=""/>
        <dsp:cNvSpPr/>
      </dsp:nvSpPr>
      <dsp:spPr>
        <a:xfrm rot="10800000">
          <a:off x="0" y="1527"/>
          <a:ext cx="6819900" cy="1132356"/>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تبني الطلاب لأهداف التعلم</a:t>
          </a:r>
          <a:endParaRPr lang="en-US" sz="3200" b="1" kern="1200" dirty="0">
            <a:cs typeface="AL-Mohanad Bold" pitchFamily="2" charset="-78"/>
          </a:endParaRPr>
        </a:p>
      </dsp:txBody>
      <dsp:txXfrm>
        <a:off x="0" y="1527"/>
        <a:ext cx="6819900" cy="397457"/>
      </dsp:txXfrm>
    </dsp:sp>
    <dsp:sp modelId="{3242105F-0F63-4E90-AB3A-3EB6D1CC02F8}">
      <dsp:nvSpPr>
        <dsp:cNvPr id="0" name=""/>
        <dsp:cNvSpPr/>
      </dsp:nvSpPr>
      <dsp:spPr>
        <a:xfrm>
          <a:off x="0" y="398985"/>
          <a:ext cx="3409950" cy="338574"/>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dsp:txBody>
      <dsp:txXfrm>
        <a:off x="0" y="398985"/>
        <a:ext cx="3409950" cy="338574"/>
      </dsp:txXfrm>
    </dsp:sp>
    <dsp:sp modelId="{B6BC196E-167B-4E34-A2D6-917AD3DE5966}">
      <dsp:nvSpPr>
        <dsp:cNvPr id="0" name=""/>
        <dsp:cNvSpPr/>
      </dsp:nvSpPr>
      <dsp:spPr>
        <a:xfrm>
          <a:off x="3409950" y="398985"/>
          <a:ext cx="3409950" cy="338574"/>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09950" y="398985"/>
        <a:ext cx="3409950" cy="3385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B7A09A-7B94-41C8-AFF6-512E14AC24DC}">
      <dsp:nvSpPr>
        <dsp:cNvPr id="0" name=""/>
        <dsp:cNvSpPr/>
      </dsp:nvSpPr>
      <dsp:spPr>
        <a:xfrm rot="5400000">
          <a:off x="3764266" y="129730"/>
          <a:ext cx="1950371" cy="1696823"/>
        </a:xfrm>
        <a:prstGeom prst="hexagon">
          <a:avLst>
            <a:gd name="adj" fmla="val 25000"/>
            <a:gd name="vf" fmla="val 11547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rot="5400000">
        <a:off x="3764266" y="129730"/>
        <a:ext cx="1950371" cy="1696823"/>
      </dsp:txXfrm>
    </dsp:sp>
    <dsp:sp modelId="{781EECF8-4625-4660-8375-D671CCEBA4C0}">
      <dsp:nvSpPr>
        <dsp:cNvPr id="0" name=""/>
        <dsp:cNvSpPr/>
      </dsp:nvSpPr>
      <dsp:spPr>
        <a:xfrm>
          <a:off x="5639354" y="393030"/>
          <a:ext cx="2176615" cy="117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dsp:txBody>
      <dsp:txXfrm>
        <a:off x="5639354" y="393030"/>
        <a:ext cx="2176615" cy="1170223"/>
      </dsp:txXfrm>
    </dsp:sp>
    <dsp:sp modelId="{FA01CB26-CFA1-4D5D-8B90-FFA9CFB9F412}">
      <dsp:nvSpPr>
        <dsp:cNvPr id="0" name=""/>
        <dsp:cNvSpPr/>
      </dsp:nvSpPr>
      <dsp:spPr>
        <a:xfrm rot="5400000">
          <a:off x="1931697" y="129730"/>
          <a:ext cx="1950371" cy="1696823"/>
        </a:xfrm>
        <a:prstGeom prst="hexagon">
          <a:avLst>
            <a:gd name="adj" fmla="val 25000"/>
            <a:gd name="vf" fmla="val 11547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en-US" sz="2500" kern="1200" dirty="0"/>
        </a:p>
      </dsp:txBody>
      <dsp:txXfrm rot="5400000">
        <a:off x="1931697" y="129730"/>
        <a:ext cx="1950371" cy="1696823"/>
      </dsp:txXfrm>
    </dsp:sp>
    <dsp:sp modelId="{4A0B2900-4550-411D-9D02-A6368A10F68F}">
      <dsp:nvSpPr>
        <dsp:cNvPr id="0" name=""/>
        <dsp:cNvSpPr/>
      </dsp:nvSpPr>
      <dsp:spPr>
        <a:xfrm rot="5400000">
          <a:off x="2844471" y="1785206"/>
          <a:ext cx="1950371" cy="1696823"/>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rot="5400000">
        <a:off x="2844471" y="1785206"/>
        <a:ext cx="1950371" cy="1696823"/>
      </dsp:txXfrm>
    </dsp:sp>
    <dsp:sp modelId="{738A2874-A098-41E4-A872-11BC77FD1640}">
      <dsp:nvSpPr>
        <dsp:cNvPr id="0" name=""/>
        <dsp:cNvSpPr/>
      </dsp:nvSpPr>
      <dsp:spPr>
        <a:xfrm>
          <a:off x="794630" y="2048506"/>
          <a:ext cx="2106401" cy="117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794630" y="2048506"/>
        <a:ext cx="2106401" cy="1170223"/>
      </dsp:txXfrm>
    </dsp:sp>
    <dsp:sp modelId="{D18865B3-A46E-4B63-9052-DD99C3884C3C}">
      <dsp:nvSpPr>
        <dsp:cNvPr id="0" name=""/>
        <dsp:cNvSpPr/>
      </dsp:nvSpPr>
      <dsp:spPr>
        <a:xfrm rot="5400000">
          <a:off x="4677040" y="1785206"/>
          <a:ext cx="1950371" cy="1696823"/>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4677040" y="1785206"/>
        <a:ext cx="1950371" cy="1696823"/>
      </dsp:txXfrm>
    </dsp:sp>
    <dsp:sp modelId="{E57422E9-3C67-427D-88FC-BEF55E49CD96}">
      <dsp:nvSpPr>
        <dsp:cNvPr id="0" name=""/>
        <dsp:cNvSpPr/>
      </dsp:nvSpPr>
      <dsp:spPr>
        <a:xfrm rot="5400000">
          <a:off x="3764266" y="3440681"/>
          <a:ext cx="1950371" cy="1696823"/>
        </a:xfrm>
        <a:prstGeom prst="hexagon">
          <a:avLst>
            <a:gd name="adj" fmla="val 2500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rot="5400000">
        <a:off x="3764266" y="3440681"/>
        <a:ext cx="1950371" cy="1696823"/>
      </dsp:txXfrm>
    </dsp:sp>
    <dsp:sp modelId="{420D849D-586B-48A2-9C16-18075BA23D7A}">
      <dsp:nvSpPr>
        <dsp:cNvPr id="0" name=""/>
        <dsp:cNvSpPr/>
      </dsp:nvSpPr>
      <dsp:spPr>
        <a:xfrm>
          <a:off x="5639354" y="3703982"/>
          <a:ext cx="2176615" cy="1170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endParaRPr lang="en-US" sz="2800" kern="1200" dirty="0"/>
        </a:p>
        <a:p>
          <a:pPr lvl="0" algn="r" defTabSz="1244600">
            <a:lnSpc>
              <a:spcPct val="90000"/>
            </a:lnSpc>
            <a:spcBef>
              <a:spcPct val="0"/>
            </a:spcBef>
            <a:spcAft>
              <a:spcPct val="35000"/>
            </a:spcAft>
          </a:pPr>
          <a:endParaRPr lang="en-US" sz="2800" kern="1200" dirty="0"/>
        </a:p>
      </dsp:txBody>
      <dsp:txXfrm>
        <a:off x="5639354" y="3703982"/>
        <a:ext cx="2176615" cy="1170223"/>
      </dsp:txXfrm>
    </dsp:sp>
    <dsp:sp modelId="{6237C8AF-6BAD-49B8-9ADC-022D4F70810A}">
      <dsp:nvSpPr>
        <dsp:cNvPr id="0" name=""/>
        <dsp:cNvSpPr/>
      </dsp:nvSpPr>
      <dsp:spPr>
        <a:xfrm rot="5400000">
          <a:off x="1931697" y="3440681"/>
          <a:ext cx="1950371" cy="1696823"/>
        </a:xfrm>
        <a:prstGeom prst="hexagon">
          <a:avLst>
            <a:gd name="adj" fmla="val 2500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ru-RU" sz="2500" kern="1200" dirty="0" smtClean="0"/>
        </a:p>
        <a:p>
          <a:pPr lvl="0" algn="ctr" defTabSz="1111250">
            <a:lnSpc>
              <a:spcPct val="90000"/>
            </a:lnSpc>
            <a:spcBef>
              <a:spcPct val="0"/>
            </a:spcBef>
            <a:spcAft>
              <a:spcPct val="35000"/>
            </a:spcAft>
          </a:pPr>
          <a:endParaRPr lang="en-US" sz="2500" kern="1200" dirty="0"/>
        </a:p>
      </dsp:txBody>
      <dsp:txXfrm rot="5400000">
        <a:off x="1931697" y="3440681"/>
        <a:ext cx="1950371" cy="16968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DC2B63-4428-48D3-9291-9F9E44C32B74}">
      <dsp:nvSpPr>
        <dsp:cNvPr id="0" name=""/>
        <dsp:cNvSpPr/>
      </dsp:nvSpPr>
      <dsp:spPr>
        <a:xfrm rot="5400000">
          <a:off x="-307101" y="1187697"/>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DCCF2C71-B784-4FD2-AD22-8E442EFC76E1}">
      <dsp:nvSpPr>
        <dsp:cNvPr id="0" name=""/>
        <dsp:cNvSpPr/>
      </dsp:nvSpPr>
      <dsp:spPr>
        <a:xfrm>
          <a:off x="3372" y="313397"/>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372" y="313397"/>
        <a:ext cx="1830288" cy="1098172"/>
      </dsp:txXfrm>
    </dsp:sp>
    <dsp:sp modelId="{BA3CE2DF-FF91-4309-8634-D85D51752F0B}">
      <dsp:nvSpPr>
        <dsp:cNvPr id="0" name=""/>
        <dsp:cNvSpPr/>
      </dsp:nvSpPr>
      <dsp:spPr>
        <a:xfrm rot="5400000">
          <a:off x="-307101" y="2560413"/>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603CBA00-8427-46E4-B107-62A3B0979843}">
      <dsp:nvSpPr>
        <dsp:cNvPr id="0" name=""/>
        <dsp:cNvSpPr/>
      </dsp:nvSpPr>
      <dsp:spPr>
        <a:xfrm>
          <a:off x="3372" y="1686113"/>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372" y="1686113"/>
        <a:ext cx="1830288" cy="1098172"/>
      </dsp:txXfrm>
    </dsp:sp>
    <dsp:sp modelId="{9249E2B9-9EA9-4A77-AC8E-668F34D3B9A3}">
      <dsp:nvSpPr>
        <dsp:cNvPr id="0" name=""/>
        <dsp:cNvSpPr/>
      </dsp:nvSpPr>
      <dsp:spPr>
        <a:xfrm>
          <a:off x="379256" y="3246771"/>
          <a:ext cx="2424457"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CC5808FE-6F85-4391-B27D-8A776AD5A067}">
      <dsp:nvSpPr>
        <dsp:cNvPr id="0" name=""/>
        <dsp:cNvSpPr/>
      </dsp:nvSpPr>
      <dsp:spPr>
        <a:xfrm>
          <a:off x="3372" y="3058829"/>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372" y="3058829"/>
        <a:ext cx="1830288" cy="1098172"/>
      </dsp:txXfrm>
    </dsp:sp>
    <dsp:sp modelId="{F7EF312D-EE29-4579-903F-F9309344B5DD}">
      <dsp:nvSpPr>
        <dsp:cNvPr id="0" name=""/>
        <dsp:cNvSpPr/>
      </dsp:nvSpPr>
      <dsp:spPr>
        <a:xfrm rot="16200000">
          <a:off x="2127181" y="2560413"/>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8B78A7D-114C-4AFA-83EC-F84F9D3E04D7}">
      <dsp:nvSpPr>
        <dsp:cNvPr id="0" name=""/>
        <dsp:cNvSpPr/>
      </dsp:nvSpPr>
      <dsp:spPr>
        <a:xfrm>
          <a:off x="2437655" y="3058829"/>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437655" y="3058829"/>
        <a:ext cx="1830288" cy="1098172"/>
      </dsp:txXfrm>
    </dsp:sp>
    <dsp:sp modelId="{7533A360-0F50-49CE-AD89-68DF91974975}">
      <dsp:nvSpPr>
        <dsp:cNvPr id="0" name=""/>
        <dsp:cNvSpPr/>
      </dsp:nvSpPr>
      <dsp:spPr>
        <a:xfrm rot="16200000">
          <a:off x="2127181" y="1187697"/>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C41BC2B2-005C-4A1A-AF1D-46A2FB3077CD}">
      <dsp:nvSpPr>
        <dsp:cNvPr id="0" name=""/>
        <dsp:cNvSpPr/>
      </dsp:nvSpPr>
      <dsp:spPr>
        <a:xfrm>
          <a:off x="2437655" y="1686113"/>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437655" y="1686113"/>
        <a:ext cx="1830288" cy="1098172"/>
      </dsp:txXfrm>
    </dsp:sp>
    <dsp:sp modelId="{20D274BB-8091-4B90-8ECB-DF75404CA2DC}">
      <dsp:nvSpPr>
        <dsp:cNvPr id="0" name=""/>
        <dsp:cNvSpPr/>
      </dsp:nvSpPr>
      <dsp:spPr>
        <a:xfrm>
          <a:off x="2813539" y="501339"/>
          <a:ext cx="2424457"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67F6CBA7-15E5-4E7F-82C5-21D7C159E6DE}">
      <dsp:nvSpPr>
        <dsp:cNvPr id="0" name=""/>
        <dsp:cNvSpPr/>
      </dsp:nvSpPr>
      <dsp:spPr>
        <a:xfrm>
          <a:off x="2437655" y="313397"/>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437655" y="313397"/>
        <a:ext cx="1830288" cy="1098172"/>
      </dsp:txXfrm>
    </dsp:sp>
    <dsp:sp modelId="{97F6AE2A-8F4C-4E7A-95AE-2CA1E4E7203E}">
      <dsp:nvSpPr>
        <dsp:cNvPr id="0" name=""/>
        <dsp:cNvSpPr/>
      </dsp:nvSpPr>
      <dsp:spPr>
        <a:xfrm rot="5400000">
          <a:off x="4561464" y="1187697"/>
          <a:ext cx="1362890" cy="164725"/>
        </a:xfrm>
        <a:prstGeom prst="rect">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2B109BCC-FD63-40BB-899D-9A5F8CB529BD}">
      <dsp:nvSpPr>
        <dsp:cNvPr id="0" name=""/>
        <dsp:cNvSpPr/>
      </dsp:nvSpPr>
      <dsp:spPr>
        <a:xfrm>
          <a:off x="4871939" y="313397"/>
          <a:ext cx="1830288" cy="1098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4871939" y="313397"/>
        <a:ext cx="1830288" cy="1098172"/>
      </dsp:txXfrm>
    </dsp:sp>
    <dsp:sp modelId="{75F3916D-7DC7-4848-88AB-18B18BD72035}">
      <dsp:nvSpPr>
        <dsp:cNvPr id="0" name=""/>
        <dsp:cNvSpPr/>
      </dsp:nvSpPr>
      <dsp:spPr>
        <a:xfrm>
          <a:off x="4871939" y="1686113"/>
          <a:ext cx="1830288" cy="1098172"/>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4871939" y="1686113"/>
        <a:ext cx="1830288" cy="10981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887BED-7146-43D9-A9B8-8D56ECE2E4D2}">
      <dsp:nvSpPr>
        <dsp:cNvPr id="0" name=""/>
        <dsp:cNvSpPr/>
      </dsp:nvSpPr>
      <dsp:spPr>
        <a:xfrm>
          <a:off x="2154771" y="668871"/>
          <a:ext cx="4453456" cy="4453456"/>
        </a:xfrm>
        <a:prstGeom prst="blockArc">
          <a:avLst>
            <a:gd name="adj1" fmla="val 10800000"/>
            <a:gd name="adj2" fmla="val 16200000"/>
            <a:gd name="adj3" fmla="val 464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3D75C0-DFA2-4D2A-9007-838A222A317F}">
      <dsp:nvSpPr>
        <dsp:cNvPr id="0" name=""/>
        <dsp:cNvSpPr/>
      </dsp:nvSpPr>
      <dsp:spPr>
        <a:xfrm>
          <a:off x="2154771" y="668871"/>
          <a:ext cx="4453456" cy="4453456"/>
        </a:xfrm>
        <a:prstGeom prst="blockArc">
          <a:avLst>
            <a:gd name="adj1" fmla="val 5400000"/>
            <a:gd name="adj2" fmla="val 10800000"/>
            <a:gd name="adj3" fmla="val 464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3BA070-FCF1-44C7-85C4-0474D4FE8910}">
      <dsp:nvSpPr>
        <dsp:cNvPr id="0" name=""/>
        <dsp:cNvSpPr/>
      </dsp:nvSpPr>
      <dsp:spPr>
        <a:xfrm>
          <a:off x="2154771" y="668871"/>
          <a:ext cx="4453456" cy="4453456"/>
        </a:xfrm>
        <a:prstGeom prst="blockArc">
          <a:avLst>
            <a:gd name="adj1" fmla="val 0"/>
            <a:gd name="adj2" fmla="val 5400000"/>
            <a:gd name="adj3" fmla="val 464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F6B377-8E3D-429A-9C8C-1B31DDBB7758}">
      <dsp:nvSpPr>
        <dsp:cNvPr id="0" name=""/>
        <dsp:cNvSpPr/>
      </dsp:nvSpPr>
      <dsp:spPr>
        <a:xfrm>
          <a:off x="2154771" y="668871"/>
          <a:ext cx="4453456" cy="4453456"/>
        </a:xfrm>
        <a:prstGeom prst="blockArc">
          <a:avLst>
            <a:gd name="adj1" fmla="val 16200000"/>
            <a:gd name="adj2" fmla="val 0"/>
            <a:gd name="adj3" fmla="val 464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FC71751-685B-4BD2-AEBA-555B4DEBF98C}">
      <dsp:nvSpPr>
        <dsp:cNvPr id="0" name=""/>
        <dsp:cNvSpPr/>
      </dsp:nvSpPr>
      <dsp:spPr>
        <a:xfrm>
          <a:off x="3355655" y="1869755"/>
          <a:ext cx="2051688" cy="20516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SA" sz="4000" kern="1200" dirty="0" smtClean="0">
              <a:cs typeface="Bader" pitchFamily="2" charset="-78"/>
            </a:rPr>
            <a:t>الطالب</a:t>
          </a:r>
          <a:endParaRPr lang="ar-SA" sz="4000" kern="1200" dirty="0">
            <a:cs typeface="Bader" pitchFamily="2" charset="-78"/>
          </a:endParaRPr>
        </a:p>
      </dsp:txBody>
      <dsp:txXfrm>
        <a:off x="3355655" y="1869755"/>
        <a:ext cx="2051688" cy="2051688"/>
      </dsp:txXfrm>
    </dsp:sp>
    <dsp:sp modelId="{E1130665-9BD5-4530-A61A-C3B723686367}">
      <dsp:nvSpPr>
        <dsp:cNvPr id="0" name=""/>
        <dsp:cNvSpPr/>
      </dsp:nvSpPr>
      <dsp:spPr>
        <a:xfrm>
          <a:off x="3663408" y="2483"/>
          <a:ext cx="1436182" cy="143618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تقديم التغذية الراجعة</a:t>
          </a:r>
          <a:endParaRPr lang="ar-SA"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3663408" y="2483"/>
        <a:ext cx="1436182" cy="1436182"/>
      </dsp:txXfrm>
    </dsp:sp>
    <dsp:sp modelId="{D6604188-E8AE-480F-8376-A56323382A91}">
      <dsp:nvSpPr>
        <dsp:cNvPr id="0" name=""/>
        <dsp:cNvSpPr/>
      </dsp:nvSpPr>
      <dsp:spPr>
        <a:xfrm>
          <a:off x="5838434" y="2177508"/>
          <a:ext cx="1436182" cy="143618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مناقشة التغذية الراجعة مع الطالب</a:t>
          </a:r>
          <a:endParaRPr lang="ar-SA"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5838434" y="2177508"/>
        <a:ext cx="1436182" cy="1436182"/>
      </dsp:txXfrm>
    </dsp:sp>
    <dsp:sp modelId="{7BF33797-684E-45AA-9558-466064C32AFA}">
      <dsp:nvSpPr>
        <dsp:cNvPr id="0" name=""/>
        <dsp:cNvSpPr/>
      </dsp:nvSpPr>
      <dsp:spPr>
        <a:xfrm>
          <a:off x="3663408" y="4352534"/>
          <a:ext cx="1436182" cy="143618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A"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خطة العمل لتحسين الأداء</a:t>
          </a:r>
          <a:endParaRPr lang="ar-SA"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3663408" y="4352534"/>
        <a:ext cx="1436182" cy="1436182"/>
      </dsp:txXfrm>
    </dsp:sp>
    <dsp:sp modelId="{FB21171D-D2AE-4DAD-95C9-CCED263911EB}">
      <dsp:nvSpPr>
        <dsp:cNvPr id="0" name=""/>
        <dsp:cNvSpPr/>
      </dsp:nvSpPr>
      <dsp:spPr>
        <a:xfrm>
          <a:off x="1488383" y="2177508"/>
          <a:ext cx="1436182" cy="143618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A"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التحسن الفعلي</a:t>
          </a:r>
          <a:endParaRPr lang="ar-SA"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dsp:txBody>
      <dsp:txXfrm>
        <a:off x="1488383" y="2177508"/>
        <a:ext cx="1436182" cy="14361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BD3-B73D-42EF-B487-1BE7D9D82002}"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EB5B0-3740-4A0C-9FB1-2622B7608F97}" type="slidenum">
              <a:rPr lang="en-US" smtClean="0"/>
              <a:pPr/>
              <a:t>‹#›</a:t>
            </a:fld>
            <a:endParaRPr lang="en-US"/>
          </a:p>
        </p:txBody>
      </p:sp>
    </p:spTree>
    <p:extLst>
      <p:ext uri="{BB962C8B-B14F-4D97-AF65-F5344CB8AC3E}">
        <p14:creationId xmlns:p14="http://schemas.microsoft.com/office/powerpoint/2010/main" xmlns="" val="169135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8"/>
          <p:cNvSpPr txBox="1">
            <a:spLocks noChangeArrowheads="1"/>
          </p:cNvSpPr>
          <p:nvPr/>
        </p:nvSpPr>
        <p:spPr>
          <a:xfrm>
            <a:off x="36420" y="3101773"/>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الصف النشط )</a:t>
            </a:r>
            <a:endParaRPr lang="ru-RU" sz="3600" dirty="0">
              <a:ln>
                <a:solidFill>
                  <a:schemeClr val="accent5">
                    <a:lumMod val="50000"/>
                  </a:schemeClr>
                </a:solidFill>
              </a:ln>
              <a:solidFill>
                <a:sysClr val="windowText" lastClr="000000"/>
              </a:solidFill>
              <a:cs typeface="AL-Mohanad" pitchFamily="2" charset="-78"/>
            </a:endParaRPr>
          </a:p>
        </p:txBody>
      </p:sp>
      <p:sp>
        <p:nvSpPr>
          <p:cNvPr id="13" name="مربع نص 12"/>
          <p:cNvSpPr txBox="1"/>
          <p:nvPr/>
        </p:nvSpPr>
        <p:spPr>
          <a:xfrm>
            <a:off x="227256"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الثالث</a:t>
            </a:r>
            <a:endParaRPr lang="ar-SA" sz="5400" dirty="0">
              <a:cs typeface="PT Bold Heading" pitchFamily="2" charset="-78"/>
            </a:endParaRPr>
          </a:p>
        </p:txBody>
      </p:sp>
    </p:spTree>
    <p:extLst>
      <p:ext uri="{BB962C8B-B14F-4D97-AF65-F5344CB8AC3E}">
        <p14:creationId xmlns:p14="http://schemas.microsoft.com/office/powerpoint/2010/main" xmlns="" val="4465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715681037"/>
              </p:ext>
            </p:extLst>
          </p:nvPr>
        </p:nvGraphicFramePr>
        <p:xfrm>
          <a:off x="381000" y="260035"/>
          <a:ext cx="8534400" cy="6293165"/>
        </p:xfrm>
        <a:graphic>
          <a:graphicData uri="http://schemas.openxmlformats.org/drawingml/2006/table">
            <a:tbl>
              <a:tblPr rtl="1" firstRow="1" firstCol="1" bandRow="1">
                <a:tableStyleId>{5940675A-B579-460E-94D1-54222C63F5DA}</a:tableStyleId>
              </a:tblPr>
              <a:tblGrid>
                <a:gridCol w="1971343"/>
                <a:gridCol w="2201839"/>
                <a:gridCol w="4361218"/>
              </a:tblGrid>
              <a:tr h="457199">
                <a:tc>
                  <a:txBody>
                    <a:bodyPr/>
                    <a:lstStyle/>
                    <a:p>
                      <a:pPr algn="ctr" rtl="1">
                        <a:lnSpc>
                          <a:spcPct val="115000"/>
                        </a:lnSpc>
                        <a:spcAft>
                          <a:spcPts val="0"/>
                        </a:spcAft>
                      </a:pPr>
                      <a:r>
                        <a:rPr lang="ar-SA" sz="1800" dirty="0">
                          <a:effectLst/>
                          <a:cs typeface="Bader" pitchFamily="2" charset="-78"/>
                        </a:rPr>
                        <a:t>أداة التقويم</a:t>
                      </a:r>
                      <a:endParaRPr lang="en-US" sz="1800" dirty="0">
                        <a:effectLst/>
                        <a:latin typeface="Calibri"/>
                        <a:ea typeface="Calibri"/>
                        <a:cs typeface="Bader" pitchFamily="2" charset="-78"/>
                      </a:endParaRPr>
                    </a:p>
                  </a:txBody>
                  <a:tcPr marL="41163" marR="41163" marT="0" marB="0" anchor="ctr">
                    <a:solidFill>
                      <a:schemeClr val="accent4">
                        <a:lumMod val="20000"/>
                        <a:lumOff val="80000"/>
                      </a:schemeClr>
                    </a:solidFill>
                  </a:tcPr>
                </a:tc>
                <a:tc>
                  <a:txBody>
                    <a:bodyPr/>
                    <a:lstStyle/>
                    <a:p>
                      <a:pPr algn="ctr" rtl="1">
                        <a:lnSpc>
                          <a:spcPct val="115000"/>
                        </a:lnSpc>
                        <a:spcAft>
                          <a:spcPts val="0"/>
                        </a:spcAft>
                      </a:pPr>
                      <a:r>
                        <a:rPr lang="ar-SA" sz="1800" dirty="0">
                          <a:effectLst/>
                          <a:cs typeface="Bader" pitchFamily="2" charset="-78"/>
                        </a:rPr>
                        <a:t>الموقف التعليمي</a:t>
                      </a:r>
                      <a:endParaRPr lang="en-US" sz="1800" dirty="0">
                        <a:effectLst/>
                        <a:latin typeface="Calibri"/>
                        <a:ea typeface="Calibri"/>
                        <a:cs typeface="Bader" pitchFamily="2" charset="-78"/>
                      </a:endParaRPr>
                    </a:p>
                  </a:txBody>
                  <a:tcPr marL="41163" marR="41163" marT="0" marB="0" anchor="ctr">
                    <a:solidFill>
                      <a:schemeClr val="accent4">
                        <a:lumMod val="20000"/>
                        <a:lumOff val="80000"/>
                      </a:schemeClr>
                    </a:solidFill>
                  </a:tcPr>
                </a:tc>
                <a:tc>
                  <a:txBody>
                    <a:bodyPr/>
                    <a:lstStyle/>
                    <a:p>
                      <a:pPr algn="ctr" rtl="1">
                        <a:lnSpc>
                          <a:spcPct val="115000"/>
                        </a:lnSpc>
                        <a:spcAft>
                          <a:spcPts val="0"/>
                        </a:spcAft>
                      </a:pPr>
                      <a:r>
                        <a:rPr lang="ar-SA" sz="1800" dirty="0">
                          <a:effectLst/>
                          <a:cs typeface="Bader" pitchFamily="2" charset="-78"/>
                        </a:rPr>
                        <a:t>إجراءات تفعيل أدوات التقويم </a:t>
                      </a:r>
                      <a:endParaRPr lang="en-US" sz="1800" dirty="0">
                        <a:effectLst/>
                        <a:latin typeface="Calibri"/>
                        <a:ea typeface="Calibri"/>
                        <a:cs typeface="Bader" pitchFamily="2" charset="-78"/>
                      </a:endParaRPr>
                    </a:p>
                  </a:txBody>
                  <a:tcPr marL="41163" marR="41163" marT="0" marB="0" anchor="ctr">
                    <a:solidFill>
                      <a:schemeClr val="accent4">
                        <a:lumMod val="20000"/>
                        <a:lumOff val="80000"/>
                      </a:schemeClr>
                    </a:solidFill>
                  </a:tcPr>
                </a:tc>
              </a:tr>
              <a:tr h="530324">
                <a:tc>
                  <a:txBody>
                    <a:bodyPr/>
                    <a:lstStyle/>
                    <a:p>
                      <a:pPr algn="ctr" rtl="1">
                        <a:lnSpc>
                          <a:spcPct val="115000"/>
                        </a:lnSpc>
                        <a:spcAft>
                          <a:spcPts val="0"/>
                        </a:spcAft>
                      </a:pPr>
                      <a:r>
                        <a:rPr lang="ar-SA" sz="2000" dirty="0">
                          <a:effectLst/>
                          <a:cs typeface="AL-Mohanad Bold" pitchFamily="2" charset="-78"/>
                        </a:rPr>
                        <a:t>الملاحظة ( المقننة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l" rtl="0">
                        <a:lnSpc>
                          <a:spcPct val="115000"/>
                        </a:lnSpc>
                        <a:spcAft>
                          <a:spcPts val="1000"/>
                        </a:spcAft>
                      </a:pPr>
                      <a:r>
                        <a:rPr lang="ar-SA" sz="1600" dirty="0">
                          <a:effectLst/>
                          <a:cs typeface="AL-Mohanad Bold" pitchFamily="2" charset="-78"/>
                        </a:rPr>
                        <a:t> </a:t>
                      </a:r>
                      <a:endParaRPr lang="en-US" sz="1600" dirty="0">
                        <a:effectLst/>
                        <a:cs typeface="AL-Mohanad Bold" pitchFamily="2" charset="-78"/>
                      </a:endParaRPr>
                    </a:p>
                  </a:txBody>
                  <a:tcPr marL="41163" marR="41163" marT="0" marB="0"/>
                </a:tc>
              </a:tr>
              <a:tr h="498946">
                <a:tc>
                  <a:txBody>
                    <a:bodyPr/>
                    <a:lstStyle/>
                    <a:p>
                      <a:pPr algn="ctr" rtl="1">
                        <a:lnSpc>
                          <a:spcPct val="115000"/>
                        </a:lnSpc>
                        <a:spcAft>
                          <a:spcPts val="0"/>
                        </a:spcAft>
                      </a:pPr>
                      <a:r>
                        <a:rPr lang="ar-SA" sz="2000" dirty="0">
                          <a:effectLst/>
                          <a:cs typeface="AL-Mohanad Bold" pitchFamily="2" charset="-78"/>
                        </a:rPr>
                        <a:t>العروض العملية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cs typeface="AL-Mohanad Bold" pitchFamily="2" charset="-78"/>
                      </a:endParaRPr>
                    </a:p>
                  </a:txBody>
                  <a:tcPr marL="41163" marR="41163" marT="0" marB="0"/>
                </a:tc>
                <a:tc>
                  <a:txBody>
                    <a:bodyPr/>
                    <a:lstStyle/>
                    <a:p>
                      <a:pPr algn="l" rtl="0">
                        <a:lnSpc>
                          <a:spcPct val="115000"/>
                        </a:lnSpc>
                        <a:spcAft>
                          <a:spcPts val="1000"/>
                        </a:spcAft>
                      </a:pPr>
                      <a:r>
                        <a:rPr lang="ar-SA" sz="1600">
                          <a:effectLst/>
                          <a:cs typeface="AL-Mohanad Bold" pitchFamily="2" charset="-78"/>
                        </a:rPr>
                        <a:t> </a:t>
                      </a:r>
                      <a:endParaRPr lang="en-US" sz="1600">
                        <a:effectLst/>
                        <a:cs typeface="AL-Mohanad Bold" pitchFamily="2" charset="-78"/>
                      </a:endParaRPr>
                    </a:p>
                    <a:p>
                      <a:pPr algn="r" rtl="1">
                        <a:lnSpc>
                          <a:spcPct val="115000"/>
                        </a:lnSpc>
                        <a:spcAft>
                          <a:spcPts val="0"/>
                        </a:spcAft>
                      </a:pPr>
                      <a:r>
                        <a:rPr lang="ar-SA" sz="1600">
                          <a:effectLst/>
                          <a:cs typeface="AL-Mohanad Bold" pitchFamily="2" charset="-78"/>
                        </a:rPr>
                        <a:t> </a:t>
                      </a:r>
                      <a:endParaRPr lang="en-US" sz="1600">
                        <a:effectLst/>
                        <a:latin typeface="Calibri"/>
                        <a:ea typeface="Calibri"/>
                        <a:cs typeface="AL-Mohanad Bold" pitchFamily="2" charset="-78"/>
                      </a:endParaRPr>
                    </a:p>
                  </a:txBody>
                  <a:tcPr marL="41163" marR="41163" marT="0" marB="0"/>
                </a:tc>
              </a:tr>
              <a:tr h="1821247">
                <a:tc>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المشروعات</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OM"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OM"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OM" sz="1800" dirty="0">
                          <a:effectLst/>
                          <a:cs typeface="AL-Mohanad Bold" pitchFamily="2" charset="-78"/>
                        </a:rPr>
                        <a:t>إعداد دراسة بحثية لجمع البيانات حول ظاهرة ارتفاع درجة الملوحة في </a:t>
                      </a:r>
                      <a:r>
                        <a:rPr lang="ar-SA" sz="1800" dirty="0">
                          <a:effectLst/>
                          <a:cs typeface="AL-Mohanad Bold" pitchFamily="2" charset="-78"/>
                        </a:rPr>
                        <a:t>مياه الخزانات الأرضية للمنازل الواقعة في المناطق الساحلية</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txBody>
                  <a:tcPr marL="41163" marR="41163" marT="0" marB="0"/>
                </a:tc>
                <a:tc>
                  <a:txBody>
                    <a:bodyPr/>
                    <a:lstStyle/>
                    <a:p>
                      <a:pPr marL="342900" lvl="0" indent="-342900" algn="r" rtl="1">
                        <a:lnSpc>
                          <a:spcPct val="115000"/>
                        </a:lnSpc>
                        <a:spcAft>
                          <a:spcPts val="0"/>
                        </a:spcAft>
                        <a:buSzPts val="1600"/>
                        <a:buFont typeface="Symbol"/>
                        <a:buChar char=""/>
                      </a:pPr>
                      <a:r>
                        <a:rPr lang="ar-SA" sz="1800" dirty="0">
                          <a:effectLst/>
                          <a:cs typeface="AL-Mohanad Bold" pitchFamily="2" charset="-78"/>
                        </a:rPr>
                        <a:t>مقابلة الطلاب ومناقشتهم .</a:t>
                      </a:r>
                      <a:endParaRPr lang="en-US" sz="1800" dirty="0">
                        <a:effectLst/>
                        <a:cs typeface="AL-Mohanad Bold" pitchFamily="2" charset="-78"/>
                      </a:endParaRPr>
                    </a:p>
                    <a:p>
                      <a:pPr marL="342900" lvl="0" indent="-342900" algn="r" rtl="1">
                        <a:lnSpc>
                          <a:spcPct val="115000"/>
                        </a:lnSpc>
                        <a:spcAft>
                          <a:spcPts val="0"/>
                        </a:spcAft>
                        <a:buSzPts val="1600"/>
                        <a:buFont typeface="Symbol"/>
                        <a:buChar char=""/>
                      </a:pPr>
                      <a:r>
                        <a:rPr lang="ar-SA" sz="1800" dirty="0">
                          <a:effectLst/>
                          <a:cs typeface="AL-Mohanad Bold" pitchFamily="2" charset="-78"/>
                        </a:rPr>
                        <a:t>الاطلاع على تقرير المشروع المقدم من الطالب أو </a:t>
                      </a:r>
                      <a:r>
                        <a:rPr lang="ar-SA" sz="1800" dirty="0" smtClean="0">
                          <a:effectLst/>
                          <a:cs typeface="AL-Mohanad Bold" pitchFamily="2" charset="-78"/>
                        </a:rPr>
                        <a:t>الطلاب.</a:t>
                      </a:r>
                      <a:endParaRPr lang="en-US" sz="1800" dirty="0">
                        <a:effectLst/>
                        <a:cs typeface="AL-Mohanad Bold" pitchFamily="2" charset="-78"/>
                      </a:endParaRPr>
                    </a:p>
                    <a:p>
                      <a:pPr marL="342900" lvl="0" indent="-342900" algn="r" rtl="1">
                        <a:lnSpc>
                          <a:spcPct val="115000"/>
                        </a:lnSpc>
                        <a:spcAft>
                          <a:spcPts val="0"/>
                        </a:spcAft>
                        <a:buSzPts val="1600"/>
                        <a:buFont typeface="Symbol"/>
                        <a:buChar char=""/>
                      </a:pPr>
                      <a:r>
                        <a:rPr lang="ar-SA" sz="1800" dirty="0">
                          <a:effectLst/>
                          <a:cs typeface="AL-Mohanad Bold" pitchFamily="2" charset="-78"/>
                        </a:rPr>
                        <a:t>الاطلاع على دفتر ملاحظات الطالب حول المشروع .</a:t>
                      </a:r>
                      <a:endParaRPr lang="en-US" sz="1800" dirty="0">
                        <a:effectLst/>
                        <a:cs typeface="AL-Mohanad Bold" pitchFamily="2" charset="-78"/>
                      </a:endParaRPr>
                    </a:p>
                    <a:p>
                      <a:pPr marL="342900" lvl="0" indent="-342900" algn="r" rtl="1">
                        <a:lnSpc>
                          <a:spcPct val="115000"/>
                        </a:lnSpc>
                        <a:spcAft>
                          <a:spcPts val="0"/>
                        </a:spcAft>
                        <a:buSzPts val="1600"/>
                        <a:buFont typeface="Symbol"/>
                        <a:buChar char=""/>
                      </a:pPr>
                      <a:r>
                        <a:rPr lang="ar-SA" sz="1800" dirty="0">
                          <a:effectLst/>
                          <a:cs typeface="AL-Mohanad Bold" pitchFamily="2" charset="-78"/>
                        </a:rPr>
                        <a:t>تصميم بطاقة تقويم تشتمل على العناصر التالية : </a:t>
                      </a:r>
                      <a:endParaRPr lang="en-US" sz="1800" dirty="0">
                        <a:effectLst/>
                        <a:cs typeface="AL-Mohanad Bold" pitchFamily="2" charset="-78"/>
                      </a:endParaRPr>
                    </a:p>
                    <a:p>
                      <a:pPr algn="r" rtl="1">
                        <a:lnSpc>
                          <a:spcPct val="115000"/>
                        </a:lnSpc>
                        <a:spcAft>
                          <a:spcPts val="0"/>
                        </a:spcAft>
                      </a:pPr>
                      <a:r>
                        <a:rPr lang="ar-SA" sz="1800" dirty="0">
                          <a:effectLst/>
                          <a:cs typeface="AL-Mohanad Bold" pitchFamily="2" charset="-78"/>
                        </a:rPr>
                        <a:t>اكتمال المشروع ، وأهميته  ، تطبيق المشروع ،اعتماد المشروع على خامات من البيئة ....</a:t>
                      </a:r>
                      <a:endParaRPr lang="en-US" sz="1800" dirty="0">
                        <a:effectLst/>
                        <a:latin typeface="Calibri"/>
                        <a:ea typeface="Calibri"/>
                        <a:cs typeface="AL-Mohanad Bold" pitchFamily="2" charset="-78"/>
                      </a:endParaRPr>
                    </a:p>
                  </a:txBody>
                  <a:tcPr marL="41163" marR="41163" marT="0" marB="0"/>
                </a:tc>
              </a:tr>
              <a:tr h="439002">
                <a:tc>
                  <a:txBody>
                    <a:bodyPr/>
                    <a:lstStyle/>
                    <a:p>
                      <a:pPr algn="ctr" rtl="1">
                        <a:lnSpc>
                          <a:spcPct val="115000"/>
                        </a:lnSpc>
                        <a:spcAft>
                          <a:spcPts val="0"/>
                        </a:spcAft>
                      </a:pPr>
                      <a:r>
                        <a:rPr lang="ar-SA" sz="2000" dirty="0">
                          <a:effectLst/>
                          <a:cs typeface="AL-Mohanad Bold" pitchFamily="2" charset="-78"/>
                        </a:rPr>
                        <a:t>ملف الإنجاز</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cs typeface="AL-Mohanad Bold" pitchFamily="2" charset="-78"/>
                      </a:endParaRPr>
                    </a:p>
                    <a:p>
                      <a:pPr algn="r" rtl="1">
                        <a:lnSpc>
                          <a:spcPct val="115000"/>
                        </a:lnSpc>
                        <a:spcAft>
                          <a:spcPts val="0"/>
                        </a:spcAft>
                      </a:pPr>
                      <a:endParaRPr lang="en-US" sz="1600" dirty="0">
                        <a:effectLst/>
                        <a:cs typeface="AL-Mohanad Bold" pitchFamily="2" charset="-78"/>
                      </a:endParaRPr>
                    </a:p>
                  </a:txBody>
                  <a:tcPr marL="41163" marR="41163" marT="0" marB="0"/>
                </a:tc>
                <a:tc>
                  <a:txBody>
                    <a:bodyPr/>
                    <a:lstStyle/>
                    <a:p>
                      <a:pPr algn="l" rtl="0">
                        <a:lnSpc>
                          <a:spcPct val="115000"/>
                        </a:lnSpc>
                        <a:spcAft>
                          <a:spcPts val="1000"/>
                        </a:spcAft>
                      </a:pPr>
                      <a:endParaRPr lang="en-US" sz="1600" dirty="0">
                        <a:effectLst/>
                        <a:cs typeface="AL-Mohanad Bold" pitchFamily="2" charset="-78"/>
                      </a:endParaRPr>
                    </a:p>
                  </a:txBody>
                  <a:tcPr marL="41163" marR="41163" marT="0" marB="0"/>
                </a:tc>
              </a:tr>
              <a:tr h="387182">
                <a:tc>
                  <a:txBody>
                    <a:bodyPr/>
                    <a:lstStyle/>
                    <a:p>
                      <a:pPr algn="ctr" rtl="1">
                        <a:lnSpc>
                          <a:spcPct val="115000"/>
                        </a:lnSpc>
                        <a:spcAft>
                          <a:spcPts val="0"/>
                        </a:spcAft>
                      </a:pPr>
                      <a:r>
                        <a:rPr lang="ar-SA" sz="2000" dirty="0">
                          <a:effectLst/>
                          <a:cs typeface="AL-Mohanad Bold" pitchFamily="2" charset="-78"/>
                        </a:rPr>
                        <a:t>المنظمات البيانية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endParaRPr lang="en-US" sz="1600" dirty="0">
                        <a:effectLst/>
                        <a:cs typeface="AL-Mohanad Bold" pitchFamily="2" charset="-78"/>
                      </a:endParaRPr>
                    </a:p>
                  </a:txBody>
                  <a:tcPr marL="41163" marR="41163" marT="0" marB="0"/>
                </a:tc>
              </a:tr>
              <a:tr h="381000">
                <a:tc>
                  <a:txBody>
                    <a:bodyPr/>
                    <a:lstStyle/>
                    <a:p>
                      <a:pPr algn="r" rtl="1">
                        <a:lnSpc>
                          <a:spcPct val="115000"/>
                        </a:lnSpc>
                        <a:spcAft>
                          <a:spcPts val="0"/>
                        </a:spcAft>
                      </a:pP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a:effectLst/>
                          <a:cs typeface="AL-Mohanad Bold" pitchFamily="2" charset="-78"/>
                        </a:rPr>
                        <a:t> </a:t>
                      </a:r>
                      <a:endParaRPr lang="en-US" sz="1600">
                        <a:effectLst/>
                        <a:cs typeface="AL-Mohanad Bold" pitchFamily="2" charset="-78"/>
                      </a:endParaRPr>
                    </a:p>
                    <a:p>
                      <a:pPr algn="r" rtl="1">
                        <a:lnSpc>
                          <a:spcPct val="115000"/>
                        </a:lnSpc>
                        <a:spcAft>
                          <a:spcPts val="0"/>
                        </a:spcAft>
                      </a:pPr>
                      <a:r>
                        <a:rPr lang="ar-SA" sz="1600">
                          <a:effectLst/>
                          <a:cs typeface="AL-Mohanad Bold" pitchFamily="2" charset="-78"/>
                        </a:rPr>
                        <a:t> </a:t>
                      </a:r>
                      <a:endParaRPr lang="en-US" sz="1600">
                        <a:effectLst/>
                        <a:latin typeface="Calibri"/>
                        <a:ea typeface="Calibri"/>
                        <a:cs typeface="AL-Mohanad Bold" pitchFamily="2" charset="-78"/>
                      </a:endParaRPr>
                    </a:p>
                  </a:txBody>
                  <a:tcPr marL="41163" marR="41163" marT="0" marB="0"/>
                </a:tc>
              </a:tr>
              <a:tr h="585220">
                <a:tc>
                  <a:txBody>
                    <a:bodyPr/>
                    <a:lstStyle/>
                    <a:p>
                      <a:pPr algn="ctr" rtl="1">
                        <a:lnSpc>
                          <a:spcPct val="115000"/>
                        </a:lnSpc>
                        <a:spcAft>
                          <a:spcPts val="0"/>
                        </a:spcAft>
                      </a:pP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41163" marR="41163"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c>
                  <a:txBody>
                    <a:bodyPr/>
                    <a:lstStyle/>
                    <a:p>
                      <a:pPr algn="l" rtl="0">
                        <a:lnSpc>
                          <a:spcPct val="115000"/>
                        </a:lnSpc>
                        <a:spcAft>
                          <a:spcPts val="1000"/>
                        </a:spcAft>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41163" marR="41163" marT="0" marB="0"/>
                </a:tc>
              </a:tr>
            </a:tbl>
          </a:graphicData>
        </a:graphic>
      </p:graphicFrame>
    </p:spTree>
    <p:extLst>
      <p:ext uri="{BB962C8B-B14F-4D97-AF65-F5344CB8AC3E}">
        <p14:creationId xmlns:p14="http://schemas.microsoft.com/office/powerpoint/2010/main" xmlns="" val="18699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57200"/>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استراتيجية التقويم المعتمد على الأداء</a:t>
            </a:r>
            <a:endParaRPr lang="ar-SA" sz="3600" dirty="0">
              <a:solidFill>
                <a:srgbClr val="C00000"/>
              </a:solidFill>
              <a:cs typeface="PT Bold Heading" pitchFamily="2" charset="-78"/>
            </a:endParaRPr>
          </a:p>
        </p:txBody>
      </p:sp>
      <p:sp>
        <p:nvSpPr>
          <p:cNvPr id="3" name="مربع نص 2"/>
          <p:cNvSpPr txBox="1"/>
          <p:nvPr/>
        </p:nvSpPr>
        <p:spPr>
          <a:xfrm>
            <a:off x="381001" y="1294272"/>
            <a:ext cx="8265994" cy="4616648"/>
          </a:xfrm>
          <a:prstGeom prst="rect">
            <a:avLst/>
          </a:prstGeom>
          <a:noFill/>
        </p:spPr>
        <p:txBody>
          <a:bodyPr wrap="square" rtlCol="1">
            <a:spAutoFit/>
          </a:bodyPr>
          <a:lstStyle/>
          <a:p>
            <a:pPr algn="r" rtl="1">
              <a:lnSpc>
                <a:spcPct val="150000"/>
              </a:lnSpc>
            </a:pPr>
            <a:r>
              <a:rPr lang="ar-SA" sz="2800" dirty="0" smtClean="0">
                <a:cs typeface="AL-Mohanad Bold" pitchFamily="2" charset="-78"/>
              </a:rPr>
              <a:t>هي قيام المتعلم بتوضيح تعلمه من خلال توظيف مهاراته في مواقف حياتية حقيقية أو مواقف تحاكي المواقف الحقيقية أو قيامه بعروض عملية يظهر من خلالها مدى إتقانه لما اكتسب من مهارات في ضوء النتاجات التعليمية المراد إنجازها </a:t>
            </a:r>
          </a:p>
          <a:p>
            <a:pPr algn="r" rtl="1">
              <a:lnSpc>
                <a:spcPct val="150000"/>
              </a:lnSpc>
            </a:pPr>
            <a:r>
              <a:rPr lang="ar-SA" sz="2800" dirty="0" smtClean="0">
                <a:cs typeface="AL-Mohanad Bold" pitchFamily="2" charset="-78"/>
              </a:rPr>
              <a:t>ويمكن تقويم المهارات المختلفة من خلال استخدام استراتيجية التقويم المعتمد على الأداء حيث يتطلب ذلك إظهار المتعلم لتعلمه من خلال عمل يدم مؤشرات دالة على اكتسابه تلك المهارات</a:t>
            </a:r>
            <a:endParaRPr lang="ar-SA" sz="2800" dirty="0">
              <a:cs typeface="AL-Mohanad Bold" pitchFamily="2" charset="-78"/>
            </a:endParaRPr>
          </a:p>
        </p:txBody>
      </p:sp>
    </p:spTree>
    <p:extLst>
      <p:ext uri="{BB962C8B-B14F-4D97-AF65-F5344CB8AC3E}">
        <p14:creationId xmlns:p14="http://schemas.microsoft.com/office/powerpoint/2010/main" xmlns="" val="24147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57200"/>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خصائص التقويم المعتمد على الأداء</a:t>
            </a:r>
            <a:endParaRPr lang="ar-SA" sz="3600" dirty="0">
              <a:solidFill>
                <a:srgbClr val="C00000"/>
              </a:solidFill>
              <a:cs typeface="PT Bold Heading" pitchFamily="2" charset="-78"/>
            </a:endParaRPr>
          </a:p>
        </p:txBody>
      </p:sp>
      <p:sp>
        <p:nvSpPr>
          <p:cNvPr id="4" name="مستطيل مستدير الزوايا 3"/>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092286" y="13499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مربع نص 4"/>
          <p:cNvSpPr txBox="1"/>
          <p:nvPr/>
        </p:nvSpPr>
        <p:spPr>
          <a:xfrm>
            <a:off x="765413" y="1484293"/>
            <a:ext cx="6244987" cy="954107"/>
          </a:xfrm>
          <a:prstGeom prst="rect">
            <a:avLst/>
          </a:prstGeom>
          <a:noFill/>
        </p:spPr>
        <p:txBody>
          <a:bodyPr wrap="square" rtlCol="1">
            <a:spAutoFit/>
          </a:bodyPr>
          <a:lstStyle/>
          <a:p>
            <a:pPr algn="r" rtl="1"/>
            <a:r>
              <a:rPr lang="ar-SA" sz="2800" dirty="0" smtClean="0">
                <a:cs typeface="AL-Mohanad Bold" pitchFamily="2" charset="-78"/>
              </a:rPr>
              <a:t>1) يقيس العمليات الإجرائية والمعرفية التي يقوم بها الطالب</a:t>
            </a:r>
          </a:p>
        </p:txBody>
      </p:sp>
      <p:sp>
        <p:nvSpPr>
          <p:cNvPr id="7" name="مستطيل مستدير الزوايا 6"/>
          <p:cNvSpPr/>
          <p:nvPr/>
        </p:nvSpPr>
        <p:spPr>
          <a:xfrm>
            <a:off x="770201" y="2963639"/>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مستطيل مستدير الزوايا 7"/>
          <p:cNvSpPr/>
          <p:nvPr/>
        </p:nvSpPr>
        <p:spPr>
          <a:xfrm>
            <a:off x="7092526" y="2997751"/>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ربع نص 8"/>
          <p:cNvSpPr txBox="1"/>
          <p:nvPr/>
        </p:nvSpPr>
        <p:spPr>
          <a:xfrm>
            <a:off x="765653" y="2895600"/>
            <a:ext cx="6244987" cy="1384995"/>
          </a:xfrm>
          <a:prstGeom prst="rect">
            <a:avLst/>
          </a:prstGeom>
          <a:noFill/>
        </p:spPr>
        <p:txBody>
          <a:bodyPr wrap="square" rtlCol="1">
            <a:spAutoFit/>
          </a:bodyPr>
          <a:lstStyle/>
          <a:p>
            <a:pPr algn="r" rtl="1"/>
            <a:r>
              <a:rPr lang="ar-SA" sz="2800" dirty="0" smtClean="0">
                <a:cs typeface="AL-Mohanad Bold" pitchFamily="2" charset="-78"/>
              </a:rPr>
              <a:t>2) يسمح بطرح موقف حقيقي أو طبيعي للتقويم ذي قيمة تربوية مشابهة لتلك المواقف التي </a:t>
            </a:r>
            <a:r>
              <a:rPr lang="ar-SA" sz="2800" dirty="0" err="1" smtClean="0">
                <a:cs typeface="AL-Mohanad Bold" pitchFamily="2" charset="-78"/>
              </a:rPr>
              <a:t>يواجهها</a:t>
            </a:r>
            <a:r>
              <a:rPr lang="ar-SA" sz="2800" dirty="0" smtClean="0">
                <a:cs typeface="AL-Mohanad Bold" pitchFamily="2" charset="-78"/>
              </a:rPr>
              <a:t> الطالب في حياته</a:t>
            </a:r>
          </a:p>
        </p:txBody>
      </p:sp>
      <p:sp>
        <p:nvSpPr>
          <p:cNvPr id="10" name="مستطيل مستدير الزوايا 9"/>
          <p:cNvSpPr/>
          <p:nvPr/>
        </p:nvSpPr>
        <p:spPr>
          <a:xfrm>
            <a:off x="863220" y="446168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ستطيل مستدير الزوايا 10"/>
          <p:cNvSpPr/>
          <p:nvPr/>
        </p:nvSpPr>
        <p:spPr>
          <a:xfrm>
            <a:off x="7185545" y="44958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مربع نص 11"/>
          <p:cNvSpPr txBox="1"/>
          <p:nvPr/>
        </p:nvSpPr>
        <p:spPr>
          <a:xfrm>
            <a:off x="858672" y="4630101"/>
            <a:ext cx="6244987" cy="954107"/>
          </a:xfrm>
          <a:prstGeom prst="rect">
            <a:avLst/>
          </a:prstGeom>
          <a:noFill/>
        </p:spPr>
        <p:txBody>
          <a:bodyPr wrap="square" rtlCol="1">
            <a:spAutoFit/>
          </a:bodyPr>
          <a:lstStyle/>
          <a:p>
            <a:pPr algn="r" rtl="1"/>
            <a:r>
              <a:rPr lang="ar-SA" sz="2800" dirty="0" smtClean="0">
                <a:cs typeface="AL-Mohanad Bold" pitchFamily="2" charset="-78"/>
              </a:rPr>
              <a:t>3) يساعد على الاحتفاظ بالجوانب المعقدة والمتداخلة للعمليات المعرفية </a:t>
            </a:r>
            <a:r>
              <a:rPr lang="ar-SA" sz="2800" dirty="0" err="1" smtClean="0">
                <a:cs typeface="AL-Mohanad Bold" pitchFamily="2" charset="-78"/>
              </a:rPr>
              <a:t>والمهارية</a:t>
            </a:r>
            <a:endParaRPr lang="ar-SA" sz="2800" dirty="0" smtClean="0">
              <a:cs typeface="AL-Mohanad Bold" pitchFamily="2" charset="-78"/>
            </a:endParaRPr>
          </a:p>
        </p:txBody>
      </p:sp>
    </p:spTree>
    <p:extLst>
      <p:ext uri="{BB962C8B-B14F-4D97-AF65-F5344CB8AC3E}">
        <p14:creationId xmlns:p14="http://schemas.microsoft.com/office/powerpoint/2010/main" xmlns="" val="877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57200"/>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خصائص التقويم المعتمد على الأداء</a:t>
            </a:r>
            <a:endParaRPr lang="ar-SA" sz="3600" dirty="0">
              <a:solidFill>
                <a:srgbClr val="C00000"/>
              </a:solidFill>
              <a:cs typeface="PT Bold Heading" pitchFamily="2" charset="-78"/>
            </a:endParaRPr>
          </a:p>
        </p:txBody>
      </p:sp>
      <p:sp>
        <p:nvSpPr>
          <p:cNvPr id="4" name="مستطيل مستدير الزوايا 3"/>
          <p:cNvSpPr/>
          <p:nvPr/>
        </p:nvSpPr>
        <p:spPr>
          <a:xfrm>
            <a:off x="769961" y="1315880"/>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092286" y="134999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مربع نص 4"/>
          <p:cNvSpPr txBox="1"/>
          <p:nvPr/>
        </p:nvSpPr>
        <p:spPr>
          <a:xfrm>
            <a:off x="765413" y="1610380"/>
            <a:ext cx="6244987" cy="523220"/>
          </a:xfrm>
          <a:prstGeom prst="rect">
            <a:avLst/>
          </a:prstGeom>
          <a:noFill/>
        </p:spPr>
        <p:txBody>
          <a:bodyPr wrap="square" rtlCol="1">
            <a:spAutoFit/>
          </a:bodyPr>
          <a:lstStyle/>
          <a:p>
            <a:pPr algn="r" rtl="1"/>
            <a:r>
              <a:rPr lang="ar-SA" sz="2800" dirty="0" smtClean="0">
                <a:cs typeface="AL-Mohanad Bold" pitchFamily="2" charset="-78"/>
              </a:rPr>
              <a:t>4) يقيس عمليات عقلية عليا ودرجات عميقة من الفهم</a:t>
            </a:r>
          </a:p>
        </p:txBody>
      </p:sp>
      <p:sp>
        <p:nvSpPr>
          <p:cNvPr id="7" name="مستطيل مستدير الزوايا 6"/>
          <p:cNvSpPr/>
          <p:nvPr/>
        </p:nvSpPr>
        <p:spPr>
          <a:xfrm>
            <a:off x="770201" y="2963639"/>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مستطيل مستدير الزوايا 7"/>
          <p:cNvSpPr/>
          <p:nvPr/>
        </p:nvSpPr>
        <p:spPr>
          <a:xfrm>
            <a:off x="7092526" y="2997751"/>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ربع نص 8"/>
          <p:cNvSpPr txBox="1"/>
          <p:nvPr/>
        </p:nvSpPr>
        <p:spPr>
          <a:xfrm>
            <a:off x="765653" y="3286780"/>
            <a:ext cx="6244987" cy="523220"/>
          </a:xfrm>
          <a:prstGeom prst="rect">
            <a:avLst/>
          </a:prstGeom>
          <a:noFill/>
        </p:spPr>
        <p:txBody>
          <a:bodyPr wrap="square" rtlCol="1">
            <a:spAutoFit/>
          </a:bodyPr>
          <a:lstStyle/>
          <a:p>
            <a:pPr algn="r" rtl="1"/>
            <a:r>
              <a:rPr lang="ar-SA" sz="2800" dirty="0" smtClean="0">
                <a:cs typeface="AL-Mohanad Bold" pitchFamily="2" charset="-78"/>
              </a:rPr>
              <a:t>5) يتوافق مع التدريس ويتكامل معه</a:t>
            </a:r>
          </a:p>
        </p:txBody>
      </p:sp>
      <p:sp>
        <p:nvSpPr>
          <p:cNvPr id="10" name="مستطيل مستدير الزوايا 9"/>
          <p:cNvSpPr/>
          <p:nvPr/>
        </p:nvSpPr>
        <p:spPr>
          <a:xfrm>
            <a:off x="863220" y="4461688"/>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مستطيل مستدير الزوايا 10"/>
          <p:cNvSpPr/>
          <p:nvPr/>
        </p:nvSpPr>
        <p:spPr>
          <a:xfrm>
            <a:off x="7185545" y="44958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مربع نص 11"/>
          <p:cNvSpPr txBox="1"/>
          <p:nvPr/>
        </p:nvSpPr>
        <p:spPr>
          <a:xfrm>
            <a:off x="858672" y="4630101"/>
            <a:ext cx="6244987" cy="954107"/>
          </a:xfrm>
          <a:prstGeom prst="rect">
            <a:avLst/>
          </a:prstGeom>
          <a:noFill/>
        </p:spPr>
        <p:txBody>
          <a:bodyPr wrap="square" rtlCol="1">
            <a:spAutoFit/>
          </a:bodyPr>
          <a:lstStyle/>
          <a:p>
            <a:pPr algn="r" rtl="1"/>
            <a:r>
              <a:rPr lang="ar-SA" sz="2800" dirty="0" smtClean="0">
                <a:cs typeface="AL-Mohanad Bold" pitchFamily="2" charset="-78"/>
              </a:rPr>
              <a:t>6) يستخدم مداخل محكية تستند على أهمية المخرجات التعليمية بدلاً من معيارية المرجع</a:t>
            </a:r>
          </a:p>
        </p:txBody>
      </p:sp>
    </p:spTree>
    <p:extLst>
      <p:ext uri="{BB962C8B-B14F-4D97-AF65-F5344CB8AC3E}">
        <p14:creationId xmlns:p14="http://schemas.microsoft.com/office/powerpoint/2010/main" xmlns="" val="26497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8672" y="436728"/>
            <a:ext cx="7675728" cy="646331"/>
          </a:xfrm>
          <a:prstGeom prst="rect">
            <a:avLst/>
          </a:prstGeom>
          <a:noFill/>
        </p:spPr>
        <p:txBody>
          <a:bodyPr wrap="square" rtlCol="1">
            <a:spAutoFit/>
          </a:bodyPr>
          <a:lstStyle/>
          <a:p>
            <a:pPr algn="ctr"/>
            <a:r>
              <a:rPr lang="ar-SA" sz="3600" dirty="0" smtClean="0">
                <a:cs typeface="PT Bold Heading" pitchFamily="2" charset="-78"/>
              </a:rPr>
              <a:t>خطوات تصميم التقويم المعتمد على الأداء</a:t>
            </a:r>
            <a:endParaRPr lang="ar-SA" sz="3600" dirty="0">
              <a:cs typeface="PT Bold Heading" pitchFamily="2" charset="-78"/>
            </a:endParaRPr>
          </a:p>
        </p:txBody>
      </p:sp>
      <p:graphicFrame>
        <p:nvGraphicFramePr>
          <p:cNvPr id="3" name="Diagram 10"/>
          <p:cNvGraphicFramePr/>
          <p:nvPr>
            <p:extLst>
              <p:ext uri="{D42A27DB-BD31-4B8C-83A1-F6EECF244321}">
                <p14:modId xmlns:p14="http://schemas.microsoft.com/office/powerpoint/2010/main" xmlns="" val="2758112792"/>
              </p:ext>
            </p:extLst>
          </p:nvPr>
        </p:nvGraphicFramePr>
        <p:xfrm>
          <a:off x="1143000" y="16002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1219200" y="2057400"/>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الغرض من التقويم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5" name="مربع نص 4"/>
          <p:cNvSpPr txBox="1"/>
          <p:nvPr/>
        </p:nvSpPr>
        <p:spPr>
          <a:xfrm>
            <a:off x="1219200" y="3200400"/>
            <a:ext cx="1676400" cy="1200329"/>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النتاجات المراد تقويمها</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6" name="مربع نص 5"/>
          <p:cNvSpPr txBox="1"/>
          <p:nvPr/>
        </p:nvSpPr>
        <p:spPr>
          <a:xfrm>
            <a:off x="1143000" y="4800600"/>
            <a:ext cx="1837899"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معايير الأداء ومؤشراتها</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7" name="مربع نص 6"/>
          <p:cNvSpPr txBox="1"/>
          <p:nvPr/>
        </p:nvSpPr>
        <p:spPr>
          <a:xfrm>
            <a:off x="3581400" y="4648200"/>
            <a:ext cx="1828800" cy="1200329"/>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ترتيب معايير الأداء في جدول بتسلسل منطقي</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8" name="مربع نص 7"/>
          <p:cNvSpPr txBox="1"/>
          <p:nvPr/>
        </p:nvSpPr>
        <p:spPr>
          <a:xfrm>
            <a:off x="3657600" y="3385065"/>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مستويات الأداء</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9" name="مربع نص 8"/>
          <p:cNvSpPr txBox="1"/>
          <p:nvPr/>
        </p:nvSpPr>
        <p:spPr>
          <a:xfrm>
            <a:off x="3657600" y="2057399"/>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تحديد وقت الإنجاز</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0" name="مربع نص 9"/>
          <p:cNvSpPr txBox="1"/>
          <p:nvPr/>
        </p:nvSpPr>
        <p:spPr>
          <a:xfrm>
            <a:off x="5867400" y="1905000"/>
            <a:ext cx="2133600" cy="1200329"/>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تصميم أداة تسجيل لهذه الممارسات والمؤشرات</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1" name="مربع نص 10"/>
          <p:cNvSpPr txBox="1"/>
          <p:nvPr/>
        </p:nvSpPr>
        <p:spPr>
          <a:xfrm>
            <a:off x="6096000" y="3462022"/>
            <a:ext cx="1676400" cy="830997"/>
          </a:xfrm>
          <a:prstGeom prst="rect">
            <a:avLst/>
          </a:prstGeom>
          <a:noFill/>
        </p:spPr>
        <p:txBody>
          <a:bodyPr wrap="square" rtlCol="1">
            <a:spAutoFit/>
          </a:bodyPr>
          <a:lstStyle/>
          <a:p>
            <a:pPr algn="ctr"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تفعيل ملف إنجاز المتعلم</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27431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P spid="5" grpId="0"/>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371600" y="1549566"/>
            <a:ext cx="6408583" cy="376016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249180" y="2209800"/>
            <a:ext cx="1392555" cy="137289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447800" y="1875374"/>
            <a:ext cx="4801380" cy="3108543"/>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 .. الطالب هو محور عملية التغذية الراجعة ولكي تكون التغذية الراجعة فاعلة ينبغي أن يستجيب الطالب لها ويقوم وفقاً لها بالإجراء المطلوب لتحسين أدائه</a:t>
            </a:r>
          </a:p>
          <a:p>
            <a:pPr algn="r" rtl="1"/>
            <a:r>
              <a:rPr lang="ar-SA" sz="2800" dirty="0" smtClean="0">
                <a:latin typeface="Arial" pitchFamily="34" charset="0"/>
                <a:cs typeface="AL-Mohanad Bold" pitchFamily="2" charset="-78"/>
              </a:rPr>
              <a:t>والشكل التالي يوضح العمليات التي يمثل الطالب محورها:</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2/ 3</a:t>
            </a:r>
            <a:endParaRPr lang="ar-SA" sz="4400" dirty="0">
              <a:solidFill>
                <a:srgbClr val="FF0000"/>
              </a:solidFill>
              <a:cs typeface="Bader" pitchFamily="2" charset="-78"/>
            </a:endParaRPr>
          </a:p>
        </p:txBody>
      </p:sp>
    </p:spTree>
    <p:extLst>
      <p:ext uri="{BB962C8B-B14F-4D97-AF65-F5344CB8AC3E}">
        <p14:creationId xmlns:p14="http://schemas.microsoft.com/office/powerpoint/2010/main" xmlns="" val="272973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رسم تخطيطي 17"/>
          <p:cNvGraphicFramePr/>
          <p:nvPr>
            <p:extLst>
              <p:ext uri="{D42A27DB-BD31-4B8C-83A1-F6EECF244321}">
                <p14:modId xmlns:p14="http://schemas.microsoft.com/office/powerpoint/2010/main" xmlns="" val="2081102274"/>
              </p:ext>
            </p:extLst>
          </p:nvPr>
        </p:nvGraphicFramePr>
        <p:xfrm>
          <a:off x="152400" y="304800"/>
          <a:ext cx="8763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مربع نص 19"/>
          <p:cNvSpPr txBox="1"/>
          <p:nvPr/>
        </p:nvSpPr>
        <p:spPr>
          <a:xfrm>
            <a:off x="5486400" y="4953000"/>
            <a:ext cx="3505200" cy="1384995"/>
          </a:xfrm>
          <a:prstGeom prst="rect">
            <a:avLst/>
          </a:prstGeom>
          <a:noFill/>
        </p:spPr>
        <p:txBody>
          <a:bodyPr wrap="square" rtlCol="1">
            <a:spAutoFit/>
          </a:bodyPr>
          <a:lstStyle/>
          <a:p>
            <a:pPr algn="ctr" rtl="1"/>
            <a:r>
              <a:rPr lang="ar-SA" sz="2800" dirty="0" smtClean="0">
                <a:solidFill>
                  <a:schemeClr val="accent1"/>
                </a:solidFill>
                <a:cs typeface="PT Bold Heading" pitchFamily="2" charset="-78"/>
              </a:rPr>
              <a:t>اقترح توصيات تساعد على جعل التغذية الراجعة أكثر فاعلية</a:t>
            </a:r>
            <a:endParaRPr lang="ar-SA" sz="2800" dirty="0">
              <a:solidFill>
                <a:schemeClr val="accent1"/>
              </a:solidFill>
              <a:cs typeface="PT Bold Heading" pitchFamily="2" charset="-78"/>
            </a:endParaRPr>
          </a:p>
        </p:txBody>
      </p:sp>
      <p:pic>
        <p:nvPicPr>
          <p:cNvPr id="21" name="Picture 4" descr="http://www.getchanged.com/wp-content/uploads/2011/05/four-oclock.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848409"/>
            <a:ext cx="1752600" cy="1740718"/>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مربع نص 21"/>
          <p:cNvSpPr txBox="1"/>
          <p:nvPr/>
        </p:nvSpPr>
        <p:spPr>
          <a:xfrm>
            <a:off x="0" y="93442"/>
            <a:ext cx="2125817" cy="769441"/>
          </a:xfrm>
          <a:prstGeom prst="rect">
            <a:avLst/>
          </a:prstGeom>
          <a:noFill/>
        </p:spPr>
        <p:txBody>
          <a:bodyPr wrap="square" rtlCol="1">
            <a:spAutoFit/>
          </a:bodyPr>
          <a:lstStyle/>
          <a:p>
            <a:pPr algn="ctr"/>
            <a:r>
              <a:rPr lang="ar-SA" sz="4400" dirty="0" smtClean="0">
                <a:cs typeface="PT Bold Heading" pitchFamily="2" charset="-78"/>
              </a:rPr>
              <a:t>10 د</a:t>
            </a:r>
            <a:endParaRPr lang="ar-SA" sz="4400" dirty="0">
              <a:cs typeface="PT Bold Heading" pitchFamily="2" charset="-78"/>
            </a:endParaRPr>
          </a:p>
        </p:txBody>
      </p:sp>
      <p:sp>
        <p:nvSpPr>
          <p:cNvPr id="23" name="مربع نص 22"/>
          <p:cNvSpPr txBox="1"/>
          <p:nvPr/>
        </p:nvSpPr>
        <p:spPr>
          <a:xfrm>
            <a:off x="5943600" y="586798"/>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فردي ثم </a:t>
            </a:r>
            <a:r>
              <a:rPr lang="ar-SA" sz="2800" dirty="0" smtClean="0">
                <a:solidFill>
                  <a:schemeClr val="accent4">
                    <a:lumMod val="50000"/>
                  </a:schemeClr>
                </a:solidFill>
                <a:cs typeface="Bader" pitchFamily="2" charset="-78"/>
              </a:rPr>
              <a:t>جماعي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60837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par>
                                <p:cTn id="20" presetID="21"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0"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15615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16127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1709442"/>
            <a:ext cx="6057900" cy="954107"/>
          </a:xfrm>
          <a:prstGeom prst="rect">
            <a:avLst/>
          </a:prstGeom>
          <a:noFill/>
        </p:spPr>
        <p:txBody>
          <a:bodyPr wrap="square" rtlCol="1">
            <a:spAutoFit/>
          </a:bodyPr>
          <a:lstStyle/>
          <a:p>
            <a:pPr marL="342900" indent="-342900" algn="r" rtl="1">
              <a:buAutoNum type="arabicParenR"/>
            </a:pPr>
            <a:r>
              <a:rPr lang="ar-SA" sz="2800" dirty="0" smtClean="0">
                <a:cs typeface="AL-Mohanad Bold" pitchFamily="2" charset="-78"/>
              </a:rPr>
              <a:t>تقديم تغذية راجعة فورية للمعارف المرتبطة بالحقائق</a:t>
            </a:r>
          </a:p>
        </p:txBody>
      </p:sp>
      <p:sp>
        <p:nvSpPr>
          <p:cNvPr id="5" name="مربع نص 4"/>
          <p:cNvSpPr txBox="1"/>
          <p:nvPr/>
        </p:nvSpPr>
        <p:spPr>
          <a:xfrm>
            <a:off x="858672" y="518616"/>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29820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0332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129942"/>
            <a:ext cx="6057900" cy="954107"/>
          </a:xfrm>
          <a:prstGeom prst="rect">
            <a:avLst/>
          </a:prstGeom>
          <a:noFill/>
        </p:spPr>
        <p:txBody>
          <a:bodyPr wrap="square" rtlCol="1">
            <a:spAutoFit/>
          </a:bodyPr>
          <a:lstStyle/>
          <a:p>
            <a:pPr algn="r" rtl="1"/>
            <a:r>
              <a:rPr lang="ar-SA" sz="2800" dirty="0" smtClean="0">
                <a:cs typeface="AL-Mohanad Bold" pitchFamily="2" charset="-78"/>
              </a:rPr>
              <a:t>2) تأخير التغذية المرتدة قليلاً لإعطاء الطالب فرصة للتفكير</a:t>
            </a:r>
          </a:p>
        </p:txBody>
      </p:sp>
      <p:sp>
        <p:nvSpPr>
          <p:cNvPr id="9" name="مستطيل مستدير الزوايا 8"/>
          <p:cNvSpPr/>
          <p:nvPr/>
        </p:nvSpPr>
        <p:spPr>
          <a:xfrm>
            <a:off x="922360" y="446168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348182" y="451286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1109447" y="4609582"/>
            <a:ext cx="6057900" cy="954107"/>
          </a:xfrm>
          <a:prstGeom prst="rect">
            <a:avLst/>
          </a:prstGeom>
          <a:noFill/>
        </p:spPr>
        <p:txBody>
          <a:bodyPr wrap="square" rtlCol="1">
            <a:spAutoFit/>
          </a:bodyPr>
          <a:lstStyle/>
          <a:p>
            <a:pPr algn="r" rtl="1"/>
            <a:r>
              <a:rPr lang="ar-SA" sz="2800" dirty="0" smtClean="0">
                <a:cs typeface="AL-Mohanad Bold" pitchFamily="2" charset="-78"/>
              </a:rPr>
              <a:t>3) لا يجب تأخير التغذية الراجعة عن الوقت الذي سوف تحدث فيه تغيراً في أداء الطالب</a:t>
            </a:r>
          </a:p>
        </p:txBody>
      </p:sp>
    </p:spTree>
    <p:extLst>
      <p:ext uri="{BB962C8B-B14F-4D97-AF65-F5344CB8AC3E}">
        <p14:creationId xmlns:p14="http://schemas.microsoft.com/office/powerpoint/2010/main" xmlns="" val="195575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15615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16127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1709442"/>
            <a:ext cx="6057900" cy="954107"/>
          </a:xfrm>
          <a:prstGeom prst="rect">
            <a:avLst/>
          </a:prstGeom>
          <a:noFill/>
        </p:spPr>
        <p:txBody>
          <a:bodyPr wrap="square" rtlCol="1">
            <a:spAutoFit/>
          </a:bodyPr>
          <a:lstStyle/>
          <a:p>
            <a:pPr algn="r" rtl="1"/>
            <a:r>
              <a:rPr lang="ar-SA" sz="2800" dirty="0" smtClean="0">
                <a:cs typeface="AL-Mohanad Bold" pitchFamily="2" charset="-78"/>
              </a:rPr>
              <a:t>4) تقديم تغذية راجعة كلما كان ذلك عملياً وممكناً</a:t>
            </a:r>
          </a:p>
        </p:txBody>
      </p:sp>
      <p:sp>
        <p:nvSpPr>
          <p:cNvPr id="5" name="مربع نص 4"/>
          <p:cNvSpPr txBox="1"/>
          <p:nvPr/>
        </p:nvSpPr>
        <p:spPr>
          <a:xfrm>
            <a:off x="858672" y="518616"/>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29820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0332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286780"/>
            <a:ext cx="6057900" cy="523220"/>
          </a:xfrm>
          <a:prstGeom prst="rect">
            <a:avLst/>
          </a:prstGeom>
          <a:noFill/>
        </p:spPr>
        <p:txBody>
          <a:bodyPr wrap="square" rtlCol="1">
            <a:spAutoFit/>
          </a:bodyPr>
          <a:lstStyle/>
          <a:p>
            <a:pPr algn="r" rtl="1"/>
            <a:r>
              <a:rPr lang="ar-SA" sz="2800" dirty="0" smtClean="0">
                <a:cs typeface="AL-Mohanad Bold" pitchFamily="2" charset="-78"/>
              </a:rPr>
              <a:t>5) تناول أهم النقاط</a:t>
            </a:r>
          </a:p>
        </p:txBody>
      </p:sp>
      <p:sp>
        <p:nvSpPr>
          <p:cNvPr id="9" name="مستطيل مستدير الزوايا 8"/>
          <p:cNvSpPr/>
          <p:nvPr/>
        </p:nvSpPr>
        <p:spPr>
          <a:xfrm>
            <a:off x="922360" y="446168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348182" y="451286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1109447" y="4810780"/>
            <a:ext cx="6057900" cy="523220"/>
          </a:xfrm>
          <a:prstGeom prst="rect">
            <a:avLst/>
          </a:prstGeom>
          <a:noFill/>
        </p:spPr>
        <p:txBody>
          <a:bodyPr wrap="square" rtlCol="1">
            <a:spAutoFit/>
          </a:bodyPr>
          <a:lstStyle/>
          <a:p>
            <a:pPr algn="r" rtl="1"/>
            <a:r>
              <a:rPr lang="ar-SA" sz="2800" dirty="0" smtClean="0">
                <a:cs typeface="AL-Mohanad Bold" pitchFamily="2" charset="-78"/>
              </a:rPr>
              <a:t>6) الأخذ في الاعتبار مستوى تقدم الطالب ونموه</a:t>
            </a:r>
          </a:p>
        </p:txBody>
      </p:sp>
    </p:spTree>
    <p:extLst>
      <p:ext uri="{BB962C8B-B14F-4D97-AF65-F5344CB8AC3E}">
        <p14:creationId xmlns:p14="http://schemas.microsoft.com/office/powerpoint/2010/main" xmlns="" val="3094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15615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16127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1838980"/>
            <a:ext cx="6057900" cy="523220"/>
          </a:xfrm>
          <a:prstGeom prst="rect">
            <a:avLst/>
          </a:prstGeom>
          <a:noFill/>
        </p:spPr>
        <p:txBody>
          <a:bodyPr wrap="square" rtlCol="1">
            <a:spAutoFit/>
          </a:bodyPr>
          <a:lstStyle/>
          <a:p>
            <a:pPr algn="r" rtl="1"/>
            <a:r>
              <a:rPr lang="ar-SA" sz="2800" dirty="0" smtClean="0">
                <a:cs typeface="AL-Mohanad Bold" pitchFamily="2" charset="-78"/>
              </a:rPr>
              <a:t>7) اختيار أفضل أسلوب لتوصيل الرسالة</a:t>
            </a:r>
          </a:p>
        </p:txBody>
      </p:sp>
      <p:sp>
        <p:nvSpPr>
          <p:cNvPr id="5" name="مربع نص 4"/>
          <p:cNvSpPr txBox="1"/>
          <p:nvPr/>
        </p:nvSpPr>
        <p:spPr>
          <a:xfrm>
            <a:off x="858672" y="518616"/>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298204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03322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200400"/>
            <a:ext cx="6057900" cy="954107"/>
          </a:xfrm>
          <a:prstGeom prst="rect">
            <a:avLst/>
          </a:prstGeom>
          <a:noFill/>
        </p:spPr>
        <p:txBody>
          <a:bodyPr wrap="square" rtlCol="1">
            <a:spAutoFit/>
          </a:bodyPr>
          <a:lstStyle/>
          <a:p>
            <a:pPr algn="r" rtl="1"/>
            <a:r>
              <a:rPr lang="ar-SA" sz="2800" dirty="0" smtClean="0">
                <a:cs typeface="AL-Mohanad Bold" pitchFamily="2" charset="-78"/>
              </a:rPr>
              <a:t>8) استخدام التغذية الراجعة التفاعلية مع الطالب ما أمكن ذلك</a:t>
            </a:r>
          </a:p>
        </p:txBody>
      </p:sp>
      <p:sp>
        <p:nvSpPr>
          <p:cNvPr id="9" name="مستطيل مستدير الزوايا 8"/>
          <p:cNvSpPr/>
          <p:nvPr/>
        </p:nvSpPr>
        <p:spPr>
          <a:xfrm>
            <a:off x="922360" y="4461684"/>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مستطيل مستدير الزوايا 9"/>
          <p:cNvSpPr/>
          <p:nvPr/>
        </p:nvSpPr>
        <p:spPr>
          <a:xfrm>
            <a:off x="7348182" y="4512864"/>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1" name="مربع نص 10"/>
          <p:cNvSpPr txBox="1"/>
          <p:nvPr/>
        </p:nvSpPr>
        <p:spPr>
          <a:xfrm>
            <a:off x="1109447" y="4648200"/>
            <a:ext cx="6057900" cy="954107"/>
          </a:xfrm>
          <a:prstGeom prst="rect">
            <a:avLst/>
          </a:prstGeom>
          <a:noFill/>
        </p:spPr>
        <p:txBody>
          <a:bodyPr wrap="square" rtlCol="1">
            <a:spAutoFit/>
          </a:bodyPr>
          <a:lstStyle/>
          <a:p>
            <a:pPr algn="r" rtl="1"/>
            <a:r>
              <a:rPr lang="ar-SA" sz="2800" dirty="0" smtClean="0">
                <a:cs typeface="AL-Mohanad Bold" pitchFamily="2" charset="-78"/>
              </a:rPr>
              <a:t>9) إعطاء تغذية راجعة مكتوبة على الأعمال الكتابية أو الواجبات</a:t>
            </a:r>
          </a:p>
        </p:txBody>
      </p:sp>
    </p:spTree>
    <p:extLst>
      <p:ext uri="{BB962C8B-B14F-4D97-AF65-F5344CB8AC3E}">
        <p14:creationId xmlns:p14="http://schemas.microsoft.com/office/powerpoint/2010/main" xmlns="" val="24703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8"/>
          <p:cNvSpPr txBox="1">
            <a:spLocks noChangeArrowheads="1"/>
          </p:cNvSpPr>
          <p:nvPr/>
        </p:nvSpPr>
        <p:spPr>
          <a:xfrm>
            <a:off x="36420" y="3101773"/>
            <a:ext cx="4052454" cy="1089227"/>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نقل المسؤولية وتقويم التعلم)</a:t>
            </a:r>
            <a:endParaRPr lang="ru-RU" sz="3600" dirty="0">
              <a:ln>
                <a:solidFill>
                  <a:schemeClr val="accent5">
                    <a:lumMod val="50000"/>
                  </a:schemeClr>
                </a:solidFill>
              </a:ln>
              <a:solidFill>
                <a:sysClr val="windowText" lastClr="000000"/>
              </a:solidFill>
              <a:cs typeface="AL-Mohanad" pitchFamily="2" charset="-78"/>
            </a:endParaRPr>
          </a:p>
        </p:txBody>
      </p:sp>
      <p:sp>
        <p:nvSpPr>
          <p:cNvPr id="3" name="مربع نص 2"/>
          <p:cNvSpPr txBox="1"/>
          <p:nvPr/>
        </p:nvSpPr>
        <p:spPr>
          <a:xfrm>
            <a:off x="76200" y="2057400"/>
            <a:ext cx="4192344" cy="923330"/>
          </a:xfrm>
          <a:prstGeom prst="rect">
            <a:avLst/>
          </a:prstGeom>
          <a:noFill/>
        </p:spPr>
        <p:txBody>
          <a:bodyPr wrap="square" rtlCol="1">
            <a:spAutoFit/>
          </a:bodyPr>
          <a:lstStyle/>
          <a:p>
            <a:pPr algn="ctr"/>
            <a:r>
              <a:rPr lang="ar-SA" sz="5400" dirty="0" smtClean="0">
                <a:cs typeface="PT Bold Heading" pitchFamily="2" charset="-78"/>
              </a:rPr>
              <a:t>الجلسة الثانية</a:t>
            </a:r>
            <a:endParaRPr lang="ar-SA" sz="5400" dirty="0">
              <a:cs typeface="PT Bold Heading" pitchFamily="2" charset="-78"/>
            </a:endParaRPr>
          </a:p>
        </p:txBody>
      </p:sp>
      <p:sp>
        <p:nvSpPr>
          <p:cNvPr id="4" name="مستطيل 3"/>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5" name="مستطيل 4"/>
          <p:cNvSpPr/>
          <p:nvPr/>
        </p:nvSpPr>
        <p:spPr>
          <a:xfrm>
            <a:off x="304800"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 محمد أحمد البريدي                  أ/ هدى مستور الغامدي</a:t>
            </a:r>
            <a:endPar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126697865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69961" y="225759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مستدير الزوايا 2"/>
          <p:cNvSpPr/>
          <p:nvPr/>
        </p:nvSpPr>
        <p:spPr>
          <a:xfrm>
            <a:off x="7195783" y="230877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4" name="مربع نص 3"/>
          <p:cNvSpPr txBox="1"/>
          <p:nvPr/>
        </p:nvSpPr>
        <p:spPr>
          <a:xfrm>
            <a:off x="957048" y="2535028"/>
            <a:ext cx="6057900" cy="954107"/>
          </a:xfrm>
          <a:prstGeom prst="rect">
            <a:avLst/>
          </a:prstGeom>
          <a:noFill/>
        </p:spPr>
        <p:txBody>
          <a:bodyPr wrap="square" rtlCol="1">
            <a:spAutoFit/>
          </a:bodyPr>
          <a:lstStyle/>
          <a:p>
            <a:pPr algn="r" rtl="1"/>
            <a:r>
              <a:rPr lang="ar-SA" sz="2800" dirty="0" smtClean="0">
                <a:cs typeface="AL-Mohanad Bold" pitchFamily="2" charset="-78"/>
              </a:rPr>
              <a:t>10) استخدام الأسلوب الأدائي لتوضيح كيفية عمل شيء معين</a:t>
            </a:r>
          </a:p>
        </p:txBody>
      </p:sp>
      <p:sp>
        <p:nvSpPr>
          <p:cNvPr id="5" name="مربع نص 4"/>
          <p:cNvSpPr txBox="1"/>
          <p:nvPr/>
        </p:nvSpPr>
        <p:spPr>
          <a:xfrm>
            <a:off x="858672" y="990600"/>
            <a:ext cx="7675728" cy="646331"/>
          </a:xfrm>
          <a:prstGeom prst="rect">
            <a:avLst/>
          </a:prstGeom>
          <a:noFill/>
        </p:spPr>
        <p:txBody>
          <a:bodyPr wrap="square" rtlCol="1">
            <a:spAutoFit/>
          </a:bodyPr>
          <a:lstStyle/>
          <a:p>
            <a:pPr algn="ctr"/>
            <a:r>
              <a:rPr lang="ar-SA" sz="3600" dirty="0" smtClean="0">
                <a:solidFill>
                  <a:schemeClr val="accent1"/>
                </a:solidFill>
                <a:cs typeface="PT Bold Heading" pitchFamily="2" charset="-78"/>
              </a:rPr>
              <a:t>توصيات لتقديم تغذية راجعة فاعلة للمتعلم</a:t>
            </a:r>
            <a:endParaRPr lang="ar-SA" sz="3600" dirty="0">
              <a:solidFill>
                <a:schemeClr val="accent1"/>
              </a:solidFill>
              <a:cs typeface="PT Bold Heading" pitchFamily="2" charset="-78"/>
            </a:endParaRPr>
          </a:p>
        </p:txBody>
      </p:sp>
      <p:sp>
        <p:nvSpPr>
          <p:cNvPr id="6" name="مستطيل مستدير الزوايا 5"/>
          <p:cNvSpPr/>
          <p:nvPr/>
        </p:nvSpPr>
        <p:spPr>
          <a:xfrm>
            <a:off x="838200" y="3678092"/>
            <a:ext cx="7772400" cy="122602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مستطيل مستدير الزوايا 6"/>
          <p:cNvSpPr/>
          <p:nvPr/>
        </p:nvSpPr>
        <p:spPr>
          <a:xfrm>
            <a:off x="7264022" y="3729272"/>
            <a:ext cx="1246493" cy="1078121"/>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8" name="مربع نص 7"/>
          <p:cNvSpPr txBox="1"/>
          <p:nvPr/>
        </p:nvSpPr>
        <p:spPr>
          <a:xfrm>
            <a:off x="1025287" y="3896448"/>
            <a:ext cx="6057900" cy="523220"/>
          </a:xfrm>
          <a:prstGeom prst="rect">
            <a:avLst/>
          </a:prstGeom>
          <a:noFill/>
        </p:spPr>
        <p:txBody>
          <a:bodyPr wrap="square" rtlCol="1">
            <a:spAutoFit/>
          </a:bodyPr>
          <a:lstStyle/>
          <a:p>
            <a:pPr algn="r" rtl="1"/>
            <a:r>
              <a:rPr lang="ar-SA" sz="2800" dirty="0" smtClean="0">
                <a:cs typeface="AL-Mohanad Bold" pitchFamily="2" charset="-78"/>
              </a:rPr>
              <a:t>11) تقديم تغذية راجعة متبادلة بين الطلاب</a:t>
            </a:r>
          </a:p>
        </p:txBody>
      </p:sp>
    </p:spTree>
    <p:extLst>
      <p:ext uri="{BB962C8B-B14F-4D97-AF65-F5344CB8AC3E}">
        <p14:creationId xmlns:p14="http://schemas.microsoft.com/office/powerpoint/2010/main" xmlns="" val="21439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595377" y="2717348"/>
            <a:ext cx="6263142" cy="3226252"/>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29570" y="3475429"/>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438400" y="3342620"/>
            <a:ext cx="4978703"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algn="r" rtl="1"/>
            <a:r>
              <a:rPr lang="ar-SA" sz="2800" dirty="0" smtClean="0">
                <a:latin typeface="Arial" pitchFamily="34" charset="0"/>
                <a:cs typeface="AL-Mohanad Bold" pitchFamily="2" charset="-78"/>
              </a:rPr>
              <a:t>مستعيناً بخبرتك وبما اكتسبته في هذا البرنامج التدريبي وبالتعاون مع المجموعة :</a:t>
            </a:r>
          </a:p>
          <a:p>
            <a:pPr marL="457200" indent="-457200" algn="r" rtl="1">
              <a:buFont typeface="Arial" pitchFamily="34" charset="0"/>
              <a:buChar char="•"/>
            </a:pPr>
            <a:r>
              <a:rPr lang="ar-SA" sz="2800" dirty="0" smtClean="0">
                <a:latin typeface="Arial" pitchFamily="34" charset="0"/>
                <a:cs typeface="AL-Mohanad Bold" pitchFamily="2" charset="-78"/>
              </a:rPr>
              <a:t>اقترح معايير لتقويم الصف النشط</a:t>
            </a:r>
          </a:p>
          <a:p>
            <a:pPr marL="457200" indent="-457200" algn="r" rtl="1">
              <a:buFont typeface="Arial" pitchFamily="34" charset="0"/>
              <a:buChar char="•"/>
            </a:pPr>
            <a:r>
              <a:rPr lang="ar-SA" sz="2800" dirty="0" smtClean="0">
                <a:latin typeface="Arial" pitchFamily="34" charset="0"/>
                <a:cs typeface="AL-Mohanad Bold" pitchFamily="2" charset="-78"/>
              </a:rPr>
              <a:t>صنف المعايير المقترحة وفق المنظم المرفق</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1 / 4</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83" y="1150441"/>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617381" y="42390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2" name="مربع نص 11"/>
          <p:cNvSpPr txBox="1"/>
          <p:nvPr/>
        </p:nvSpPr>
        <p:spPr>
          <a:xfrm>
            <a:off x="4188554" y="2841139"/>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ورشة عمل</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6345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884437684"/>
              </p:ext>
            </p:extLst>
          </p:nvPr>
        </p:nvGraphicFramePr>
        <p:xfrm>
          <a:off x="-1" y="0"/>
          <a:ext cx="9144001" cy="6420002"/>
        </p:xfrm>
        <a:graphic>
          <a:graphicData uri="http://schemas.openxmlformats.org/drawingml/2006/table">
            <a:tbl>
              <a:tblPr rtl="1" firstRow="1" bandRow="1">
                <a:tableStyleId>{5940675A-B579-460E-94D1-54222C63F5DA}</a:tableStyleId>
              </a:tblPr>
              <a:tblGrid>
                <a:gridCol w="748053"/>
                <a:gridCol w="4987478"/>
                <a:gridCol w="1186203"/>
                <a:gridCol w="1072508"/>
                <a:gridCol w="1149759"/>
              </a:tblGrid>
              <a:tr h="427063">
                <a:tc rowSpan="2">
                  <a:txBody>
                    <a:bodyPr/>
                    <a:lstStyle/>
                    <a:p>
                      <a:pPr algn="ctr" rtl="1"/>
                      <a:r>
                        <a:rPr lang="ar-SA" sz="1600" dirty="0" smtClean="0">
                          <a:cs typeface="Bader" pitchFamily="2" charset="-78"/>
                        </a:rPr>
                        <a:t>م</a:t>
                      </a:r>
                      <a:endParaRPr lang="ar-SA" sz="1600" dirty="0">
                        <a:cs typeface="Bader" pitchFamily="2" charset="-78"/>
                      </a:endParaRPr>
                    </a:p>
                  </a:txBody>
                  <a:tcPr anchor="ctr">
                    <a:solidFill>
                      <a:srgbClr val="00B0F0">
                        <a:alpha val="21176"/>
                      </a:srgbClr>
                    </a:solidFill>
                  </a:tcPr>
                </a:tc>
                <a:tc rowSpan="2">
                  <a:txBody>
                    <a:bodyPr/>
                    <a:lstStyle/>
                    <a:p>
                      <a:pPr algn="ctr" rtl="1"/>
                      <a:r>
                        <a:rPr lang="ar-SA" sz="1600" dirty="0" smtClean="0">
                          <a:cs typeface="Bader" pitchFamily="2" charset="-78"/>
                        </a:rPr>
                        <a:t>المعيار</a:t>
                      </a:r>
                      <a:endParaRPr lang="ar-SA" sz="1600" dirty="0">
                        <a:cs typeface="Bader" pitchFamily="2" charset="-78"/>
                      </a:endParaRPr>
                    </a:p>
                  </a:txBody>
                  <a:tcPr anchor="ctr">
                    <a:solidFill>
                      <a:srgbClr val="00B0F0">
                        <a:alpha val="21176"/>
                      </a:srgbClr>
                    </a:solidFill>
                  </a:tcPr>
                </a:tc>
                <a:tc gridSpan="3">
                  <a:txBody>
                    <a:bodyPr/>
                    <a:lstStyle/>
                    <a:p>
                      <a:pPr algn="ctr"/>
                      <a:r>
                        <a:rPr lang="ar-SA" sz="1600" dirty="0" smtClean="0">
                          <a:cs typeface="Bader" pitchFamily="2" charset="-78"/>
                        </a:rPr>
                        <a:t>تصنيف المعيار</a:t>
                      </a:r>
                      <a:endParaRPr lang="ar-SA" sz="1600" dirty="0">
                        <a:cs typeface="Bader" pitchFamily="2" charset="-78"/>
                      </a:endParaRPr>
                    </a:p>
                  </a:txBody>
                  <a:tcPr anchor="ctr">
                    <a:solidFill>
                      <a:srgbClr val="00B0F0">
                        <a:alpha val="21176"/>
                      </a:srgbClr>
                    </a:solidFill>
                  </a:tcPr>
                </a:tc>
                <a:tc hMerge="1">
                  <a:txBody>
                    <a:bodyPr/>
                    <a:lstStyle/>
                    <a:p>
                      <a:endParaRPr lang="ar-SA" dirty="0"/>
                    </a:p>
                  </a:txBody>
                  <a:tcPr/>
                </a:tc>
                <a:tc hMerge="1">
                  <a:txBody>
                    <a:bodyPr/>
                    <a:lstStyle/>
                    <a:p>
                      <a:endParaRPr lang="ar-SA" dirty="0"/>
                    </a:p>
                  </a:txBody>
                  <a:tcPr/>
                </a:tc>
              </a:tr>
              <a:tr h="445236">
                <a:tc vMerge="1">
                  <a:txBody>
                    <a:bodyPr/>
                    <a:lstStyle/>
                    <a:p>
                      <a:pPr rtl="1"/>
                      <a:endParaRPr lang="ar-SA" dirty="0"/>
                    </a:p>
                  </a:txBody>
                  <a:tcPr/>
                </a:tc>
                <a:tc vMerge="1">
                  <a:txBody>
                    <a:bodyPr/>
                    <a:lstStyle/>
                    <a:p>
                      <a:pPr rtl="1"/>
                      <a:endParaRPr lang="ar-SA" dirty="0"/>
                    </a:p>
                  </a:txBody>
                  <a:tcPr/>
                </a:tc>
                <a:tc>
                  <a:txBody>
                    <a:bodyPr/>
                    <a:lstStyle/>
                    <a:p>
                      <a:pPr algn="ctr" rtl="1"/>
                      <a:r>
                        <a:rPr lang="ar-SA" sz="1600" dirty="0" smtClean="0">
                          <a:cs typeface="Bader" pitchFamily="2" charset="-78"/>
                        </a:rPr>
                        <a:t>قبل التعلم</a:t>
                      </a:r>
                      <a:endParaRPr lang="ar-SA" sz="1600" dirty="0">
                        <a:cs typeface="Bader" pitchFamily="2" charset="-78"/>
                      </a:endParaRPr>
                    </a:p>
                  </a:txBody>
                  <a:tcPr anchor="ctr">
                    <a:solidFill>
                      <a:srgbClr val="00B0F0">
                        <a:alpha val="21176"/>
                      </a:srgbClr>
                    </a:solidFill>
                  </a:tcPr>
                </a:tc>
                <a:tc>
                  <a:txBody>
                    <a:bodyPr/>
                    <a:lstStyle/>
                    <a:p>
                      <a:pPr algn="ctr" rtl="1"/>
                      <a:r>
                        <a:rPr lang="ar-SA" sz="1600" dirty="0" smtClean="0">
                          <a:cs typeface="Bader" pitchFamily="2" charset="-78"/>
                        </a:rPr>
                        <a:t>أثناء التعلم</a:t>
                      </a:r>
                      <a:endParaRPr lang="ar-SA" sz="1600" dirty="0">
                        <a:cs typeface="Bader" pitchFamily="2" charset="-78"/>
                      </a:endParaRPr>
                    </a:p>
                  </a:txBody>
                  <a:tcPr anchor="ctr">
                    <a:solidFill>
                      <a:srgbClr val="00B0F0">
                        <a:alpha val="21176"/>
                      </a:srgbClr>
                    </a:solidFill>
                  </a:tcPr>
                </a:tc>
                <a:tc>
                  <a:txBody>
                    <a:bodyPr/>
                    <a:lstStyle/>
                    <a:p>
                      <a:pPr algn="ctr" rtl="1"/>
                      <a:r>
                        <a:rPr lang="ar-SA" sz="1600" dirty="0" smtClean="0">
                          <a:cs typeface="Bader" pitchFamily="2" charset="-78"/>
                        </a:rPr>
                        <a:t>بعد</a:t>
                      </a:r>
                      <a:r>
                        <a:rPr lang="ar-SA" sz="1600" baseline="0" dirty="0" smtClean="0">
                          <a:cs typeface="Bader" pitchFamily="2" charset="-78"/>
                        </a:rPr>
                        <a:t> التعلم</a:t>
                      </a:r>
                      <a:endParaRPr lang="ar-SA" sz="1600" dirty="0">
                        <a:cs typeface="Bader" pitchFamily="2" charset="-78"/>
                      </a:endParaRPr>
                    </a:p>
                  </a:txBody>
                  <a:tcPr anchor="ctr">
                    <a:solidFill>
                      <a:srgbClr val="00B0F0">
                        <a:alpha val="21176"/>
                      </a:srgbClr>
                    </a:solidFill>
                  </a:tcPr>
                </a:tc>
              </a:tr>
              <a:tr h="348920">
                <a:tc>
                  <a:txBody>
                    <a:bodyPr/>
                    <a:lstStyle/>
                    <a:p>
                      <a:pPr algn="ctr" rtl="1"/>
                      <a:r>
                        <a:rPr lang="ar-SA" dirty="0" smtClean="0">
                          <a:cs typeface="AL-Mohanad Bold" pitchFamily="2" charset="-78"/>
                        </a:rPr>
                        <a:t>1</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تهيئة الطلاب للمهمة التعليمية الجديدة</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a:p>
                  </a:txBody>
                  <a:tcPr/>
                </a:tc>
              </a:tr>
              <a:tr h="348920">
                <a:tc>
                  <a:txBody>
                    <a:bodyPr/>
                    <a:lstStyle/>
                    <a:p>
                      <a:pPr algn="ctr" rtl="1"/>
                      <a:r>
                        <a:rPr lang="ar-SA" dirty="0" smtClean="0">
                          <a:cs typeface="AL-Mohanad Bold" pitchFamily="2" charset="-78"/>
                        </a:rPr>
                        <a:t>2</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ربط الخبرة السابقة بالجديدة</a:t>
                      </a:r>
                      <a:endParaRPr lang="en-US" sz="1800" dirty="0">
                        <a:effectLst/>
                        <a:latin typeface="Calibri"/>
                        <a:ea typeface="Calibri"/>
                        <a:cs typeface="AL-Mohanad Bold" pitchFamily="2" charset="-78"/>
                      </a:endParaRPr>
                    </a:p>
                  </a:txBody>
                  <a:tcPr marL="33228" marR="33228"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c>
                  <a:txBody>
                    <a:bodyPr/>
                    <a:lstStyle/>
                    <a:p>
                      <a:pPr algn="ctr" rtl="1"/>
                      <a:endParaRPr lang="ar-SA" dirty="0"/>
                    </a:p>
                  </a:txBody>
                  <a:tcPr/>
                </a:tc>
                <a:tc>
                  <a:txBody>
                    <a:bodyPr/>
                    <a:lstStyle/>
                    <a:p>
                      <a:pPr algn="ctr" rtl="1"/>
                      <a:endParaRPr lang="ar-SA"/>
                    </a:p>
                  </a:txBody>
                  <a:tcPr/>
                </a:tc>
              </a:tr>
              <a:tr h="348920">
                <a:tc>
                  <a:txBody>
                    <a:bodyPr/>
                    <a:lstStyle/>
                    <a:p>
                      <a:pPr algn="ctr" rtl="1"/>
                      <a:r>
                        <a:rPr lang="ar-SA" dirty="0" smtClean="0">
                          <a:cs typeface="AL-Mohanad Bold" pitchFamily="2" charset="-78"/>
                        </a:rPr>
                        <a:t>3</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تقديم تغذية راجعة مباشرة باستمرار</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endParaRPr lang="ar-SA"/>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r>
              <a:tr h="348920">
                <a:tc>
                  <a:txBody>
                    <a:bodyPr/>
                    <a:lstStyle/>
                    <a:p>
                      <a:pPr algn="ctr" rtl="1"/>
                      <a:r>
                        <a:rPr lang="ar-SA" dirty="0" smtClean="0">
                          <a:cs typeface="AL-Mohanad Bold" pitchFamily="2" charset="-78"/>
                        </a:rPr>
                        <a:t>4</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ربط موضوع الدرس بالحياة</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5</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تقدير جهود الطلاب ومنتجاتهم</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6</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تشجيع تفاعل الطلاب فيما بينهم</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7</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إتاحة الفرصة للطلاب لإبداء آرائهم</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8</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توفير الأجهزة والوسائل اللازمة للتعلم</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9</a:t>
                      </a:r>
                      <a:endParaRPr lang="ar-SA" dirty="0">
                        <a:cs typeface="AL-Mohanad Bold" pitchFamily="2" charset="-78"/>
                      </a:endParaRPr>
                    </a:p>
                  </a:txBody>
                  <a:tcPr/>
                </a:tc>
                <a:tc>
                  <a:txBody>
                    <a:bodyPr/>
                    <a:lstStyle/>
                    <a:p>
                      <a:pPr marL="457200" algn="ctr" rtl="1">
                        <a:lnSpc>
                          <a:spcPct val="115000"/>
                        </a:lnSpc>
                        <a:spcAft>
                          <a:spcPts val="0"/>
                        </a:spcAft>
                      </a:pPr>
                      <a:r>
                        <a:rPr lang="ar-SA" sz="1800" dirty="0">
                          <a:effectLst/>
                          <a:cs typeface="AL-Mohanad Bold" pitchFamily="2" charset="-78"/>
                        </a:rPr>
                        <a:t>إتاحة الفرصة للطلاب لتحديد أهدافهم الخاصة للتعلم</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10</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احتواء المهام التعليمية على المتعة والمرح</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11</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تقديم أنشطة متنوعة تناسب أنماط المتعلمين</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r>
              <a:tr h="348920">
                <a:tc>
                  <a:txBody>
                    <a:bodyPr/>
                    <a:lstStyle/>
                    <a:p>
                      <a:pPr algn="ctr" rtl="1"/>
                      <a:r>
                        <a:rPr lang="ar-SA" dirty="0" smtClean="0">
                          <a:cs typeface="AL-Mohanad Bold" pitchFamily="2" charset="-78"/>
                        </a:rPr>
                        <a:t>12</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تقديم تغذية راجعة متبادلة بين الطلاب</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r>
              <a:tr h="224980">
                <a:tc>
                  <a:txBody>
                    <a:bodyPr/>
                    <a:lstStyle/>
                    <a:p>
                      <a:pPr algn="ctr" rtl="1"/>
                      <a:r>
                        <a:rPr lang="ar-SA" dirty="0" smtClean="0">
                          <a:cs typeface="AL-Mohanad Bold" pitchFamily="2" charset="-78"/>
                        </a:rPr>
                        <a:t>13</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إعداد مخطط لسير الأنشطة والفاعليات</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240220">
                <a:tc>
                  <a:txBody>
                    <a:bodyPr/>
                    <a:lstStyle/>
                    <a:p>
                      <a:pPr algn="ctr" rtl="1"/>
                      <a:r>
                        <a:rPr lang="ar-SA" dirty="0" smtClean="0">
                          <a:cs typeface="AL-Mohanad Bold" pitchFamily="2" charset="-78"/>
                        </a:rPr>
                        <a:t>14</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توفير المتطلبات المعرفية القبلية للمهمة التعليمية </a:t>
                      </a:r>
                      <a:endParaRPr lang="en-US" sz="1800" dirty="0">
                        <a:effectLst/>
                        <a:latin typeface="Calibri"/>
                        <a:ea typeface="Calibri"/>
                        <a:cs typeface="AL-Mohanad Bold" pitchFamily="2" charset="-78"/>
                      </a:endParaRPr>
                    </a:p>
                  </a:txBody>
                  <a:tcPr marL="33228" marR="33228" marT="0" marB="0" anchor="ctr"/>
                </a:tc>
                <a:tc>
                  <a:txBody>
                    <a:bodyPr/>
                    <a:lstStyle/>
                    <a:p>
                      <a:pPr algn="ctr" rtl="1"/>
                      <a:r>
                        <a:rPr lang="ar-SA" sz="1800" b="1" dirty="0" smtClean="0">
                          <a:sym typeface="Wingdings 2"/>
                        </a:rPr>
                        <a:t></a:t>
                      </a:r>
                      <a:endParaRPr lang="ar-SA" sz="1800" b="1" dirty="0"/>
                    </a:p>
                  </a:txBody>
                  <a:tcPr/>
                </a:tc>
                <a:tc>
                  <a:txBody>
                    <a:bodyPr/>
                    <a:lstStyle/>
                    <a:p>
                      <a:pPr algn="ctr" rtl="1"/>
                      <a:endParaRPr lang="ar-SA" dirty="0"/>
                    </a:p>
                  </a:txBody>
                  <a:tcPr/>
                </a:tc>
                <a:tc>
                  <a:txBody>
                    <a:bodyPr/>
                    <a:lstStyle/>
                    <a:p>
                      <a:pPr algn="ctr" rtl="1"/>
                      <a:endParaRPr lang="ar-SA" dirty="0"/>
                    </a:p>
                  </a:txBody>
                  <a:tcPr/>
                </a:tc>
              </a:tr>
              <a:tr h="427063">
                <a:tc>
                  <a:txBody>
                    <a:bodyPr/>
                    <a:lstStyle/>
                    <a:p>
                      <a:pPr algn="ctr" rtl="1"/>
                      <a:r>
                        <a:rPr lang="ar-SA" dirty="0" smtClean="0">
                          <a:cs typeface="AL-Mohanad Bold" pitchFamily="2" charset="-78"/>
                        </a:rPr>
                        <a:t>15</a:t>
                      </a:r>
                      <a:endParaRPr lang="ar-SA" dirty="0">
                        <a:cs typeface="AL-Mohanad Bold" pitchFamily="2" charset="-78"/>
                      </a:endParaRPr>
                    </a:p>
                  </a:txBody>
                  <a:tcPr/>
                </a:tc>
                <a:tc>
                  <a:txBody>
                    <a:bodyPr/>
                    <a:lstStyle/>
                    <a:p>
                      <a:pPr algn="ctr" rtl="1">
                        <a:lnSpc>
                          <a:spcPct val="115000"/>
                        </a:lnSpc>
                        <a:spcAft>
                          <a:spcPts val="0"/>
                        </a:spcAft>
                      </a:pPr>
                      <a:r>
                        <a:rPr lang="ar-SA" sz="1800" dirty="0">
                          <a:effectLst/>
                          <a:cs typeface="AL-Mohanad Bold" pitchFamily="2" charset="-78"/>
                        </a:rPr>
                        <a:t>تشجيع تفاعل الطلاب فيما بينهم </a:t>
                      </a:r>
                      <a:endParaRPr lang="en-US" sz="1800" dirty="0">
                        <a:effectLst/>
                        <a:latin typeface="Calibri"/>
                        <a:ea typeface="Calibri"/>
                        <a:cs typeface="AL-Mohanad Bold" pitchFamily="2" charset="-78"/>
                      </a:endParaRPr>
                    </a:p>
                  </a:txBody>
                  <a:tcPr marL="33228" marR="33228" marT="0" marB="0" anchor="ctr"/>
                </a:tc>
                <a:tc>
                  <a:txBody>
                    <a:bodyPr/>
                    <a:lstStyle/>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ym typeface="Wingdings 2"/>
                        </a:rPr>
                        <a:t></a:t>
                      </a:r>
                      <a:endParaRPr lang="ar-SA" sz="1800" b="1" dirty="0" smtClean="0"/>
                    </a:p>
                  </a:txBody>
                  <a:tcPr/>
                </a:tc>
                <a:tc>
                  <a:txBody>
                    <a:bodyPr/>
                    <a:lstStyle/>
                    <a:p>
                      <a:pPr algn="ctr" rtl="1"/>
                      <a:endParaRPr lang="ar-SA" dirty="0"/>
                    </a:p>
                  </a:txBody>
                  <a:tcPr/>
                </a:tc>
              </a:tr>
            </a:tbl>
          </a:graphicData>
        </a:graphic>
      </p:graphicFrame>
      <p:sp>
        <p:nvSpPr>
          <p:cNvPr id="3" name="مستطيل 2"/>
          <p:cNvSpPr/>
          <p:nvPr/>
        </p:nvSpPr>
        <p:spPr>
          <a:xfrm>
            <a:off x="4114800" y="96330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p:cNvSpPr/>
          <p:nvPr/>
        </p:nvSpPr>
        <p:spPr>
          <a:xfrm>
            <a:off x="2514600" y="9144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4144368" y="132042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2571464" y="1298816"/>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4037456" y="167754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304800" y="164854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4037456" y="2078454"/>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1336344" y="204206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4037456" y="2418510"/>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1379560" y="238554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4039728" y="2802926"/>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1354536" y="278360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4055648" y="3160046"/>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p:cNvSpPr/>
          <p:nvPr/>
        </p:nvSpPr>
        <p:spPr>
          <a:xfrm>
            <a:off x="1384104" y="311342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4098864" y="3517166"/>
            <a:ext cx="3200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2478216" y="349784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a:off x="3657600" y="3886200"/>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p:cNvSpPr/>
          <p:nvPr/>
        </p:nvSpPr>
        <p:spPr>
          <a:xfrm>
            <a:off x="2507784" y="389590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a:off x="3741760" y="4270616"/>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1384104" y="421775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p:cNvSpPr/>
          <p:nvPr/>
        </p:nvSpPr>
        <p:spPr>
          <a:xfrm>
            <a:off x="3771328" y="4627736"/>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p:cNvSpPr/>
          <p:nvPr/>
        </p:nvSpPr>
        <p:spPr>
          <a:xfrm>
            <a:off x="1356811" y="458229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ستطيل 24"/>
          <p:cNvSpPr/>
          <p:nvPr/>
        </p:nvSpPr>
        <p:spPr>
          <a:xfrm>
            <a:off x="3746304" y="5012152"/>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p:cNvSpPr/>
          <p:nvPr/>
        </p:nvSpPr>
        <p:spPr>
          <a:xfrm>
            <a:off x="286597" y="496329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p:cNvSpPr/>
          <p:nvPr/>
        </p:nvSpPr>
        <p:spPr>
          <a:xfrm>
            <a:off x="3775872" y="5355624"/>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ستطيل 27"/>
          <p:cNvSpPr/>
          <p:nvPr/>
        </p:nvSpPr>
        <p:spPr>
          <a:xfrm>
            <a:off x="2478216" y="5333556"/>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ستطيل 28"/>
          <p:cNvSpPr/>
          <p:nvPr/>
        </p:nvSpPr>
        <p:spPr>
          <a:xfrm>
            <a:off x="3750848" y="5726392"/>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ستطيل 29"/>
          <p:cNvSpPr/>
          <p:nvPr/>
        </p:nvSpPr>
        <p:spPr>
          <a:xfrm>
            <a:off x="2478216" y="5716768"/>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p:cNvSpPr/>
          <p:nvPr/>
        </p:nvSpPr>
        <p:spPr>
          <a:xfrm>
            <a:off x="3780416" y="6110808"/>
            <a:ext cx="4191000" cy="2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p:cNvSpPr/>
          <p:nvPr/>
        </p:nvSpPr>
        <p:spPr>
          <a:xfrm>
            <a:off x="1384104" y="6069864"/>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58876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0"/>
                                        </p:tgtEl>
                                        <p:attrNameLst>
                                          <p:attrName>ppt_w</p:attrName>
                                        </p:attrNameLst>
                                      </p:cBhvr>
                                      <p:tavLst>
                                        <p:tav tm="0">
                                          <p:val>
                                            <p:strVal val="ppt_w"/>
                                          </p:val>
                                        </p:tav>
                                        <p:tav tm="100000">
                                          <p:val>
                                            <p:fltVal val="0"/>
                                          </p:val>
                                        </p:tav>
                                      </p:tavLst>
                                    </p:anim>
                                    <p:anim calcmode="lin" valueType="num">
                                      <p:cBhvr>
                                        <p:cTn id="56" dur="500"/>
                                        <p:tgtEl>
                                          <p:spTgt spid="10"/>
                                        </p:tgtEl>
                                        <p:attrNameLst>
                                          <p:attrName>ppt_h</p:attrName>
                                        </p:attrNameLst>
                                      </p:cBhvr>
                                      <p:tavLst>
                                        <p:tav tm="0">
                                          <p:val>
                                            <p:strVal val="ppt_h"/>
                                          </p:val>
                                        </p:tav>
                                        <p:tav tm="100000">
                                          <p:val>
                                            <p:fltVal val="0"/>
                                          </p:val>
                                        </p:tav>
                                      </p:tavLst>
                                    </p:anim>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1"/>
                                        </p:tgtEl>
                                        <p:attrNameLst>
                                          <p:attrName>ppt_w</p:attrName>
                                        </p:attrNameLst>
                                      </p:cBhvr>
                                      <p:tavLst>
                                        <p:tav tm="0">
                                          <p:val>
                                            <p:strVal val="ppt_w"/>
                                          </p:val>
                                        </p:tav>
                                        <p:tav tm="100000">
                                          <p:val>
                                            <p:fltVal val="0"/>
                                          </p:val>
                                        </p:tav>
                                      </p:tavLst>
                                    </p:anim>
                                    <p:anim calcmode="lin" valueType="num">
                                      <p:cBhvr>
                                        <p:cTn id="63" dur="500"/>
                                        <p:tgtEl>
                                          <p:spTgt spid="11"/>
                                        </p:tgtEl>
                                        <p:attrNameLst>
                                          <p:attrName>ppt_h</p:attrName>
                                        </p:attrNameLst>
                                      </p:cBhvr>
                                      <p:tavLst>
                                        <p:tav tm="0">
                                          <p:val>
                                            <p:strVal val="ppt_h"/>
                                          </p:val>
                                        </p:tav>
                                        <p:tav tm="100000">
                                          <p:val>
                                            <p:fltVal val="0"/>
                                          </p:val>
                                        </p:tav>
                                      </p:tavLst>
                                    </p:anim>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12"/>
                                        </p:tgtEl>
                                        <p:attrNameLst>
                                          <p:attrName>ppt_w</p:attrName>
                                        </p:attrNameLst>
                                      </p:cBhvr>
                                      <p:tavLst>
                                        <p:tav tm="0">
                                          <p:val>
                                            <p:strVal val="ppt_w"/>
                                          </p:val>
                                        </p:tav>
                                        <p:tav tm="100000">
                                          <p:val>
                                            <p:fltVal val="0"/>
                                          </p:val>
                                        </p:tav>
                                      </p:tavLst>
                                    </p:anim>
                                    <p:anim calcmode="lin" valueType="num">
                                      <p:cBhvr>
                                        <p:cTn id="70" dur="500"/>
                                        <p:tgtEl>
                                          <p:spTgt spid="12"/>
                                        </p:tgtEl>
                                        <p:attrNameLst>
                                          <p:attrName>ppt_h</p:attrName>
                                        </p:attrNameLst>
                                      </p:cBhvr>
                                      <p:tavLst>
                                        <p:tav tm="0">
                                          <p:val>
                                            <p:strVal val="ppt_h"/>
                                          </p:val>
                                        </p:tav>
                                        <p:tav tm="100000">
                                          <p:val>
                                            <p:fltVal val="0"/>
                                          </p:val>
                                        </p:tav>
                                      </p:tavLst>
                                    </p:anim>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13"/>
                                        </p:tgtEl>
                                        <p:attrNameLst>
                                          <p:attrName>ppt_w</p:attrName>
                                        </p:attrNameLst>
                                      </p:cBhvr>
                                      <p:tavLst>
                                        <p:tav tm="0">
                                          <p:val>
                                            <p:strVal val="ppt_w"/>
                                          </p:val>
                                        </p:tav>
                                        <p:tav tm="100000">
                                          <p:val>
                                            <p:fltVal val="0"/>
                                          </p:val>
                                        </p:tav>
                                      </p:tavLst>
                                    </p:anim>
                                    <p:anim calcmode="lin" valueType="num">
                                      <p:cBhvr>
                                        <p:cTn id="77" dur="500"/>
                                        <p:tgtEl>
                                          <p:spTgt spid="13"/>
                                        </p:tgtEl>
                                        <p:attrNameLst>
                                          <p:attrName>ppt_h</p:attrName>
                                        </p:attrNameLst>
                                      </p:cBhvr>
                                      <p:tavLst>
                                        <p:tav tm="0">
                                          <p:val>
                                            <p:strVal val="ppt_h"/>
                                          </p:val>
                                        </p:tav>
                                        <p:tav tm="100000">
                                          <p:val>
                                            <p:fltVal val="0"/>
                                          </p:val>
                                        </p:tav>
                                      </p:tavLst>
                                    </p:anim>
                                    <p:animEffect transition="out" filter="fade">
                                      <p:cBhvr>
                                        <p:cTn id="78" dur="500"/>
                                        <p:tgtEl>
                                          <p:spTgt spid="13"/>
                                        </p:tgtEl>
                                      </p:cBhvr>
                                    </p:animEffect>
                                    <p:set>
                                      <p:cBhvr>
                                        <p:cTn id="79" dur="1" fill="hold">
                                          <p:stCondLst>
                                            <p:cond delay="499"/>
                                          </p:stCondLst>
                                        </p:cTn>
                                        <p:tgtEl>
                                          <p:spTgt spid="1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0" nodeType="clickEffect">
                                  <p:stCondLst>
                                    <p:cond delay="0"/>
                                  </p:stCondLst>
                                  <p:childTnLst>
                                    <p:anim calcmode="lin" valueType="num">
                                      <p:cBhvr>
                                        <p:cTn id="83" dur="500"/>
                                        <p:tgtEl>
                                          <p:spTgt spid="14"/>
                                        </p:tgtEl>
                                        <p:attrNameLst>
                                          <p:attrName>ppt_w</p:attrName>
                                        </p:attrNameLst>
                                      </p:cBhvr>
                                      <p:tavLst>
                                        <p:tav tm="0">
                                          <p:val>
                                            <p:strVal val="ppt_w"/>
                                          </p:val>
                                        </p:tav>
                                        <p:tav tm="100000">
                                          <p:val>
                                            <p:fltVal val="0"/>
                                          </p:val>
                                        </p:tav>
                                      </p:tavLst>
                                    </p:anim>
                                    <p:anim calcmode="lin" valueType="num">
                                      <p:cBhvr>
                                        <p:cTn id="84" dur="500"/>
                                        <p:tgtEl>
                                          <p:spTgt spid="14"/>
                                        </p:tgtEl>
                                        <p:attrNameLst>
                                          <p:attrName>ppt_h</p:attrName>
                                        </p:attrNameLst>
                                      </p:cBhvr>
                                      <p:tavLst>
                                        <p:tav tm="0">
                                          <p:val>
                                            <p:strVal val="ppt_h"/>
                                          </p:val>
                                        </p:tav>
                                        <p:tav tm="100000">
                                          <p:val>
                                            <p:fltVal val="0"/>
                                          </p:val>
                                        </p:tav>
                                      </p:tavLst>
                                    </p:anim>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xit" presetSubtype="32" fill="hold" grpId="0" nodeType="clickEffect">
                                  <p:stCondLst>
                                    <p:cond delay="0"/>
                                  </p:stCondLst>
                                  <p:childTnLst>
                                    <p:anim calcmode="lin" valueType="num">
                                      <p:cBhvr>
                                        <p:cTn id="90" dur="500"/>
                                        <p:tgtEl>
                                          <p:spTgt spid="15"/>
                                        </p:tgtEl>
                                        <p:attrNameLst>
                                          <p:attrName>ppt_w</p:attrName>
                                        </p:attrNameLst>
                                      </p:cBhvr>
                                      <p:tavLst>
                                        <p:tav tm="0">
                                          <p:val>
                                            <p:strVal val="ppt_w"/>
                                          </p:val>
                                        </p:tav>
                                        <p:tav tm="100000">
                                          <p:val>
                                            <p:fltVal val="0"/>
                                          </p:val>
                                        </p:tav>
                                      </p:tavLst>
                                    </p:anim>
                                    <p:anim calcmode="lin" valueType="num">
                                      <p:cBhvr>
                                        <p:cTn id="91" dur="500"/>
                                        <p:tgtEl>
                                          <p:spTgt spid="15"/>
                                        </p:tgtEl>
                                        <p:attrNameLst>
                                          <p:attrName>ppt_h</p:attrName>
                                        </p:attrNameLst>
                                      </p:cBhvr>
                                      <p:tavLst>
                                        <p:tav tm="0">
                                          <p:val>
                                            <p:strVal val="ppt_h"/>
                                          </p:val>
                                        </p:tav>
                                        <p:tav tm="100000">
                                          <p:val>
                                            <p:fltVal val="0"/>
                                          </p:val>
                                        </p:tav>
                                      </p:tavLst>
                                    </p:anim>
                                    <p:animEffect transition="out" filter="fade">
                                      <p:cBhvr>
                                        <p:cTn id="92" dur="500"/>
                                        <p:tgtEl>
                                          <p:spTgt spid="15"/>
                                        </p:tgtEl>
                                      </p:cBhvr>
                                    </p:animEffect>
                                    <p:set>
                                      <p:cBhvr>
                                        <p:cTn id="93" dur="1" fill="hold">
                                          <p:stCondLst>
                                            <p:cond delay="499"/>
                                          </p:stCondLst>
                                        </p:cTn>
                                        <p:tgtEl>
                                          <p:spTgt spid="1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53" presetClass="exit" presetSubtype="32" fill="hold" grpId="0" nodeType="clickEffect">
                                  <p:stCondLst>
                                    <p:cond delay="0"/>
                                  </p:stCondLst>
                                  <p:childTnLst>
                                    <p:anim calcmode="lin" valueType="num">
                                      <p:cBhvr>
                                        <p:cTn id="97" dur="500"/>
                                        <p:tgtEl>
                                          <p:spTgt spid="16"/>
                                        </p:tgtEl>
                                        <p:attrNameLst>
                                          <p:attrName>ppt_w</p:attrName>
                                        </p:attrNameLst>
                                      </p:cBhvr>
                                      <p:tavLst>
                                        <p:tav tm="0">
                                          <p:val>
                                            <p:strVal val="ppt_w"/>
                                          </p:val>
                                        </p:tav>
                                        <p:tav tm="100000">
                                          <p:val>
                                            <p:fltVal val="0"/>
                                          </p:val>
                                        </p:tav>
                                      </p:tavLst>
                                    </p:anim>
                                    <p:anim calcmode="lin" valueType="num">
                                      <p:cBhvr>
                                        <p:cTn id="98" dur="500"/>
                                        <p:tgtEl>
                                          <p:spTgt spid="16"/>
                                        </p:tgtEl>
                                        <p:attrNameLst>
                                          <p:attrName>ppt_h</p:attrName>
                                        </p:attrNameLst>
                                      </p:cBhvr>
                                      <p:tavLst>
                                        <p:tav tm="0">
                                          <p:val>
                                            <p:strVal val="ppt_h"/>
                                          </p:val>
                                        </p:tav>
                                        <p:tav tm="100000">
                                          <p:val>
                                            <p:fltVal val="0"/>
                                          </p:val>
                                        </p:tav>
                                      </p:tavLst>
                                    </p:anim>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7"/>
                                        </p:tgtEl>
                                        <p:attrNameLst>
                                          <p:attrName>ppt_w</p:attrName>
                                        </p:attrNameLst>
                                      </p:cBhvr>
                                      <p:tavLst>
                                        <p:tav tm="0">
                                          <p:val>
                                            <p:strVal val="ppt_w"/>
                                          </p:val>
                                        </p:tav>
                                        <p:tav tm="100000">
                                          <p:val>
                                            <p:fltVal val="0"/>
                                          </p:val>
                                        </p:tav>
                                      </p:tavLst>
                                    </p:anim>
                                    <p:anim calcmode="lin" valueType="num">
                                      <p:cBhvr>
                                        <p:cTn id="105" dur="500"/>
                                        <p:tgtEl>
                                          <p:spTgt spid="17"/>
                                        </p:tgtEl>
                                        <p:attrNameLst>
                                          <p:attrName>ppt_h</p:attrName>
                                        </p:attrNameLst>
                                      </p:cBhvr>
                                      <p:tavLst>
                                        <p:tav tm="0">
                                          <p:val>
                                            <p:strVal val="ppt_h"/>
                                          </p:val>
                                        </p:tav>
                                        <p:tav tm="100000">
                                          <p:val>
                                            <p:fltVal val="0"/>
                                          </p:val>
                                        </p:tav>
                                      </p:tavLst>
                                    </p:anim>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3" presetClass="exit" presetSubtype="32" fill="hold" grpId="0" nodeType="clickEffect">
                                  <p:stCondLst>
                                    <p:cond delay="0"/>
                                  </p:stCondLst>
                                  <p:childTnLst>
                                    <p:anim calcmode="lin" valueType="num">
                                      <p:cBhvr>
                                        <p:cTn id="111" dur="500"/>
                                        <p:tgtEl>
                                          <p:spTgt spid="18"/>
                                        </p:tgtEl>
                                        <p:attrNameLst>
                                          <p:attrName>ppt_w</p:attrName>
                                        </p:attrNameLst>
                                      </p:cBhvr>
                                      <p:tavLst>
                                        <p:tav tm="0">
                                          <p:val>
                                            <p:strVal val="ppt_w"/>
                                          </p:val>
                                        </p:tav>
                                        <p:tav tm="100000">
                                          <p:val>
                                            <p:fltVal val="0"/>
                                          </p:val>
                                        </p:tav>
                                      </p:tavLst>
                                    </p:anim>
                                    <p:anim calcmode="lin" valueType="num">
                                      <p:cBhvr>
                                        <p:cTn id="112" dur="500"/>
                                        <p:tgtEl>
                                          <p:spTgt spid="18"/>
                                        </p:tgtEl>
                                        <p:attrNameLst>
                                          <p:attrName>ppt_h</p:attrName>
                                        </p:attrNameLst>
                                      </p:cBhvr>
                                      <p:tavLst>
                                        <p:tav tm="0">
                                          <p:val>
                                            <p:strVal val="ppt_h"/>
                                          </p:val>
                                        </p:tav>
                                        <p:tav tm="100000">
                                          <p:val>
                                            <p:fltVal val="0"/>
                                          </p:val>
                                        </p:tav>
                                      </p:tavLst>
                                    </p:anim>
                                    <p:animEffect transition="out" filter="fade">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53" presetClass="exit" presetSubtype="32" fill="hold" grpId="0" nodeType="clickEffect">
                                  <p:stCondLst>
                                    <p:cond delay="0"/>
                                  </p:stCondLst>
                                  <p:childTnLst>
                                    <p:anim calcmode="lin" valueType="num">
                                      <p:cBhvr>
                                        <p:cTn id="118" dur="500"/>
                                        <p:tgtEl>
                                          <p:spTgt spid="19"/>
                                        </p:tgtEl>
                                        <p:attrNameLst>
                                          <p:attrName>ppt_w</p:attrName>
                                        </p:attrNameLst>
                                      </p:cBhvr>
                                      <p:tavLst>
                                        <p:tav tm="0">
                                          <p:val>
                                            <p:strVal val="ppt_w"/>
                                          </p:val>
                                        </p:tav>
                                        <p:tav tm="100000">
                                          <p:val>
                                            <p:fltVal val="0"/>
                                          </p:val>
                                        </p:tav>
                                      </p:tavLst>
                                    </p:anim>
                                    <p:anim calcmode="lin" valueType="num">
                                      <p:cBhvr>
                                        <p:cTn id="119" dur="500"/>
                                        <p:tgtEl>
                                          <p:spTgt spid="19"/>
                                        </p:tgtEl>
                                        <p:attrNameLst>
                                          <p:attrName>ppt_h</p:attrName>
                                        </p:attrNameLst>
                                      </p:cBhvr>
                                      <p:tavLst>
                                        <p:tav tm="0">
                                          <p:val>
                                            <p:strVal val="ppt_h"/>
                                          </p:val>
                                        </p:tav>
                                        <p:tav tm="100000">
                                          <p:val>
                                            <p:fltVal val="0"/>
                                          </p:val>
                                        </p:tav>
                                      </p:tavLst>
                                    </p:anim>
                                    <p:animEffect transition="out" filter="fade">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3" presetClass="exit" presetSubtype="32" fill="hold" grpId="0" nodeType="clickEffect">
                                  <p:stCondLst>
                                    <p:cond delay="0"/>
                                  </p:stCondLst>
                                  <p:childTnLst>
                                    <p:anim calcmode="lin" valueType="num">
                                      <p:cBhvr>
                                        <p:cTn id="125" dur="500"/>
                                        <p:tgtEl>
                                          <p:spTgt spid="20"/>
                                        </p:tgtEl>
                                        <p:attrNameLst>
                                          <p:attrName>ppt_w</p:attrName>
                                        </p:attrNameLst>
                                      </p:cBhvr>
                                      <p:tavLst>
                                        <p:tav tm="0">
                                          <p:val>
                                            <p:strVal val="ppt_w"/>
                                          </p:val>
                                        </p:tav>
                                        <p:tav tm="100000">
                                          <p:val>
                                            <p:fltVal val="0"/>
                                          </p:val>
                                        </p:tav>
                                      </p:tavLst>
                                    </p:anim>
                                    <p:anim calcmode="lin" valueType="num">
                                      <p:cBhvr>
                                        <p:cTn id="126" dur="500"/>
                                        <p:tgtEl>
                                          <p:spTgt spid="20"/>
                                        </p:tgtEl>
                                        <p:attrNameLst>
                                          <p:attrName>ppt_h</p:attrName>
                                        </p:attrNameLst>
                                      </p:cBhvr>
                                      <p:tavLst>
                                        <p:tav tm="0">
                                          <p:val>
                                            <p:strVal val="ppt_h"/>
                                          </p:val>
                                        </p:tav>
                                        <p:tav tm="100000">
                                          <p:val>
                                            <p:fltVal val="0"/>
                                          </p:val>
                                        </p:tav>
                                      </p:tavLst>
                                    </p:anim>
                                    <p:animEffect transition="out" filter="fade">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3" presetClass="exit" presetSubtype="32" fill="hold" grpId="0" nodeType="clickEffect">
                                  <p:stCondLst>
                                    <p:cond delay="0"/>
                                  </p:stCondLst>
                                  <p:childTnLst>
                                    <p:anim calcmode="lin" valueType="num">
                                      <p:cBhvr>
                                        <p:cTn id="132" dur="500"/>
                                        <p:tgtEl>
                                          <p:spTgt spid="21"/>
                                        </p:tgtEl>
                                        <p:attrNameLst>
                                          <p:attrName>ppt_w</p:attrName>
                                        </p:attrNameLst>
                                      </p:cBhvr>
                                      <p:tavLst>
                                        <p:tav tm="0">
                                          <p:val>
                                            <p:strVal val="ppt_w"/>
                                          </p:val>
                                        </p:tav>
                                        <p:tav tm="100000">
                                          <p:val>
                                            <p:fltVal val="0"/>
                                          </p:val>
                                        </p:tav>
                                      </p:tavLst>
                                    </p:anim>
                                    <p:anim calcmode="lin" valueType="num">
                                      <p:cBhvr>
                                        <p:cTn id="133" dur="500"/>
                                        <p:tgtEl>
                                          <p:spTgt spid="21"/>
                                        </p:tgtEl>
                                        <p:attrNameLst>
                                          <p:attrName>ppt_h</p:attrName>
                                        </p:attrNameLst>
                                      </p:cBhvr>
                                      <p:tavLst>
                                        <p:tav tm="0">
                                          <p:val>
                                            <p:strVal val="ppt_h"/>
                                          </p:val>
                                        </p:tav>
                                        <p:tav tm="100000">
                                          <p:val>
                                            <p:fltVal val="0"/>
                                          </p:val>
                                        </p:tav>
                                      </p:tavLst>
                                    </p:anim>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53" presetClass="exit" presetSubtype="32" fill="hold" grpId="0" nodeType="clickEffect">
                                  <p:stCondLst>
                                    <p:cond delay="0"/>
                                  </p:stCondLst>
                                  <p:childTnLst>
                                    <p:anim calcmode="lin" valueType="num">
                                      <p:cBhvr>
                                        <p:cTn id="139" dur="500"/>
                                        <p:tgtEl>
                                          <p:spTgt spid="22"/>
                                        </p:tgtEl>
                                        <p:attrNameLst>
                                          <p:attrName>ppt_w</p:attrName>
                                        </p:attrNameLst>
                                      </p:cBhvr>
                                      <p:tavLst>
                                        <p:tav tm="0">
                                          <p:val>
                                            <p:strVal val="ppt_w"/>
                                          </p:val>
                                        </p:tav>
                                        <p:tav tm="100000">
                                          <p:val>
                                            <p:fltVal val="0"/>
                                          </p:val>
                                        </p:tav>
                                      </p:tavLst>
                                    </p:anim>
                                    <p:anim calcmode="lin" valueType="num">
                                      <p:cBhvr>
                                        <p:cTn id="140" dur="500"/>
                                        <p:tgtEl>
                                          <p:spTgt spid="22"/>
                                        </p:tgtEl>
                                        <p:attrNameLst>
                                          <p:attrName>ppt_h</p:attrName>
                                        </p:attrNameLst>
                                      </p:cBhvr>
                                      <p:tavLst>
                                        <p:tav tm="0">
                                          <p:val>
                                            <p:strVal val="ppt_h"/>
                                          </p:val>
                                        </p:tav>
                                        <p:tav tm="100000">
                                          <p:val>
                                            <p:fltVal val="0"/>
                                          </p:val>
                                        </p:tav>
                                      </p:tavLst>
                                    </p:anim>
                                    <p:animEffect transition="out" filter="fade">
                                      <p:cBhvr>
                                        <p:cTn id="141" dur="500"/>
                                        <p:tgtEl>
                                          <p:spTgt spid="22"/>
                                        </p:tgtEl>
                                      </p:cBhvr>
                                    </p:animEffect>
                                    <p:set>
                                      <p:cBhvr>
                                        <p:cTn id="142" dur="1" fill="hold">
                                          <p:stCondLst>
                                            <p:cond delay="499"/>
                                          </p:stCondLst>
                                        </p:cTn>
                                        <p:tgtEl>
                                          <p:spTgt spid="2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3" presetClass="exit" presetSubtype="32" fill="hold" grpId="0" nodeType="clickEffect">
                                  <p:stCondLst>
                                    <p:cond delay="0"/>
                                  </p:stCondLst>
                                  <p:childTnLst>
                                    <p:anim calcmode="lin" valueType="num">
                                      <p:cBhvr>
                                        <p:cTn id="146" dur="500"/>
                                        <p:tgtEl>
                                          <p:spTgt spid="23"/>
                                        </p:tgtEl>
                                        <p:attrNameLst>
                                          <p:attrName>ppt_w</p:attrName>
                                        </p:attrNameLst>
                                      </p:cBhvr>
                                      <p:tavLst>
                                        <p:tav tm="0">
                                          <p:val>
                                            <p:strVal val="ppt_w"/>
                                          </p:val>
                                        </p:tav>
                                        <p:tav tm="100000">
                                          <p:val>
                                            <p:fltVal val="0"/>
                                          </p:val>
                                        </p:tav>
                                      </p:tavLst>
                                    </p:anim>
                                    <p:anim calcmode="lin" valueType="num">
                                      <p:cBhvr>
                                        <p:cTn id="147" dur="500"/>
                                        <p:tgtEl>
                                          <p:spTgt spid="23"/>
                                        </p:tgtEl>
                                        <p:attrNameLst>
                                          <p:attrName>ppt_h</p:attrName>
                                        </p:attrNameLst>
                                      </p:cBhvr>
                                      <p:tavLst>
                                        <p:tav tm="0">
                                          <p:val>
                                            <p:strVal val="ppt_h"/>
                                          </p:val>
                                        </p:tav>
                                        <p:tav tm="100000">
                                          <p:val>
                                            <p:fltVal val="0"/>
                                          </p:val>
                                        </p:tav>
                                      </p:tavLst>
                                    </p:anim>
                                    <p:animEffect transition="out" filter="fade">
                                      <p:cBhvr>
                                        <p:cTn id="148" dur="500"/>
                                        <p:tgtEl>
                                          <p:spTgt spid="23"/>
                                        </p:tgtEl>
                                      </p:cBhvr>
                                    </p:animEffect>
                                    <p:set>
                                      <p:cBhvr>
                                        <p:cTn id="149" dur="1" fill="hold">
                                          <p:stCondLst>
                                            <p:cond delay="499"/>
                                          </p:stCondLst>
                                        </p:cTn>
                                        <p:tgtEl>
                                          <p:spTgt spid="23"/>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53" presetClass="exit" presetSubtype="32" fill="hold" grpId="0" nodeType="clickEffect">
                                  <p:stCondLst>
                                    <p:cond delay="0"/>
                                  </p:stCondLst>
                                  <p:childTnLst>
                                    <p:anim calcmode="lin" valueType="num">
                                      <p:cBhvr>
                                        <p:cTn id="153" dur="500"/>
                                        <p:tgtEl>
                                          <p:spTgt spid="24"/>
                                        </p:tgtEl>
                                        <p:attrNameLst>
                                          <p:attrName>ppt_w</p:attrName>
                                        </p:attrNameLst>
                                      </p:cBhvr>
                                      <p:tavLst>
                                        <p:tav tm="0">
                                          <p:val>
                                            <p:strVal val="ppt_w"/>
                                          </p:val>
                                        </p:tav>
                                        <p:tav tm="100000">
                                          <p:val>
                                            <p:fltVal val="0"/>
                                          </p:val>
                                        </p:tav>
                                      </p:tavLst>
                                    </p:anim>
                                    <p:anim calcmode="lin" valueType="num">
                                      <p:cBhvr>
                                        <p:cTn id="154" dur="500"/>
                                        <p:tgtEl>
                                          <p:spTgt spid="24"/>
                                        </p:tgtEl>
                                        <p:attrNameLst>
                                          <p:attrName>ppt_h</p:attrName>
                                        </p:attrNameLst>
                                      </p:cBhvr>
                                      <p:tavLst>
                                        <p:tav tm="0">
                                          <p:val>
                                            <p:strVal val="ppt_h"/>
                                          </p:val>
                                        </p:tav>
                                        <p:tav tm="100000">
                                          <p:val>
                                            <p:fltVal val="0"/>
                                          </p:val>
                                        </p:tav>
                                      </p:tavLst>
                                    </p:anim>
                                    <p:animEffect transition="out" filter="fade">
                                      <p:cBhvr>
                                        <p:cTn id="155" dur="500"/>
                                        <p:tgtEl>
                                          <p:spTgt spid="24"/>
                                        </p:tgtEl>
                                      </p:cBhvr>
                                    </p:animEffect>
                                    <p:set>
                                      <p:cBhvr>
                                        <p:cTn id="156" dur="1" fill="hold">
                                          <p:stCondLst>
                                            <p:cond delay="499"/>
                                          </p:stCondLst>
                                        </p:cTn>
                                        <p:tgtEl>
                                          <p:spTgt spid="24"/>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xit" presetSubtype="32" fill="hold" grpId="0" nodeType="clickEffect">
                                  <p:stCondLst>
                                    <p:cond delay="0"/>
                                  </p:stCondLst>
                                  <p:childTnLst>
                                    <p:anim calcmode="lin" valueType="num">
                                      <p:cBhvr>
                                        <p:cTn id="160" dur="500"/>
                                        <p:tgtEl>
                                          <p:spTgt spid="25"/>
                                        </p:tgtEl>
                                        <p:attrNameLst>
                                          <p:attrName>ppt_w</p:attrName>
                                        </p:attrNameLst>
                                      </p:cBhvr>
                                      <p:tavLst>
                                        <p:tav tm="0">
                                          <p:val>
                                            <p:strVal val="ppt_w"/>
                                          </p:val>
                                        </p:tav>
                                        <p:tav tm="100000">
                                          <p:val>
                                            <p:fltVal val="0"/>
                                          </p:val>
                                        </p:tav>
                                      </p:tavLst>
                                    </p:anim>
                                    <p:anim calcmode="lin" valueType="num">
                                      <p:cBhvr>
                                        <p:cTn id="161" dur="500"/>
                                        <p:tgtEl>
                                          <p:spTgt spid="25"/>
                                        </p:tgtEl>
                                        <p:attrNameLst>
                                          <p:attrName>ppt_h</p:attrName>
                                        </p:attrNameLst>
                                      </p:cBhvr>
                                      <p:tavLst>
                                        <p:tav tm="0">
                                          <p:val>
                                            <p:strVal val="ppt_h"/>
                                          </p:val>
                                        </p:tav>
                                        <p:tav tm="100000">
                                          <p:val>
                                            <p:fltVal val="0"/>
                                          </p:val>
                                        </p:tav>
                                      </p:tavLst>
                                    </p:anim>
                                    <p:animEffect transition="out" filter="fade">
                                      <p:cBhvr>
                                        <p:cTn id="162" dur="500"/>
                                        <p:tgtEl>
                                          <p:spTgt spid="25"/>
                                        </p:tgtEl>
                                      </p:cBhvr>
                                    </p:animEffect>
                                    <p:set>
                                      <p:cBhvr>
                                        <p:cTn id="163" dur="1" fill="hold">
                                          <p:stCondLst>
                                            <p:cond delay="499"/>
                                          </p:stCondLst>
                                        </p:cTn>
                                        <p:tgtEl>
                                          <p:spTgt spid="25"/>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53" presetClass="exit" presetSubtype="32" fill="hold" grpId="0" nodeType="clickEffect">
                                  <p:stCondLst>
                                    <p:cond delay="0"/>
                                  </p:stCondLst>
                                  <p:childTnLst>
                                    <p:anim calcmode="lin" valueType="num">
                                      <p:cBhvr>
                                        <p:cTn id="167" dur="500"/>
                                        <p:tgtEl>
                                          <p:spTgt spid="26"/>
                                        </p:tgtEl>
                                        <p:attrNameLst>
                                          <p:attrName>ppt_w</p:attrName>
                                        </p:attrNameLst>
                                      </p:cBhvr>
                                      <p:tavLst>
                                        <p:tav tm="0">
                                          <p:val>
                                            <p:strVal val="ppt_w"/>
                                          </p:val>
                                        </p:tav>
                                        <p:tav tm="100000">
                                          <p:val>
                                            <p:fltVal val="0"/>
                                          </p:val>
                                        </p:tav>
                                      </p:tavLst>
                                    </p:anim>
                                    <p:anim calcmode="lin" valueType="num">
                                      <p:cBhvr>
                                        <p:cTn id="168" dur="500"/>
                                        <p:tgtEl>
                                          <p:spTgt spid="26"/>
                                        </p:tgtEl>
                                        <p:attrNameLst>
                                          <p:attrName>ppt_h</p:attrName>
                                        </p:attrNameLst>
                                      </p:cBhvr>
                                      <p:tavLst>
                                        <p:tav tm="0">
                                          <p:val>
                                            <p:strVal val="ppt_h"/>
                                          </p:val>
                                        </p:tav>
                                        <p:tav tm="100000">
                                          <p:val>
                                            <p:fltVal val="0"/>
                                          </p:val>
                                        </p:tav>
                                      </p:tavLst>
                                    </p:anim>
                                    <p:animEffect transition="out" filter="fade">
                                      <p:cBhvr>
                                        <p:cTn id="169" dur="500"/>
                                        <p:tgtEl>
                                          <p:spTgt spid="26"/>
                                        </p:tgtEl>
                                      </p:cBhvr>
                                    </p:animEffect>
                                    <p:set>
                                      <p:cBhvr>
                                        <p:cTn id="170" dur="1" fill="hold">
                                          <p:stCondLst>
                                            <p:cond delay="499"/>
                                          </p:stCondLst>
                                        </p:cTn>
                                        <p:tgtEl>
                                          <p:spTgt spid="26"/>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53" presetClass="exit" presetSubtype="32" fill="hold" grpId="0" nodeType="clickEffect">
                                  <p:stCondLst>
                                    <p:cond delay="0"/>
                                  </p:stCondLst>
                                  <p:childTnLst>
                                    <p:anim calcmode="lin" valueType="num">
                                      <p:cBhvr>
                                        <p:cTn id="174" dur="500"/>
                                        <p:tgtEl>
                                          <p:spTgt spid="27"/>
                                        </p:tgtEl>
                                        <p:attrNameLst>
                                          <p:attrName>ppt_w</p:attrName>
                                        </p:attrNameLst>
                                      </p:cBhvr>
                                      <p:tavLst>
                                        <p:tav tm="0">
                                          <p:val>
                                            <p:strVal val="ppt_w"/>
                                          </p:val>
                                        </p:tav>
                                        <p:tav tm="100000">
                                          <p:val>
                                            <p:fltVal val="0"/>
                                          </p:val>
                                        </p:tav>
                                      </p:tavLst>
                                    </p:anim>
                                    <p:anim calcmode="lin" valueType="num">
                                      <p:cBhvr>
                                        <p:cTn id="175" dur="500"/>
                                        <p:tgtEl>
                                          <p:spTgt spid="27"/>
                                        </p:tgtEl>
                                        <p:attrNameLst>
                                          <p:attrName>ppt_h</p:attrName>
                                        </p:attrNameLst>
                                      </p:cBhvr>
                                      <p:tavLst>
                                        <p:tav tm="0">
                                          <p:val>
                                            <p:strVal val="ppt_h"/>
                                          </p:val>
                                        </p:tav>
                                        <p:tav tm="100000">
                                          <p:val>
                                            <p:fltVal val="0"/>
                                          </p:val>
                                        </p:tav>
                                      </p:tavLst>
                                    </p:anim>
                                    <p:animEffect transition="out" filter="fade">
                                      <p:cBhvr>
                                        <p:cTn id="176" dur="500"/>
                                        <p:tgtEl>
                                          <p:spTgt spid="27"/>
                                        </p:tgtEl>
                                      </p:cBhvr>
                                    </p:animEffect>
                                    <p:set>
                                      <p:cBhvr>
                                        <p:cTn id="177" dur="1" fill="hold">
                                          <p:stCondLst>
                                            <p:cond delay="499"/>
                                          </p:stCondLst>
                                        </p:cTn>
                                        <p:tgtEl>
                                          <p:spTgt spid="2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53" presetClass="exit" presetSubtype="32" fill="hold" grpId="0" nodeType="clickEffect">
                                  <p:stCondLst>
                                    <p:cond delay="0"/>
                                  </p:stCondLst>
                                  <p:childTnLst>
                                    <p:anim calcmode="lin" valueType="num">
                                      <p:cBhvr>
                                        <p:cTn id="181" dur="500"/>
                                        <p:tgtEl>
                                          <p:spTgt spid="28"/>
                                        </p:tgtEl>
                                        <p:attrNameLst>
                                          <p:attrName>ppt_w</p:attrName>
                                        </p:attrNameLst>
                                      </p:cBhvr>
                                      <p:tavLst>
                                        <p:tav tm="0">
                                          <p:val>
                                            <p:strVal val="ppt_w"/>
                                          </p:val>
                                        </p:tav>
                                        <p:tav tm="100000">
                                          <p:val>
                                            <p:fltVal val="0"/>
                                          </p:val>
                                        </p:tav>
                                      </p:tavLst>
                                    </p:anim>
                                    <p:anim calcmode="lin" valueType="num">
                                      <p:cBhvr>
                                        <p:cTn id="182" dur="500"/>
                                        <p:tgtEl>
                                          <p:spTgt spid="28"/>
                                        </p:tgtEl>
                                        <p:attrNameLst>
                                          <p:attrName>ppt_h</p:attrName>
                                        </p:attrNameLst>
                                      </p:cBhvr>
                                      <p:tavLst>
                                        <p:tav tm="0">
                                          <p:val>
                                            <p:strVal val="ppt_h"/>
                                          </p:val>
                                        </p:tav>
                                        <p:tav tm="100000">
                                          <p:val>
                                            <p:fltVal val="0"/>
                                          </p:val>
                                        </p:tav>
                                      </p:tavLst>
                                    </p:anim>
                                    <p:animEffect transition="out" filter="fade">
                                      <p:cBhvr>
                                        <p:cTn id="183" dur="500"/>
                                        <p:tgtEl>
                                          <p:spTgt spid="28"/>
                                        </p:tgtEl>
                                      </p:cBhvr>
                                    </p:animEffect>
                                    <p:set>
                                      <p:cBhvr>
                                        <p:cTn id="184" dur="1" fill="hold">
                                          <p:stCondLst>
                                            <p:cond delay="499"/>
                                          </p:stCondLst>
                                        </p:cTn>
                                        <p:tgtEl>
                                          <p:spTgt spid="28"/>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53" presetClass="exit" presetSubtype="32" fill="hold" grpId="0" nodeType="clickEffect">
                                  <p:stCondLst>
                                    <p:cond delay="0"/>
                                  </p:stCondLst>
                                  <p:childTnLst>
                                    <p:anim calcmode="lin" valueType="num">
                                      <p:cBhvr>
                                        <p:cTn id="188" dur="500"/>
                                        <p:tgtEl>
                                          <p:spTgt spid="29"/>
                                        </p:tgtEl>
                                        <p:attrNameLst>
                                          <p:attrName>ppt_w</p:attrName>
                                        </p:attrNameLst>
                                      </p:cBhvr>
                                      <p:tavLst>
                                        <p:tav tm="0">
                                          <p:val>
                                            <p:strVal val="ppt_w"/>
                                          </p:val>
                                        </p:tav>
                                        <p:tav tm="100000">
                                          <p:val>
                                            <p:fltVal val="0"/>
                                          </p:val>
                                        </p:tav>
                                      </p:tavLst>
                                    </p:anim>
                                    <p:anim calcmode="lin" valueType="num">
                                      <p:cBhvr>
                                        <p:cTn id="189" dur="500"/>
                                        <p:tgtEl>
                                          <p:spTgt spid="29"/>
                                        </p:tgtEl>
                                        <p:attrNameLst>
                                          <p:attrName>ppt_h</p:attrName>
                                        </p:attrNameLst>
                                      </p:cBhvr>
                                      <p:tavLst>
                                        <p:tav tm="0">
                                          <p:val>
                                            <p:strVal val="ppt_h"/>
                                          </p:val>
                                        </p:tav>
                                        <p:tav tm="100000">
                                          <p:val>
                                            <p:fltVal val="0"/>
                                          </p:val>
                                        </p:tav>
                                      </p:tavLst>
                                    </p:anim>
                                    <p:animEffect transition="out" filter="fade">
                                      <p:cBhvr>
                                        <p:cTn id="190" dur="500"/>
                                        <p:tgtEl>
                                          <p:spTgt spid="29"/>
                                        </p:tgtEl>
                                      </p:cBhvr>
                                    </p:animEffect>
                                    <p:set>
                                      <p:cBhvr>
                                        <p:cTn id="191" dur="1" fill="hold">
                                          <p:stCondLst>
                                            <p:cond delay="499"/>
                                          </p:stCondLst>
                                        </p:cTn>
                                        <p:tgtEl>
                                          <p:spTgt spid="29"/>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53" presetClass="exit" presetSubtype="32" fill="hold" grpId="0" nodeType="clickEffect">
                                  <p:stCondLst>
                                    <p:cond delay="0"/>
                                  </p:stCondLst>
                                  <p:childTnLst>
                                    <p:anim calcmode="lin" valueType="num">
                                      <p:cBhvr>
                                        <p:cTn id="195" dur="500"/>
                                        <p:tgtEl>
                                          <p:spTgt spid="30"/>
                                        </p:tgtEl>
                                        <p:attrNameLst>
                                          <p:attrName>ppt_w</p:attrName>
                                        </p:attrNameLst>
                                      </p:cBhvr>
                                      <p:tavLst>
                                        <p:tav tm="0">
                                          <p:val>
                                            <p:strVal val="ppt_w"/>
                                          </p:val>
                                        </p:tav>
                                        <p:tav tm="100000">
                                          <p:val>
                                            <p:fltVal val="0"/>
                                          </p:val>
                                        </p:tav>
                                      </p:tavLst>
                                    </p:anim>
                                    <p:anim calcmode="lin" valueType="num">
                                      <p:cBhvr>
                                        <p:cTn id="196" dur="500"/>
                                        <p:tgtEl>
                                          <p:spTgt spid="30"/>
                                        </p:tgtEl>
                                        <p:attrNameLst>
                                          <p:attrName>ppt_h</p:attrName>
                                        </p:attrNameLst>
                                      </p:cBhvr>
                                      <p:tavLst>
                                        <p:tav tm="0">
                                          <p:val>
                                            <p:strVal val="ppt_h"/>
                                          </p:val>
                                        </p:tav>
                                        <p:tav tm="100000">
                                          <p:val>
                                            <p:fltVal val="0"/>
                                          </p:val>
                                        </p:tav>
                                      </p:tavLst>
                                    </p:anim>
                                    <p:animEffect transition="out" filter="fade">
                                      <p:cBhvr>
                                        <p:cTn id="197" dur="500"/>
                                        <p:tgtEl>
                                          <p:spTgt spid="30"/>
                                        </p:tgtEl>
                                      </p:cBhvr>
                                    </p:animEffect>
                                    <p:set>
                                      <p:cBhvr>
                                        <p:cTn id="198" dur="1" fill="hold">
                                          <p:stCondLst>
                                            <p:cond delay="499"/>
                                          </p:stCondLst>
                                        </p:cTn>
                                        <p:tgtEl>
                                          <p:spTgt spid="30"/>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53" presetClass="exit" presetSubtype="32" fill="hold" grpId="0" nodeType="clickEffect">
                                  <p:stCondLst>
                                    <p:cond delay="0"/>
                                  </p:stCondLst>
                                  <p:childTnLst>
                                    <p:anim calcmode="lin" valueType="num">
                                      <p:cBhvr>
                                        <p:cTn id="202" dur="500"/>
                                        <p:tgtEl>
                                          <p:spTgt spid="31"/>
                                        </p:tgtEl>
                                        <p:attrNameLst>
                                          <p:attrName>ppt_w</p:attrName>
                                        </p:attrNameLst>
                                      </p:cBhvr>
                                      <p:tavLst>
                                        <p:tav tm="0">
                                          <p:val>
                                            <p:strVal val="ppt_w"/>
                                          </p:val>
                                        </p:tav>
                                        <p:tav tm="100000">
                                          <p:val>
                                            <p:fltVal val="0"/>
                                          </p:val>
                                        </p:tav>
                                      </p:tavLst>
                                    </p:anim>
                                    <p:anim calcmode="lin" valueType="num">
                                      <p:cBhvr>
                                        <p:cTn id="203" dur="500"/>
                                        <p:tgtEl>
                                          <p:spTgt spid="31"/>
                                        </p:tgtEl>
                                        <p:attrNameLst>
                                          <p:attrName>ppt_h</p:attrName>
                                        </p:attrNameLst>
                                      </p:cBhvr>
                                      <p:tavLst>
                                        <p:tav tm="0">
                                          <p:val>
                                            <p:strVal val="ppt_h"/>
                                          </p:val>
                                        </p:tav>
                                        <p:tav tm="100000">
                                          <p:val>
                                            <p:fltVal val="0"/>
                                          </p:val>
                                        </p:tav>
                                      </p:tavLst>
                                    </p:anim>
                                    <p:animEffect transition="out" filter="fade">
                                      <p:cBhvr>
                                        <p:cTn id="204" dur="500"/>
                                        <p:tgtEl>
                                          <p:spTgt spid="31"/>
                                        </p:tgtEl>
                                      </p:cBhvr>
                                    </p:animEffect>
                                    <p:set>
                                      <p:cBhvr>
                                        <p:cTn id="205" dur="1" fill="hold">
                                          <p:stCondLst>
                                            <p:cond delay="499"/>
                                          </p:stCondLst>
                                        </p:cTn>
                                        <p:tgtEl>
                                          <p:spTgt spid="31"/>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53" presetClass="exit" presetSubtype="32" fill="hold" grpId="0" nodeType="clickEffect">
                                  <p:stCondLst>
                                    <p:cond delay="0"/>
                                  </p:stCondLst>
                                  <p:childTnLst>
                                    <p:anim calcmode="lin" valueType="num">
                                      <p:cBhvr>
                                        <p:cTn id="209" dur="500"/>
                                        <p:tgtEl>
                                          <p:spTgt spid="32"/>
                                        </p:tgtEl>
                                        <p:attrNameLst>
                                          <p:attrName>ppt_w</p:attrName>
                                        </p:attrNameLst>
                                      </p:cBhvr>
                                      <p:tavLst>
                                        <p:tav tm="0">
                                          <p:val>
                                            <p:strVal val="ppt_w"/>
                                          </p:val>
                                        </p:tav>
                                        <p:tav tm="100000">
                                          <p:val>
                                            <p:fltVal val="0"/>
                                          </p:val>
                                        </p:tav>
                                      </p:tavLst>
                                    </p:anim>
                                    <p:anim calcmode="lin" valueType="num">
                                      <p:cBhvr>
                                        <p:cTn id="210" dur="500"/>
                                        <p:tgtEl>
                                          <p:spTgt spid="32"/>
                                        </p:tgtEl>
                                        <p:attrNameLst>
                                          <p:attrName>ppt_h</p:attrName>
                                        </p:attrNameLst>
                                      </p:cBhvr>
                                      <p:tavLst>
                                        <p:tav tm="0">
                                          <p:val>
                                            <p:strVal val="ppt_h"/>
                                          </p:val>
                                        </p:tav>
                                        <p:tav tm="100000">
                                          <p:val>
                                            <p:fltVal val="0"/>
                                          </p:val>
                                        </p:tav>
                                      </p:tavLst>
                                    </p:anim>
                                    <p:animEffect transition="out" filter="fade">
                                      <p:cBhvr>
                                        <p:cTn id="211" dur="500"/>
                                        <p:tgtEl>
                                          <p:spTgt spid="32"/>
                                        </p:tgtEl>
                                      </p:cBhvr>
                                    </p:animEffect>
                                    <p:set>
                                      <p:cBhvr>
                                        <p:cTn id="21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33660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1992183" y="344269"/>
            <a:ext cx="4966182" cy="646331"/>
          </a:xfrm>
          <a:prstGeom prst="rect">
            <a:avLst/>
          </a:prstGeom>
          <a:noFill/>
        </p:spPr>
        <p:txBody>
          <a:bodyPr wrap="square" rtlCol="1">
            <a:spAutoFit/>
          </a:bodyPr>
          <a:lstStyle/>
          <a:p>
            <a:pPr algn="ctr"/>
            <a:r>
              <a:rPr lang="ar-SA" sz="3600" smtClean="0">
                <a:cs typeface="PT Bold Heading" pitchFamily="2" charset="-78"/>
              </a:rPr>
              <a:t>خطة الجلسة</a:t>
            </a:r>
            <a:endParaRPr lang="ar-SA" sz="3600" dirty="0">
              <a:cs typeface="PT Bold Heading" pitchFamily="2" charset="-78"/>
            </a:endParaRPr>
          </a:p>
        </p:txBody>
      </p:sp>
      <p:graphicFrame>
        <p:nvGraphicFramePr>
          <p:cNvPr id="8" name="Diagram 2"/>
          <p:cNvGraphicFramePr/>
          <p:nvPr>
            <p:extLst>
              <p:ext uri="{D42A27DB-BD31-4B8C-83A1-F6EECF244321}">
                <p14:modId xmlns:p14="http://schemas.microsoft.com/office/powerpoint/2010/main" xmlns="" val="3949817141"/>
              </p:ext>
            </p:extLst>
          </p:nvPr>
        </p:nvGraphicFramePr>
        <p:xfrm>
          <a:off x="1219200" y="1295400"/>
          <a:ext cx="68199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مجموعة 8"/>
          <p:cNvGrpSpPr/>
          <p:nvPr/>
        </p:nvGrpSpPr>
        <p:grpSpPr>
          <a:xfrm>
            <a:off x="1232848" y="5214618"/>
            <a:ext cx="3409950" cy="320686"/>
            <a:chOff x="0" y="2501915"/>
            <a:chExt cx="3409950" cy="320686"/>
          </a:xfrm>
          <a:scene3d>
            <a:camera prst="orthographicFront">
              <a:rot lat="0" lon="0" rev="0"/>
            </a:camera>
            <a:lightRig rig="contrasting" dir="t">
              <a:rot lat="0" lon="0" rev="1200000"/>
            </a:lightRig>
          </a:scene3d>
        </p:grpSpPr>
        <p:sp>
          <p:nvSpPr>
            <p:cNvPr id="10" name="مستطيل 9"/>
            <p:cNvSpPr/>
            <p:nvPr/>
          </p:nvSpPr>
          <p:spPr>
            <a:xfrm>
              <a:off x="0" y="2501915"/>
              <a:ext cx="3409950" cy="320686"/>
            </a:xfrm>
            <a:prstGeom prst="rect">
              <a:avLst/>
            </a:prstGeom>
            <a:sp3d z="300000"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1" name="مستطيل 10"/>
            <p:cNvSpPr/>
            <p:nvPr/>
          </p:nvSpPr>
          <p:spPr>
            <a:xfrm>
              <a:off x="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30</a:t>
              </a:r>
              <a:r>
                <a:rPr lang="ar-SA" sz="2800" b="0" kern="1200" dirty="0" smtClean="0">
                  <a:effectLst/>
                  <a:latin typeface="Bodoni MT Poster Compressed"/>
                  <a:ea typeface="Times New Roman"/>
                  <a:cs typeface="AL-Mohanad Bold" pitchFamily="2" charset="-78"/>
                </a:rPr>
                <a:t>دقيقة</a:t>
              </a:r>
              <a:r>
                <a:rPr lang="ar-SA" sz="2800" b="0" kern="1200" dirty="0" smtClean="0">
                  <a:cs typeface="AL-Mohanad Bold" pitchFamily="2" charset="-78"/>
                </a:rPr>
                <a:t> </a:t>
              </a:r>
              <a:endParaRPr lang="en-US" sz="2800" b="0" kern="1200" dirty="0">
                <a:cs typeface="AL-Mohanad Bold" pitchFamily="2" charset="-78"/>
              </a:endParaRPr>
            </a:p>
          </p:txBody>
        </p:sp>
      </p:grpSp>
      <p:grpSp>
        <p:nvGrpSpPr>
          <p:cNvPr id="12" name="مجموعة 11"/>
          <p:cNvGrpSpPr/>
          <p:nvPr/>
        </p:nvGrpSpPr>
        <p:grpSpPr>
          <a:xfrm>
            <a:off x="4642798" y="5214618"/>
            <a:ext cx="3409950" cy="320686"/>
            <a:chOff x="3409950" y="2501915"/>
            <a:chExt cx="3409950" cy="320686"/>
          </a:xfrm>
          <a:scene3d>
            <a:camera prst="orthographicFront">
              <a:rot lat="0" lon="0" rev="0"/>
            </a:camera>
            <a:lightRig rig="contrasting" dir="t">
              <a:rot lat="0" lon="0" rev="1200000"/>
            </a:lightRig>
          </a:scene3d>
        </p:grpSpPr>
        <p:sp>
          <p:nvSpPr>
            <p:cNvPr id="13" name="مستطيل 12"/>
            <p:cNvSpPr/>
            <p:nvPr/>
          </p:nvSpPr>
          <p:spPr>
            <a:xfrm>
              <a:off x="3409950" y="2501915"/>
              <a:ext cx="3409950" cy="320686"/>
            </a:xfrm>
            <a:prstGeom prst="rect">
              <a:avLst/>
            </a:prstGeom>
            <a:sp3d z="300000" contourW="19050" prstMaterial="metal">
              <a:bevelT w="88900" h="203200"/>
              <a:bevelB w="165100" h="254000"/>
            </a:sp3d>
          </p:spPr>
          <p:style>
            <a:lnRef idx="0">
              <a:schemeClr val="accent4">
                <a:tint val="40000"/>
                <a:alpha val="90000"/>
                <a:hueOff val="-108259"/>
                <a:satOff val="-2245"/>
                <a:lumOff val="-997"/>
                <a:alphaOff val="0"/>
              </a:schemeClr>
            </a:lnRef>
            <a:fillRef idx="1">
              <a:schemeClr val="accent4">
                <a:tint val="40000"/>
                <a:alpha val="90000"/>
                <a:hueOff val="-108259"/>
                <a:satOff val="-2245"/>
                <a:lumOff val="-997"/>
                <a:alphaOff val="0"/>
              </a:schemeClr>
            </a:fillRef>
            <a:effectRef idx="0">
              <a:schemeClr val="accent4">
                <a:tint val="40000"/>
                <a:alpha val="90000"/>
                <a:hueOff val="-108259"/>
                <a:satOff val="-2245"/>
                <a:lumOff val="-997"/>
                <a:alphaOff val="0"/>
              </a:schemeClr>
            </a:effectRef>
            <a:fontRef idx="minor">
              <a:schemeClr val="dk1">
                <a:hueOff val="0"/>
                <a:satOff val="0"/>
                <a:lumOff val="0"/>
                <a:alphaOff val="0"/>
              </a:schemeClr>
            </a:fontRef>
          </p:style>
        </p:sp>
        <p:sp>
          <p:nvSpPr>
            <p:cNvPr id="14" name="مستطيل 13"/>
            <p:cNvSpPr/>
            <p:nvPr/>
          </p:nvSpPr>
          <p:spPr>
            <a:xfrm>
              <a:off x="3409950" y="2501915"/>
              <a:ext cx="3409950" cy="32068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p:txBody>
        </p:sp>
      </p:grpSp>
    </p:spTree>
    <p:extLst>
      <p:ext uri="{BB962C8B-B14F-4D97-AF65-F5344CB8AC3E}">
        <p14:creationId xmlns:p14="http://schemas.microsoft.com/office/powerpoint/2010/main" xmlns="" val="317675516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يقترح إجراءات تساعد على تبني الطلاب لأهداف التعلم</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004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2004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يوظف أدوات التقويم المناسبة للتعلم النشط في مواقف تعليمية متنوعة</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3434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0" name="Rectangle 24"/>
          <p:cNvSpPr/>
          <p:nvPr/>
        </p:nvSpPr>
        <p:spPr>
          <a:xfrm>
            <a:off x="802944" y="43434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يقدم توصيات تساعد على أن تكون التغذية الراجعة أكثر فاعلية</a:t>
            </a:r>
            <a:endParaRPr lang="en-US" sz="2800" dirty="0">
              <a:solidFill>
                <a:schemeClr val="tx1"/>
              </a:solidFill>
              <a:latin typeface="Arial" pitchFamily="34" charset="0"/>
              <a:cs typeface="AL-Mohanad Bold"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90672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6305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يقترح معايير لتقويم الصف النشط</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84798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effectLst>
                  <a:outerShdw blurRad="38100" dist="38100" dir="2700000" algn="tl">
                    <a:srgbClr val="000000">
                      <a:alpha val="43137"/>
                    </a:srgbClr>
                  </a:outerShdw>
                </a:effectLst>
                <a:latin typeface="Arial" pitchFamily="34" charset="0"/>
                <a:cs typeface="Arial" pitchFamily="34" charset="0"/>
              </a:rPr>
              <a:t>5</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849713"/>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يصنف معايير التقويم المقترحة</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8" name="Rectangle 23"/>
          <p:cNvSpPr/>
          <p:nvPr/>
        </p:nvSpPr>
        <p:spPr>
          <a:xfrm>
            <a:off x="7524222" y="26214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4</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1" name="مربع نص 10"/>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78172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609601" y="1066801"/>
            <a:ext cx="8382000" cy="396239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1656942"/>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990600" y="1371600"/>
            <a:ext cx="6324600" cy="3108543"/>
          </a:xfrm>
          <a:prstGeom prst="rect">
            <a:avLst/>
          </a:prstGeom>
        </p:spPr>
        <p:txBody>
          <a:bodyPr wrap="square">
            <a:spAutoFit/>
          </a:bodyPr>
          <a:lstStyle/>
          <a:p>
            <a:pPr algn="r" rtl="1"/>
            <a:r>
              <a:rPr lang="ar-SA" sz="2800" dirty="0" smtClean="0">
                <a:latin typeface="Arial" pitchFamily="34" charset="0"/>
                <a:cs typeface="AL-Mohanad Bold" pitchFamily="2" charset="-78"/>
              </a:rPr>
              <a:t>أخي المتدرب </a:t>
            </a:r>
          </a:p>
          <a:p>
            <a:pPr algn="r" rtl="1"/>
            <a:r>
              <a:rPr lang="ar-SA" sz="2800" dirty="0" smtClean="0">
                <a:latin typeface="Arial" pitchFamily="34" charset="0"/>
                <a:cs typeface="AL-Mohanad Bold" pitchFamily="2" charset="-78"/>
              </a:rPr>
              <a:t>المتعلم النشط هو الطالب الذي يتحمل المسؤولية الكبرى في </a:t>
            </a:r>
            <a:r>
              <a:rPr lang="ar-SA" sz="2800" dirty="0" smtClean="0">
                <a:latin typeface="Arial" pitchFamily="34" charset="0"/>
                <a:cs typeface="AL-Mohanad Bold" pitchFamily="2" charset="-78"/>
              </a:rPr>
              <a:t>تعلمه حيث </a:t>
            </a:r>
            <a:r>
              <a:rPr lang="ar-SA" sz="2800" dirty="0" smtClean="0">
                <a:latin typeface="Arial" pitchFamily="34" charset="0"/>
                <a:cs typeface="AL-Mohanad Bold" pitchFamily="2" charset="-78"/>
              </a:rPr>
              <a:t>يقوم بدور أكثر حيوية في تحديد أهدافه الخاصة للتعلم وفي تحديد ما يقوم به ليحقق هذه الأهداف والمعلمون دائماً ما يواجهون مشكلة في جعل الطلاب يتبنون أهداف الدرس ليعملوا على تحقيقها من خلال أنشطة التعلم بكل حماس وجدية المطلوب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2/ 1</a:t>
            </a:r>
            <a:endParaRPr lang="ar-SA" sz="4400" dirty="0">
              <a:solidFill>
                <a:srgbClr val="FF0000"/>
              </a:solidFill>
              <a:cs typeface="Bader" pitchFamily="2" charset="-78"/>
            </a:endParaRPr>
          </a:p>
        </p:txBody>
      </p:sp>
    </p:spTree>
    <p:extLst>
      <p:ext uri="{BB962C8B-B14F-4D97-AF65-F5344CB8AC3E}">
        <p14:creationId xmlns:p14="http://schemas.microsoft.com/office/powerpoint/2010/main" xmlns="" val="27035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1558598" y="3224416"/>
            <a:ext cx="6408583" cy="2261984"/>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مستطيل 12"/>
          <p:cNvSpPr/>
          <p:nvPr/>
        </p:nvSpPr>
        <p:spPr>
          <a:xfrm>
            <a:off x="1905000" y="3522518"/>
            <a:ext cx="5258580" cy="1815882"/>
          </a:xfrm>
          <a:prstGeom prst="rect">
            <a:avLst/>
          </a:prstGeom>
        </p:spPr>
        <p:txBody>
          <a:bodyPr wrap="square">
            <a:spAutoFit/>
          </a:bodyPr>
          <a:lstStyle/>
          <a:p>
            <a:pPr marL="514350" indent="-514350" algn="r" rtl="1">
              <a:buAutoNum type="arabicParenR"/>
            </a:pPr>
            <a:r>
              <a:rPr lang="ar-SA" sz="2800" dirty="0" smtClean="0">
                <a:latin typeface="Arial" pitchFamily="34" charset="0"/>
                <a:cs typeface="AL-Mohanad Bold" pitchFamily="2" charset="-78"/>
              </a:rPr>
              <a:t>قدم حلولاً واقعية لهذه </a:t>
            </a:r>
            <a:r>
              <a:rPr lang="ar-SA" sz="2800" dirty="0" err="1" smtClean="0">
                <a:latin typeface="Arial" pitchFamily="34" charset="0"/>
                <a:cs typeface="AL-Mohanad Bold" pitchFamily="2" charset="-78"/>
              </a:rPr>
              <a:t>المشكلة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5د).</a:t>
            </a:r>
            <a:endParaRPr lang="ar-SA" sz="2800" dirty="0" smtClean="0">
              <a:latin typeface="Arial" pitchFamily="34" charset="0"/>
              <a:cs typeface="AL-Mohanad Bold" pitchFamily="2" charset="-78"/>
            </a:endParaRPr>
          </a:p>
          <a:p>
            <a:pPr marL="514350" indent="-514350" algn="r" rtl="1">
              <a:buAutoNum type="arabicParenR"/>
            </a:pPr>
            <a:r>
              <a:rPr lang="ar-SA" sz="2800" dirty="0" smtClean="0">
                <a:latin typeface="Arial" pitchFamily="34" charset="0"/>
                <a:cs typeface="AL-Mohanad Bold" pitchFamily="2" charset="-78"/>
              </a:rPr>
              <a:t>ناقش زميلك فيما توصلتما </a:t>
            </a:r>
            <a:r>
              <a:rPr lang="ar-SA" sz="2800" dirty="0" err="1" smtClean="0">
                <a:latin typeface="Arial" pitchFamily="34" charset="0"/>
                <a:cs typeface="AL-Mohanad Bold" pitchFamily="2" charset="-78"/>
              </a:rPr>
              <a:t>إليه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5د).</a:t>
            </a:r>
            <a:endParaRPr lang="ar-SA" sz="2800" dirty="0" smtClean="0">
              <a:latin typeface="Arial" pitchFamily="34" charset="0"/>
              <a:cs typeface="AL-Mohanad Bold" pitchFamily="2" charset="-78"/>
            </a:endParaRPr>
          </a:p>
          <a:p>
            <a:pPr marL="514350" indent="-514350" algn="r" rtl="1">
              <a:buAutoNum type="arabicParenR"/>
            </a:pPr>
            <a:r>
              <a:rPr lang="ar-SA" sz="2800" dirty="0" smtClean="0">
                <a:latin typeface="Arial" pitchFamily="34" charset="0"/>
                <a:cs typeface="AL-Mohanad Bold" pitchFamily="2" charset="-78"/>
              </a:rPr>
              <a:t>شاركا </a:t>
            </a:r>
            <a:r>
              <a:rPr lang="ar-SA" sz="2800" dirty="0" smtClean="0">
                <a:latin typeface="Arial" pitchFamily="34" charset="0"/>
                <a:cs typeface="AL-Mohanad Bold" pitchFamily="2" charset="-78"/>
              </a:rPr>
              <a:t>المجموعة في </a:t>
            </a:r>
            <a:r>
              <a:rPr lang="ar-SA" sz="2800" dirty="0" smtClean="0">
                <a:latin typeface="Arial" pitchFamily="34" charset="0"/>
                <a:cs typeface="AL-Mohanad Bold" pitchFamily="2" charset="-78"/>
              </a:rPr>
              <a:t>حلقة </a:t>
            </a:r>
            <a:r>
              <a:rPr lang="ar-SA" sz="2800" dirty="0" err="1" smtClean="0">
                <a:latin typeface="Arial" pitchFamily="34" charset="0"/>
                <a:cs typeface="AL-Mohanad Bold" pitchFamily="2" charset="-78"/>
              </a:rPr>
              <a:t>النقاش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5د).</a:t>
            </a:r>
            <a:endParaRPr lang="ar-SA" sz="2800" dirty="0" smtClean="0">
              <a:latin typeface="Arial" pitchFamily="34" charset="0"/>
              <a:cs typeface="AL-Mohanad Bold" pitchFamily="2" charset="-78"/>
            </a:endParaRPr>
          </a:p>
          <a:p>
            <a:pPr marL="514350" indent="-514350" algn="r" rtl="1">
              <a:buAutoNum type="arabicParenR"/>
            </a:pPr>
            <a:r>
              <a:rPr lang="ar-SA" sz="2800" dirty="0" smtClean="0">
                <a:latin typeface="Arial" pitchFamily="34" charset="0"/>
                <a:cs typeface="AL-Mohanad Bold" pitchFamily="2" charset="-78"/>
              </a:rPr>
              <a:t>وسع النقاش مع </a:t>
            </a:r>
            <a:r>
              <a:rPr lang="ar-SA" sz="2800" dirty="0" smtClean="0">
                <a:latin typeface="Arial" pitchFamily="34" charset="0"/>
                <a:cs typeface="AL-Mohanad Bold" pitchFamily="2" charset="-78"/>
              </a:rPr>
              <a:t>بقية </a:t>
            </a:r>
            <a:r>
              <a:rPr lang="ar-SA" sz="2800" dirty="0" err="1" smtClean="0">
                <a:latin typeface="Arial" pitchFamily="34" charset="0"/>
                <a:cs typeface="AL-Mohanad Bold" pitchFamily="2" charset="-78"/>
              </a:rPr>
              <a:t>المجموعات </a:t>
            </a:r>
            <a:r>
              <a:rPr lang="ar-SA" sz="2800" dirty="0" smtClean="0">
                <a:latin typeface="Arial" pitchFamily="34" charset="0"/>
                <a:cs typeface="AL-Mohanad Bold" pitchFamily="2" charset="-78"/>
              </a:rPr>
              <a:t>(</a:t>
            </a:r>
            <a:r>
              <a:rPr lang="ar-SA" sz="2800" dirty="0" err="1" smtClean="0">
                <a:latin typeface="Arial" pitchFamily="34" charset="0"/>
                <a:cs typeface="AL-Mohanad Bold" pitchFamily="2" charset="-78"/>
              </a:rPr>
              <a:t>15د</a:t>
            </a:r>
            <a:r>
              <a:rPr lang="ar-SA" sz="2800" dirty="0" err="1" smtClean="0">
                <a:latin typeface="Arial" pitchFamily="34" charset="0"/>
                <a:cs typeface="AL-Mohanad Bold" pitchFamily="2" charset="-78"/>
              </a:rPr>
              <a:t>).</a:t>
            </a:r>
            <a:endParaRPr lang="en-US" sz="2800" dirty="0">
              <a:latin typeface="Arial" pitchFamily="34" charset="0"/>
              <a:cs typeface="AL-Mohanad Bold" pitchFamily="2" charset="-78"/>
            </a:endParaRPr>
          </a:p>
        </p:txBody>
      </p:sp>
      <p:pic>
        <p:nvPicPr>
          <p:cNvPr id="14" name="Picture 4" descr="http://www.getchanged.com/wp-content/uploads/2011/05/four-oclo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مربع نص 14"/>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30 </a:t>
            </a:r>
            <a:r>
              <a:rPr lang="ar-SA" sz="4400" dirty="0" smtClean="0">
                <a:cs typeface="PT Bold Heading" pitchFamily="2" charset="-78"/>
              </a:rPr>
              <a:t>د</a:t>
            </a:r>
            <a:endParaRPr lang="ar-SA" sz="4400" dirty="0">
              <a:cs typeface="PT Bold Heading" pitchFamily="2" charset="-78"/>
            </a:endParaRPr>
          </a:p>
        </p:txBody>
      </p:sp>
      <p:sp>
        <p:nvSpPr>
          <p:cNvPr id="16" name="مربع نص 15"/>
          <p:cNvSpPr txBox="1"/>
          <p:nvPr/>
        </p:nvSpPr>
        <p:spPr>
          <a:xfrm>
            <a:off x="5181600" y="2514600"/>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فردي ثم </a:t>
            </a:r>
            <a:r>
              <a:rPr lang="ar-SA" sz="2800" dirty="0" smtClean="0">
                <a:solidFill>
                  <a:schemeClr val="accent4">
                    <a:lumMod val="50000"/>
                  </a:schemeClr>
                </a:solidFill>
                <a:cs typeface="Bader" pitchFamily="2" charset="-78"/>
              </a:rPr>
              <a:t>ثنائي ثم جماعي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30666275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par>
                                <p:cTn id="41" presetID="21" presetClass="entr" presetSubtype="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14400" y="238035"/>
            <a:ext cx="7151427" cy="584775"/>
          </a:xfrm>
          <a:prstGeom prst="rect">
            <a:avLst/>
          </a:prstGeom>
          <a:noFill/>
        </p:spPr>
        <p:txBody>
          <a:bodyPr wrap="square" rtlCol="1">
            <a:spAutoFit/>
          </a:bodyPr>
          <a:lstStyle/>
          <a:p>
            <a:pPr algn="ctr"/>
            <a:r>
              <a:rPr lang="ar-SA" sz="3200" dirty="0" smtClean="0">
                <a:cs typeface="PT Bold Heading" pitchFamily="2" charset="-78"/>
              </a:rPr>
              <a:t>مقترحات لجعل الطلاب يتبنون أهداف التعلم</a:t>
            </a:r>
            <a:endParaRPr lang="ar-SA" sz="3200" dirty="0">
              <a:cs typeface="PT Bold Heading" pitchFamily="2" charset="-78"/>
            </a:endParaRPr>
          </a:p>
        </p:txBody>
      </p:sp>
      <p:graphicFrame>
        <p:nvGraphicFramePr>
          <p:cNvPr id="5" name="Diagram 1"/>
          <p:cNvGraphicFramePr/>
          <p:nvPr>
            <p:extLst>
              <p:ext uri="{D42A27DB-BD31-4B8C-83A1-F6EECF244321}">
                <p14:modId xmlns:p14="http://schemas.microsoft.com/office/powerpoint/2010/main" xmlns="" val="743622638"/>
              </p:ext>
            </p:extLst>
          </p:nvPr>
        </p:nvGraphicFramePr>
        <p:xfrm>
          <a:off x="304800" y="1066800"/>
          <a:ext cx="8610600" cy="526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4191000" y="1143000"/>
            <a:ext cx="1752600" cy="1938992"/>
          </a:xfrm>
          <a:prstGeom prst="rect">
            <a:avLst/>
          </a:prstGeom>
          <a:noFill/>
        </p:spPr>
        <p:txBody>
          <a:bodyPr wrap="square" rtlCol="1">
            <a:spAutoFit/>
          </a:bodyPr>
          <a:lstStyle/>
          <a:p>
            <a:pPr algn="ctr" rtl="1"/>
            <a:r>
              <a:rPr lang="ar-SA" sz="2000" dirty="0" smtClean="0">
                <a:cs typeface="AL-Mohanad Bold" pitchFamily="2" charset="-78"/>
              </a:rPr>
              <a:t>حث الطلاب على تحديد أهدافهم الخاصة لتعلم الدرس أو ترتيبها حسب الأولوية لديهم</a:t>
            </a:r>
            <a:endParaRPr lang="ar-SA" sz="2000" dirty="0">
              <a:cs typeface="AL-Mohanad Bold" pitchFamily="2" charset="-78"/>
            </a:endParaRPr>
          </a:p>
        </p:txBody>
      </p:sp>
      <p:sp>
        <p:nvSpPr>
          <p:cNvPr id="7" name="مربع نص 6"/>
          <p:cNvSpPr txBox="1"/>
          <p:nvPr/>
        </p:nvSpPr>
        <p:spPr>
          <a:xfrm>
            <a:off x="2362200" y="1371600"/>
            <a:ext cx="1752600" cy="1323439"/>
          </a:xfrm>
          <a:prstGeom prst="rect">
            <a:avLst/>
          </a:prstGeom>
          <a:noFill/>
        </p:spPr>
        <p:txBody>
          <a:bodyPr wrap="square" rtlCol="1">
            <a:spAutoFit/>
          </a:bodyPr>
          <a:lstStyle/>
          <a:p>
            <a:pPr algn="ctr" rtl="1"/>
            <a:r>
              <a:rPr lang="ar-SA" sz="2000" dirty="0" smtClean="0">
                <a:cs typeface="AL-Mohanad Bold" pitchFamily="2" charset="-78"/>
              </a:rPr>
              <a:t>إتاحة الفرصة للطلاب ليحددوا ما يقومون به لتحقيق أهداف التعلم</a:t>
            </a:r>
            <a:endParaRPr lang="ar-SA" sz="2000" dirty="0">
              <a:cs typeface="AL-Mohanad Bold" pitchFamily="2" charset="-78"/>
            </a:endParaRPr>
          </a:p>
        </p:txBody>
      </p:sp>
      <p:sp>
        <p:nvSpPr>
          <p:cNvPr id="8" name="مربع نص 7"/>
          <p:cNvSpPr txBox="1"/>
          <p:nvPr/>
        </p:nvSpPr>
        <p:spPr>
          <a:xfrm>
            <a:off x="5067300" y="3048000"/>
            <a:ext cx="1752600" cy="1323439"/>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سؤال الطلاب باستمرار عن الهدف من أداء المهمة التعليمية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9" name="مربع نص 8"/>
          <p:cNvSpPr txBox="1"/>
          <p:nvPr/>
        </p:nvSpPr>
        <p:spPr>
          <a:xfrm>
            <a:off x="3250442" y="3200400"/>
            <a:ext cx="1752600" cy="1015663"/>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إتاحة الفرصة للطلاب لإبداء آرائهم</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2" name="مربع نص 11"/>
          <p:cNvSpPr txBox="1"/>
          <p:nvPr/>
        </p:nvSpPr>
        <p:spPr>
          <a:xfrm>
            <a:off x="4136978" y="4800600"/>
            <a:ext cx="1752600" cy="1323439"/>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ربط أهداف التعلم بحاجات المتعلمين الجسمية والعقلية والنفسية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3" name="مربع نص 12"/>
          <p:cNvSpPr txBox="1"/>
          <p:nvPr/>
        </p:nvSpPr>
        <p:spPr>
          <a:xfrm>
            <a:off x="2362200" y="5029200"/>
            <a:ext cx="1752600" cy="707886"/>
          </a:xfrm>
          <a:prstGeom prst="rect">
            <a:avLst/>
          </a:prstGeom>
          <a:noFill/>
        </p:spPr>
        <p:txBody>
          <a:bodyPr wrap="square" rtlCol="1">
            <a:spAutoFit/>
          </a:bodyPr>
          <a:lstStyle/>
          <a:p>
            <a:pPr algn="ctr" rtl="1"/>
            <a:r>
              <a:rPr lang="ar-S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التحفيز الهادف المنظم</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Tree>
    <p:extLst>
      <p:ext uri="{BB962C8B-B14F-4D97-AF65-F5344CB8AC3E}">
        <p14:creationId xmlns:p14="http://schemas.microsoft.com/office/powerpoint/2010/main" xmlns="" val="28163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p:bldP spid="7" grpId="0"/>
      <p:bldP spid="8"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447800" y="3048000"/>
            <a:ext cx="6560983" cy="2286000"/>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465307" y="3352800"/>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626259" y="2971800"/>
            <a:ext cx="4801380" cy="2246769"/>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a:t>
            </a:r>
            <a:r>
              <a:rPr lang="ar-SA" sz="2800" dirty="0" err="1" smtClean="0">
                <a:latin typeface="Arial" pitchFamily="34" charset="0"/>
                <a:cs typeface="AL-Mohanad Bold" pitchFamily="2" charset="-78"/>
              </a:rPr>
              <a:t>المتدرب </a:t>
            </a:r>
            <a:r>
              <a:rPr lang="ar-SA" sz="2800" dirty="0" err="1" smtClean="0">
                <a:latin typeface="Arial" pitchFamily="34" charset="0"/>
                <a:cs typeface="AL-Mohanad Bold" pitchFamily="2" charset="-78"/>
              </a:rPr>
              <a:t>..</a:t>
            </a:r>
            <a:r>
              <a:rPr lang="ar-SA" sz="2800" dirty="0" smtClean="0">
                <a:latin typeface="Arial" pitchFamily="34" charset="0"/>
                <a:cs typeface="AL-Mohanad Bold" pitchFamily="2" charset="-78"/>
              </a:rPr>
              <a:t> بالتعاون مع أفراد مجموعتك  </a:t>
            </a:r>
            <a:r>
              <a:rPr lang="ar-SA" sz="2800" dirty="0" smtClean="0">
                <a:latin typeface="Arial" pitchFamily="34" charset="0"/>
                <a:cs typeface="AL-Mohanad Bold" pitchFamily="2" charset="-78"/>
              </a:rPr>
              <a:t>اقترح في المنظم البياني التالي مواقف تعليمية تفعِّل فيها أدوات التقويم المناسبة للتعلم النشط وحدد إجراءات تفعيل هذه الأدوات من خلالها</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 2/ 2</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990600"/>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304800"/>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5776458" y="2438400"/>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2950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931</Words>
  <Application>Microsoft Office PowerPoint</Application>
  <PresentationFormat>عرض على الشاشة (3:4)‏</PresentationFormat>
  <Paragraphs>197</Paragraphs>
  <Slides>23</Slides>
  <Notes>0</Notes>
  <HiddenSlides>0</HiddenSlides>
  <MMClips>1</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vector>
  </TitlesOfParts>
  <Company>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مشاعل العبيكان</dc:creator>
  <cp:lastModifiedBy>ASUS</cp:lastModifiedBy>
  <cp:revision>226</cp:revision>
  <dcterms:created xsi:type="dcterms:W3CDTF">2011-07-29T10:27:17Z</dcterms:created>
  <dcterms:modified xsi:type="dcterms:W3CDTF">2013-01-07T20:29:32Z</dcterms:modified>
</cp:coreProperties>
</file>