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62" r:id="rId3"/>
    <p:sldId id="497" r:id="rId4"/>
    <p:sldId id="498" r:id="rId5"/>
    <p:sldId id="454" r:id="rId6"/>
    <p:sldId id="483" r:id="rId7"/>
    <p:sldId id="500" r:id="rId8"/>
    <p:sldId id="501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1D8D"/>
    <a:srgbClr val="F7C1E0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5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06" y="-72"/>
      </p:cViewPr>
      <p:guideLst>
        <p:guide orient="horz" pos="1624"/>
        <p:guide pos="3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4.PNG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الذوقُ العام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48" y="3557738"/>
            <a:ext cx="852816" cy="578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الذوقُ العام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5816598" y="160748"/>
            <a:ext cx="2794750" cy="797811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518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الذوقُ العام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3063255" y="1741134"/>
            <a:ext cx="8512401" cy="1974379"/>
            <a:chOff x="3063255" y="1741134"/>
            <a:chExt cx="8512401" cy="1974379"/>
          </a:xfrm>
        </p:grpSpPr>
        <p:grpSp>
          <p:nvGrpSpPr>
            <p:cNvPr id="3" name="مجموعة 2"/>
            <p:cNvGrpSpPr/>
            <p:nvPr/>
          </p:nvGrpSpPr>
          <p:grpSpPr>
            <a:xfrm>
              <a:off x="3063255" y="1741134"/>
              <a:ext cx="8512401" cy="1974379"/>
              <a:chOff x="4423589" y="1115161"/>
              <a:chExt cx="7272656" cy="1686832"/>
            </a:xfrm>
          </p:grpSpPr>
          <p:sp>
            <p:nvSpPr>
              <p:cNvPr id="47" name="Rectangle 13">
                <a:extLst>
                  <a:ext uri="{FF2B5EF4-FFF2-40B4-BE49-F238E27FC236}">
                    <a16:creationId xmlns="" xmlns:a16="http://schemas.microsoft.com/office/drawing/2014/main" id="{468E39C0-3777-42DF-99E5-7E7AA8305FC5}"/>
                  </a:ext>
                </a:extLst>
              </p:cNvPr>
              <p:cNvSpPr/>
              <p:nvPr/>
            </p:nvSpPr>
            <p:spPr>
              <a:xfrm rot="173929">
                <a:off x="8968075" y="1776264"/>
                <a:ext cx="2548619" cy="891795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10">
                <a:extLst>
                  <a:ext uri="{FF2B5EF4-FFF2-40B4-BE49-F238E27FC236}">
                    <a16:creationId xmlns="" xmlns:a16="http://schemas.microsoft.com/office/drawing/2014/main" id="{6A18B9AE-39F4-4CD2-9308-2E4BC1EAD4F0}"/>
                  </a:ext>
                </a:extLst>
              </p:cNvPr>
              <p:cNvSpPr/>
              <p:nvPr/>
            </p:nvSpPr>
            <p:spPr>
              <a:xfrm rot="21269386">
                <a:off x="4423589" y="2109734"/>
                <a:ext cx="2548619" cy="502019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Freeform: Shape 46">
                <a:extLst>
                  <a:ext uri="{FF2B5EF4-FFF2-40B4-BE49-F238E27FC236}">
                    <a16:creationId xmlns="" xmlns:a16="http://schemas.microsoft.com/office/drawing/2014/main" id="{6B14ACBE-14D9-4D3B-BAD8-0274A075EEBA}"/>
                  </a:ext>
                </a:extLst>
              </p:cNvPr>
              <p:cNvSpPr/>
              <p:nvPr/>
            </p:nvSpPr>
            <p:spPr>
              <a:xfrm>
                <a:off x="4742995" y="1241398"/>
                <a:ext cx="6953250" cy="1560595"/>
              </a:xfrm>
              <a:custGeom>
                <a:avLst/>
                <a:gdLst>
                  <a:gd name="connsiteX0" fmla="*/ 7750893 w 7968342"/>
                  <a:gd name="connsiteY0" fmla="*/ 825347 h 1915885"/>
                  <a:gd name="connsiteX1" fmla="*/ 7751085 w 7968342"/>
                  <a:gd name="connsiteY1" fmla="*/ 825781 h 1915885"/>
                  <a:gd name="connsiteX2" fmla="*/ 7747618 w 7968342"/>
                  <a:gd name="connsiteY2" fmla="*/ 836785 h 1915885"/>
                  <a:gd name="connsiteX3" fmla="*/ 7747059 w 7968342"/>
                  <a:gd name="connsiteY3" fmla="*/ 837999 h 1915885"/>
                  <a:gd name="connsiteX4" fmla="*/ 7747421 w 7968342"/>
                  <a:gd name="connsiteY4" fmla="*/ 836690 h 1915885"/>
                  <a:gd name="connsiteX5" fmla="*/ 7750893 w 7968342"/>
                  <a:gd name="connsiteY5" fmla="*/ 825347 h 1915885"/>
                  <a:gd name="connsiteX6" fmla="*/ 223920 w 7968342"/>
                  <a:gd name="connsiteY6" fmla="*/ 759320 h 1915885"/>
                  <a:gd name="connsiteX7" fmla="*/ 155341 w 7968342"/>
                  <a:gd name="connsiteY7" fmla="*/ 827900 h 1915885"/>
                  <a:gd name="connsiteX8" fmla="*/ 223920 w 7968342"/>
                  <a:gd name="connsiteY8" fmla="*/ 896480 h 1915885"/>
                  <a:gd name="connsiteX9" fmla="*/ 292500 w 7968342"/>
                  <a:gd name="connsiteY9" fmla="*/ 827900 h 1915885"/>
                  <a:gd name="connsiteX10" fmla="*/ 223920 w 7968342"/>
                  <a:gd name="connsiteY10" fmla="*/ 759320 h 1915885"/>
                  <a:gd name="connsiteX11" fmla="*/ 223921 w 7968342"/>
                  <a:gd name="connsiteY11" fmla="*/ 567436 h 1915885"/>
                  <a:gd name="connsiteX12" fmla="*/ 155341 w 7968342"/>
                  <a:gd name="connsiteY12" fmla="*/ 636016 h 1915885"/>
                  <a:gd name="connsiteX13" fmla="*/ 223921 w 7968342"/>
                  <a:gd name="connsiteY13" fmla="*/ 704596 h 1915885"/>
                  <a:gd name="connsiteX14" fmla="*/ 292502 w 7968342"/>
                  <a:gd name="connsiteY14" fmla="*/ 636016 h 1915885"/>
                  <a:gd name="connsiteX15" fmla="*/ 223921 w 7968342"/>
                  <a:gd name="connsiteY15" fmla="*/ 567436 h 1915885"/>
                  <a:gd name="connsiteX16" fmla="*/ 223922 w 7968342"/>
                  <a:gd name="connsiteY16" fmla="*/ 375552 h 1915885"/>
                  <a:gd name="connsiteX17" fmla="*/ 155343 w 7968342"/>
                  <a:gd name="connsiteY17" fmla="*/ 444132 h 1915885"/>
                  <a:gd name="connsiteX18" fmla="*/ 223922 w 7968342"/>
                  <a:gd name="connsiteY18" fmla="*/ 512712 h 1915885"/>
                  <a:gd name="connsiteX19" fmla="*/ 292502 w 7968342"/>
                  <a:gd name="connsiteY19" fmla="*/ 444132 h 1915885"/>
                  <a:gd name="connsiteX20" fmla="*/ 223922 w 7968342"/>
                  <a:gd name="connsiteY20" fmla="*/ 375552 h 1915885"/>
                  <a:gd name="connsiteX21" fmla="*/ 223923 w 7968342"/>
                  <a:gd name="connsiteY21" fmla="*/ 183668 h 1915885"/>
                  <a:gd name="connsiteX22" fmla="*/ 155343 w 7968342"/>
                  <a:gd name="connsiteY22" fmla="*/ 252248 h 1915885"/>
                  <a:gd name="connsiteX23" fmla="*/ 223923 w 7968342"/>
                  <a:gd name="connsiteY23" fmla="*/ 320828 h 1915885"/>
                  <a:gd name="connsiteX24" fmla="*/ 292503 w 7968342"/>
                  <a:gd name="connsiteY24" fmla="*/ 252248 h 1915885"/>
                  <a:gd name="connsiteX25" fmla="*/ 223923 w 7968342"/>
                  <a:gd name="connsiteY25" fmla="*/ 183668 h 1915885"/>
                  <a:gd name="connsiteX26" fmla="*/ 1980393 w 7968342"/>
                  <a:gd name="connsiteY26" fmla="*/ 0 h 1915885"/>
                  <a:gd name="connsiteX27" fmla="*/ 2100840 w 7968342"/>
                  <a:gd name="connsiteY27" fmla="*/ 17226 h 1915885"/>
                  <a:gd name="connsiteX28" fmla="*/ 2204080 w 7968342"/>
                  <a:gd name="connsiteY28" fmla="*/ 34452 h 1915885"/>
                  <a:gd name="connsiteX29" fmla="*/ 2341734 w 7968342"/>
                  <a:gd name="connsiteY29" fmla="*/ 51679 h 1915885"/>
                  <a:gd name="connsiteX30" fmla="*/ 2444975 w 7968342"/>
                  <a:gd name="connsiteY30" fmla="*/ 68904 h 1915885"/>
                  <a:gd name="connsiteX31" fmla="*/ 2565422 w 7968342"/>
                  <a:gd name="connsiteY31" fmla="*/ 86130 h 1915885"/>
                  <a:gd name="connsiteX32" fmla="*/ 2909558 w 7968342"/>
                  <a:gd name="connsiteY32" fmla="*/ 137808 h 1915885"/>
                  <a:gd name="connsiteX33" fmla="*/ 2995591 w 7968342"/>
                  <a:gd name="connsiteY33" fmla="*/ 103357 h 1915885"/>
                  <a:gd name="connsiteX34" fmla="*/ 3150452 w 7968342"/>
                  <a:gd name="connsiteY34" fmla="*/ 34452 h 1915885"/>
                  <a:gd name="connsiteX35" fmla="*/ 4217270 w 7968342"/>
                  <a:gd name="connsiteY35" fmla="*/ 17226 h 1915885"/>
                  <a:gd name="connsiteX36" fmla="*/ 4733473 w 7968342"/>
                  <a:gd name="connsiteY36" fmla="*/ 0 h 1915885"/>
                  <a:gd name="connsiteX37" fmla="*/ 4853920 w 7968342"/>
                  <a:gd name="connsiteY37" fmla="*/ 51679 h 1915885"/>
                  <a:gd name="connsiteX38" fmla="*/ 4905541 w 7968342"/>
                  <a:gd name="connsiteY38" fmla="*/ 68904 h 1915885"/>
                  <a:gd name="connsiteX39" fmla="*/ 5129229 w 7968342"/>
                  <a:gd name="connsiteY39" fmla="*/ 120583 h 1915885"/>
                  <a:gd name="connsiteX40" fmla="*/ 5180848 w 7968342"/>
                  <a:gd name="connsiteY40" fmla="*/ 103357 h 1915885"/>
                  <a:gd name="connsiteX41" fmla="*/ 5284089 w 7968342"/>
                  <a:gd name="connsiteY41" fmla="*/ 68904 h 1915885"/>
                  <a:gd name="connsiteX42" fmla="*/ 5456156 w 7968342"/>
                  <a:gd name="connsiteY42" fmla="*/ 51679 h 1915885"/>
                  <a:gd name="connsiteX43" fmla="*/ 6006772 w 7968342"/>
                  <a:gd name="connsiteY43" fmla="*/ 34452 h 1915885"/>
                  <a:gd name="connsiteX44" fmla="*/ 6041186 w 7968342"/>
                  <a:gd name="connsiteY44" fmla="*/ 86130 h 1915885"/>
                  <a:gd name="connsiteX45" fmla="*/ 6110013 w 7968342"/>
                  <a:gd name="connsiteY45" fmla="*/ 189487 h 1915885"/>
                  <a:gd name="connsiteX46" fmla="*/ 6299287 w 7968342"/>
                  <a:gd name="connsiteY46" fmla="*/ 206713 h 1915885"/>
                  <a:gd name="connsiteX47" fmla="*/ 6350907 w 7968342"/>
                  <a:gd name="connsiteY47" fmla="*/ 258391 h 1915885"/>
                  <a:gd name="connsiteX48" fmla="*/ 6918729 w 7968342"/>
                  <a:gd name="connsiteY48" fmla="*/ 258391 h 1915885"/>
                  <a:gd name="connsiteX49" fmla="*/ 7108003 w 7968342"/>
                  <a:gd name="connsiteY49" fmla="*/ 241165 h 1915885"/>
                  <a:gd name="connsiteX50" fmla="*/ 7314485 w 7968342"/>
                  <a:gd name="connsiteY50" fmla="*/ 206713 h 1915885"/>
                  <a:gd name="connsiteX51" fmla="*/ 7383312 w 7968342"/>
                  <a:gd name="connsiteY51" fmla="*/ 103357 h 1915885"/>
                  <a:gd name="connsiteX52" fmla="*/ 7507025 w 7968342"/>
                  <a:gd name="connsiteY52" fmla="*/ 89864 h 1915885"/>
                  <a:gd name="connsiteX53" fmla="*/ 7559620 w 7968342"/>
                  <a:gd name="connsiteY53" fmla="*/ 84509 h 1915885"/>
                  <a:gd name="connsiteX54" fmla="*/ 7568913 w 7968342"/>
                  <a:gd name="connsiteY54" fmla="*/ 84141 h 1915885"/>
                  <a:gd name="connsiteX55" fmla="*/ 7567104 w 7968342"/>
                  <a:gd name="connsiteY55" fmla="*/ 83747 h 1915885"/>
                  <a:gd name="connsiteX56" fmla="*/ 7559620 w 7968342"/>
                  <a:gd name="connsiteY56" fmla="*/ 84509 h 1915885"/>
                  <a:gd name="connsiteX57" fmla="*/ 7533844 w 7968342"/>
                  <a:gd name="connsiteY57" fmla="*/ 85530 h 1915885"/>
                  <a:gd name="connsiteX58" fmla="*/ 7607000 w 7968342"/>
                  <a:gd name="connsiteY58" fmla="*/ 68904 h 1915885"/>
                  <a:gd name="connsiteX59" fmla="*/ 7727447 w 7968342"/>
                  <a:gd name="connsiteY59" fmla="*/ 51679 h 1915885"/>
                  <a:gd name="connsiteX60" fmla="*/ 7744654 w 7968342"/>
                  <a:gd name="connsiteY60" fmla="*/ 155034 h 1915885"/>
                  <a:gd name="connsiteX61" fmla="*/ 7727447 w 7968342"/>
                  <a:gd name="connsiteY61" fmla="*/ 447878 h 1915885"/>
                  <a:gd name="connsiteX62" fmla="*/ 7744654 w 7968342"/>
                  <a:gd name="connsiteY62" fmla="*/ 499556 h 1915885"/>
                  <a:gd name="connsiteX63" fmla="*/ 7779068 w 7968342"/>
                  <a:gd name="connsiteY63" fmla="*/ 602913 h 1915885"/>
                  <a:gd name="connsiteX64" fmla="*/ 7727447 w 7968342"/>
                  <a:gd name="connsiteY64" fmla="*/ 792400 h 1915885"/>
                  <a:gd name="connsiteX65" fmla="*/ 7741630 w 7968342"/>
                  <a:gd name="connsiteY65" fmla="*/ 849777 h 1915885"/>
                  <a:gd name="connsiteX66" fmla="*/ 7747059 w 7968342"/>
                  <a:gd name="connsiteY66" fmla="*/ 837999 h 1915885"/>
                  <a:gd name="connsiteX67" fmla="*/ 7742891 w 7968342"/>
                  <a:gd name="connsiteY67" fmla="*/ 853052 h 1915885"/>
                  <a:gd name="connsiteX68" fmla="*/ 7727447 w 7968342"/>
                  <a:gd name="connsiteY68" fmla="*/ 912982 h 1915885"/>
                  <a:gd name="connsiteX69" fmla="*/ 7675827 w 7968342"/>
                  <a:gd name="connsiteY69" fmla="*/ 1068017 h 1915885"/>
                  <a:gd name="connsiteX70" fmla="*/ 7710240 w 7968342"/>
                  <a:gd name="connsiteY70" fmla="*/ 1119695 h 1915885"/>
                  <a:gd name="connsiteX71" fmla="*/ 7761861 w 7968342"/>
                  <a:gd name="connsiteY71" fmla="*/ 1136922 h 1915885"/>
                  <a:gd name="connsiteX72" fmla="*/ 7813481 w 7968342"/>
                  <a:gd name="connsiteY72" fmla="*/ 1154147 h 1915885"/>
                  <a:gd name="connsiteX73" fmla="*/ 7968342 w 7968342"/>
                  <a:gd name="connsiteY73" fmla="*/ 1205826 h 1915885"/>
                  <a:gd name="connsiteX74" fmla="*/ 7813481 w 7968342"/>
                  <a:gd name="connsiteY74" fmla="*/ 1274730 h 1915885"/>
                  <a:gd name="connsiteX75" fmla="*/ 7761861 w 7968342"/>
                  <a:gd name="connsiteY75" fmla="*/ 1309183 h 1915885"/>
                  <a:gd name="connsiteX76" fmla="*/ 7744654 w 7968342"/>
                  <a:gd name="connsiteY76" fmla="*/ 1515895 h 1915885"/>
                  <a:gd name="connsiteX77" fmla="*/ 7796275 w 7968342"/>
                  <a:gd name="connsiteY77" fmla="*/ 1550348 h 1915885"/>
                  <a:gd name="connsiteX78" fmla="*/ 7744654 w 7968342"/>
                  <a:gd name="connsiteY78" fmla="*/ 1670930 h 1915885"/>
                  <a:gd name="connsiteX79" fmla="*/ 7641413 w 7968342"/>
                  <a:gd name="connsiteY79" fmla="*/ 1705382 h 1915885"/>
                  <a:gd name="connsiteX80" fmla="*/ 7710240 w 7968342"/>
                  <a:gd name="connsiteY80" fmla="*/ 1808739 h 1915885"/>
                  <a:gd name="connsiteX81" fmla="*/ 7693033 w 7968342"/>
                  <a:gd name="connsiteY81" fmla="*/ 1860417 h 1915885"/>
                  <a:gd name="connsiteX82" fmla="*/ 7125211 w 7968342"/>
                  <a:gd name="connsiteY82" fmla="*/ 1843190 h 1915885"/>
                  <a:gd name="connsiteX83" fmla="*/ 6540181 w 7968342"/>
                  <a:gd name="connsiteY83" fmla="*/ 1825965 h 1915885"/>
                  <a:gd name="connsiteX84" fmla="*/ 6454148 w 7968342"/>
                  <a:gd name="connsiteY84" fmla="*/ 1808739 h 1915885"/>
                  <a:gd name="connsiteX85" fmla="*/ 6385320 w 7968342"/>
                  <a:gd name="connsiteY85" fmla="*/ 1774286 h 1915885"/>
                  <a:gd name="connsiteX86" fmla="*/ 6333701 w 7968342"/>
                  <a:gd name="connsiteY86" fmla="*/ 1757060 h 1915885"/>
                  <a:gd name="connsiteX87" fmla="*/ 6282081 w 7968342"/>
                  <a:gd name="connsiteY87" fmla="*/ 1774286 h 1915885"/>
                  <a:gd name="connsiteX88" fmla="*/ 6230460 w 7968342"/>
                  <a:gd name="connsiteY88" fmla="*/ 1808739 h 1915885"/>
                  <a:gd name="connsiteX89" fmla="*/ 5714257 w 7968342"/>
                  <a:gd name="connsiteY89" fmla="*/ 1825965 h 1915885"/>
                  <a:gd name="connsiteX90" fmla="*/ 4750679 w 7968342"/>
                  <a:gd name="connsiteY90" fmla="*/ 1843190 h 1915885"/>
                  <a:gd name="connsiteX91" fmla="*/ 4526992 w 7968342"/>
                  <a:gd name="connsiteY91" fmla="*/ 1825965 h 1915885"/>
                  <a:gd name="connsiteX92" fmla="*/ 4440958 w 7968342"/>
                  <a:gd name="connsiteY92" fmla="*/ 1808739 h 1915885"/>
                  <a:gd name="connsiteX93" fmla="*/ 4268890 w 7968342"/>
                  <a:gd name="connsiteY93" fmla="*/ 1791513 h 1915885"/>
                  <a:gd name="connsiteX94" fmla="*/ 3632241 w 7968342"/>
                  <a:gd name="connsiteY94" fmla="*/ 1791513 h 1915885"/>
                  <a:gd name="connsiteX95" fmla="*/ 2083633 w 7968342"/>
                  <a:gd name="connsiteY95" fmla="*/ 1774286 h 1915885"/>
                  <a:gd name="connsiteX96" fmla="*/ 1928773 w 7968342"/>
                  <a:gd name="connsiteY96" fmla="*/ 1757060 h 1915885"/>
                  <a:gd name="connsiteX97" fmla="*/ 1584638 w 7968342"/>
                  <a:gd name="connsiteY97" fmla="*/ 1739835 h 1915885"/>
                  <a:gd name="connsiteX98" fmla="*/ 1533018 w 7968342"/>
                  <a:gd name="connsiteY98" fmla="*/ 1757060 h 1915885"/>
                  <a:gd name="connsiteX99" fmla="*/ 1464191 w 7968342"/>
                  <a:gd name="connsiteY99" fmla="*/ 1739835 h 1915885"/>
                  <a:gd name="connsiteX100" fmla="*/ 1343744 w 7968342"/>
                  <a:gd name="connsiteY100" fmla="*/ 1791513 h 1915885"/>
                  <a:gd name="connsiteX101" fmla="*/ 1206089 w 7968342"/>
                  <a:gd name="connsiteY101" fmla="*/ 1739835 h 1915885"/>
                  <a:gd name="connsiteX102" fmla="*/ 1154469 w 7968342"/>
                  <a:gd name="connsiteY102" fmla="*/ 1757060 h 1915885"/>
                  <a:gd name="connsiteX103" fmla="*/ 999609 w 7968342"/>
                  <a:gd name="connsiteY103" fmla="*/ 1774286 h 1915885"/>
                  <a:gd name="connsiteX104" fmla="*/ 913575 w 7968342"/>
                  <a:gd name="connsiteY104" fmla="*/ 1791513 h 1915885"/>
                  <a:gd name="connsiteX105" fmla="*/ 810334 w 7968342"/>
                  <a:gd name="connsiteY105" fmla="*/ 1843190 h 1915885"/>
                  <a:gd name="connsiteX106" fmla="*/ 741508 w 7968342"/>
                  <a:gd name="connsiteY106" fmla="*/ 1860417 h 1915885"/>
                  <a:gd name="connsiteX107" fmla="*/ 707094 w 7968342"/>
                  <a:gd name="connsiteY107" fmla="*/ 1860417 h 1915885"/>
                  <a:gd name="connsiteX108" fmla="*/ 655473 w 7968342"/>
                  <a:gd name="connsiteY108" fmla="*/ 1808739 h 1915885"/>
                  <a:gd name="connsiteX109" fmla="*/ 569440 w 7968342"/>
                  <a:gd name="connsiteY109" fmla="*/ 1739835 h 1915885"/>
                  <a:gd name="connsiteX110" fmla="*/ 517819 w 7968342"/>
                  <a:gd name="connsiteY110" fmla="*/ 1757060 h 1915885"/>
                  <a:gd name="connsiteX111" fmla="*/ 380166 w 7968342"/>
                  <a:gd name="connsiteY111" fmla="*/ 1774286 h 1915885"/>
                  <a:gd name="connsiteX112" fmla="*/ 294131 w 7968342"/>
                  <a:gd name="connsiteY112" fmla="*/ 1791513 h 1915885"/>
                  <a:gd name="connsiteX113" fmla="*/ 242511 w 7968342"/>
                  <a:gd name="connsiteY113" fmla="*/ 1774286 h 1915885"/>
                  <a:gd name="connsiteX114" fmla="*/ 87651 w 7968342"/>
                  <a:gd name="connsiteY114" fmla="*/ 1808739 h 1915885"/>
                  <a:gd name="connsiteX115" fmla="*/ 18824 w 7968342"/>
                  <a:gd name="connsiteY115" fmla="*/ 1791513 h 1915885"/>
                  <a:gd name="connsiteX116" fmla="*/ 1616 w 7968342"/>
                  <a:gd name="connsiteY116" fmla="*/ 1584799 h 1915885"/>
                  <a:gd name="connsiteX117" fmla="*/ 36030 w 7968342"/>
                  <a:gd name="connsiteY117" fmla="*/ 1481442 h 1915885"/>
                  <a:gd name="connsiteX118" fmla="*/ 53237 w 7968342"/>
                  <a:gd name="connsiteY118" fmla="*/ 1395313 h 1915885"/>
                  <a:gd name="connsiteX119" fmla="*/ 87651 w 7968342"/>
                  <a:gd name="connsiteY119" fmla="*/ 1291956 h 1915885"/>
                  <a:gd name="connsiteX120" fmla="*/ 70444 w 7968342"/>
                  <a:gd name="connsiteY120" fmla="*/ 1240277 h 1915885"/>
                  <a:gd name="connsiteX121" fmla="*/ 36030 w 7968342"/>
                  <a:gd name="connsiteY121" fmla="*/ 1136922 h 1915885"/>
                  <a:gd name="connsiteX122" fmla="*/ 53237 w 7968342"/>
                  <a:gd name="connsiteY122" fmla="*/ 1033565 h 1915885"/>
                  <a:gd name="connsiteX123" fmla="*/ 87651 w 7968342"/>
                  <a:gd name="connsiteY123" fmla="*/ 964661 h 1915885"/>
                  <a:gd name="connsiteX124" fmla="*/ 122064 w 7968342"/>
                  <a:gd name="connsiteY124" fmla="*/ 861304 h 1915885"/>
                  <a:gd name="connsiteX125" fmla="*/ 156477 w 7968342"/>
                  <a:gd name="connsiteY125" fmla="*/ 809625 h 1915885"/>
                  <a:gd name="connsiteX126" fmla="*/ 53237 w 7968342"/>
                  <a:gd name="connsiteY126" fmla="*/ 757947 h 1915885"/>
                  <a:gd name="connsiteX127" fmla="*/ 87651 w 7968342"/>
                  <a:gd name="connsiteY127" fmla="*/ 706270 h 1915885"/>
                  <a:gd name="connsiteX128" fmla="*/ 104857 w 7968342"/>
                  <a:gd name="connsiteY128" fmla="*/ 654591 h 1915885"/>
                  <a:gd name="connsiteX129" fmla="*/ 122064 w 7968342"/>
                  <a:gd name="connsiteY129" fmla="*/ 499556 h 1915885"/>
                  <a:gd name="connsiteX130" fmla="*/ 70444 w 7968342"/>
                  <a:gd name="connsiteY130" fmla="*/ 327295 h 1915885"/>
                  <a:gd name="connsiteX131" fmla="*/ 53237 w 7968342"/>
                  <a:gd name="connsiteY131" fmla="*/ 241165 h 1915885"/>
                  <a:gd name="connsiteX132" fmla="*/ 87651 w 7968342"/>
                  <a:gd name="connsiteY132" fmla="*/ 172261 h 1915885"/>
                  <a:gd name="connsiteX133" fmla="*/ 18824 w 7968342"/>
                  <a:gd name="connsiteY133" fmla="*/ 103357 h 1915885"/>
                  <a:gd name="connsiteX134" fmla="*/ 294131 w 7968342"/>
                  <a:gd name="connsiteY134" fmla="*/ 86130 h 1915885"/>
                  <a:gd name="connsiteX135" fmla="*/ 603853 w 7968342"/>
                  <a:gd name="connsiteY135" fmla="*/ 68904 h 1915885"/>
                  <a:gd name="connsiteX136" fmla="*/ 844747 w 7968342"/>
                  <a:gd name="connsiteY136" fmla="*/ 34452 h 1915885"/>
                  <a:gd name="connsiteX137" fmla="*/ 896368 w 7968342"/>
                  <a:gd name="connsiteY137" fmla="*/ 17226 h 191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7968342" h="1915885">
                    <a:moveTo>
                      <a:pt x="7750893" y="825347"/>
                    </a:moveTo>
                    <a:cubicBezTo>
                      <a:pt x="7751459" y="823783"/>
                      <a:pt x="7751479" y="824181"/>
                      <a:pt x="7751085" y="825781"/>
                    </a:cubicBezTo>
                    <a:cubicBezTo>
                      <a:pt x="7750560" y="827915"/>
                      <a:pt x="7749299" y="832184"/>
                      <a:pt x="7747618" y="836785"/>
                    </a:cubicBezTo>
                    <a:lnTo>
                      <a:pt x="7747059" y="837999"/>
                    </a:lnTo>
                    <a:lnTo>
                      <a:pt x="7747421" y="836690"/>
                    </a:lnTo>
                    <a:cubicBezTo>
                      <a:pt x="7749213" y="830439"/>
                      <a:pt x="7750327" y="826912"/>
                      <a:pt x="7750893" y="825347"/>
                    </a:cubicBezTo>
                    <a:close/>
                    <a:moveTo>
                      <a:pt x="223920" y="759320"/>
                    </a:moveTo>
                    <a:cubicBezTo>
                      <a:pt x="186045" y="759320"/>
                      <a:pt x="155341" y="790024"/>
                      <a:pt x="155341" y="827900"/>
                    </a:cubicBezTo>
                    <a:cubicBezTo>
                      <a:pt x="155341" y="865776"/>
                      <a:pt x="186045" y="896480"/>
                      <a:pt x="223920" y="896480"/>
                    </a:cubicBezTo>
                    <a:cubicBezTo>
                      <a:pt x="261797" y="896480"/>
                      <a:pt x="292500" y="865776"/>
                      <a:pt x="292500" y="827900"/>
                    </a:cubicBezTo>
                    <a:cubicBezTo>
                      <a:pt x="292500" y="790024"/>
                      <a:pt x="261797" y="759320"/>
                      <a:pt x="223920" y="759320"/>
                    </a:cubicBezTo>
                    <a:close/>
                    <a:moveTo>
                      <a:pt x="223921" y="567436"/>
                    </a:moveTo>
                    <a:cubicBezTo>
                      <a:pt x="186045" y="567436"/>
                      <a:pt x="155341" y="598140"/>
                      <a:pt x="155341" y="636016"/>
                    </a:cubicBezTo>
                    <a:cubicBezTo>
                      <a:pt x="155341" y="673892"/>
                      <a:pt x="186045" y="704596"/>
                      <a:pt x="223921" y="704596"/>
                    </a:cubicBezTo>
                    <a:cubicBezTo>
                      <a:pt x="261798" y="704596"/>
                      <a:pt x="292502" y="673892"/>
                      <a:pt x="292502" y="636016"/>
                    </a:cubicBezTo>
                    <a:cubicBezTo>
                      <a:pt x="292502" y="598140"/>
                      <a:pt x="261798" y="567436"/>
                      <a:pt x="223921" y="567436"/>
                    </a:cubicBezTo>
                    <a:close/>
                    <a:moveTo>
                      <a:pt x="223922" y="375552"/>
                    </a:moveTo>
                    <a:cubicBezTo>
                      <a:pt x="186047" y="375552"/>
                      <a:pt x="155343" y="406256"/>
                      <a:pt x="155343" y="444132"/>
                    </a:cubicBezTo>
                    <a:cubicBezTo>
                      <a:pt x="155343" y="482008"/>
                      <a:pt x="186047" y="512712"/>
                      <a:pt x="223922" y="512712"/>
                    </a:cubicBezTo>
                    <a:cubicBezTo>
                      <a:pt x="261798" y="512712"/>
                      <a:pt x="292502" y="482008"/>
                      <a:pt x="292502" y="444132"/>
                    </a:cubicBezTo>
                    <a:cubicBezTo>
                      <a:pt x="292502" y="406256"/>
                      <a:pt x="261798" y="375552"/>
                      <a:pt x="223922" y="375552"/>
                    </a:cubicBezTo>
                    <a:close/>
                    <a:moveTo>
                      <a:pt x="223923" y="183668"/>
                    </a:moveTo>
                    <a:cubicBezTo>
                      <a:pt x="186047" y="183668"/>
                      <a:pt x="155343" y="214372"/>
                      <a:pt x="155343" y="252248"/>
                    </a:cubicBezTo>
                    <a:cubicBezTo>
                      <a:pt x="155343" y="290124"/>
                      <a:pt x="186047" y="320828"/>
                      <a:pt x="223923" y="320828"/>
                    </a:cubicBezTo>
                    <a:cubicBezTo>
                      <a:pt x="261799" y="320828"/>
                      <a:pt x="292503" y="290124"/>
                      <a:pt x="292503" y="252248"/>
                    </a:cubicBezTo>
                    <a:cubicBezTo>
                      <a:pt x="292503" y="214372"/>
                      <a:pt x="261799" y="183668"/>
                      <a:pt x="223923" y="183668"/>
                    </a:cubicBezTo>
                    <a:close/>
                    <a:moveTo>
                      <a:pt x="1980393" y="0"/>
                    </a:moveTo>
                    <a:cubicBezTo>
                      <a:pt x="2020542" y="5742"/>
                      <a:pt x="2060755" y="11052"/>
                      <a:pt x="2100840" y="17226"/>
                    </a:cubicBezTo>
                    <a:cubicBezTo>
                      <a:pt x="2135322" y="22537"/>
                      <a:pt x="2169543" y="29512"/>
                      <a:pt x="2204080" y="34452"/>
                    </a:cubicBezTo>
                    <a:cubicBezTo>
                      <a:pt x="2249858" y="40998"/>
                      <a:pt x="2295957" y="45132"/>
                      <a:pt x="2341734" y="51679"/>
                    </a:cubicBezTo>
                    <a:cubicBezTo>
                      <a:pt x="2376271" y="56618"/>
                      <a:pt x="2410561" y="63162"/>
                      <a:pt x="2444975" y="68904"/>
                    </a:cubicBezTo>
                    <a:cubicBezTo>
                      <a:pt x="2484980" y="75579"/>
                      <a:pt x="2525304" y="80180"/>
                      <a:pt x="2565422" y="86130"/>
                    </a:cubicBezTo>
                    <a:lnTo>
                      <a:pt x="2909558" y="137808"/>
                    </a:lnTo>
                    <a:cubicBezTo>
                      <a:pt x="2938235" y="126325"/>
                      <a:pt x="2967202" y="115537"/>
                      <a:pt x="2995591" y="103357"/>
                    </a:cubicBezTo>
                    <a:cubicBezTo>
                      <a:pt x="3047512" y="81080"/>
                      <a:pt x="3094103" y="38424"/>
                      <a:pt x="3150452" y="34452"/>
                    </a:cubicBezTo>
                    <a:lnTo>
                      <a:pt x="4217270" y="17226"/>
                    </a:lnTo>
                    <a:lnTo>
                      <a:pt x="4733473" y="0"/>
                    </a:lnTo>
                    <a:cubicBezTo>
                      <a:pt x="4876717" y="35851"/>
                      <a:pt x="4735091" y="-7803"/>
                      <a:pt x="4853920" y="51679"/>
                    </a:cubicBezTo>
                    <a:cubicBezTo>
                      <a:pt x="4870143" y="59799"/>
                      <a:pt x="4887944" y="64500"/>
                      <a:pt x="4905541" y="68904"/>
                    </a:cubicBezTo>
                    <a:lnTo>
                      <a:pt x="5129229" y="120583"/>
                    </a:lnTo>
                    <a:lnTo>
                      <a:pt x="5180848" y="103357"/>
                    </a:lnTo>
                    <a:cubicBezTo>
                      <a:pt x="5215262" y="91873"/>
                      <a:pt x="5248435" y="75597"/>
                      <a:pt x="5284089" y="68904"/>
                    </a:cubicBezTo>
                    <a:cubicBezTo>
                      <a:pt x="5340743" y="58269"/>
                      <a:pt x="5398580" y="54424"/>
                      <a:pt x="5456156" y="51679"/>
                    </a:cubicBezTo>
                    <a:lnTo>
                      <a:pt x="6006772" y="34452"/>
                    </a:lnTo>
                    <a:lnTo>
                      <a:pt x="6041186" y="86130"/>
                    </a:lnTo>
                    <a:lnTo>
                      <a:pt x="6110013" y="189487"/>
                    </a:lnTo>
                    <a:cubicBezTo>
                      <a:pt x="6173104" y="195229"/>
                      <a:pt x="6238374" y="189289"/>
                      <a:pt x="6299287" y="206713"/>
                    </a:cubicBezTo>
                    <a:cubicBezTo>
                      <a:pt x="6322685" y="213405"/>
                      <a:pt x="6326761" y="255369"/>
                      <a:pt x="6350907" y="258391"/>
                    </a:cubicBezTo>
                    <a:cubicBezTo>
                      <a:pt x="6747383" y="308006"/>
                      <a:pt x="6706367" y="311540"/>
                      <a:pt x="6918729" y="258391"/>
                    </a:cubicBezTo>
                    <a:lnTo>
                      <a:pt x="7108003" y="241165"/>
                    </a:lnTo>
                    <a:cubicBezTo>
                      <a:pt x="7272659" y="224681"/>
                      <a:pt x="7216467" y="239423"/>
                      <a:pt x="7314485" y="206713"/>
                    </a:cubicBezTo>
                    <a:cubicBezTo>
                      <a:pt x="7353722" y="193618"/>
                      <a:pt x="7360371" y="137808"/>
                      <a:pt x="7383312" y="103357"/>
                    </a:cubicBezTo>
                    <a:cubicBezTo>
                      <a:pt x="7437170" y="97366"/>
                      <a:pt x="7477400" y="93000"/>
                      <a:pt x="7507025" y="89864"/>
                    </a:cubicBezTo>
                    <a:lnTo>
                      <a:pt x="7559620" y="84509"/>
                    </a:lnTo>
                    <a:lnTo>
                      <a:pt x="7568913" y="84141"/>
                    </a:lnTo>
                    <a:cubicBezTo>
                      <a:pt x="7582518" y="82788"/>
                      <a:pt x="7589976" y="81601"/>
                      <a:pt x="7567104" y="83747"/>
                    </a:cubicBezTo>
                    <a:lnTo>
                      <a:pt x="7559620" y="84509"/>
                    </a:lnTo>
                    <a:lnTo>
                      <a:pt x="7533844" y="85530"/>
                    </a:lnTo>
                    <a:cubicBezTo>
                      <a:pt x="7532130" y="84046"/>
                      <a:pt x="7548454" y="79561"/>
                      <a:pt x="7607000" y="68904"/>
                    </a:cubicBezTo>
                    <a:cubicBezTo>
                      <a:pt x="7646903" y="61641"/>
                      <a:pt x="7693056" y="30160"/>
                      <a:pt x="7727447" y="51679"/>
                    </a:cubicBezTo>
                    <a:cubicBezTo>
                      <a:pt x="7757033" y="70190"/>
                      <a:pt x="7744654" y="120107"/>
                      <a:pt x="7744654" y="155034"/>
                    </a:cubicBezTo>
                    <a:cubicBezTo>
                      <a:pt x="7744654" y="252818"/>
                      <a:pt x="7733183" y="350263"/>
                      <a:pt x="7727447" y="447878"/>
                    </a:cubicBezTo>
                    <a:lnTo>
                      <a:pt x="7744654" y="499556"/>
                    </a:lnTo>
                    <a:lnTo>
                      <a:pt x="7779068" y="602913"/>
                    </a:lnTo>
                    <a:cubicBezTo>
                      <a:pt x="7727846" y="679832"/>
                      <a:pt x="7727447" y="663738"/>
                      <a:pt x="7727447" y="792400"/>
                    </a:cubicBezTo>
                    <a:cubicBezTo>
                      <a:pt x="7727447" y="857271"/>
                      <a:pt x="7735011" y="860154"/>
                      <a:pt x="7741630" y="849777"/>
                    </a:cubicBezTo>
                    <a:lnTo>
                      <a:pt x="7747059" y="837999"/>
                    </a:lnTo>
                    <a:lnTo>
                      <a:pt x="7742891" y="853052"/>
                    </a:lnTo>
                    <a:cubicBezTo>
                      <a:pt x="7739214" y="866681"/>
                      <a:pt x="7734171" y="886057"/>
                      <a:pt x="7727447" y="912982"/>
                    </a:cubicBezTo>
                    <a:cubicBezTo>
                      <a:pt x="7691129" y="967520"/>
                      <a:pt x="7666997" y="988445"/>
                      <a:pt x="7675827" y="1068017"/>
                    </a:cubicBezTo>
                    <a:cubicBezTo>
                      <a:pt x="7678111" y="1088594"/>
                      <a:pt x="7698769" y="1102469"/>
                      <a:pt x="7710240" y="1119695"/>
                    </a:cubicBezTo>
                    <a:lnTo>
                      <a:pt x="7761861" y="1136922"/>
                    </a:lnTo>
                    <a:lnTo>
                      <a:pt x="7813481" y="1154147"/>
                    </a:lnTo>
                    <a:lnTo>
                      <a:pt x="7968342" y="1205826"/>
                    </a:lnTo>
                    <a:cubicBezTo>
                      <a:pt x="7851515" y="1283796"/>
                      <a:pt x="7997775" y="1192728"/>
                      <a:pt x="7813481" y="1274730"/>
                    </a:cubicBezTo>
                    <a:cubicBezTo>
                      <a:pt x="7794583" y="1283139"/>
                      <a:pt x="7767541" y="1289276"/>
                      <a:pt x="7761861" y="1309183"/>
                    </a:cubicBezTo>
                    <a:cubicBezTo>
                      <a:pt x="7742887" y="1375666"/>
                      <a:pt x="7750389" y="1446991"/>
                      <a:pt x="7744654" y="1515895"/>
                    </a:cubicBezTo>
                    <a:cubicBezTo>
                      <a:pt x="7761861" y="1527379"/>
                      <a:pt x="7789735" y="1530707"/>
                      <a:pt x="7796275" y="1550348"/>
                    </a:cubicBezTo>
                    <a:cubicBezTo>
                      <a:pt x="7808620" y="1587427"/>
                      <a:pt x="7761957" y="1644948"/>
                      <a:pt x="7744654" y="1670930"/>
                    </a:cubicBezTo>
                    <a:cubicBezTo>
                      <a:pt x="7744654" y="1670930"/>
                      <a:pt x="7664636" y="1677483"/>
                      <a:pt x="7641413" y="1705382"/>
                    </a:cubicBezTo>
                    <a:cubicBezTo>
                      <a:pt x="7601732" y="1753053"/>
                      <a:pt x="7693079" y="1797285"/>
                      <a:pt x="7710240" y="1808739"/>
                    </a:cubicBezTo>
                    <a:cubicBezTo>
                      <a:pt x="7704505" y="1825965"/>
                      <a:pt x="7711011" y="1858017"/>
                      <a:pt x="7693033" y="1860417"/>
                    </a:cubicBezTo>
                    <a:cubicBezTo>
                      <a:pt x="7250287" y="1919517"/>
                      <a:pt x="7330277" y="1945841"/>
                      <a:pt x="7125211" y="1843190"/>
                    </a:cubicBezTo>
                    <a:cubicBezTo>
                      <a:pt x="6930201" y="1837448"/>
                      <a:pt x="6735020" y="1835967"/>
                      <a:pt x="6540181" y="1825965"/>
                    </a:cubicBezTo>
                    <a:cubicBezTo>
                      <a:pt x="6510974" y="1824466"/>
                      <a:pt x="6481893" y="1817997"/>
                      <a:pt x="6454148" y="1808739"/>
                    </a:cubicBezTo>
                    <a:cubicBezTo>
                      <a:pt x="6429813" y="1800618"/>
                      <a:pt x="6408897" y="1784401"/>
                      <a:pt x="6385320" y="1774286"/>
                    </a:cubicBezTo>
                    <a:cubicBezTo>
                      <a:pt x="6368649" y="1767133"/>
                      <a:pt x="6350907" y="1762802"/>
                      <a:pt x="6333701" y="1757060"/>
                    </a:cubicBezTo>
                    <a:cubicBezTo>
                      <a:pt x="6316495" y="1762802"/>
                      <a:pt x="6298303" y="1766166"/>
                      <a:pt x="6282081" y="1774286"/>
                    </a:cubicBezTo>
                    <a:cubicBezTo>
                      <a:pt x="6263584" y="1783545"/>
                      <a:pt x="6251055" y="1806865"/>
                      <a:pt x="6230460" y="1808739"/>
                    </a:cubicBezTo>
                    <a:cubicBezTo>
                      <a:pt x="6059004" y="1824343"/>
                      <a:pt x="5886374" y="1821958"/>
                      <a:pt x="5714257" y="1825965"/>
                    </a:cubicBezTo>
                    <a:lnTo>
                      <a:pt x="4750679" y="1843190"/>
                    </a:lnTo>
                    <a:cubicBezTo>
                      <a:pt x="4676117" y="1837448"/>
                      <a:pt x="4601318" y="1834232"/>
                      <a:pt x="4526992" y="1825965"/>
                    </a:cubicBezTo>
                    <a:cubicBezTo>
                      <a:pt x="4497925" y="1822732"/>
                      <a:pt x="4469947" y="1812608"/>
                      <a:pt x="4440958" y="1808739"/>
                    </a:cubicBezTo>
                    <a:cubicBezTo>
                      <a:pt x="4383821" y="1801112"/>
                      <a:pt x="4326464" y="1794325"/>
                      <a:pt x="4268890" y="1791513"/>
                    </a:cubicBezTo>
                    <a:cubicBezTo>
                      <a:pt x="3744187" y="1765889"/>
                      <a:pt x="3902409" y="1746432"/>
                      <a:pt x="3632241" y="1791513"/>
                    </a:cubicBezTo>
                    <a:lnTo>
                      <a:pt x="2083633" y="1774286"/>
                    </a:lnTo>
                    <a:cubicBezTo>
                      <a:pt x="2031706" y="1773236"/>
                      <a:pt x="1980587" y="1760637"/>
                      <a:pt x="1928773" y="1757060"/>
                    </a:cubicBezTo>
                    <a:cubicBezTo>
                      <a:pt x="1814190" y="1749149"/>
                      <a:pt x="1699494" y="1739835"/>
                      <a:pt x="1584638" y="1739835"/>
                    </a:cubicBezTo>
                    <a:cubicBezTo>
                      <a:pt x="1566501" y="1739835"/>
                      <a:pt x="1550224" y="1751318"/>
                      <a:pt x="1533018" y="1757060"/>
                    </a:cubicBezTo>
                    <a:cubicBezTo>
                      <a:pt x="1510076" y="1751318"/>
                      <a:pt x="1487840" y="1739835"/>
                      <a:pt x="1464191" y="1739835"/>
                    </a:cubicBezTo>
                    <a:cubicBezTo>
                      <a:pt x="1408634" y="1739835"/>
                      <a:pt x="1385892" y="1763383"/>
                      <a:pt x="1343744" y="1791513"/>
                    </a:cubicBezTo>
                    <a:cubicBezTo>
                      <a:pt x="1290340" y="1755871"/>
                      <a:pt x="1280509" y="1739835"/>
                      <a:pt x="1206089" y="1739835"/>
                    </a:cubicBezTo>
                    <a:cubicBezTo>
                      <a:pt x="1187952" y="1739835"/>
                      <a:pt x="1171676" y="1751318"/>
                      <a:pt x="1154469" y="1757060"/>
                    </a:cubicBezTo>
                    <a:cubicBezTo>
                      <a:pt x="1102849" y="1762802"/>
                      <a:pt x="1051025" y="1766932"/>
                      <a:pt x="999609" y="1774286"/>
                    </a:cubicBezTo>
                    <a:cubicBezTo>
                      <a:pt x="970656" y="1778427"/>
                      <a:pt x="936043" y="1772769"/>
                      <a:pt x="913575" y="1791513"/>
                    </a:cubicBezTo>
                    <a:cubicBezTo>
                      <a:pt x="814810" y="1873912"/>
                      <a:pt x="1011647" y="1883500"/>
                      <a:pt x="810334" y="1843190"/>
                    </a:cubicBezTo>
                    <a:cubicBezTo>
                      <a:pt x="787393" y="1848932"/>
                      <a:pt x="759974" y="1845628"/>
                      <a:pt x="741508" y="1860417"/>
                    </a:cubicBezTo>
                    <a:cubicBezTo>
                      <a:pt x="705282" y="1889431"/>
                      <a:pt x="743318" y="1969213"/>
                      <a:pt x="707094" y="1860417"/>
                    </a:cubicBezTo>
                    <a:cubicBezTo>
                      <a:pt x="689887" y="1843191"/>
                      <a:pt x="671052" y="1827454"/>
                      <a:pt x="655473" y="1808739"/>
                    </a:cubicBezTo>
                    <a:cubicBezTo>
                      <a:pt x="622443" y="1769057"/>
                      <a:pt x="630642" y="1739835"/>
                      <a:pt x="569440" y="1739835"/>
                    </a:cubicBezTo>
                    <a:cubicBezTo>
                      <a:pt x="551303" y="1739835"/>
                      <a:pt x="535026" y="1751318"/>
                      <a:pt x="517819" y="1757060"/>
                    </a:cubicBezTo>
                    <a:cubicBezTo>
                      <a:pt x="471935" y="1762802"/>
                      <a:pt x="425869" y="1767247"/>
                      <a:pt x="380166" y="1774286"/>
                    </a:cubicBezTo>
                    <a:cubicBezTo>
                      <a:pt x="351260" y="1778738"/>
                      <a:pt x="323378" y="1791513"/>
                      <a:pt x="294131" y="1791513"/>
                    </a:cubicBezTo>
                    <a:cubicBezTo>
                      <a:pt x="275993" y="1791513"/>
                      <a:pt x="259717" y="1780028"/>
                      <a:pt x="242511" y="1774286"/>
                    </a:cubicBezTo>
                    <a:cubicBezTo>
                      <a:pt x="215962" y="1780931"/>
                      <a:pt x="109500" y="1808739"/>
                      <a:pt x="87651" y="1808739"/>
                    </a:cubicBezTo>
                    <a:cubicBezTo>
                      <a:pt x="64002" y="1808739"/>
                      <a:pt x="27313" y="1813610"/>
                      <a:pt x="18824" y="1791513"/>
                    </a:cubicBezTo>
                    <a:cubicBezTo>
                      <a:pt x="-5970" y="1726979"/>
                      <a:pt x="7352" y="1653703"/>
                      <a:pt x="1616" y="1584799"/>
                    </a:cubicBezTo>
                    <a:cubicBezTo>
                      <a:pt x="1616" y="1584799"/>
                      <a:pt x="26486" y="1516479"/>
                      <a:pt x="36030" y="1481442"/>
                    </a:cubicBezTo>
                    <a:cubicBezTo>
                      <a:pt x="43725" y="1453196"/>
                      <a:pt x="47501" y="1424022"/>
                      <a:pt x="53237" y="1395313"/>
                    </a:cubicBezTo>
                    <a:cubicBezTo>
                      <a:pt x="60351" y="1359702"/>
                      <a:pt x="76180" y="1326408"/>
                      <a:pt x="87651" y="1291956"/>
                    </a:cubicBezTo>
                    <a:lnTo>
                      <a:pt x="70444" y="1240277"/>
                    </a:lnTo>
                    <a:cubicBezTo>
                      <a:pt x="58973" y="1205826"/>
                      <a:pt x="32024" y="1173015"/>
                      <a:pt x="36030" y="1136922"/>
                    </a:cubicBezTo>
                    <a:cubicBezTo>
                      <a:pt x="51802" y="994812"/>
                      <a:pt x="144042" y="1169924"/>
                      <a:pt x="53237" y="1033565"/>
                    </a:cubicBezTo>
                    <a:lnTo>
                      <a:pt x="87651" y="964661"/>
                    </a:lnTo>
                    <a:cubicBezTo>
                      <a:pt x="103873" y="932179"/>
                      <a:pt x="107331" y="894490"/>
                      <a:pt x="122064" y="861304"/>
                    </a:cubicBezTo>
                    <a:cubicBezTo>
                      <a:pt x="130463" y="842384"/>
                      <a:pt x="145007" y="826851"/>
                      <a:pt x="156477" y="809625"/>
                    </a:cubicBezTo>
                    <a:cubicBezTo>
                      <a:pt x="139569" y="803983"/>
                      <a:pt x="58002" y="781800"/>
                      <a:pt x="53237" y="757947"/>
                    </a:cubicBezTo>
                    <a:cubicBezTo>
                      <a:pt x="49181" y="737646"/>
                      <a:pt x="78403" y="724787"/>
                      <a:pt x="87651" y="706270"/>
                    </a:cubicBezTo>
                    <a:cubicBezTo>
                      <a:pt x="95762" y="690029"/>
                      <a:pt x="99122" y="671817"/>
                      <a:pt x="104857" y="654591"/>
                    </a:cubicBezTo>
                    <a:cubicBezTo>
                      <a:pt x="76180" y="568460"/>
                      <a:pt x="81915" y="620139"/>
                      <a:pt x="122064" y="499556"/>
                    </a:cubicBezTo>
                    <a:cubicBezTo>
                      <a:pt x="100209" y="433916"/>
                      <a:pt x="90144" y="406182"/>
                      <a:pt x="70444" y="327295"/>
                    </a:cubicBezTo>
                    <a:cubicBezTo>
                      <a:pt x="63351" y="298891"/>
                      <a:pt x="50369" y="267004"/>
                      <a:pt x="53237" y="241165"/>
                    </a:cubicBezTo>
                    <a:cubicBezTo>
                      <a:pt x="56105" y="215327"/>
                      <a:pt x="107652" y="200295"/>
                      <a:pt x="87651" y="172261"/>
                    </a:cubicBezTo>
                    <a:cubicBezTo>
                      <a:pt x="12147" y="66437"/>
                      <a:pt x="-25193" y="235546"/>
                      <a:pt x="18824" y="103357"/>
                    </a:cubicBezTo>
                    <a:lnTo>
                      <a:pt x="294131" y="86130"/>
                    </a:lnTo>
                    <a:cubicBezTo>
                      <a:pt x="397352" y="80051"/>
                      <a:pt x="500757" y="76843"/>
                      <a:pt x="603853" y="68904"/>
                    </a:cubicBezTo>
                    <a:cubicBezTo>
                      <a:pt x="643702" y="65835"/>
                      <a:pt x="795803" y="45341"/>
                      <a:pt x="844747" y="34452"/>
                    </a:cubicBezTo>
                    <a:cubicBezTo>
                      <a:pt x="862453" y="30513"/>
                      <a:pt x="878239" y="17775"/>
                      <a:pt x="896368" y="17226"/>
                    </a:cubicBezTo>
                    <a:close/>
                  </a:path>
                </a:pathLst>
              </a:custGeom>
              <a:pattFill prst="dotGrid">
                <a:fgClr>
                  <a:schemeClr val="bg1">
                    <a:lumMod val="9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50" name="Group 4">
                <a:extLst>
                  <a:ext uri="{FF2B5EF4-FFF2-40B4-BE49-F238E27FC236}">
                    <a16:creationId xmlns="" xmlns:a16="http://schemas.microsoft.com/office/drawing/2014/main" id="{54CF8F33-453A-45BE-B988-F8BB194E6484}"/>
                  </a:ext>
                </a:extLst>
              </p:cNvPr>
              <p:cNvGrpSpPr/>
              <p:nvPr/>
            </p:nvGrpSpPr>
            <p:grpSpPr>
              <a:xfrm>
                <a:off x="4929035" y="1388904"/>
                <a:ext cx="5269944" cy="1288466"/>
                <a:chOff x="2690409" y="492646"/>
                <a:chExt cx="5754754" cy="1767608"/>
              </a:xfrm>
            </p:grpSpPr>
            <p:sp>
              <p:nvSpPr>
                <p:cNvPr id="51" name="TextBox 23">
                  <a:extLst>
                    <a:ext uri="{FF2B5EF4-FFF2-40B4-BE49-F238E27FC236}">
                      <a16:creationId xmlns="" xmlns:a16="http://schemas.microsoft.com/office/drawing/2014/main" id="{B533C95B-6D36-440A-89C8-175EC191625C}"/>
                    </a:ext>
                  </a:extLst>
                </p:cNvPr>
                <p:cNvSpPr txBox="1"/>
                <p:nvPr/>
              </p:nvSpPr>
              <p:spPr>
                <a:xfrm>
                  <a:off x="4781268" y="576307"/>
                  <a:ext cx="2410562" cy="5041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en-US" sz="2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endParaRPr>
                </a:p>
              </p:txBody>
            </p:sp>
            <p:sp>
              <p:nvSpPr>
                <p:cNvPr id="52" name="TextBox 24">
                  <a:extLst>
                    <a:ext uri="{FF2B5EF4-FFF2-40B4-BE49-F238E27FC236}">
                      <a16:creationId xmlns="" xmlns:a16="http://schemas.microsoft.com/office/drawing/2014/main" id="{1B9EB52A-015D-488D-B598-B0DB7F544E55}"/>
                    </a:ext>
                  </a:extLst>
                </p:cNvPr>
                <p:cNvSpPr txBox="1"/>
                <p:nvPr/>
              </p:nvSpPr>
              <p:spPr>
                <a:xfrm flipH="1">
                  <a:off x="2690409" y="492646"/>
                  <a:ext cx="5754754" cy="17676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ar-SY" sz="2000" b="1" dirty="0" smtClean="0">
                      <a:solidFill>
                        <a:srgbClr val="0070C0"/>
                      </a:solidFill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الذوق العام :</a:t>
                  </a:r>
                  <a:endParaRPr lang="ar-SY" sz="2000" b="1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  <a:p>
                  <a:pPr algn="r"/>
                  <a:r>
                    <a:rPr lang="ar-SY" b="1" dirty="0" smtClean="0">
                      <a:latin typeface="Roboto" panose="02000000000000000000" pitchFamily="2" charset="0"/>
                      <a:ea typeface="Roboto" panose="02000000000000000000" pitchFamily="2" charset="0"/>
                      <a:cs typeface="Roboto" panose="02000000000000000000" pitchFamily="2" charset="0"/>
                    </a:rPr>
                    <a:t>هو جميع القيم و الضوابط و الآداب التي تحكم سلوك الإنسان في المجتمع , و من أُسس الهوية السعودية قيام المجتمع السعودي على قيم أصيلة , و مُثُلٍ عليا تُبرز ثقافته العريقة المبنية على الدين الإسلامي أولاً ثم على إرثه الحضاري , اقتداءً بالنبي محمّد </a:t>
                  </a:r>
                  <a:r>
                    <a:rPr lang="ar-SY" b="1" dirty="0" smtClean="0">
                      <a:latin typeface="Century Gothic" panose="020B0502020202020204" pitchFamily="34" charset="0"/>
                    </a:rPr>
                    <a:t>ﷺ الذي قال عنه الله تعالى: </a:t>
                  </a:r>
                  <a:endParaRPr lang="ar-SY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</p:grpSp>
          <p:grpSp>
            <p:nvGrpSpPr>
              <p:cNvPr id="53" name="Group 7">
                <a:extLst>
                  <a:ext uri="{FF2B5EF4-FFF2-40B4-BE49-F238E27FC236}">
                    <a16:creationId xmlns="" xmlns:a16="http://schemas.microsoft.com/office/drawing/2014/main" id="{68C6B186-2980-40AB-8370-2E4C1C8B9EA1}"/>
                  </a:ext>
                </a:extLst>
              </p:cNvPr>
              <p:cNvGrpSpPr/>
              <p:nvPr/>
            </p:nvGrpSpPr>
            <p:grpSpPr>
              <a:xfrm>
                <a:off x="10314441" y="1251978"/>
                <a:ext cx="1186709" cy="846479"/>
                <a:chOff x="8571248" y="304800"/>
                <a:chExt cx="1295881" cy="1161254"/>
              </a:xfrm>
            </p:grpSpPr>
            <p:sp>
              <p:nvSpPr>
                <p:cNvPr id="54" name="Rectangle 29">
                  <a:extLst>
                    <a:ext uri="{FF2B5EF4-FFF2-40B4-BE49-F238E27FC236}">
                      <a16:creationId xmlns="" xmlns:a16="http://schemas.microsoft.com/office/drawing/2014/main" id="{692190DA-A72F-4D55-877D-0437DA47B195}"/>
                    </a:ext>
                  </a:extLst>
                </p:cNvPr>
                <p:cNvSpPr/>
                <p:nvPr/>
              </p:nvSpPr>
              <p:spPr>
                <a:xfrm rot="173929">
                  <a:off x="8571248" y="539962"/>
                  <a:ext cx="1223613" cy="926092"/>
                </a:xfrm>
                <a:prstGeom prst="rect">
                  <a:avLst/>
                </a:prstGeom>
                <a:solidFill>
                  <a:schemeClr val="tx1">
                    <a:alpha val="14000"/>
                  </a:schemeClr>
                </a:solidFill>
                <a:ln>
                  <a:noFill/>
                </a:ln>
                <a:effectLst>
                  <a:softEdge rad="508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55" name="Group 1">
                  <a:extLst>
                    <a:ext uri="{FF2B5EF4-FFF2-40B4-BE49-F238E27FC236}">
                      <a16:creationId xmlns="" xmlns:a16="http://schemas.microsoft.com/office/drawing/2014/main" id="{AA62B52E-3995-45C6-A10F-03C5CC1502AB}"/>
                    </a:ext>
                  </a:extLst>
                </p:cNvPr>
                <p:cNvGrpSpPr/>
                <p:nvPr/>
              </p:nvGrpSpPr>
              <p:grpSpPr>
                <a:xfrm>
                  <a:off x="8575358" y="304800"/>
                  <a:ext cx="1291771" cy="1103086"/>
                  <a:chOff x="8575358" y="304800"/>
                  <a:chExt cx="1291771" cy="1103086"/>
                </a:xfrm>
              </p:grpSpPr>
              <p:sp>
                <p:nvSpPr>
                  <p:cNvPr id="56" name="Freeform: Shape 17">
                    <a:extLst>
                      <a:ext uri="{FF2B5EF4-FFF2-40B4-BE49-F238E27FC236}">
                        <a16:creationId xmlns="" xmlns:a16="http://schemas.microsoft.com/office/drawing/2014/main" id="{C3FA542C-2EBD-4CBB-AC4E-0C341B4486B1}"/>
                      </a:ext>
                    </a:extLst>
                  </p:cNvPr>
                  <p:cNvSpPr/>
                  <p:nvPr/>
                </p:nvSpPr>
                <p:spPr>
                  <a:xfrm>
                    <a:off x="8575358" y="304800"/>
                    <a:ext cx="1291771" cy="1103086"/>
                  </a:xfrm>
                  <a:custGeom>
                    <a:avLst/>
                    <a:gdLst>
                      <a:gd name="connsiteX0" fmla="*/ 0 w 1291771"/>
                      <a:gd name="connsiteY0" fmla="*/ 101600 h 1103086"/>
                      <a:gd name="connsiteX1" fmla="*/ 43543 w 1291771"/>
                      <a:gd name="connsiteY1" fmla="*/ 1103086 h 1103086"/>
                      <a:gd name="connsiteX2" fmla="*/ 1030514 w 1291771"/>
                      <a:gd name="connsiteY2" fmla="*/ 972457 h 1103086"/>
                      <a:gd name="connsiteX3" fmla="*/ 1291771 w 1291771"/>
                      <a:gd name="connsiteY3" fmla="*/ 972457 h 1103086"/>
                      <a:gd name="connsiteX4" fmla="*/ 1204685 w 1291771"/>
                      <a:gd name="connsiteY4" fmla="*/ 348343 h 1103086"/>
                      <a:gd name="connsiteX5" fmla="*/ 1219200 w 1291771"/>
                      <a:gd name="connsiteY5" fmla="*/ 0 h 1103086"/>
                      <a:gd name="connsiteX6" fmla="*/ 0 w 1291771"/>
                      <a:gd name="connsiteY6" fmla="*/ 101600 h 11030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91771" h="1103086">
                        <a:moveTo>
                          <a:pt x="0" y="101600"/>
                        </a:moveTo>
                        <a:lnTo>
                          <a:pt x="43543" y="1103086"/>
                        </a:lnTo>
                        <a:lnTo>
                          <a:pt x="1030514" y="972457"/>
                        </a:lnTo>
                        <a:lnTo>
                          <a:pt x="1291771" y="972457"/>
                        </a:lnTo>
                        <a:lnTo>
                          <a:pt x="1204685" y="348343"/>
                        </a:lnTo>
                        <a:lnTo>
                          <a:pt x="1219200" y="0"/>
                        </a:lnTo>
                        <a:lnTo>
                          <a:pt x="0" y="101600"/>
                        </a:lnTo>
                        <a:close/>
                      </a:path>
                    </a:pathLst>
                  </a:custGeom>
                  <a:solidFill>
                    <a:srgbClr val="00B0F0"/>
                  </a:solidFill>
                  <a:ln w="381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pic>
                <p:nvPicPr>
                  <p:cNvPr id="57" name="Graphic 30" descr="Lightbulb">
                    <a:extLst>
                      <a:ext uri="{FF2B5EF4-FFF2-40B4-BE49-F238E27FC236}">
                        <a16:creationId xmlns="" xmlns:a16="http://schemas.microsoft.com/office/drawing/2014/main" id="{C943BEB8-1FE1-40B4-A517-EEF820F2618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=""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884988" y="616859"/>
                    <a:ext cx="548640" cy="548640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58" name="Freeform: Shape 18">
                <a:extLst>
                  <a:ext uri="{FF2B5EF4-FFF2-40B4-BE49-F238E27FC236}">
                    <a16:creationId xmlns="" xmlns:a16="http://schemas.microsoft.com/office/drawing/2014/main" id="{CC0B3BAF-40CF-4E53-A6C9-AC9F133B10C5}"/>
                  </a:ext>
                </a:extLst>
              </p:cNvPr>
              <p:cNvSpPr/>
              <p:nvPr/>
            </p:nvSpPr>
            <p:spPr>
              <a:xfrm>
                <a:off x="10344514" y="1115161"/>
                <a:ext cx="365170" cy="497821"/>
              </a:xfrm>
              <a:custGeom>
                <a:avLst/>
                <a:gdLst>
                  <a:gd name="connsiteX0" fmla="*/ 159957 w 398764"/>
                  <a:gd name="connsiteY0" fmla="*/ 289294 h 682943"/>
                  <a:gd name="connsiteX1" fmla="*/ 232529 w 398764"/>
                  <a:gd name="connsiteY1" fmla="*/ 652151 h 682943"/>
                  <a:gd name="connsiteX2" fmla="*/ 392186 w 398764"/>
                  <a:gd name="connsiteY2" fmla="*/ 594094 h 682943"/>
                  <a:gd name="connsiteX3" fmla="*/ 334129 w 398764"/>
                  <a:gd name="connsiteY3" fmla="*/ 42551 h 682943"/>
                  <a:gd name="connsiteX4" fmla="*/ 29329 w 398764"/>
                  <a:gd name="connsiteY4" fmla="*/ 57065 h 682943"/>
                  <a:gd name="connsiteX5" fmla="*/ 29329 w 398764"/>
                  <a:gd name="connsiteY5" fmla="*/ 216723 h 682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8764" h="682943">
                    <a:moveTo>
                      <a:pt x="159957" y="289294"/>
                    </a:moveTo>
                    <a:cubicBezTo>
                      <a:pt x="176890" y="445322"/>
                      <a:pt x="193824" y="601351"/>
                      <a:pt x="232529" y="652151"/>
                    </a:cubicBezTo>
                    <a:cubicBezTo>
                      <a:pt x="271234" y="702951"/>
                      <a:pt x="375253" y="695694"/>
                      <a:pt x="392186" y="594094"/>
                    </a:cubicBezTo>
                    <a:cubicBezTo>
                      <a:pt x="409119" y="492494"/>
                      <a:pt x="394605" y="132056"/>
                      <a:pt x="334129" y="42551"/>
                    </a:cubicBezTo>
                    <a:cubicBezTo>
                      <a:pt x="273653" y="-46954"/>
                      <a:pt x="80129" y="28036"/>
                      <a:pt x="29329" y="57065"/>
                    </a:cubicBezTo>
                    <a:cubicBezTo>
                      <a:pt x="-21471" y="86094"/>
                      <a:pt x="3929" y="151408"/>
                      <a:pt x="29329" y="216723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749800" y="3153594"/>
              <a:ext cx="1847774" cy="41724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4592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2" y="3607220"/>
            <a:ext cx="771572" cy="523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الذوقُ العام</a:t>
              </a:r>
            </a:p>
          </p:txBody>
        </p:sp>
      </p:grpSp>
      <p:grpSp>
        <p:nvGrpSpPr>
          <p:cNvPr id="42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3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4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6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60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9443015" y="1668575"/>
            <a:ext cx="2040988" cy="537484"/>
          </a:xfrm>
          <a:prstGeom prst="roundRect">
            <a:avLst/>
          </a:prstGeom>
          <a:solidFill>
            <a:srgbClr val="DFC9EF"/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1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9443247" y="1767849"/>
            <a:ext cx="2042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إفشاء السلام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sp>
        <p:nvSpPr>
          <p:cNvPr id="62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485208" y="1716893"/>
            <a:ext cx="2040988" cy="537484"/>
          </a:xfrm>
          <a:prstGeom prst="roundRect">
            <a:avLst/>
          </a:prstGeom>
          <a:solidFill>
            <a:srgbClr val="DFC9EF"/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3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453111" y="1804708"/>
            <a:ext cx="2042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خفض الصوت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sp>
        <p:nvSpPr>
          <p:cNvPr id="64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3453635" y="1762455"/>
            <a:ext cx="2040988" cy="537484"/>
          </a:xfrm>
          <a:prstGeom prst="roundRect">
            <a:avLst/>
          </a:prstGeom>
          <a:solidFill>
            <a:srgbClr val="DFC9EF"/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68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3453867" y="1875188"/>
            <a:ext cx="2042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تقدير الآخرين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sp>
        <p:nvSpPr>
          <p:cNvPr id="6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9396943" y="2535814"/>
            <a:ext cx="2040988" cy="537484"/>
          </a:xfrm>
          <a:prstGeom prst="roundRect">
            <a:avLst/>
          </a:prstGeom>
          <a:solidFill>
            <a:srgbClr val="DFC9EF"/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9397175" y="2647788"/>
            <a:ext cx="2042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الابتسامة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sp>
        <p:nvSpPr>
          <p:cNvPr id="71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439136" y="2584132"/>
            <a:ext cx="2040988" cy="537484"/>
          </a:xfrm>
          <a:prstGeom prst="roundRect">
            <a:avLst/>
          </a:prstGeom>
          <a:solidFill>
            <a:srgbClr val="DFC9EF"/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2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407039" y="2697347"/>
            <a:ext cx="2042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النظافة العامة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sp>
        <p:nvSpPr>
          <p:cNvPr id="73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2515623" y="2629694"/>
            <a:ext cx="3587144" cy="537484"/>
          </a:xfrm>
          <a:prstGeom prst="roundRect">
            <a:avLst/>
          </a:prstGeom>
          <a:solidFill>
            <a:srgbClr val="DFC9EF"/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74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2555016" y="2721506"/>
            <a:ext cx="3630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latin typeface="Century Gothic" panose="020B0502020202020204" pitchFamily="34" charset="0"/>
              </a:rPr>
              <a:t>احترام أسبقية الآخرين و تجنُّب تجاوزها</a:t>
            </a:r>
            <a:endParaRPr lang="ar-SY" b="1" dirty="0">
              <a:latin typeface="Century Gothic" panose="020B0502020202020204" pitchFamily="34" charset="0"/>
            </a:endParaRPr>
          </a:p>
        </p:txBody>
      </p:sp>
      <p:grpSp>
        <p:nvGrpSpPr>
          <p:cNvPr id="75" name="Group 40">
            <a:extLst>
              <a:ext uri="{FF2B5EF4-FFF2-40B4-BE49-F238E27FC236}">
                <a16:creationId xmlns="" xmlns:a16="http://schemas.microsoft.com/office/drawing/2014/main" id="{F578329C-F7B7-4B66-8AD7-39DE15291513}"/>
              </a:ext>
            </a:extLst>
          </p:cNvPr>
          <p:cNvGrpSpPr/>
          <p:nvPr/>
        </p:nvGrpSpPr>
        <p:grpSpPr>
          <a:xfrm>
            <a:off x="6102767" y="1081419"/>
            <a:ext cx="4542058" cy="403489"/>
            <a:chOff x="3763726" y="202267"/>
            <a:chExt cx="4542058" cy="403489"/>
          </a:xfrm>
        </p:grpSpPr>
        <p:sp>
          <p:nvSpPr>
            <p:cNvPr id="76" name="TextBox 38">
              <a:extLst>
                <a:ext uri="{FF2B5EF4-FFF2-40B4-BE49-F238E27FC236}">
                  <a16:creationId xmlns="" xmlns:a16="http://schemas.microsoft.com/office/drawing/2014/main" id="{C56BD813-7639-438F-997F-783D4436C62E}"/>
                </a:ext>
              </a:extLst>
            </p:cNvPr>
            <p:cNvSpPr txBox="1"/>
            <p:nvPr/>
          </p:nvSpPr>
          <p:spPr>
            <a:xfrm>
              <a:off x="3763726" y="202267"/>
              <a:ext cx="4542058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هناك الكثير من مظاهر الذوق العام , مثل :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7" name="TextBox 39">
              <a:extLst>
                <a:ext uri="{FF2B5EF4-FFF2-40B4-BE49-F238E27FC236}">
                  <a16:creationId xmlns="" xmlns:a16="http://schemas.microsoft.com/office/drawing/2014/main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8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5025689" y="3387818"/>
            <a:ext cx="6528424" cy="438804"/>
            <a:chOff x="6819482" y="2432397"/>
            <a:chExt cx="6528421" cy="438804"/>
          </a:xfrm>
        </p:grpSpPr>
        <p:sp>
          <p:nvSpPr>
            <p:cNvPr id="79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099135" y="-377568"/>
              <a:ext cx="438804" cy="605873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536159" y="2467133"/>
              <a:ext cx="5443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</a:t>
              </a:r>
              <a:r>
                <a:rPr lang="ar-SY" b="1" dirty="0" smtClean="0">
                  <a:solidFill>
                    <a:schemeClr val="bg1"/>
                  </a:solidFill>
                </a:rPr>
                <a:t> يكتب الطلبة أربعة مظاهر أخرى للذوق العام غير ما ذُكِرَ::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2" name="Group 40">
            <a:extLst>
              <a:ext uri="{FF2B5EF4-FFF2-40B4-BE49-F238E27FC236}">
                <a16:creationId xmlns="" xmlns:a16="http://schemas.microsoft.com/office/drawing/2014/main" id="{F578329C-F7B7-4B66-8AD7-39DE15291513}"/>
              </a:ext>
            </a:extLst>
          </p:cNvPr>
          <p:cNvGrpSpPr/>
          <p:nvPr/>
        </p:nvGrpSpPr>
        <p:grpSpPr>
          <a:xfrm>
            <a:off x="7731698" y="4200357"/>
            <a:ext cx="2731810" cy="403489"/>
            <a:chOff x="4139481" y="202267"/>
            <a:chExt cx="4166303" cy="403489"/>
          </a:xfrm>
        </p:grpSpPr>
        <p:sp>
          <p:nvSpPr>
            <p:cNvPr id="83" name="TextBox 38">
              <a:extLst>
                <a:ext uri="{FF2B5EF4-FFF2-40B4-BE49-F238E27FC236}">
                  <a16:creationId xmlns="" xmlns:a16="http://schemas.microsoft.com/office/drawing/2014/main" id="{C56BD813-7639-438F-997F-783D4436C62E}"/>
                </a:ext>
              </a:extLst>
            </p:cNvPr>
            <p:cNvSpPr txBox="1"/>
            <p:nvPr/>
          </p:nvSpPr>
          <p:spPr>
            <a:xfrm>
              <a:off x="4139481" y="202267"/>
              <a:ext cx="4166303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الاستئذان قبل دخول المنزل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4" name="TextBox 39">
              <a:extLst>
                <a:ext uri="{FF2B5EF4-FFF2-40B4-BE49-F238E27FC236}">
                  <a16:creationId xmlns="" xmlns:a16="http://schemas.microsoft.com/office/drawing/2014/main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5" name="Group 41">
            <a:extLst>
              <a:ext uri="{FF2B5EF4-FFF2-40B4-BE49-F238E27FC236}">
                <a16:creationId xmlns="" xmlns:a16="http://schemas.microsoft.com/office/drawing/2014/main" id="{1695F0D6-9AB7-48FF-98CE-2DA4D06C4DEB}"/>
              </a:ext>
            </a:extLst>
          </p:cNvPr>
          <p:cNvGrpSpPr/>
          <p:nvPr/>
        </p:nvGrpSpPr>
        <p:grpSpPr>
          <a:xfrm>
            <a:off x="7731699" y="4882319"/>
            <a:ext cx="2769480" cy="369332"/>
            <a:chOff x="4743722" y="300172"/>
            <a:chExt cx="3984126" cy="369332"/>
          </a:xfrm>
        </p:grpSpPr>
        <p:sp>
          <p:nvSpPr>
            <p:cNvPr id="86" name="TextBox 42">
              <a:extLst>
                <a:ext uri="{FF2B5EF4-FFF2-40B4-BE49-F238E27FC236}">
                  <a16:creationId xmlns="" xmlns:a16="http://schemas.microsoft.com/office/drawing/2014/main" id="{A3BA94AE-04AE-4354-9DAE-DACB7FAEDE81}"/>
                </a:ext>
              </a:extLst>
            </p:cNvPr>
            <p:cNvSpPr txBox="1"/>
            <p:nvPr/>
          </p:nvSpPr>
          <p:spPr>
            <a:xfrm>
              <a:off x="4743722" y="300172"/>
              <a:ext cx="3984126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رد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الأمانات إلى أصحابه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43">
              <a:extLst>
                <a:ext uri="{FF2B5EF4-FFF2-40B4-BE49-F238E27FC236}">
                  <a16:creationId xmlns="" xmlns:a16="http://schemas.microsoft.com/office/drawing/2014/main" id="{A76A3181-492E-40DD-9A53-7FF2069842A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8" name="Group 44">
            <a:extLst>
              <a:ext uri="{FF2B5EF4-FFF2-40B4-BE49-F238E27FC236}">
                <a16:creationId xmlns="" xmlns:a16="http://schemas.microsoft.com/office/drawing/2014/main" id="{6CAEE3DF-B2DB-422A-B23C-B687DA7716A9}"/>
              </a:ext>
            </a:extLst>
          </p:cNvPr>
          <p:cNvGrpSpPr/>
          <p:nvPr/>
        </p:nvGrpSpPr>
        <p:grpSpPr>
          <a:xfrm>
            <a:off x="5816602" y="5501775"/>
            <a:ext cx="4719360" cy="529070"/>
            <a:chOff x="1189428" y="386615"/>
            <a:chExt cx="7197529" cy="529070"/>
          </a:xfrm>
        </p:grpSpPr>
        <p:sp>
          <p:nvSpPr>
            <p:cNvPr id="89" name="TextBox 45">
              <a:extLst>
                <a:ext uri="{FF2B5EF4-FFF2-40B4-BE49-F238E27FC236}">
                  <a16:creationId xmlns="" xmlns:a16="http://schemas.microsoft.com/office/drawing/2014/main" id="{D1753B27-D49D-499D-871E-5B846982531A}"/>
                </a:ext>
              </a:extLst>
            </p:cNvPr>
            <p:cNvSpPr txBox="1"/>
            <p:nvPr/>
          </p:nvSpPr>
          <p:spPr>
            <a:xfrm>
              <a:off x="1189428" y="386615"/>
              <a:ext cx="7197529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عدم التدخل فيما لا يعنيك من خصوصيات الأخرين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0" name="TextBox 46">
              <a:extLst>
                <a:ext uri="{FF2B5EF4-FFF2-40B4-BE49-F238E27FC236}">
                  <a16:creationId xmlns="" xmlns:a16="http://schemas.microsoft.com/office/drawing/2014/main" id="{0CD80FCD-DAF5-4794-85B8-8FECD58F735E}"/>
                </a:ext>
              </a:extLst>
            </p:cNvPr>
            <p:cNvSpPr txBox="1"/>
            <p:nvPr/>
          </p:nvSpPr>
          <p:spPr>
            <a:xfrm>
              <a:off x="5383520" y="654075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91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10485708" y="4134006"/>
            <a:ext cx="515768" cy="562875"/>
            <a:chOff x="5087224" y="694918"/>
            <a:chExt cx="515768" cy="1464078"/>
          </a:xfrm>
        </p:grpSpPr>
        <p:sp>
          <p:nvSpPr>
            <p:cNvPr id="92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3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4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5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10499099" y="4810157"/>
            <a:ext cx="503205" cy="561967"/>
            <a:chOff x="5099787" y="697279"/>
            <a:chExt cx="503205" cy="1461717"/>
          </a:xfrm>
        </p:grpSpPr>
        <p:sp>
          <p:nvSpPr>
            <p:cNvPr id="96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9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10502985" y="5481814"/>
            <a:ext cx="504024" cy="562027"/>
            <a:chOff x="5098968" y="697125"/>
            <a:chExt cx="504024" cy="1461871"/>
          </a:xfrm>
        </p:grpSpPr>
        <p:sp>
          <p:nvSpPr>
            <p:cNvPr id="100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3" name="Group 47">
            <a:extLst>
              <a:ext uri="{FF2B5EF4-FFF2-40B4-BE49-F238E27FC236}">
                <a16:creationId xmlns="" xmlns:a16="http://schemas.microsoft.com/office/drawing/2014/main" id="{820A097F-7900-47A5-B88F-ED5F68367FAF}"/>
              </a:ext>
            </a:extLst>
          </p:cNvPr>
          <p:cNvGrpSpPr/>
          <p:nvPr/>
        </p:nvGrpSpPr>
        <p:grpSpPr>
          <a:xfrm>
            <a:off x="5889054" y="6167130"/>
            <a:ext cx="4646908" cy="409209"/>
            <a:chOff x="1550036" y="196547"/>
            <a:chExt cx="7087031" cy="409209"/>
          </a:xfrm>
        </p:grpSpPr>
        <p:sp>
          <p:nvSpPr>
            <p:cNvPr id="104" name="TextBox 48">
              <a:extLst>
                <a:ext uri="{FF2B5EF4-FFF2-40B4-BE49-F238E27FC236}">
                  <a16:creationId xmlns="" xmlns:a16="http://schemas.microsoft.com/office/drawing/2014/main" id="{74AE3D0E-3B8B-469D-AA11-52DC4A9E049A}"/>
                </a:ext>
              </a:extLst>
            </p:cNvPr>
            <p:cNvSpPr txBox="1"/>
            <p:nvPr/>
          </p:nvSpPr>
          <p:spPr>
            <a:xfrm>
              <a:off x="1550036" y="196547"/>
              <a:ext cx="7087031" cy="369332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عدم نشر الشائعات والتحدث فيما لا يفيد بالغيبة والنميمة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5" name="TextBox 49">
              <a:extLst>
                <a:ext uri="{FF2B5EF4-FFF2-40B4-BE49-F238E27FC236}">
                  <a16:creationId xmlns="" xmlns:a16="http://schemas.microsoft.com/office/drawing/2014/main" id="{B563F699-AC80-43B9-98AC-4A2BB29E8768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06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10530278" y="6141658"/>
            <a:ext cx="512067" cy="562608"/>
            <a:chOff x="5090925" y="695613"/>
            <a:chExt cx="512067" cy="1463383"/>
          </a:xfrm>
        </p:grpSpPr>
        <p:sp>
          <p:nvSpPr>
            <p:cNvPr id="107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8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0925" y="695613"/>
              <a:ext cx="436098" cy="998145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4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206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"/>
                            </p:stCondLst>
                            <p:childTnLst>
                              <p:par>
                                <p:cTn id="10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1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500"/>
                            </p:stCondLst>
                            <p:childTnLst>
                              <p:par>
                                <p:cTn id="12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000"/>
                            </p:stCondLst>
                            <p:childTnLst>
                              <p:par>
                                <p:cTn id="13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750"/>
                            </p:stCondLst>
                            <p:childTnLst>
                              <p:par>
                                <p:cTn id="1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500"/>
                            </p:stCondLst>
                            <p:childTnLst>
                              <p:par>
                                <p:cTn id="15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9250"/>
                            </p:stCondLst>
                            <p:childTnLst>
                              <p:par>
                                <p:cTn id="16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61" grpId="0"/>
      <p:bldP spid="62" grpId="0" animBg="1"/>
      <p:bldP spid="63" grpId="0"/>
      <p:bldP spid="64" grpId="0" animBg="1"/>
      <p:bldP spid="68" grpId="0"/>
      <p:bldP spid="69" grpId="0" animBg="1"/>
      <p:bldP spid="70" grpId="0"/>
      <p:bldP spid="71" grpId="0" animBg="1"/>
      <p:bldP spid="72" grpId="0"/>
      <p:bldP spid="73" grpId="0" animBg="1"/>
      <p:bldP spid="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12" y="3575449"/>
            <a:ext cx="817701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الذوقُ العام</a:t>
              </a:r>
            </a:p>
          </p:txBody>
        </p:sp>
      </p:grpSp>
      <p:grpSp>
        <p:nvGrpSpPr>
          <p:cNvPr id="78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5146675" y="1052682"/>
            <a:ext cx="5626379" cy="438804"/>
            <a:chOff x="6819482" y="2432397"/>
            <a:chExt cx="5626376" cy="438804"/>
          </a:xfrm>
        </p:grpSpPr>
        <p:sp>
          <p:nvSpPr>
            <p:cNvPr id="79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494429" y="227139"/>
              <a:ext cx="438804" cy="484931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536160" y="2467133"/>
              <a:ext cx="49096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FFFF00"/>
                  </a:solidFill>
                </a:rPr>
                <a:t>ب</a:t>
              </a:r>
              <a:r>
                <a:rPr lang="ar-SY" b="1" dirty="0" smtClean="0">
                  <a:solidFill>
                    <a:srgbClr val="FFFF00"/>
                  </a:solidFill>
                </a:rPr>
                <a:t>-</a:t>
              </a:r>
              <a:r>
                <a:rPr lang="ar-SY" b="1" dirty="0" smtClean="0">
                  <a:solidFill>
                    <a:schemeClr val="bg1"/>
                  </a:solidFill>
                </a:rPr>
                <a:t> يكتب الطلبة ثلاثة من المظاهر السلبية للذوق العام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2" name="Group 40">
            <a:extLst>
              <a:ext uri="{FF2B5EF4-FFF2-40B4-BE49-F238E27FC236}">
                <a16:creationId xmlns="" xmlns:a16="http://schemas.microsoft.com/office/drawing/2014/main" id="{F578329C-F7B7-4B66-8AD7-39DE15291513}"/>
              </a:ext>
            </a:extLst>
          </p:cNvPr>
          <p:cNvGrpSpPr/>
          <p:nvPr/>
        </p:nvGrpSpPr>
        <p:grpSpPr>
          <a:xfrm>
            <a:off x="7076467" y="2115644"/>
            <a:ext cx="2731810" cy="403489"/>
            <a:chOff x="4139481" y="202267"/>
            <a:chExt cx="4166303" cy="403489"/>
          </a:xfrm>
        </p:grpSpPr>
        <p:sp>
          <p:nvSpPr>
            <p:cNvPr id="83" name="TextBox 38">
              <a:extLst>
                <a:ext uri="{FF2B5EF4-FFF2-40B4-BE49-F238E27FC236}">
                  <a16:creationId xmlns="" xmlns:a16="http://schemas.microsoft.com/office/drawing/2014/main" id="{C56BD813-7639-438F-997F-783D4436C62E}"/>
                </a:ext>
              </a:extLst>
            </p:cNvPr>
            <p:cNvSpPr txBox="1"/>
            <p:nvPr/>
          </p:nvSpPr>
          <p:spPr>
            <a:xfrm>
              <a:off x="4139481" y="202267"/>
              <a:ext cx="4166303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تشويه المرافق العامة بالكتابة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4" name="TextBox 39">
              <a:extLst>
                <a:ext uri="{FF2B5EF4-FFF2-40B4-BE49-F238E27FC236}">
                  <a16:creationId xmlns="" xmlns:a16="http://schemas.microsoft.com/office/drawing/2014/main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5" name="Group 41">
            <a:extLst>
              <a:ext uri="{FF2B5EF4-FFF2-40B4-BE49-F238E27FC236}">
                <a16:creationId xmlns="" xmlns:a16="http://schemas.microsoft.com/office/drawing/2014/main" id="{1695F0D6-9AB7-48FF-98CE-2DA4D06C4DEB}"/>
              </a:ext>
            </a:extLst>
          </p:cNvPr>
          <p:cNvGrpSpPr/>
          <p:nvPr/>
        </p:nvGrpSpPr>
        <p:grpSpPr>
          <a:xfrm>
            <a:off x="6624437" y="2797606"/>
            <a:ext cx="3221510" cy="369332"/>
            <a:chOff x="4093439" y="300172"/>
            <a:chExt cx="4634409" cy="369332"/>
          </a:xfrm>
        </p:grpSpPr>
        <p:sp>
          <p:nvSpPr>
            <p:cNvPr id="86" name="TextBox 42">
              <a:extLst>
                <a:ext uri="{FF2B5EF4-FFF2-40B4-BE49-F238E27FC236}">
                  <a16:creationId xmlns="" xmlns:a16="http://schemas.microsoft.com/office/drawing/2014/main" id="{A3BA94AE-04AE-4354-9DAE-DACB7FAEDE81}"/>
                </a:ext>
              </a:extLst>
            </p:cNvPr>
            <p:cNvSpPr txBox="1"/>
            <p:nvPr/>
          </p:nvSpPr>
          <p:spPr>
            <a:xfrm>
              <a:off x="4093439" y="300172"/>
              <a:ext cx="4634409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الاعتداء على حق المعاقين و كبار السن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43">
              <a:extLst>
                <a:ext uri="{FF2B5EF4-FFF2-40B4-BE49-F238E27FC236}">
                  <a16:creationId xmlns="" xmlns:a16="http://schemas.microsoft.com/office/drawing/2014/main" id="{A76A3181-492E-40DD-9A53-7FF2069842AD}"/>
                </a:ext>
              </a:extLst>
            </p:cNvPr>
            <p:cNvSpPr txBox="1"/>
            <p:nvPr/>
          </p:nvSpPr>
          <p:spPr>
            <a:xfrm>
              <a:off x="6486809" y="344146"/>
              <a:ext cx="1729573" cy="130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8" name="Group 44">
            <a:extLst>
              <a:ext uri="{FF2B5EF4-FFF2-40B4-BE49-F238E27FC236}">
                <a16:creationId xmlns="" xmlns:a16="http://schemas.microsoft.com/office/drawing/2014/main" id="{6CAEE3DF-B2DB-422A-B23C-B687DA7716A9}"/>
              </a:ext>
            </a:extLst>
          </p:cNvPr>
          <p:cNvGrpSpPr/>
          <p:nvPr/>
        </p:nvGrpSpPr>
        <p:grpSpPr>
          <a:xfrm>
            <a:off x="5161371" y="3417062"/>
            <a:ext cx="4719360" cy="529070"/>
            <a:chOff x="1189428" y="386615"/>
            <a:chExt cx="7197529" cy="529070"/>
          </a:xfrm>
        </p:grpSpPr>
        <p:sp>
          <p:nvSpPr>
            <p:cNvPr id="89" name="TextBox 45">
              <a:extLst>
                <a:ext uri="{FF2B5EF4-FFF2-40B4-BE49-F238E27FC236}">
                  <a16:creationId xmlns="" xmlns:a16="http://schemas.microsoft.com/office/drawing/2014/main" id="{D1753B27-D49D-499D-871E-5B846982531A}"/>
                </a:ext>
              </a:extLst>
            </p:cNvPr>
            <p:cNvSpPr txBox="1"/>
            <p:nvPr/>
          </p:nvSpPr>
          <p:spPr>
            <a:xfrm>
              <a:off x="1189428" y="386615"/>
              <a:ext cx="7197529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التنمّر و إطلاق العبارات الخادشة أو العنصرية أو الشتائم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0" name="TextBox 46">
              <a:extLst>
                <a:ext uri="{FF2B5EF4-FFF2-40B4-BE49-F238E27FC236}">
                  <a16:creationId xmlns="" xmlns:a16="http://schemas.microsoft.com/office/drawing/2014/main" id="{0CD80FCD-DAF5-4794-85B8-8FECD58F735E}"/>
                </a:ext>
              </a:extLst>
            </p:cNvPr>
            <p:cNvSpPr txBox="1"/>
            <p:nvPr/>
          </p:nvSpPr>
          <p:spPr>
            <a:xfrm>
              <a:off x="5383520" y="654075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91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9830477" y="2049293"/>
            <a:ext cx="515768" cy="562875"/>
            <a:chOff x="5087224" y="694918"/>
            <a:chExt cx="515768" cy="1464078"/>
          </a:xfrm>
        </p:grpSpPr>
        <p:sp>
          <p:nvSpPr>
            <p:cNvPr id="92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3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4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5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9843868" y="2725444"/>
            <a:ext cx="503205" cy="561967"/>
            <a:chOff x="5099787" y="697279"/>
            <a:chExt cx="503205" cy="1461717"/>
          </a:xfrm>
        </p:grpSpPr>
        <p:sp>
          <p:nvSpPr>
            <p:cNvPr id="96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9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9847754" y="3397101"/>
            <a:ext cx="504024" cy="562027"/>
            <a:chOff x="5098968" y="697125"/>
            <a:chExt cx="504024" cy="1461871"/>
          </a:xfrm>
        </p:grpSpPr>
        <p:sp>
          <p:nvSpPr>
            <p:cNvPr id="100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752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50"/>
                            </p:stCondLst>
                            <p:childTnLst>
                              <p:par>
                                <p:cTn id="6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98295" y="359001"/>
            <a:ext cx="1023646" cy="2411014"/>
            <a:chOff x="1130425" y="335569"/>
            <a:chExt cx="1023646" cy="241101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5" y="335569"/>
              <a:ext cx="461665" cy="24110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61995"/>
              <a:ext cx="492443" cy="23395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الذوقُ العام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5899" y="835899"/>
            <a:ext cx="5160210" cy="927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5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5146675" y="1830110"/>
            <a:ext cx="6528424" cy="438804"/>
            <a:chOff x="6819482" y="2432397"/>
            <a:chExt cx="6528421" cy="438804"/>
          </a:xfrm>
        </p:grpSpPr>
        <p:sp>
          <p:nvSpPr>
            <p:cNvPr id="26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099135" y="-377568"/>
              <a:ext cx="438804" cy="605873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536159" y="2467133"/>
              <a:ext cx="5443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</a:t>
              </a:r>
              <a:r>
                <a:rPr lang="ar-SY" b="1" dirty="0" smtClean="0">
                  <a:solidFill>
                    <a:schemeClr val="bg1"/>
                  </a:solidFill>
                </a:rPr>
                <a:t> يكتب الطلبة خمس قيم أخلاقية يتمتّع بها أفراد المجتمع السعودي: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5295899" y="4932204"/>
            <a:ext cx="6533817" cy="438804"/>
            <a:chOff x="6819482" y="2432398"/>
            <a:chExt cx="6533815" cy="438804"/>
          </a:xfrm>
        </p:grpSpPr>
        <p:sp>
          <p:nvSpPr>
            <p:cNvPr id="30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099136" y="-377567"/>
              <a:ext cx="438804" cy="605873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35032" y="2463763"/>
              <a:ext cx="60182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</a:t>
              </a:r>
              <a:r>
                <a:rPr lang="ar-SY" b="1" dirty="0" smtClean="0">
                  <a:solidFill>
                    <a:schemeClr val="bg1"/>
                  </a:solidFill>
                </a:rPr>
                <a:t> يكتبُ الطلبة فقرة موجزة عن الأخلاق العربية و الإسلامية.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5388768" y="5467246"/>
            <a:ext cx="5668211" cy="986829"/>
            <a:chOff x="-36029748" y="1434405"/>
            <a:chExt cx="38334941" cy="1149935"/>
          </a:xfrm>
        </p:grpSpPr>
        <p:sp>
          <p:nvSpPr>
            <p:cNvPr id="37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33517408" y="1508400"/>
              <a:ext cx="35137961" cy="1075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مجموعة الأفكار والأحكام والعواطف والعادات فالأخلاق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هي </a:t>
              </a:r>
              <a:r>
                <a:rPr lang="ar-SY" b="1" dirty="0">
                  <a:solidFill>
                    <a:schemeClr val="bg1"/>
                  </a:solidFill>
                  <a:latin typeface="Dubai-Bold"/>
                </a:rPr>
                <a:t>الجوهر للإسلام وروحه السارية في جميع جوانبه</a:t>
              </a:r>
              <a:endParaRPr lang="en-US" dirty="0">
                <a:solidFill>
                  <a:schemeClr val="bg1"/>
                </a:solidFill>
              </a:endParaRPr>
            </a:p>
            <a:p>
              <a:pPr algn="r"/>
              <a:endParaRPr lang="ar-SY" dirty="0">
                <a:solidFill>
                  <a:schemeClr val="bg1"/>
                </a:solidFill>
              </a:endParaRPr>
            </a:p>
          </p:txBody>
        </p:sp>
        <p:sp>
          <p:nvSpPr>
            <p:cNvPr id="38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36029748" y="1434405"/>
              <a:ext cx="38334941" cy="91754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40">
            <a:extLst>
              <a:ext uri="{FF2B5EF4-FFF2-40B4-BE49-F238E27FC236}">
                <a16:creationId xmlns="" xmlns:a16="http://schemas.microsoft.com/office/drawing/2014/main" id="{F578329C-F7B7-4B66-8AD7-39DE15291513}"/>
              </a:ext>
            </a:extLst>
          </p:cNvPr>
          <p:cNvGrpSpPr/>
          <p:nvPr/>
        </p:nvGrpSpPr>
        <p:grpSpPr>
          <a:xfrm>
            <a:off x="6791368" y="2660138"/>
            <a:ext cx="2731810" cy="403489"/>
            <a:chOff x="4139481" y="202267"/>
            <a:chExt cx="4166303" cy="403489"/>
          </a:xfrm>
        </p:grpSpPr>
        <p:sp>
          <p:nvSpPr>
            <p:cNvPr id="40" name="TextBox 38">
              <a:extLst>
                <a:ext uri="{FF2B5EF4-FFF2-40B4-BE49-F238E27FC236}">
                  <a16:creationId xmlns="" xmlns:a16="http://schemas.microsoft.com/office/drawing/2014/main" id="{C56BD813-7639-438F-997F-783D4436C62E}"/>
                </a:ext>
              </a:extLst>
            </p:cNvPr>
            <p:cNvSpPr txBox="1"/>
            <p:nvPr/>
          </p:nvSpPr>
          <p:spPr>
            <a:xfrm>
              <a:off x="4139481" y="202267"/>
              <a:ext cx="4166303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الحفاظ على الهوية العربية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39">
              <a:extLst>
                <a:ext uri="{FF2B5EF4-FFF2-40B4-BE49-F238E27FC236}">
                  <a16:creationId xmlns="" xmlns:a16="http://schemas.microsoft.com/office/drawing/2014/main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8" name="Group 41">
            <a:extLst>
              <a:ext uri="{FF2B5EF4-FFF2-40B4-BE49-F238E27FC236}">
                <a16:creationId xmlns="" xmlns:a16="http://schemas.microsoft.com/office/drawing/2014/main" id="{1695F0D6-9AB7-48FF-98CE-2DA4D06C4DEB}"/>
              </a:ext>
            </a:extLst>
          </p:cNvPr>
          <p:cNvGrpSpPr/>
          <p:nvPr/>
        </p:nvGrpSpPr>
        <p:grpSpPr>
          <a:xfrm>
            <a:off x="6791369" y="3189700"/>
            <a:ext cx="2769480" cy="369332"/>
            <a:chOff x="4743722" y="300172"/>
            <a:chExt cx="3984126" cy="369332"/>
          </a:xfrm>
        </p:grpSpPr>
        <p:sp>
          <p:nvSpPr>
            <p:cNvPr id="49" name="TextBox 42">
              <a:extLst>
                <a:ext uri="{FF2B5EF4-FFF2-40B4-BE49-F238E27FC236}">
                  <a16:creationId xmlns="" xmlns:a16="http://schemas.microsoft.com/office/drawing/2014/main" id="{A3BA94AE-04AE-4354-9DAE-DACB7FAEDE81}"/>
                </a:ext>
              </a:extLst>
            </p:cNvPr>
            <p:cNvSpPr txBox="1"/>
            <p:nvPr/>
          </p:nvSpPr>
          <p:spPr>
            <a:xfrm>
              <a:off x="4743722" y="300172"/>
              <a:ext cx="3984126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الحفاظ على الهوية الإسلامية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0" name="TextBox 43">
              <a:extLst>
                <a:ext uri="{FF2B5EF4-FFF2-40B4-BE49-F238E27FC236}">
                  <a16:creationId xmlns="" xmlns:a16="http://schemas.microsoft.com/office/drawing/2014/main" id="{A76A3181-492E-40DD-9A53-7FF2069842AD}"/>
                </a:ext>
              </a:extLst>
            </p:cNvPr>
            <p:cNvSpPr txBox="1"/>
            <p:nvPr/>
          </p:nvSpPr>
          <p:spPr>
            <a:xfrm>
              <a:off x="6304058" y="344146"/>
              <a:ext cx="1912324" cy="130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44">
            <a:extLst>
              <a:ext uri="{FF2B5EF4-FFF2-40B4-BE49-F238E27FC236}">
                <a16:creationId xmlns="" xmlns:a16="http://schemas.microsoft.com/office/drawing/2014/main" id="{6CAEE3DF-B2DB-422A-B23C-B687DA7716A9}"/>
              </a:ext>
            </a:extLst>
          </p:cNvPr>
          <p:cNvGrpSpPr/>
          <p:nvPr/>
        </p:nvGrpSpPr>
        <p:grpSpPr>
          <a:xfrm>
            <a:off x="6791368" y="3682156"/>
            <a:ext cx="2804264" cy="529070"/>
            <a:chOff x="4110154" y="386615"/>
            <a:chExt cx="4276803" cy="529070"/>
          </a:xfrm>
        </p:grpSpPr>
        <p:sp>
          <p:nvSpPr>
            <p:cNvPr id="52" name="TextBox 45">
              <a:extLst>
                <a:ext uri="{FF2B5EF4-FFF2-40B4-BE49-F238E27FC236}">
                  <a16:creationId xmlns="" xmlns:a16="http://schemas.microsoft.com/office/drawing/2014/main" id="{D1753B27-D49D-499D-871E-5B846982531A}"/>
                </a:ext>
              </a:extLst>
            </p:cNvPr>
            <p:cNvSpPr txBox="1"/>
            <p:nvPr/>
          </p:nvSpPr>
          <p:spPr>
            <a:xfrm>
              <a:off x="4110154" y="386615"/>
              <a:ext cx="4276803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ترسيخ القيم الوطنية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4" name="TextBox 46">
              <a:extLst>
                <a:ext uri="{FF2B5EF4-FFF2-40B4-BE49-F238E27FC236}">
                  <a16:creationId xmlns="" xmlns:a16="http://schemas.microsoft.com/office/drawing/2014/main" id="{0CD80FCD-DAF5-4794-85B8-8FECD58F735E}"/>
                </a:ext>
              </a:extLst>
            </p:cNvPr>
            <p:cNvSpPr txBox="1"/>
            <p:nvPr/>
          </p:nvSpPr>
          <p:spPr>
            <a:xfrm>
              <a:off x="5383520" y="654075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5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9786678" y="2593787"/>
            <a:ext cx="515768" cy="562875"/>
            <a:chOff x="5087224" y="694918"/>
            <a:chExt cx="515768" cy="1464078"/>
          </a:xfrm>
        </p:grpSpPr>
        <p:sp>
          <p:nvSpPr>
            <p:cNvPr id="56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9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9800069" y="3117538"/>
            <a:ext cx="503205" cy="561967"/>
            <a:chOff x="5099787" y="697279"/>
            <a:chExt cx="503205" cy="1461717"/>
          </a:xfrm>
        </p:grpSpPr>
        <p:sp>
          <p:nvSpPr>
            <p:cNvPr id="60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3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9803955" y="3624095"/>
            <a:ext cx="504024" cy="562027"/>
            <a:chOff x="5098968" y="697125"/>
            <a:chExt cx="504024" cy="1461871"/>
          </a:xfrm>
        </p:grpSpPr>
        <p:sp>
          <p:nvSpPr>
            <p:cNvPr id="64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6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3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7" name="Group 47">
            <a:extLst>
              <a:ext uri="{FF2B5EF4-FFF2-40B4-BE49-F238E27FC236}">
                <a16:creationId xmlns="" xmlns:a16="http://schemas.microsoft.com/office/drawing/2014/main" id="{820A097F-7900-47A5-B88F-ED5F68367FAF}"/>
              </a:ext>
            </a:extLst>
          </p:cNvPr>
          <p:cNvGrpSpPr/>
          <p:nvPr/>
        </p:nvGrpSpPr>
        <p:grpSpPr>
          <a:xfrm>
            <a:off x="6791368" y="4169711"/>
            <a:ext cx="2804264" cy="409209"/>
            <a:chOff x="4360265" y="196547"/>
            <a:chExt cx="4276802" cy="409209"/>
          </a:xfrm>
        </p:grpSpPr>
        <p:sp>
          <p:nvSpPr>
            <p:cNvPr id="68" name="TextBox 48">
              <a:extLst>
                <a:ext uri="{FF2B5EF4-FFF2-40B4-BE49-F238E27FC236}">
                  <a16:creationId xmlns="" xmlns:a16="http://schemas.microsoft.com/office/drawing/2014/main" id="{74AE3D0E-3B8B-469D-AA11-52DC4A9E049A}"/>
                </a:ext>
              </a:extLst>
            </p:cNvPr>
            <p:cNvSpPr txBox="1"/>
            <p:nvPr/>
          </p:nvSpPr>
          <p:spPr>
            <a:xfrm>
              <a:off x="4360265" y="196547"/>
              <a:ext cx="4276802" cy="369332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توثيق الأواصر والعلاقات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9" name="TextBox 49">
              <a:extLst>
                <a:ext uri="{FF2B5EF4-FFF2-40B4-BE49-F238E27FC236}">
                  <a16:creationId xmlns="" xmlns:a16="http://schemas.microsoft.com/office/drawing/2014/main" id="{B563F699-AC80-43B9-98AC-4A2BB29E8768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0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9818548" y="4118839"/>
            <a:ext cx="512067" cy="562608"/>
            <a:chOff x="5090925" y="695613"/>
            <a:chExt cx="512067" cy="1463383"/>
          </a:xfrm>
        </p:grpSpPr>
        <p:sp>
          <p:nvSpPr>
            <p:cNvPr id="71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2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0925" y="695613"/>
              <a:ext cx="436098" cy="998145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3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4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499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50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8342" y="2445484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11210" y="2445484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62489" y="455059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9821" y="2571036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76" y="3549106"/>
            <a:ext cx="891817" cy="605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10905" y="524585"/>
            <a:ext cx="1016691" cy="2126033"/>
            <a:chOff x="1124680" y="575526"/>
            <a:chExt cx="1016691" cy="2126033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24680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575527"/>
              <a:ext cx="492443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الذوقُ العام</a:t>
              </a:r>
            </a:p>
          </p:txBody>
        </p:sp>
      </p:grpSp>
      <p:grpSp>
        <p:nvGrpSpPr>
          <p:cNvPr id="28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6902421" y="345167"/>
            <a:ext cx="3651161" cy="467072"/>
            <a:chOff x="5166610" y="157026"/>
            <a:chExt cx="1858780" cy="895505"/>
          </a:xfrm>
        </p:grpSpPr>
        <p:sp>
          <p:nvSpPr>
            <p:cNvPr id="29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206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767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أُسس المحافظة على الذوق العام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113" name="Freeform: Shape 74">
            <a:extLst>
              <a:ext uri="{FF2B5EF4-FFF2-40B4-BE49-F238E27FC236}">
                <a16:creationId xmlns:a16="http://schemas.microsoft.com/office/drawing/2014/main" xmlns="" id="{20BE70BB-6A8D-4546-BC66-F972759B3BA9}"/>
              </a:ext>
            </a:extLst>
          </p:cNvPr>
          <p:cNvSpPr/>
          <p:nvPr/>
        </p:nvSpPr>
        <p:spPr>
          <a:xfrm>
            <a:off x="9885963" y="1007389"/>
            <a:ext cx="979424" cy="5850611"/>
          </a:xfrm>
          <a:custGeom>
            <a:avLst/>
            <a:gdLst>
              <a:gd name="connsiteX0" fmla="*/ 849572 w 1699144"/>
              <a:gd name="connsiteY0" fmla="*/ 0 h 6131305"/>
              <a:gd name="connsiteX1" fmla="*/ 1699144 w 1699144"/>
              <a:gd name="connsiteY1" fmla="*/ 666594 h 6131305"/>
              <a:gd name="connsiteX2" fmla="*/ 1464540 w 1699144"/>
              <a:gd name="connsiteY2" fmla="*/ 666594 h 6131305"/>
              <a:gd name="connsiteX3" fmla="*/ 1469618 w 1699144"/>
              <a:gd name="connsiteY3" fmla="*/ 691746 h 6131305"/>
              <a:gd name="connsiteX4" fmla="*/ 1469618 w 1699144"/>
              <a:gd name="connsiteY4" fmla="*/ 6018761 h 6131305"/>
              <a:gd name="connsiteX5" fmla="*/ 1357074 w 1699144"/>
              <a:gd name="connsiteY5" fmla="*/ 6131305 h 6131305"/>
              <a:gd name="connsiteX6" fmla="*/ 400476 w 1699144"/>
              <a:gd name="connsiteY6" fmla="*/ 6131305 h 6131305"/>
              <a:gd name="connsiteX7" fmla="*/ 287932 w 1699144"/>
              <a:gd name="connsiteY7" fmla="*/ 6018761 h 6131305"/>
              <a:gd name="connsiteX8" fmla="*/ 287932 w 1699144"/>
              <a:gd name="connsiteY8" fmla="*/ 691746 h 6131305"/>
              <a:gd name="connsiteX9" fmla="*/ 293010 w 1699144"/>
              <a:gd name="connsiteY9" fmla="*/ 666594 h 6131305"/>
              <a:gd name="connsiteX10" fmla="*/ 0 w 1699144"/>
              <a:gd name="connsiteY10" fmla="*/ 666594 h 613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9144" h="6131305">
                <a:moveTo>
                  <a:pt x="849572" y="0"/>
                </a:moveTo>
                <a:lnTo>
                  <a:pt x="1699144" y="666594"/>
                </a:lnTo>
                <a:lnTo>
                  <a:pt x="1464540" y="666594"/>
                </a:lnTo>
                <a:lnTo>
                  <a:pt x="1469618" y="691746"/>
                </a:lnTo>
                <a:lnTo>
                  <a:pt x="1469618" y="6018761"/>
                </a:lnTo>
                <a:cubicBezTo>
                  <a:pt x="1469618" y="6080917"/>
                  <a:pt x="1419230" y="6131305"/>
                  <a:pt x="1357074" y="6131305"/>
                </a:cubicBezTo>
                <a:lnTo>
                  <a:pt x="400476" y="6131305"/>
                </a:lnTo>
                <a:cubicBezTo>
                  <a:pt x="338320" y="6131305"/>
                  <a:pt x="287932" y="6080917"/>
                  <a:pt x="287932" y="6018761"/>
                </a:cubicBezTo>
                <a:lnTo>
                  <a:pt x="287932" y="691746"/>
                </a:lnTo>
                <a:lnTo>
                  <a:pt x="293010" y="666594"/>
                </a:lnTo>
                <a:lnTo>
                  <a:pt x="0" y="666594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4" name="Group 19">
            <a:extLst>
              <a:ext uri="{FF2B5EF4-FFF2-40B4-BE49-F238E27FC236}">
                <a16:creationId xmlns:a16="http://schemas.microsoft.com/office/drawing/2014/main" xmlns="" id="{2B7B9B3C-D453-41BB-A10D-CC1A3244A7D9}"/>
              </a:ext>
            </a:extLst>
          </p:cNvPr>
          <p:cNvGrpSpPr/>
          <p:nvPr/>
        </p:nvGrpSpPr>
        <p:grpSpPr>
          <a:xfrm flipH="1">
            <a:off x="5257800" y="3078041"/>
            <a:ext cx="4964923" cy="971131"/>
            <a:chOff x="6742832" y="4243976"/>
            <a:chExt cx="4964923" cy="971131"/>
          </a:xfrm>
        </p:grpSpPr>
        <p:sp>
          <p:nvSpPr>
            <p:cNvPr id="115" name="Rectangle: Top Corners Rounded 40">
              <a:extLst>
                <a:ext uri="{FF2B5EF4-FFF2-40B4-BE49-F238E27FC236}">
                  <a16:creationId xmlns:a16="http://schemas.microsoft.com/office/drawing/2014/main" xmlns="" id="{1FFF9E84-26B8-45D6-913A-15D61845D170}"/>
                </a:ext>
              </a:extLst>
            </p:cNvPr>
            <p:cNvSpPr/>
            <p:nvPr/>
          </p:nvSpPr>
          <p:spPr>
            <a:xfrm rot="5400000" flipH="1">
              <a:off x="8784443" y="2264092"/>
              <a:ext cx="943428" cy="4903196"/>
            </a:xfrm>
            <a:prstGeom prst="round2SameRect">
              <a:avLst/>
            </a:prstGeom>
            <a:gradFill flip="none" rotWithShape="1">
              <a:gsLst>
                <a:gs pos="10000">
                  <a:srgbClr val="C33019"/>
                </a:gs>
                <a:gs pos="52000">
                  <a:srgbClr val="FA921E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: Rounded Corners 54">
              <a:extLst>
                <a:ext uri="{FF2B5EF4-FFF2-40B4-BE49-F238E27FC236}">
                  <a16:creationId xmlns:a16="http://schemas.microsoft.com/office/drawing/2014/main" xmlns="" id="{8D097A79-0A86-439E-A56F-D4F7DD06BC87}"/>
                </a:ext>
              </a:extLst>
            </p:cNvPr>
            <p:cNvSpPr/>
            <p:nvPr/>
          </p:nvSpPr>
          <p:spPr>
            <a:xfrm>
              <a:off x="11237472" y="4313897"/>
              <a:ext cx="348497" cy="425219"/>
            </a:xfrm>
            <a:prstGeom prst="roundRect">
              <a:avLst/>
            </a:prstGeom>
            <a:solidFill>
              <a:srgbClr val="E46A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63">
              <a:extLst>
                <a:ext uri="{FF2B5EF4-FFF2-40B4-BE49-F238E27FC236}">
                  <a16:creationId xmlns:a16="http://schemas.microsoft.com/office/drawing/2014/main" xmlns="" id="{5A98EBFC-CEE5-46DE-980A-4CFC1B76F02A}"/>
                </a:ext>
              </a:extLst>
            </p:cNvPr>
            <p:cNvSpPr/>
            <p:nvPr/>
          </p:nvSpPr>
          <p:spPr>
            <a:xfrm rot="5400000">
              <a:off x="6371963" y="4633993"/>
              <a:ext cx="951983" cy="210246"/>
            </a:xfrm>
            <a:prstGeom prst="rect">
              <a:avLst/>
            </a:prstGeom>
            <a:gradFill>
              <a:gsLst>
                <a:gs pos="87000">
                  <a:srgbClr val="F99120"/>
                </a:gs>
                <a:gs pos="11000">
                  <a:schemeClr val="tx1">
                    <a:alpha val="4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72">
              <a:extLst>
                <a:ext uri="{FF2B5EF4-FFF2-40B4-BE49-F238E27FC236}">
                  <a16:creationId xmlns:a16="http://schemas.microsoft.com/office/drawing/2014/main" xmlns="" id="{E9840A7D-FE87-44BF-81EE-69CEA35336BF}"/>
                </a:ext>
              </a:extLst>
            </p:cNvPr>
            <p:cNvSpPr txBox="1"/>
            <p:nvPr/>
          </p:nvSpPr>
          <p:spPr>
            <a:xfrm>
              <a:off x="11220638" y="4263124"/>
              <a:ext cx="3989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9" name="TextBox 88">
              <a:extLst>
                <a:ext uri="{FF2B5EF4-FFF2-40B4-BE49-F238E27FC236}">
                  <a16:creationId xmlns:a16="http://schemas.microsoft.com/office/drawing/2014/main" xmlns="" id="{AFD3D9AB-C2A4-4819-AB7C-4AD7FB41A433}"/>
                </a:ext>
              </a:extLst>
            </p:cNvPr>
            <p:cNvSpPr txBox="1"/>
            <p:nvPr/>
          </p:nvSpPr>
          <p:spPr>
            <a:xfrm>
              <a:off x="7661801" y="4329655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0" name="TextBox 89">
              <a:extLst>
                <a:ext uri="{FF2B5EF4-FFF2-40B4-BE49-F238E27FC236}">
                  <a16:creationId xmlns:a16="http://schemas.microsoft.com/office/drawing/2014/main" xmlns="" id="{DA7C9ADE-C5FA-4FED-91D5-6B6E891B155F}"/>
                </a:ext>
              </a:extLst>
            </p:cNvPr>
            <p:cNvSpPr txBox="1"/>
            <p:nvPr/>
          </p:nvSpPr>
          <p:spPr>
            <a:xfrm>
              <a:off x="7019705" y="4273658"/>
              <a:ext cx="412925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تجنُّب الظهور في مكان عام بزيّ أو لباس غير محتشم أو ارتداء زي أو لباس يحمل صوراً أو أشكالاً أو علامات أو عبارات سيئة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21" name="Rectangle 9">
            <a:extLst>
              <a:ext uri="{FF2B5EF4-FFF2-40B4-BE49-F238E27FC236}">
                <a16:creationId xmlns:a16="http://schemas.microsoft.com/office/drawing/2014/main" xmlns="" id="{44447ED7-28E9-4C89-A163-97DF28EF3A8C}"/>
              </a:ext>
            </a:extLst>
          </p:cNvPr>
          <p:cNvSpPr/>
          <p:nvPr/>
        </p:nvSpPr>
        <p:spPr>
          <a:xfrm flipH="1">
            <a:off x="10393094" y="1837431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1">
            <a:extLst>
              <a:ext uri="{FF2B5EF4-FFF2-40B4-BE49-F238E27FC236}">
                <a16:creationId xmlns:a16="http://schemas.microsoft.com/office/drawing/2014/main" xmlns="" id="{950D55B2-F2CC-495E-8555-42688E13FE63}"/>
              </a:ext>
            </a:extLst>
          </p:cNvPr>
          <p:cNvSpPr/>
          <p:nvPr/>
        </p:nvSpPr>
        <p:spPr>
          <a:xfrm>
            <a:off x="10393094" y="3078042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">
            <a:extLst>
              <a:ext uri="{FF2B5EF4-FFF2-40B4-BE49-F238E27FC236}">
                <a16:creationId xmlns:a16="http://schemas.microsoft.com/office/drawing/2014/main" xmlns="" id="{035D62BF-59E2-4E99-BB63-065D3519A7B2}"/>
              </a:ext>
            </a:extLst>
          </p:cNvPr>
          <p:cNvSpPr/>
          <p:nvPr/>
        </p:nvSpPr>
        <p:spPr>
          <a:xfrm>
            <a:off x="10393094" y="4397665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42">
            <a:extLst>
              <a:ext uri="{FF2B5EF4-FFF2-40B4-BE49-F238E27FC236}">
                <a16:creationId xmlns:a16="http://schemas.microsoft.com/office/drawing/2014/main" xmlns="" id="{1EF3275E-2597-4FAA-B807-2815154E5A44}"/>
              </a:ext>
            </a:extLst>
          </p:cNvPr>
          <p:cNvSpPr/>
          <p:nvPr/>
        </p:nvSpPr>
        <p:spPr>
          <a:xfrm flipH="1">
            <a:off x="10092953" y="3147010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E0641C"/>
              </a:gs>
              <a:gs pos="91000">
                <a:srgbClr val="982714"/>
              </a:gs>
              <a:gs pos="885">
                <a:srgbClr val="982714"/>
              </a:gs>
              <a:gs pos="16000">
                <a:srgbClr val="F1821D"/>
              </a:gs>
              <a:gs pos="52000">
                <a:srgbClr val="F5A35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5" name="Group 23">
            <a:extLst>
              <a:ext uri="{FF2B5EF4-FFF2-40B4-BE49-F238E27FC236}">
                <a16:creationId xmlns:a16="http://schemas.microsoft.com/office/drawing/2014/main" xmlns="" id="{B943D7ED-774D-4FB2-B02A-0BF921018419}"/>
              </a:ext>
            </a:extLst>
          </p:cNvPr>
          <p:cNvGrpSpPr/>
          <p:nvPr/>
        </p:nvGrpSpPr>
        <p:grpSpPr>
          <a:xfrm flipH="1">
            <a:off x="5257802" y="1851422"/>
            <a:ext cx="4958994" cy="952982"/>
            <a:chOff x="6736934" y="1996105"/>
            <a:chExt cx="5379640" cy="952982"/>
          </a:xfrm>
        </p:grpSpPr>
        <p:sp>
          <p:nvSpPr>
            <p:cNvPr id="126" name="Rectangle: Top Corners Rounded 30">
              <a:extLst>
                <a:ext uri="{FF2B5EF4-FFF2-40B4-BE49-F238E27FC236}">
                  <a16:creationId xmlns:a16="http://schemas.microsoft.com/office/drawing/2014/main" xmlns="" id="{4A77AC64-AAE0-4184-8AE1-F4EDC01DED4B}"/>
                </a:ext>
              </a:extLst>
            </p:cNvPr>
            <p:cNvSpPr/>
            <p:nvPr/>
          </p:nvSpPr>
          <p:spPr>
            <a:xfrm rot="5400000" flipH="1">
              <a:off x="8988852" y="-188189"/>
              <a:ext cx="943428" cy="5312016"/>
            </a:xfrm>
            <a:prstGeom prst="round2SameRect">
              <a:avLst/>
            </a:prstGeom>
            <a:gradFill flip="none" rotWithShape="1">
              <a:gsLst>
                <a:gs pos="10000">
                  <a:srgbClr val="0066CC">
                    <a:alpha val="86667"/>
                  </a:srgbClr>
                </a:gs>
                <a:gs pos="52000">
                  <a:srgbClr val="33CCFF">
                    <a:alpha val="62745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: Rounded Corners 56">
              <a:extLst>
                <a:ext uri="{FF2B5EF4-FFF2-40B4-BE49-F238E27FC236}">
                  <a16:creationId xmlns:a16="http://schemas.microsoft.com/office/drawing/2014/main" xmlns="" id="{F098E177-3007-4595-81CB-8446D66EFA7D}"/>
                </a:ext>
              </a:extLst>
            </p:cNvPr>
            <p:cNvSpPr/>
            <p:nvPr/>
          </p:nvSpPr>
          <p:spPr>
            <a:xfrm>
              <a:off x="11630295" y="2091175"/>
              <a:ext cx="348496" cy="464733"/>
            </a:xfrm>
            <a:prstGeom prst="roundRect">
              <a:avLst/>
            </a:prstGeom>
            <a:solidFill>
              <a:srgbClr val="4FB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5">
              <a:extLst>
                <a:ext uri="{FF2B5EF4-FFF2-40B4-BE49-F238E27FC236}">
                  <a16:creationId xmlns:a16="http://schemas.microsoft.com/office/drawing/2014/main" xmlns="" id="{21DDEB3E-4EAC-463A-8995-96BAE6B3B22A}"/>
                </a:ext>
              </a:extLst>
            </p:cNvPr>
            <p:cNvSpPr/>
            <p:nvPr/>
          </p:nvSpPr>
          <p:spPr>
            <a:xfrm rot="5400000">
              <a:off x="6366065" y="2367973"/>
              <a:ext cx="951983" cy="210246"/>
            </a:xfrm>
            <a:prstGeom prst="rect">
              <a:avLst/>
            </a:prstGeom>
            <a:gradFill>
              <a:gsLst>
                <a:gs pos="87000">
                  <a:srgbClr val="73D5F6"/>
                </a:gs>
                <a:gs pos="11000">
                  <a:schemeClr val="tx1">
                    <a:alpha val="4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TextBox 70">
              <a:extLst>
                <a:ext uri="{FF2B5EF4-FFF2-40B4-BE49-F238E27FC236}">
                  <a16:creationId xmlns:a16="http://schemas.microsoft.com/office/drawing/2014/main" xmlns="" id="{93C01709-FBF6-4C4B-B7B2-3F3B11A7EA9F}"/>
                </a:ext>
              </a:extLst>
            </p:cNvPr>
            <p:cNvSpPr txBox="1"/>
            <p:nvPr/>
          </p:nvSpPr>
          <p:spPr>
            <a:xfrm>
              <a:off x="11630295" y="2072465"/>
              <a:ext cx="3706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0" name="TextBox 84">
              <a:extLst>
                <a:ext uri="{FF2B5EF4-FFF2-40B4-BE49-F238E27FC236}">
                  <a16:creationId xmlns:a16="http://schemas.microsoft.com/office/drawing/2014/main" xmlns="" id="{3F3123AB-4077-46FE-A045-EF10F02A7DC1}"/>
                </a:ext>
              </a:extLst>
            </p:cNvPr>
            <p:cNvSpPr txBox="1"/>
            <p:nvPr/>
          </p:nvSpPr>
          <p:spPr>
            <a:xfrm>
              <a:off x="7639911" y="2115653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1" name="TextBox 85">
              <a:extLst>
                <a:ext uri="{FF2B5EF4-FFF2-40B4-BE49-F238E27FC236}">
                  <a16:creationId xmlns:a16="http://schemas.microsoft.com/office/drawing/2014/main" xmlns="" id="{EBC60BA0-AAF1-4AB9-89CD-2F262EBE2882}"/>
                </a:ext>
              </a:extLst>
            </p:cNvPr>
            <p:cNvSpPr txBox="1"/>
            <p:nvPr/>
          </p:nvSpPr>
          <p:spPr>
            <a:xfrm>
              <a:off x="7030863" y="2123405"/>
              <a:ext cx="4201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احترام القيم و العادات و التقاليد و الثقافة السائدة في الوطن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2" name="Rectangle 32">
            <a:extLst>
              <a:ext uri="{FF2B5EF4-FFF2-40B4-BE49-F238E27FC236}">
                <a16:creationId xmlns:a16="http://schemas.microsoft.com/office/drawing/2014/main" xmlns="" id="{B03CA60C-D579-432E-A5ED-A63933E84C75}"/>
              </a:ext>
            </a:extLst>
          </p:cNvPr>
          <p:cNvSpPr/>
          <p:nvPr/>
        </p:nvSpPr>
        <p:spPr>
          <a:xfrm rot="10800000">
            <a:off x="10092840" y="1903406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1960A7"/>
              </a:gs>
              <a:gs pos="91000">
                <a:srgbClr val="0D3257"/>
              </a:gs>
              <a:gs pos="885">
                <a:srgbClr val="0D3257"/>
              </a:gs>
              <a:gs pos="16000">
                <a:srgbClr val="1F77D1"/>
              </a:gs>
              <a:gs pos="52000">
                <a:srgbClr val="00CCF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7">
            <a:extLst>
              <a:ext uri="{FF2B5EF4-FFF2-40B4-BE49-F238E27FC236}">
                <a16:creationId xmlns:a16="http://schemas.microsoft.com/office/drawing/2014/main" xmlns="" id="{433DA1F0-AB20-4733-A45B-74451C2AAF8F}"/>
              </a:ext>
            </a:extLst>
          </p:cNvPr>
          <p:cNvGrpSpPr/>
          <p:nvPr/>
        </p:nvGrpSpPr>
        <p:grpSpPr>
          <a:xfrm flipH="1">
            <a:off x="5257803" y="4333789"/>
            <a:ext cx="4955166" cy="958548"/>
            <a:chOff x="6728467" y="5352793"/>
            <a:chExt cx="4955166" cy="958548"/>
          </a:xfrm>
          <a:solidFill>
            <a:srgbClr val="D60093"/>
          </a:solidFill>
        </p:grpSpPr>
        <p:sp>
          <p:nvSpPr>
            <p:cNvPr id="134" name="Rectangle: Top Corners Rounded 45">
              <a:extLst>
                <a:ext uri="{FF2B5EF4-FFF2-40B4-BE49-F238E27FC236}">
                  <a16:creationId xmlns:a16="http://schemas.microsoft.com/office/drawing/2014/main" xmlns="" id="{08C4E914-E0AA-4103-8609-C9AC553C156D}"/>
                </a:ext>
              </a:extLst>
            </p:cNvPr>
            <p:cNvSpPr/>
            <p:nvPr/>
          </p:nvSpPr>
          <p:spPr>
            <a:xfrm rot="5400000" flipH="1">
              <a:off x="8772382" y="3400089"/>
              <a:ext cx="943428" cy="4879075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: Rounded Corners 53">
              <a:extLst>
                <a:ext uri="{FF2B5EF4-FFF2-40B4-BE49-F238E27FC236}">
                  <a16:creationId xmlns:a16="http://schemas.microsoft.com/office/drawing/2014/main" xmlns="" id="{0378AE8E-AE96-4A0C-98C5-46765DF4C9C5}"/>
                </a:ext>
              </a:extLst>
            </p:cNvPr>
            <p:cNvSpPr/>
            <p:nvPr/>
          </p:nvSpPr>
          <p:spPr>
            <a:xfrm>
              <a:off x="11190175" y="5600768"/>
              <a:ext cx="335347" cy="387877"/>
            </a:xfrm>
            <a:prstGeom prst="roundRect">
              <a:avLst/>
            </a:prstGeom>
            <a:gradFill flip="none" rotWithShape="1">
              <a:gsLst>
                <a:gs pos="0">
                  <a:srgbClr val="F7C1E0">
                    <a:shade val="30000"/>
                    <a:satMod val="115000"/>
                  </a:srgbClr>
                </a:gs>
                <a:gs pos="50000">
                  <a:srgbClr val="F7C1E0">
                    <a:shade val="67500"/>
                    <a:satMod val="115000"/>
                  </a:srgbClr>
                </a:gs>
                <a:gs pos="100000">
                  <a:srgbClr val="F7C1E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rgbClr val="DFC9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2">
              <a:extLst>
                <a:ext uri="{FF2B5EF4-FFF2-40B4-BE49-F238E27FC236}">
                  <a16:creationId xmlns:a16="http://schemas.microsoft.com/office/drawing/2014/main" xmlns="" id="{22CC2298-EF26-4AFA-BB77-27E178151D31}"/>
                </a:ext>
              </a:extLst>
            </p:cNvPr>
            <p:cNvSpPr/>
            <p:nvPr/>
          </p:nvSpPr>
          <p:spPr>
            <a:xfrm rot="5400000">
              <a:off x="6357598" y="5723662"/>
              <a:ext cx="951983" cy="210246"/>
            </a:xfrm>
            <a:prstGeom prst="rect">
              <a:avLst/>
            </a:pr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TextBox 73">
              <a:extLst>
                <a:ext uri="{FF2B5EF4-FFF2-40B4-BE49-F238E27FC236}">
                  <a16:creationId xmlns:a16="http://schemas.microsoft.com/office/drawing/2014/main" xmlns="" id="{1875F9C1-AE54-4D0A-AB90-434107D6E285}"/>
                </a:ext>
              </a:extLst>
            </p:cNvPr>
            <p:cNvSpPr txBox="1"/>
            <p:nvPr/>
          </p:nvSpPr>
          <p:spPr>
            <a:xfrm flipH="1">
              <a:off x="11249682" y="5611633"/>
              <a:ext cx="275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8" name="TextBox 90">
              <a:extLst>
                <a:ext uri="{FF2B5EF4-FFF2-40B4-BE49-F238E27FC236}">
                  <a16:creationId xmlns:a16="http://schemas.microsoft.com/office/drawing/2014/main" xmlns="" id="{95D7A072-338A-494E-915E-D2769E73E3B2}"/>
                </a:ext>
              </a:extLst>
            </p:cNvPr>
            <p:cNvSpPr txBox="1"/>
            <p:nvPr/>
          </p:nvSpPr>
          <p:spPr>
            <a:xfrm>
              <a:off x="7686351" y="5457745"/>
              <a:ext cx="185151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9" name="TextBox 91">
              <a:extLst>
                <a:ext uri="{FF2B5EF4-FFF2-40B4-BE49-F238E27FC236}">
                  <a16:creationId xmlns:a16="http://schemas.microsoft.com/office/drawing/2014/main" xmlns="" id="{1077D0F6-3DC3-4424-BEE2-6E6E553AF180}"/>
                </a:ext>
              </a:extLst>
            </p:cNvPr>
            <p:cNvSpPr txBox="1"/>
            <p:nvPr/>
          </p:nvSpPr>
          <p:spPr>
            <a:xfrm>
              <a:off x="6895643" y="5445352"/>
              <a:ext cx="42037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تجنّب الكتابه أو الرسم على الجدران و وسائل النقل , إذا لم يكن مرخصاً بذلك من الجهة المعنية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40" name="Rectangle 47">
            <a:extLst>
              <a:ext uri="{FF2B5EF4-FFF2-40B4-BE49-F238E27FC236}">
                <a16:creationId xmlns:a16="http://schemas.microsoft.com/office/drawing/2014/main" xmlns="" id="{877BA44B-C7EF-430D-AE19-1994A1493424}"/>
              </a:ext>
            </a:extLst>
          </p:cNvPr>
          <p:cNvSpPr/>
          <p:nvPr/>
        </p:nvSpPr>
        <p:spPr>
          <a:xfrm flipH="1">
            <a:off x="10071610" y="4426348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966BB0"/>
              </a:gs>
              <a:gs pos="91000">
                <a:srgbClr val="28214B"/>
              </a:gs>
              <a:gs pos="885">
                <a:srgbClr val="28214B"/>
              </a:gs>
              <a:gs pos="16000">
                <a:srgbClr val="966BB0"/>
              </a:gs>
              <a:gs pos="52000">
                <a:srgbClr val="B698C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2">
            <a:extLst>
              <a:ext uri="{FF2B5EF4-FFF2-40B4-BE49-F238E27FC236}">
                <a16:creationId xmlns:a16="http://schemas.microsoft.com/office/drawing/2014/main" xmlns="" id="{035D62BF-59E2-4E99-BB63-065D3519A7B2}"/>
              </a:ext>
            </a:extLst>
          </p:cNvPr>
          <p:cNvSpPr/>
          <p:nvPr/>
        </p:nvSpPr>
        <p:spPr>
          <a:xfrm>
            <a:off x="10367277" y="5680365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17">
            <a:extLst>
              <a:ext uri="{FF2B5EF4-FFF2-40B4-BE49-F238E27FC236}">
                <a16:creationId xmlns:a16="http://schemas.microsoft.com/office/drawing/2014/main" xmlns="" id="{433DA1F0-AB20-4733-A45B-74451C2AAF8F}"/>
              </a:ext>
            </a:extLst>
          </p:cNvPr>
          <p:cNvGrpSpPr/>
          <p:nvPr/>
        </p:nvGrpSpPr>
        <p:grpSpPr>
          <a:xfrm flipH="1">
            <a:off x="5257805" y="5616489"/>
            <a:ext cx="4929347" cy="1015889"/>
            <a:chOff x="6728467" y="5352793"/>
            <a:chExt cx="4929347" cy="1015889"/>
          </a:xfrm>
          <a:solidFill>
            <a:srgbClr val="D60093"/>
          </a:solidFill>
        </p:grpSpPr>
        <p:sp>
          <p:nvSpPr>
            <p:cNvPr id="45" name="Rectangle: Top Corners Rounded 45">
              <a:extLst>
                <a:ext uri="{FF2B5EF4-FFF2-40B4-BE49-F238E27FC236}">
                  <a16:creationId xmlns:a16="http://schemas.microsoft.com/office/drawing/2014/main" xmlns="" id="{08C4E914-E0AA-4103-8609-C9AC553C156D}"/>
                </a:ext>
              </a:extLst>
            </p:cNvPr>
            <p:cNvSpPr/>
            <p:nvPr/>
          </p:nvSpPr>
          <p:spPr>
            <a:xfrm rot="5400000" flipH="1">
              <a:off x="8759472" y="3412999"/>
              <a:ext cx="943428" cy="4853256"/>
            </a:xfrm>
            <a:prstGeom prst="round2Same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53">
              <a:extLst>
                <a:ext uri="{FF2B5EF4-FFF2-40B4-BE49-F238E27FC236}">
                  <a16:creationId xmlns:a16="http://schemas.microsoft.com/office/drawing/2014/main" xmlns="" id="{0378AE8E-AE96-4A0C-98C5-46765DF4C9C5}"/>
                </a:ext>
              </a:extLst>
            </p:cNvPr>
            <p:cNvSpPr/>
            <p:nvPr/>
          </p:nvSpPr>
          <p:spPr>
            <a:xfrm>
              <a:off x="11202513" y="5568767"/>
              <a:ext cx="335347" cy="387877"/>
            </a:xfrm>
            <a:prstGeom prst="roundRect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rgbClr val="DFC9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2">
              <a:extLst>
                <a:ext uri="{FF2B5EF4-FFF2-40B4-BE49-F238E27FC236}">
                  <a16:creationId xmlns:a16="http://schemas.microsoft.com/office/drawing/2014/main" xmlns="" id="{22CC2298-EF26-4AFA-BB77-27E178151D31}"/>
                </a:ext>
              </a:extLst>
            </p:cNvPr>
            <p:cNvSpPr/>
            <p:nvPr/>
          </p:nvSpPr>
          <p:spPr>
            <a:xfrm rot="5400000">
              <a:off x="6357598" y="5723662"/>
              <a:ext cx="951983" cy="210246"/>
            </a:xfrm>
            <a:prstGeom prst="rect">
              <a:avLst/>
            </a:pr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73">
              <a:extLst>
                <a:ext uri="{FF2B5EF4-FFF2-40B4-BE49-F238E27FC236}">
                  <a16:creationId xmlns:a16="http://schemas.microsoft.com/office/drawing/2014/main" xmlns="" id="{1875F9C1-AE54-4D0A-AB90-434107D6E285}"/>
                </a:ext>
              </a:extLst>
            </p:cNvPr>
            <p:cNvSpPr txBox="1"/>
            <p:nvPr/>
          </p:nvSpPr>
          <p:spPr>
            <a:xfrm flipH="1">
              <a:off x="11257480" y="5581462"/>
              <a:ext cx="275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90">
              <a:extLst>
                <a:ext uri="{FF2B5EF4-FFF2-40B4-BE49-F238E27FC236}">
                  <a16:creationId xmlns:a16="http://schemas.microsoft.com/office/drawing/2014/main" xmlns="" id="{95D7A072-338A-494E-915E-D2769E73E3B2}"/>
                </a:ext>
              </a:extLst>
            </p:cNvPr>
            <p:cNvSpPr txBox="1"/>
            <p:nvPr/>
          </p:nvSpPr>
          <p:spPr>
            <a:xfrm>
              <a:off x="7686351" y="5457745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0" name="TextBox 91">
              <a:extLst>
                <a:ext uri="{FF2B5EF4-FFF2-40B4-BE49-F238E27FC236}">
                  <a16:creationId xmlns:a16="http://schemas.microsoft.com/office/drawing/2014/main" xmlns="" id="{1077D0F6-3DC3-4424-BEE2-6E6E553AF180}"/>
                </a:ext>
              </a:extLst>
            </p:cNvPr>
            <p:cNvSpPr txBox="1"/>
            <p:nvPr/>
          </p:nvSpPr>
          <p:spPr>
            <a:xfrm>
              <a:off x="6969769" y="5445352"/>
              <a:ext cx="41038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تجنُّب التلَّفظ في الأماكن العامة بأي قول أو فعل فيه إيذاء لمرتاديها أو إضرار بهم أو يؤدي إلى إخافتهم أو تعريضهم للخطر 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1" name="Rectangle 47">
            <a:extLst>
              <a:ext uri="{FF2B5EF4-FFF2-40B4-BE49-F238E27FC236}">
                <a16:creationId xmlns:a16="http://schemas.microsoft.com/office/drawing/2014/main" xmlns="" id="{877BA44B-C7EF-430D-AE19-1994A1493424}"/>
              </a:ext>
            </a:extLst>
          </p:cNvPr>
          <p:cNvSpPr/>
          <p:nvPr/>
        </p:nvSpPr>
        <p:spPr>
          <a:xfrm flipH="1">
            <a:off x="10045793" y="5709048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966BB0"/>
              </a:gs>
              <a:gs pos="91000">
                <a:srgbClr val="28214B"/>
              </a:gs>
              <a:gs pos="885">
                <a:srgbClr val="28214B"/>
              </a:gs>
              <a:gs pos="16000">
                <a:srgbClr val="966BB0"/>
              </a:gs>
              <a:gs pos="52000">
                <a:srgbClr val="B698C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4" grpId="0" animBg="1"/>
      <p:bldP spid="132" grpId="0" animBg="1"/>
      <p:bldP spid="140" grpId="0" animBg="1"/>
      <p:bldP spid="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98295" y="359001"/>
            <a:ext cx="1023646" cy="2411014"/>
            <a:chOff x="1130425" y="335569"/>
            <a:chExt cx="1023646" cy="241101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5" y="335569"/>
              <a:ext cx="461665" cy="24110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الذوقُ العام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3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0507" y="902844"/>
            <a:ext cx="6048906" cy="1173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5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4768296" y="3003864"/>
            <a:ext cx="6844962" cy="681067"/>
            <a:chOff x="6844882" y="2432397"/>
            <a:chExt cx="6844959" cy="681067"/>
          </a:xfrm>
        </p:grpSpPr>
        <p:sp>
          <p:nvSpPr>
            <p:cNvPr id="26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306135" y="-512505"/>
              <a:ext cx="438804" cy="632860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160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536162" y="2467133"/>
              <a:ext cx="6153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</a:t>
              </a:r>
              <a:r>
                <a:rPr lang="ar-SY" b="1" dirty="0" smtClean="0">
                  <a:solidFill>
                    <a:schemeClr val="bg1"/>
                  </a:solidFill>
                </a:rPr>
                <a:t> </a:t>
              </a:r>
              <a:r>
                <a:rPr lang="ar-SY" b="1" dirty="0">
                  <a:solidFill>
                    <a:schemeClr val="bg1"/>
                  </a:solidFill>
                </a:rPr>
                <a:t>مقدار الغرامة المالية التي نصّت عليها اللائحة لمن يخالف آداب الذوق العام</a:t>
              </a:r>
            </a:p>
            <a:p>
              <a:pPr algn="r"/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7209866" y="4571425"/>
            <a:ext cx="4403392" cy="438804"/>
            <a:chOff x="6819482" y="2432398"/>
            <a:chExt cx="4403391" cy="438804"/>
          </a:xfrm>
        </p:grpSpPr>
        <p:sp>
          <p:nvSpPr>
            <p:cNvPr id="30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036620" y="684949"/>
              <a:ext cx="438804" cy="393370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35034" y="2463763"/>
              <a:ext cx="37227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</a:t>
              </a:r>
              <a:r>
                <a:rPr lang="ar-SY" b="1" dirty="0" smtClean="0">
                  <a:solidFill>
                    <a:schemeClr val="bg1"/>
                  </a:solidFill>
                </a:rPr>
                <a:t> </a:t>
              </a:r>
              <a:r>
                <a:rPr lang="ar-SY" b="1" dirty="0">
                  <a:solidFill>
                    <a:schemeClr val="bg1"/>
                  </a:solidFill>
                </a:rPr>
                <a:t>الأماكن العامة التي نصّت عليها اللائحة</a:t>
              </a:r>
            </a:p>
          </p:txBody>
        </p:sp>
      </p:grpSp>
      <p:grpSp>
        <p:nvGrpSpPr>
          <p:cNvPr id="36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2084656" y="5228994"/>
            <a:ext cx="8543785" cy="919628"/>
            <a:chOff x="-36029748" y="1434405"/>
            <a:chExt cx="38334941" cy="1071627"/>
          </a:xfrm>
        </p:grpSpPr>
        <p:sp>
          <p:nvSpPr>
            <p:cNvPr id="37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36029739" y="1569722"/>
              <a:ext cx="37650301" cy="753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المواقع المتاح ارتيادها للعموم مجان أو بمقابل من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الأسواق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والمجتمعات التجارية والفنادق والمطاعم والمقاهي والمتاحف والمسارح والملاعب و المنشآت الطبية والحدائق والطرق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والشواطئ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والمعارض ونحو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ذلك.</a:t>
              </a:r>
              <a:endParaRPr lang="ar-SY" dirty="0">
                <a:solidFill>
                  <a:schemeClr val="bg1"/>
                </a:solidFill>
              </a:endParaRPr>
            </a:p>
          </p:txBody>
        </p:sp>
        <p:sp>
          <p:nvSpPr>
            <p:cNvPr id="38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36029748" y="1434405"/>
              <a:ext cx="38334941" cy="1071627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40">
            <a:extLst>
              <a:ext uri="{FF2B5EF4-FFF2-40B4-BE49-F238E27FC236}">
                <a16:creationId xmlns="" xmlns:a16="http://schemas.microsoft.com/office/drawing/2014/main" id="{F578329C-F7B7-4B66-8AD7-39DE15291513}"/>
              </a:ext>
            </a:extLst>
          </p:cNvPr>
          <p:cNvGrpSpPr/>
          <p:nvPr/>
        </p:nvGrpSpPr>
        <p:grpSpPr>
          <a:xfrm>
            <a:off x="8452375" y="3625065"/>
            <a:ext cx="2177042" cy="403489"/>
            <a:chOff x="5580284" y="202267"/>
            <a:chExt cx="3320223" cy="403489"/>
          </a:xfrm>
        </p:grpSpPr>
        <p:sp>
          <p:nvSpPr>
            <p:cNvPr id="40" name="TextBox 38">
              <a:extLst>
                <a:ext uri="{FF2B5EF4-FFF2-40B4-BE49-F238E27FC236}">
                  <a16:creationId xmlns="" xmlns:a16="http://schemas.microsoft.com/office/drawing/2014/main" id="{C56BD813-7639-438F-997F-783D4436C62E}"/>
                </a:ext>
              </a:extLst>
            </p:cNvPr>
            <p:cNvSpPr txBox="1"/>
            <p:nvPr/>
          </p:nvSpPr>
          <p:spPr>
            <a:xfrm>
              <a:off x="5580284" y="202267"/>
              <a:ext cx="3320223" cy="36933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 خمسة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آلاف ريال</a:t>
              </a:r>
            </a:p>
          </p:txBody>
        </p:sp>
        <p:sp>
          <p:nvSpPr>
            <p:cNvPr id="47" name="TextBox 39">
              <a:extLst>
                <a:ext uri="{FF2B5EF4-FFF2-40B4-BE49-F238E27FC236}">
                  <a16:creationId xmlns="" xmlns:a16="http://schemas.microsoft.com/office/drawing/2014/main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4" name="Group 40">
            <a:extLst>
              <a:ext uri="{FF2B5EF4-FFF2-40B4-BE49-F238E27FC236}">
                <a16:creationId xmlns="" xmlns:a16="http://schemas.microsoft.com/office/drawing/2014/main" id="{F578329C-F7B7-4B66-8AD7-39DE15291513}"/>
              </a:ext>
            </a:extLst>
          </p:cNvPr>
          <p:cNvGrpSpPr/>
          <p:nvPr/>
        </p:nvGrpSpPr>
        <p:grpSpPr>
          <a:xfrm>
            <a:off x="4996771" y="2300748"/>
            <a:ext cx="5671332" cy="403489"/>
            <a:chOff x="251118" y="202267"/>
            <a:chExt cx="8649389" cy="403489"/>
          </a:xfrm>
        </p:grpSpPr>
        <p:sp>
          <p:nvSpPr>
            <p:cNvPr id="75" name="TextBox 38">
              <a:extLst>
                <a:ext uri="{FF2B5EF4-FFF2-40B4-BE49-F238E27FC236}">
                  <a16:creationId xmlns="" xmlns:a16="http://schemas.microsoft.com/office/drawing/2014/main" id="{C56BD813-7639-438F-997F-783D4436C62E}"/>
                </a:ext>
              </a:extLst>
            </p:cNvPr>
            <p:cNvSpPr txBox="1"/>
            <p:nvPr/>
          </p:nvSpPr>
          <p:spPr>
            <a:xfrm>
              <a:off x="251118" y="202267"/>
              <a:ext cx="8649389" cy="369332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  يرجع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الطلبة إلى الرابط الالكتروني للائحة لتحديد ما يأتي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: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6" name="TextBox 39">
              <a:extLst>
                <a:ext uri="{FF2B5EF4-FFF2-40B4-BE49-F238E27FC236}">
                  <a16:creationId xmlns="" xmlns:a16="http://schemas.microsoft.com/office/drawing/2014/main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084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0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3587</TotalTime>
  <Words>403</Words>
  <Application>Microsoft Office PowerPoint</Application>
  <PresentationFormat>مخصص</PresentationFormat>
  <Paragraphs>80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2093</cp:revision>
  <dcterms:created xsi:type="dcterms:W3CDTF">2020-10-10T04:32:51Z</dcterms:created>
  <dcterms:modified xsi:type="dcterms:W3CDTF">2021-08-25T07:17:16Z</dcterms:modified>
</cp:coreProperties>
</file>