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04" autoAdjust="0"/>
    <p:restoredTop sz="94660"/>
  </p:normalViewPr>
  <p:slideViewPr>
    <p:cSldViewPr snapToGrid="0">
      <p:cViewPr>
        <p:scale>
          <a:sx n="50" d="100"/>
          <a:sy n="50" d="100"/>
        </p:scale>
        <p:origin x="13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C53662-D514-C996-582A-7332B67AA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79FEF2-16CE-816F-4653-43596D49A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A6E07E-4934-4B57-BA2B-16B93BA1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3200E4-6C37-B9C0-64C8-21C828C7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80D28A-2AAE-88A6-A780-5C4EED47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72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525833-CE90-BC64-A00F-3696D0B0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D4882F-D3EE-02BB-343C-232A81401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140D37-98BB-329E-880C-88E143ED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8B4853-CF8D-19C0-74DA-3C35AE44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B8ED9E-5C4E-3678-11E7-80B316A8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235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C1F0276-5356-AE59-E272-D8EC4FE52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D1CFE1C-08A2-69AE-3869-4F2286976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56E566-0083-8FDB-9AB5-0008E85A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89C403-23E8-1AD6-C465-385FFAFD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CEE58C-9573-0538-68AF-E0D49B79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86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0C4E3-0DB1-F8E2-35C3-7182F1AF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82EADA-8259-BB3A-9864-6AE31DC70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0E4B23-C893-8C6D-F719-AE5D4001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1D51DF-7484-E46E-CBBC-45D4E76D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09D759-E8E7-F17F-DEE0-B360FDB9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892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59025-A9B9-6AEF-7E2C-E3DB758A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EC33F7-65C6-D6A4-C89D-8963CC810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6B6F4A-A7E4-BE89-F197-0FA7D24F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25FAF2-1516-2438-21F7-ABA6806E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B3E7C4-2280-B68B-C6F2-44A45B7E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459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96BF43-5F4E-AA7E-A480-323C290C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1B09EB-891E-8B80-1233-860629BC7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759E97-FCC1-0BED-ED3B-0900FF901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FB3B182-1B2B-EBDD-B893-EB71E198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8EB5AB-9AD8-D160-AC27-5D457785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D11023-3E50-5261-A8FB-327C773C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35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23F5FF-38FB-7635-9890-B60335F0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A26BDA9-6E47-E4E7-D183-2603F093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2EE9A16-CC90-72A3-8A09-F83E3CDD3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AF30EE5-AABB-352B-BF9C-7D156DB6F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E2EB266-B64F-0771-F2E2-01BDAA706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C961143-91DF-CA27-A201-FCE923E5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BEA918C-F32A-068E-44DB-6C0CE339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1E95A2-4863-39A1-4CA8-1EFBD431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3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7AB037-B9CE-2401-2FB9-4B0C768D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836208-17DD-E8F0-6C7F-576A4631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EDB8E9B-96D2-F9E2-8145-1474BC97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8F9549-5BAC-655C-B963-98A30027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20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D71E9F6-864D-4B93-B648-C4320448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34B02F-7CA6-0326-AD18-2D95669A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855745-0059-BAFC-DB1F-AE7644E7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77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FE81CA-80DD-345B-0521-C1BEEA24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E83B62-46E2-5104-E085-2D172B91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0B75172-E611-0453-6A07-280AFE141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46429B-68B1-2560-009F-A70FFFD5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7E4F99F-F43A-D633-C77F-1D1BF293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E89F38-F70B-253E-84CC-726DE5A1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52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9ED860-83B0-1D2B-0E17-ABE3E30E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AB575C3-BDAC-EC5F-C3A6-93EDE01DF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2FA867A-2F96-D273-2B0E-3BF684860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3B7C20-3112-7732-C4A3-B029635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E3A984-9838-B80E-0912-26FD41DD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0C6C5B-89A4-E318-E7B5-7E6C65F1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21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9B2396A-95B0-3388-617F-8996E79B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5C1ECB6-A661-8CC2-6FDB-2B5A7C15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7B652-9040-0CF3-E901-F6DC6AF6A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331C-5F1E-499B-A9A4-D4B18CF4BC88}" type="datetimeFigureOut">
              <a:rPr lang="ar-SA" smtClean="0"/>
              <a:t>21/07/44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6611F5-7D87-C0A9-7681-43196674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C21AB9-6732-4AB7-95D7-1BEEF33CC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91E1-3301-43AF-ADD8-98EBADFDA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31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8B6BC8-CCA4-5057-FD44-34B0CFF1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6527" y="2252165"/>
            <a:ext cx="10515600" cy="1325563"/>
          </a:xfrm>
        </p:spPr>
        <p:txBody>
          <a:bodyPr/>
          <a:lstStyle/>
          <a:p>
            <a:r>
              <a:rPr lang="ar-SA" dirty="0"/>
              <a:t>ثيمات توزيعات يوم التأسيس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16E1E31-2562-1219-5984-9F9C40459EE8}"/>
              </a:ext>
            </a:extLst>
          </p:cNvPr>
          <p:cNvSpPr/>
          <p:nvPr/>
        </p:nvSpPr>
        <p:spPr>
          <a:xfrm>
            <a:off x="2434728" y="1894901"/>
            <a:ext cx="7326217" cy="2754217"/>
          </a:xfrm>
          <a:prstGeom prst="roundRect">
            <a:avLst/>
          </a:prstGeom>
          <a:noFill/>
          <a:ln w="57150">
            <a:solidFill>
              <a:srgbClr val="6A4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FDEA2A0-C254-24F0-1DB6-7CF971A30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0" t="1530" r="26536" b="46611"/>
          <a:stretch/>
        </p:blipFill>
        <p:spPr>
          <a:xfrm>
            <a:off x="2699978" y="2340756"/>
            <a:ext cx="1063272" cy="107139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079BABD-DE7D-07A5-32AF-67A3FED1ED29}"/>
              </a:ext>
            </a:extLst>
          </p:cNvPr>
          <p:cNvSpPr txBox="1"/>
          <p:nvPr/>
        </p:nvSpPr>
        <p:spPr>
          <a:xfrm>
            <a:off x="1850834" y="3108589"/>
            <a:ext cx="6896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https://t.me/Asmhan1989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40E3168-20E2-5459-6A45-0F2B74BE3BF9}"/>
              </a:ext>
            </a:extLst>
          </p:cNvPr>
          <p:cNvSpPr txBox="1"/>
          <p:nvPr/>
        </p:nvSpPr>
        <p:spPr>
          <a:xfrm>
            <a:off x="1233890" y="3050288"/>
            <a:ext cx="68965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https://t.me/Asmhan1989</a:t>
            </a:r>
            <a:endParaRPr lang="ar-S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1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676293D-478D-E5CF-555F-85662FCB3C51}"/>
              </a:ext>
            </a:extLst>
          </p:cNvPr>
          <p:cNvSpPr/>
          <p:nvPr/>
        </p:nvSpPr>
        <p:spPr>
          <a:xfrm>
            <a:off x="8213380" y="231354"/>
            <a:ext cx="3877938" cy="5553716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6143CFC-14B7-4BAF-38A8-793B48952C8C}"/>
              </a:ext>
            </a:extLst>
          </p:cNvPr>
          <p:cNvSpPr/>
          <p:nvPr/>
        </p:nvSpPr>
        <p:spPr>
          <a:xfrm>
            <a:off x="4168353" y="180554"/>
            <a:ext cx="3877938" cy="5589062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7CB724C-BF97-1E33-8D63-1A2F0DB8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4344623" y="402405"/>
            <a:ext cx="793215" cy="1063814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B4050EBD-EC3D-0AEE-38F7-F1D88AE87767}"/>
              </a:ext>
            </a:extLst>
          </p:cNvPr>
          <p:cNvSpPr/>
          <p:nvPr/>
        </p:nvSpPr>
        <p:spPr>
          <a:xfrm>
            <a:off x="147654" y="208708"/>
            <a:ext cx="3877938" cy="5514149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عنصر نائب للمحتوى 4">
            <a:extLst>
              <a:ext uri="{FF2B5EF4-FFF2-40B4-BE49-F238E27FC236}">
                <a16:creationId xmlns:a16="http://schemas.microsoft.com/office/drawing/2014/main" id="{43A1C6B0-E7B9-5B69-D7D3-DF64C0E08B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100000" l="3583" r="89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09" y="1550533"/>
            <a:ext cx="3388605" cy="413988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1639F61-BE24-6975-04AC-63837FC1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323924" y="417859"/>
            <a:ext cx="793215" cy="106381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6A929BF-CE39-3512-1039-3F7972349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8474480" y="463022"/>
            <a:ext cx="793215" cy="1063814"/>
          </a:xfrm>
          <a:prstGeom prst="rect">
            <a:avLst/>
          </a:prstGeom>
        </p:spPr>
      </p:pic>
      <p:pic>
        <p:nvPicPr>
          <p:cNvPr id="25" name="عنصر نائب للمحتوى 4">
            <a:extLst>
              <a:ext uri="{FF2B5EF4-FFF2-40B4-BE49-F238E27FC236}">
                <a16:creationId xmlns:a16="http://schemas.microsoft.com/office/drawing/2014/main" id="{FF1AD1BE-FAD3-DB14-885A-962C4DBC04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100000" l="3583" r="89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45" y="1550533"/>
            <a:ext cx="3388605" cy="4139884"/>
          </a:xfrm>
          <a:prstGeom prst="rect">
            <a:avLst/>
          </a:prstGeom>
        </p:spPr>
      </p:pic>
      <p:pic>
        <p:nvPicPr>
          <p:cNvPr id="26" name="عنصر نائب للمحتوى 4">
            <a:extLst>
              <a:ext uri="{FF2B5EF4-FFF2-40B4-BE49-F238E27FC236}">
                <a16:creationId xmlns:a16="http://schemas.microsoft.com/office/drawing/2014/main" id="{6AAE53BE-8F8E-2288-3A02-B4AB1E9225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100000" l="3583" r="89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54" y="1599193"/>
            <a:ext cx="3388605" cy="4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676293D-478D-E5CF-555F-85662FCB3C51}"/>
              </a:ext>
            </a:extLst>
          </p:cNvPr>
          <p:cNvSpPr/>
          <p:nvPr/>
        </p:nvSpPr>
        <p:spPr>
          <a:xfrm>
            <a:off x="8213380" y="231354"/>
            <a:ext cx="3877938" cy="5553716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6143CFC-14B7-4BAF-38A8-793B48952C8C}"/>
              </a:ext>
            </a:extLst>
          </p:cNvPr>
          <p:cNvSpPr/>
          <p:nvPr/>
        </p:nvSpPr>
        <p:spPr>
          <a:xfrm>
            <a:off x="4168353" y="180554"/>
            <a:ext cx="3877938" cy="5589062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4050EBD-EC3D-0AEE-38F7-F1D88AE87767}"/>
              </a:ext>
            </a:extLst>
          </p:cNvPr>
          <p:cNvSpPr/>
          <p:nvPr/>
        </p:nvSpPr>
        <p:spPr>
          <a:xfrm>
            <a:off x="147654" y="208708"/>
            <a:ext cx="3877938" cy="5514149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عنصر نائب للمحتوى 4">
            <a:extLst>
              <a:ext uri="{FF2B5EF4-FFF2-40B4-BE49-F238E27FC236}">
                <a16:creationId xmlns:a16="http://schemas.microsoft.com/office/drawing/2014/main" id="{9E173A6D-5859-D2AF-8E75-0C7ABE691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100000" l="346" r="89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80" y="2680494"/>
            <a:ext cx="3142635" cy="3104576"/>
          </a:xfr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E664574-168D-8420-2E6F-0A30541DAC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t="18333" b="53519"/>
          <a:stretch/>
        </p:blipFill>
        <p:spPr>
          <a:xfrm>
            <a:off x="8871087" y="393311"/>
            <a:ext cx="3131711" cy="11551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6A929BF-CE39-3512-1039-3F79723496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8474480" y="463022"/>
            <a:ext cx="793215" cy="1063814"/>
          </a:xfrm>
          <a:prstGeom prst="rect">
            <a:avLst/>
          </a:prstGeom>
        </p:spPr>
      </p:pic>
      <p:pic>
        <p:nvPicPr>
          <p:cNvPr id="2" name="عنصر نائب للمحتوى 4">
            <a:extLst>
              <a:ext uri="{FF2B5EF4-FFF2-40B4-BE49-F238E27FC236}">
                <a16:creationId xmlns:a16="http://schemas.microsoft.com/office/drawing/2014/main" id="{FB16B496-825C-9560-DCA9-09E8B794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100000" l="346" r="89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81" y="2665040"/>
            <a:ext cx="3142635" cy="3104576"/>
          </a:xfrm>
          <a:prstGeom prst="rect">
            <a:avLst/>
          </a:prstGeom>
        </p:spPr>
      </p:pic>
      <p:pic>
        <p:nvPicPr>
          <p:cNvPr id="3" name="عنصر نائب للمحتوى 4">
            <a:extLst>
              <a:ext uri="{FF2B5EF4-FFF2-40B4-BE49-F238E27FC236}">
                <a16:creationId xmlns:a16="http://schemas.microsoft.com/office/drawing/2014/main" id="{210287BC-7709-FCD4-3F67-CA01D647B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100000" l="346" r="89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2" y="2616149"/>
            <a:ext cx="3142635" cy="31045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0F76580-AE86-6075-D85D-21B2C3D7C0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t="18333" b="53519"/>
          <a:stretch/>
        </p:blipFill>
        <p:spPr>
          <a:xfrm>
            <a:off x="4802951" y="267697"/>
            <a:ext cx="3131711" cy="11551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7CB724C-BF97-1E33-8D63-1A2F0DB881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4344623" y="402405"/>
            <a:ext cx="793215" cy="10638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44D9D4-44B7-F7FE-1759-2BD8B633B3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t="18333" b="53519"/>
          <a:stretch/>
        </p:blipFill>
        <p:spPr>
          <a:xfrm>
            <a:off x="807478" y="302418"/>
            <a:ext cx="3131711" cy="11551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1639F61-BE24-6975-04AC-63837FC174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323924" y="417859"/>
            <a:ext cx="793215" cy="10638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8559386-F4E0-3CBA-7BC6-0B2D8ABCF8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50" t="1530" r="26536" b="46611"/>
          <a:stretch/>
        </p:blipFill>
        <p:spPr>
          <a:xfrm>
            <a:off x="356210" y="5965059"/>
            <a:ext cx="760930" cy="7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676293D-478D-E5CF-555F-85662FCB3C51}"/>
              </a:ext>
            </a:extLst>
          </p:cNvPr>
          <p:cNvSpPr/>
          <p:nvPr/>
        </p:nvSpPr>
        <p:spPr>
          <a:xfrm>
            <a:off x="8213380" y="231354"/>
            <a:ext cx="3877938" cy="5553716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6143CFC-14B7-4BAF-38A8-793B48952C8C}"/>
              </a:ext>
            </a:extLst>
          </p:cNvPr>
          <p:cNvSpPr/>
          <p:nvPr/>
        </p:nvSpPr>
        <p:spPr>
          <a:xfrm>
            <a:off x="4168353" y="158520"/>
            <a:ext cx="3877938" cy="5589062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4050EBD-EC3D-0AEE-38F7-F1D88AE87767}"/>
              </a:ext>
            </a:extLst>
          </p:cNvPr>
          <p:cNvSpPr/>
          <p:nvPr/>
        </p:nvSpPr>
        <p:spPr>
          <a:xfrm>
            <a:off x="147654" y="208708"/>
            <a:ext cx="3877938" cy="5514149"/>
          </a:xfrm>
          <a:prstGeom prst="rect">
            <a:avLst/>
          </a:prstGeom>
          <a:ln w="76200">
            <a:solidFill>
              <a:srgbClr val="6A4D4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6A929BF-CE39-3512-1039-3F7972349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8376067" y="357754"/>
            <a:ext cx="891629" cy="11840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7CB724C-BF97-1E33-8D63-1A2F0DB8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4344623" y="402405"/>
            <a:ext cx="793215" cy="106381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1639F61-BE24-6975-04AC-63837FC1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34725"/>
          <a:stretch/>
        </p:blipFill>
        <p:spPr>
          <a:xfrm>
            <a:off x="323924" y="417859"/>
            <a:ext cx="793215" cy="106381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1A3286C-A277-5250-4E14-CE8CE3417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94" b="50625" l="22843" r="62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7" t="30040" r="34809" b="48595"/>
          <a:stretch/>
        </p:blipFill>
        <p:spPr>
          <a:xfrm>
            <a:off x="9434499" y="2893535"/>
            <a:ext cx="2823908" cy="305349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C60484-4B46-8A6A-A682-E30358517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94" b="50625" l="22843" r="62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7" t="30040" r="34809" b="48595"/>
          <a:stretch/>
        </p:blipFill>
        <p:spPr>
          <a:xfrm>
            <a:off x="5462596" y="2856521"/>
            <a:ext cx="2823908" cy="305349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888397F-A123-46C8-98F6-F0B7CE58F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94" b="50625" l="22843" r="62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7" t="30040" r="34809" b="48595"/>
          <a:stretch/>
        </p:blipFill>
        <p:spPr>
          <a:xfrm>
            <a:off x="1339883" y="2856521"/>
            <a:ext cx="2823908" cy="305349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19971F4F-A393-D30A-9F67-37F366992A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79321" r="21825" b="5868"/>
          <a:stretch/>
        </p:blipFill>
        <p:spPr>
          <a:xfrm>
            <a:off x="9483439" y="417859"/>
            <a:ext cx="2384638" cy="767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1D8C5723-AE8F-D376-FAED-CA58DE9D8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79321" r="21825" b="5868"/>
          <a:stretch/>
        </p:blipFill>
        <p:spPr>
          <a:xfrm>
            <a:off x="5389758" y="339711"/>
            <a:ext cx="2384638" cy="767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D31D972-6216-38AE-8063-76D096055E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79321" r="21825" b="5868"/>
          <a:stretch/>
        </p:blipFill>
        <p:spPr>
          <a:xfrm>
            <a:off x="1361090" y="404004"/>
            <a:ext cx="2384638" cy="7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659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</Words>
  <Application>Microsoft Office PowerPoint</Application>
  <PresentationFormat>شاشة عريضة</PresentationFormat>
  <Paragraphs>3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نسق Office</vt:lpstr>
      <vt:lpstr>ثيمات توزيعات يوم التأسيس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اسمهان الصفحي</dc:creator>
  <cp:lastModifiedBy>اسمهان الصفحي</cp:lastModifiedBy>
  <cp:revision>5</cp:revision>
  <cp:lastPrinted>2023-02-08T15:02:09Z</cp:lastPrinted>
  <dcterms:created xsi:type="dcterms:W3CDTF">2023-02-08T13:54:55Z</dcterms:created>
  <dcterms:modified xsi:type="dcterms:W3CDTF">2023-02-11T07:20:20Z</dcterms:modified>
</cp:coreProperties>
</file>