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ar-AE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4380"/>
    <p:restoredTop sz="94660"/>
  </p:normalViewPr>
  <p:slideViewPr>
    <p:cSldViewPr>
      <p:cViewPr varScale="1">
        <p:scale>
          <a:sx n="71" d="100"/>
          <a:sy n="71" d="100"/>
        </p:scale>
        <p:origin x="-126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AE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AE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58A657-E996-4EB9-A865-E4C5BDF50859}" type="datetimeFigureOut">
              <a:rPr lang="ar-AE" smtClean="0"/>
              <a:pPr/>
              <a:t>05/06/1439</a:t>
            </a:fld>
            <a:endParaRPr lang="ar-AE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AE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7FC21C-7220-4DDA-9AD0-18069CB3C436}" type="slidenum">
              <a:rPr lang="ar-AE" smtClean="0"/>
              <a:pPr/>
              <a:t>‹#›</a:t>
            </a:fld>
            <a:endParaRPr lang="ar-A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AE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AE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58A657-E996-4EB9-A865-E4C5BDF50859}" type="datetimeFigureOut">
              <a:rPr lang="ar-AE" smtClean="0"/>
              <a:pPr/>
              <a:t>05/06/1439</a:t>
            </a:fld>
            <a:endParaRPr lang="ar-AE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AE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7FC21C-7220-4DDA-9AD0-18069CB3C436}" type="slidenum">
              <a:rPr lang="ar-AE" smtClean="0"/>
              <a:pPr/>
              <a:t>‹#›</a:t>
            </a:fld>
            <a:endParaRPr lang="ar-A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AE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AE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58A657-E996-4EB9-A865-E4C5BDF50859}" type="datetimeFigureOut">
              <a:rPr lang="ar-AE" smtClean="0"/>
              <a:pPr/>
              <a:t>05/06/1439</a:t>
            </a:fld>
            <a:endParaRPr lang="ar-AE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AE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7FC21C-7220-4DDA-9AD0-18069CB3C436}" type="slidenum">
              <a:rPr lang="ar-AE" smtClean="0"/>
              <a:pPr/>
              <a:t>‹#›</a:t>
            </a:fld>
            <a:endParaRPr lang="ar-A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AE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AE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58A657-E996-4EB9-A865-E4C5BDF50859}" type="datetimeFigureOut">
              <a:rPr lang="ar-AE" smtClean="0"/>
              <a:pPr/>
              <a:t>05/06/1439</a:t>
            </a:fld>
            <a:endParaRPr lang="ar-AE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AE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7FC21C-7220-4DDA-9AD0-18069CB3C436}" type="slidenum">
              <a:rPr lang="ar-AE" smtClean="0"/>
              <a:pPr/>
              <a:t>‹#›</a:t>
            </a:fld>
            <a:endParaRPr lang="ar-A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AE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58A657-E996-4EB9-A865-E4C5BDF50859}" type="datetimeFigureOut">
              <a:rPr lang="ar-AE" smtClean="0"/>
              <a:pPr/>
              <a:t>05/06/1439</a:t>
            </a:fld>
            <a:endParaRPr lang="ar-AE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AE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7FC21C-7220-4DDA-9AD0-18069CB3C436}" type="slidenum">
              <a:rPr lang="ar-AE" smtClean="0"/>
              <a:pPr/>
              <a:t>‹#›</a:t>
            </a:fld>
            <a:endParaRPr lang="ar-A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AE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AE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AE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58A657-E996-4EB9-A865-E4C5BDF50859}" type="datetimeFigureOut">
              <a:rPr lang="ar-AE" smtClean="0"/>
              <a:pPr/>
              <a:t>05/06/1439</a:t>
            </a:fld>
            <a:endParaRPr lang="ar-AE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AE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7FC21C-7220-4DDA-9AD0-18069CB3C436}" type="slidenum">
              <a:rPr lang="ar-AE" smtClean="0"/>
              <a:pPr/>
              <a:t>‹#›</a:t>
            </a:fld>
            <a:endParaRPr lang="ar-A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AE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AE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AE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58A657-E996-4EB9-A865-E4C5BDF50859}" type="datetimeFigureOut">
              <a:rPr lang="ar-AE" smtClean="0"/>
              <a:pPr/>
              <a:t>05/06/1439</a:t>
            </a:fld>
            <a:endParaRPr lang="ar-AE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AE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7FC21C-7220-4DDA-9AD0-18069CB3C436}" type="slidenum">
              <a:rPr lang="ar-AE" smtClean="0"/>
              <a:pPr/>
              <a:t>‹#›</a:t>
            </a:fld>
            <a:endParaRPr lang="ar-A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AE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58A657-E996-4EB9-A865-E4C5BDF50859}" type="datetimeFigureOut">
              <a:rPr lang="ar-AE" smtClean="0"/>
              <a:pPr/>
              <a:t>05/06/1439</a:t>
            </a:fld>
            <a:endParaRPr lang="ar-AE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AE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7FC21C-7220-4DDA-9AD0-18069CB3C436}" type="slidenum">
              <a:rPr lang="ar-AE" smtClean="0"/>
              <a:pPr/>
              <a:t>‹#›</a:t>
            </a:fld>
            <a:endParaRPr lang="ar-A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58A657-E996-4EB9-A865-E4C5BDF50859}" type="datetimeFigureOut">
              <a:rPr lang="ar-AE" smtClean="0"/>
              <a:pPr/>
              <a:t>05/06/1439</a:t>
            </a:fld>
            <a:endParaRPr lang="ar-AE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AE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7FC21C-7220-4DDA-9AD0-18069CB3C436}" type="slidenum">
              <a:rPr lang="ar-AE" smtClean="0"/>
              <a:pPr/>
              <a:t>‹#›</a:t>
            </a:fld>
            <a:endParaRPr lang="ar-A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AE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AE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58A657-E996-4EB9-A865-E4C5BDF50859}" type="datetimeFigureOut">
              <a:rPr lang="ar-AE" smtClean="0"/>
              <a:pPr/>
              <a:t>05/06/1439</a:t>
            </a:fld>
            <a:endParaRPr lang="ar-AE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AE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7FC21C-7220-4DDA-9AD0-18069CB3C436}" type="slidenum">
              <a:rPr lang="ar-AE" smtClean="0"/>
              <a:pPr/>
              <a:t>‹#›</a:t>
            </a:fld>
            <a:endParaRPr lang="ar-A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AE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AE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58A657-E996-4EB9-A865-E4C5BDF50859}" type="datetimeFigureOut">
              <a:rPr lang="ar-AE" smtClean="0"/>
              <a:pPr/>
              <a:t>05/06/1439</a:t>
            </a:fld>
            <a:endParaRPr lang="ar-AE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AE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7FC21C-7220-4DDA-9AD0-18069CB3C436}" type="slidenum">
              <a:rPr lang="ar-AE" smtClean="0"/>
              <a:pPr/>
              <a:t>‹#›</a:t>
            </a:fld>
            <a:endParaRPr lang="ar-A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AE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AE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58A657-E996-4EB9-A865-E4C5BDF50859}" type="datetimeFigureOut">
              <a:rPr lang="ar-AE" smtClean="0"/>
              <a:pPr/>
              <a:t>05/06/1439</a:t>
            </a:fld>
            <a:endParaRPr lang="ar-AE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AE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7FC21C-7220-4DDA-9AD0-18069CB3C436}" type="slidenum">
              <a:rPr lang="ar-AE" smtClean="0"/>
              <a:pPr/>
              <a:t>‹#›</a:t>
            </a:fld>
            <a:endParaRPr lang="ar-A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AE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ستطيل 3"/>
          <p:cNvSpPr/>
          <p:nvPr/>
        </p:nvSpPr>
        <p:spPr>
          <a:xfrm>
            <a:off x="2123728" y="980728"/>
            <a:ext cx="5112568" cy="4968552"/>
          </a:xfrm>
          <a:prstGeom prst="rect">
            <a:avLst/>
          </a:prstGeom>
          <a:solidFill>
            <a:schemeClr val="bg1"/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pic>
        <p:nvPicPr>
          <p:cNvPr id="1026" name="Picture 2" descr="puzle-para-trabajar-los-numeros-3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619672" y="476672"/>
            <a:ext cx="6045498" cy="5760640"/>
          </a:xfrm>
          <a:prstGeom prst="rect">
            <a:avLst/>
          </a:prstGeom>
          <a:noFill/>
        </p:spPr>
      </p:pic>
      <p:sp>
        <p:nvSpPr>
          <p:cNvPr id="6" name="مستطيل 5"/>
          <p:cNvSpPr/>
          <p:nvPr/>
        </p:nvSpPr>
        <p:spPr>
          <a:xfrm>
            <a:off x="4788024" y="4293096"/>
            <a:ext cx="2376264" cy="93610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AE" sz="4400" dirty="0" smtClean="0">
                <a:solidFill>
                  <a:schemeClr val="tx1"/>
                </a:solidFill>
                <a:cs typeface="Al-Mujahed Free" pitchFamily="2" charset="-78"/>
              </a:rPr>
              <a:t>ثــــلاثـــــة </a:t>
            </a:r>
            <a:endParaRPr lang="ar-AE" sz="4400" dirty="0">
              <a:solidFill>
                <a:schemeClr val="tx1"/>
              </a:solidFill>
              <a:cs typeface="Al-Mujahed Free" pitchFamily="2" charset="-78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ستطيل 3"/>
          <p:cNvSpPr/>
          <p:nvPr/>
        </p:nvSpPr>
        <p:spPr>
          <a:xfrm>
            <a:off x="2123728" y="980728"/>
            <a:ext cx="5112568" cy="4968552"/>
          </a:xfrm>
          <a:prstGeom prst="rect">
            <a:avLst/>
          </a:prstGeom>
          <a:solidFill>
            <a:schemeClr val="bg1"/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pic>
        <p:nvPicPr>
          <p:cNvPr id="22530" name="Picture 2" descr="SGBlogosfera. María José Argüeso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619672" y="404664"/>
            <a:ext cx="6020173" cy="5832648"/>
          </a:xfrm>
          <a:prstGeom prst="rect">
            <a:avLst/>
          </a:prstGeom>
          <a:noFill/>
        </p:spPr>
      </p:pic>
      <p:sp>
        <p:nvSpPr>
          <p:cNvPr id="6" name="مستطيل 5"/>
          <p:cNvSpPr/>
          <p:nvPr/>
        </p:nvSpPr>
        <p:spPr>
          <a:xfrm>
            <a:off x="4788024" y="4293096"/>
            <a:ext cx="2232248" cy="93610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AE" sz="4400" dirty="0" smtClean="0">
                <a:solidFill>
                  <a:schemeClr val="tx1"/>
                </a:solidFill>
                <a:cs typeface="Al-Mujahed Free" pitchFamily="2" charset="-78"/>
              </a:rPr>
              <a:t>عـــشـــرة </a:t>
            </a:r>
            <a:endParaRPr lang="ar-AE" sz="4400" dirty="0">
              <a:solidFill>
                <a:schemeClr val="tx1"/>
              </a:solidFill>
              <a:cs typeface="Al-Mujahed Free" pitchFamily="2" charset="-78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ستطيل 3"/>
          <p:cNvSpPr/>
          <p:nvPr/>
        </p:nvSpPr>
        <p:spPr>
          <a:xfrm>
            <a:off x="2411760" y="1124744"/>
            <a:ext cx="4680520" cy="4608512"/>
          </a:xfrm>
          <a:prstGeom prst="rect">
            <a:avLst/>
          </a:prstGeom>
          <a:solidFill>
            <a:schemeClr val="bg1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pic>
        <p:nvPicPr>
          <p:cNvPr id="1026" name="Picture 2" descr="C:\Users\Admin\Desktop\صور منوعه للبطاقات\798dd51b8f033170a0301d4f7a1f7f2c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627784" y="1340768"/>
            <a:ext cx="4176464" cy="4176464"/>
          </a:xfrm>
          <a:prstGeom prst="rect">
            <a:avLst/>
          </a:prstGeom>
          <a:noFill/>
        </p:spPr>
      </p:pic>
      <p:sp>
        <p:nvSpPr>
          <p:cNvPr id="7" name="شكل بيضاوي 6"/>
          <p:cNvSpPr/>
          <p:nvPr/>
        </p:nvSpPr>
        <p:spPr>
          <a:xfrm>
            <a:off x="3563888" y="2276872"/>
            <a:ext cx="2304256" cy="2232248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sp>
        <p:nvSpPr>
          <p:cNvPr id="8" name="مستطيل 7"/>
          <p:cNvSpPr/>
          <p:nvPr/>
        </p:nvSpPr>
        <p:spPr>
          <a:xfrm>
            <a:off x="2915816" y="2852936"/>
            <a:ext cx="3456384" cy="93610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AE" sz="4400" dirty="0" smtClean="0">
                <a:solidFill>
                  <a:schemeClr val="tx1"/>
                </a:solidFill>
                <a:cs typeface="Al-Mujahed Free" pitchFamily="2" charset="-78"/>
              </a:rPr>
              <a:t>ألعــاب البـزل </a:t>
            </a:r>
          </a:p>
          <a:p>
            <a:pPr algn="ctr"/>
            <a:r>
              <a:rPr lang="ar-AE" sz="3600" dirty="0" smtClean="0">
                <a:solidFill>
                  <a:srgbClr val="FF0000"/>
                </a:solidFill>
                <a:cs typeface="Al-Mujahed Free" pitchFamily="2" charset="-78"/>
              </a:rPr>
              <a:t>( أرقامي </a:t>
            </a:r>
            <a:r>
              <a:rPr lang="ar-AE" sz="3600" dirty="0" err="1" smtClean="0">
                <a:solidFill>
                  <a:srgbClr val="FF0000"/>
                </a:solidFill>
                <a:cs typeface="Al-Mujahed Free" pitchFamily="2" charset="-78"/>
              </a:rPr>
              <a:t>الصغيرة )</a:t>
            </a:r>
            <a:endParaRPr lang="ar-AE" sz="3600" dirty="0">
              <a:solidFill>
                <a:srgbClr val="FF0000"/>
              </a:solidFill>
              <a:cs typeface="Al-Mujahed Free" pitchFamily="2" charset="-78"/>
            </a:endParaRPr>
          </a:p>
        </p:txBody>
      </p:sp>
      <p:pic>
        <p:nvPicPr>
          <p:cNvPr id="1030" name="Picture 6" descr="C:\Users\Admin\Desktop\صور منوعه للبطاقات\45590c1dda62a0a614f64ef951380455.jp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 rot="20897908">
            <a:off x="2684616" y="4036507"/>
            <a:ext cx="1495403" cy="1559037"/>
          </a:xfrm>
          <a:prstGeom prst="rect">
            <a:avLst/>
          </a:prstGeom>
          <a:noFill/>
        </p:spPr>
      </p:pic>
      <p:pic>
        <p:nvPicPr>
          <p:cNvPr id="12" name="Picture 6" descr="C:\Users\Admin\Desktop\صور منوعه للبطاقات\45590c1dda62a0a614f64ef951380455.jp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 rot="20499989">
            <a:off x="5222689" y="1187106"/>
            <a:ext cx="1577640" cy="164477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ستطيل 3"/>
          <p:cNvSpPr/>
          <p:nvPr/>
        </p:nvSpPr>
        <p:spPr>
          <a:xfrm>
            <a:off x="2123728" y="980728"/>
            <a:ext cx="5112568" cy="4968552"/>
          </a:xfrm>
          <a:prstGeom prst="rect">
            <a:avLst/>
          </a:prstGeom>
          <a:solidFill>
            <a:schemeClr val="bg1"/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pic>
        <p:nvPicPr>
          <p:cNvPr id="4098" name="Picture 2" descr="SGBlogosfera. María José Argüeso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619672" y="476673"/>
            <a:ext cx="6264696" cy="5832648"/>
          </a:xfrm>
          <a:prstGeom prst="rect">
            <a:avLst/>
          </a:prstGeom>
          <a:noFill/>
        </p:spPr>
      </p:pic>
      <p:sp>
        <p:nvSpPr>
          <p:cNvPr id="5" name="مستطيل 4"/>
          <p:cNvSpPr/>
          <p:nvPr/>
        </p:nvSpPr>
        <p:spPr>
          <a:xfrm>
            <a:off x="4788024" y="4293096"/>
            <a:ext cx="2304256" cy="93610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AE" sz="4400" dirty="0" err="1" smtClean="0">
                <a:solidFill>
                  <a:schemeClr val="tx1"/>
                </a:solidFill>
                <a:cs typeface="Al-Mujahed Free" pitchFamily="2" charset="-78"/>
              </a:rPr>
              <a:t>إثــنــــان</a:t>
            </a:r>
            <a:r>
              <a:rPr lang="ar-AE" sz="4400" dirty="0" smtClean="0">
                <a:solidFill>
                  <a:schemeClr val="tx1"/>
                </a:solidFill>
                <a:cs typeface="Al-Mujahed Free" pitchFamily="2" charset="-78"/>
              </a:rPr>
              <a:t> </a:t>
            </a:r>
            <a:endParaRPr lang="ar-AE" sz="4400" dirty="0">
              <a:solidFill>
                <a:schemeClr val="tx1"/>
              </a:solidFill>
              <a:cs typeface="Al-Mujahed Free" pitchFamily="2" charset="-78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ستطيل 3"/>
          <p:cNvSpPr/>
          <p:nvPr/>
        </p:nvSpPr>
        <p:spPr>
          <a:xfrm>
            <a:off x="2123728" y="980728"/>
            <a:ext cx="5112568" cy="4968552"/>
          </a:xfrm>
          <a:prstGeom prst="rect">
            <a:avLst/>
          </a:prstGeom>
          <a:solidFill>
            <a:schemeClr val="bg1"/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pic>
        <p:nvPicPr>
          <p:cNvPr id="15362" name="Picture 2" descr="puzle-para-trabajar-los-numeros-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619672" y="485775"/>
            <a:ext cx="5948165" cy="5751537"/>
          </a:xfrm>
          <a:prstGeom prst="rect">
            <a:avLst/>
          </a:prstGeom>
          <a:noFill/>
        </p:spPr>
      </p:pic>
      <p:sp>
        <p:nvSpPr>
          <p:cNvPr id="5" name="مستطيل 4"/>
          <p:cNvSpPr/>
          <p:nvPr/>
        </p:nvSpPr>
        <p:spPr>
          <a:xfrm>
            <a:off x="4788024" y="4293096"/>
            <a:ext cx="2304256" cy="93610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AE" sz="4400" dirty="0" smtClean="0">
                <a:solidFill>
                  <a:schemeClr val="tx1"/>
                </a:solidFill>
                <a:cs typeface="Al-Mujahed Free" pitchFamily="2" charset="-78"/>
              </a:rPr>
              <a:t>واحـــد</a:t>
            </a:r>
            <a:endParaRPr lang="ar-AE" sz="4400" dirty="0">
              <a:solidFill>
                <a:schemeClr val="tx1"/>
              </a:solidFill>
              <a:cs typeface="Al-Mujahed Free" pitchFamily="2" charset="-78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ستطيل 3"/>
          <p:cNvSpPr/>
          <p:nvPr/>
        </p:nvSpPr>
        <p:spPr>
          <a:xfrm>
            <a:off x="2123728" y="980728"/>
            <a:ext cx="5112568" cy="4968552"/>
          </a:xfrm>
          <a:prstGeom prst="rect">
            <a:avLst/>
          </a:prstGeom>
          <a:solidFill>
            <a:schemeClr val="bg1"/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pic>
        <p:nvPicPr>
          <p:cNvPr id="16386" name="Picture 2" descr="SGBlogosfera. María José Argüeso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619672" y="476672"/>
            <a:ext cx="6048672" cy="5760640"/>
          </a:xfrm>
          <a:prstGeom prst="rect">
            <a:avLst/>
          </a:prstGeom>
          <a:noFill/>
        </p:spPr>
      </p:pic>
      <p:sp>
        <p:nvSpPr>
          <p:cNvPr id="6" name="شكل بيضاوي 5"/>
          <p:cNvSpPr/>
          <p:nvPr/>
        </p:nvSpPr>
        <p:spPr>
          <a:xfrm>
            <a:off x="4067944" y="4437112"/>
            <a:ext cx="720080" cy="576064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sp>
        <p:nvSpPr>
          <p:cNvPr id="7" name="مستطيل 6"/>
          <p:cNvSpPr/>
          <p:nvPr/>
        </p:nvSpPr>
        <p:spPr>
          <a:xfrm>
            <a:off x="4788024" y="4293096"/>
            <a:ext cx="2376264" cy="93610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AE" sz="4400" dirty="0" smtClean="0">
                <a:solidFill>
                  <a:schemeClr val="tx1"/>
                </a:solidFill>
                <a:cs typeface="Al-Mujahed Free" pitchFamily="2" charset="-78"/>
              </a:rPr>
              <a:t>أربــعـــة</a:t>
            </a:r>
            <a:endParaRPr lang="ar-AE" sz="4400" dirty="0">
              <a:solidFill>
                <a:schemeClr val="tx1"/>
              </a:solidFill>
              <a:cs typeface="Al-Mujahed Free" pitchFamily="2" charset="-78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ستطيل 3"/>
          <p:cNvSpPr/>
          <p:nvPr/>
        </p:nvSpPr>
        <p:spPr>
          <a:xfrm>
            <a:off x="2123728" y="980728"/>
            <a:ext cx="5112568" cy="4968552"/>
          </a:xfrm>
          <a:prstGeom prst="rect">
            <a:avLst/>
          </a:prstGeom>
          <a:solidFill>
            <a:schemeClr val="bg1"/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pic>
        <p:nvPicPr>
          <p:cNvPr id="17410" name="Picture 2" descr="SGBlogosfera. María José Argüeso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619672" y="523875"/>
            <a:ext cx="5948165" cy="5713437"/>
          </a:xfrm>
          <a:prstGeom prst="rect">
            <a:avLst/>
          </a:prstGeom>
          <a:noFill/>
        </p:spPr>
      </p:pic>
      <p:sp>
        <p:nvSpPr>
          <p:cNvPr id="5" name="مستطيل 4"/>
          <p:cNvSpPr/>
          <p:nvPr/>
        </p:nvSpPr>
        <p:spPr>
          <a:xfrm>
            <a:off x="4788024" y="4293096"/>
            <a:ext cx="2232248" cy="93610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AE" sz="4400" dirty="0" smtClean="0">
                <a:solidFill>
                  <a:schemeClr val="tx1"/>
                </a:solidFill>
                <a:cs typeface="Al-Mujahed Free" pitchFamily="2" charset="-78"/>
              </a:rPr>
              <a:t>خـمــسـة </a:t>
            </a:r>
            <a:endParaRPr lang="ar-AE" sz="4400" dirty="0">
              <a:solidFill>
                <a:schemeClr val="tx1"/>
              </a:solidFill>
              <a:cs typeface="Al-Mujahed Free" pitchFamily="2" charset="-78"/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4427984" y="4509120"/>
            <a:ext cx="432048" cy="50405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ستطيل 3"/>
          <p:cNvSpPr/>
          <p:nvPr/>
        </p:nvSpPr>
        <p:spPr>
          <a:xfrm>
            <a:off x="2123728" y="980728"/>
            <a:ext cx="5112568" cy="4968552"/>
          </a:xfrm>
          <a:prstGeom prst="rect">
            <a:avLst/>
          </a:prstGeom>
          <a:solidFill>
            <a:schemeClr val="bg1"/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pic>
        <p:nvPicPr>
          <p:cNvPr id="18434" name="Picture 2" descr="puzle-para-trabajar-los-numeros-6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619672" y="476672"/>
            <a:ext cx="6120680" cy="5760640"/>
          </a:xfrm>
          <a:prstGeom prst="rect">
            <a:avLst/>
          </a:prstGeom>
          <a:noFill/>
        </p:spPr>
      </p:pic>
      <p:sp>
        <p:nvSpPr>
          <p:cNvPr id="5" name="مستطيل 4"/>
          <p:cNvSpPr/>
          <p:nvPr/>
        </p:nvSpPr>
        <p:spPr>
          <a:xfrm>
            <a:off x="4788024" y="4293096"/>
            <a:ext cx="2304256" cy="93610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AE" sz="4400" dirty="0" smtClean="0">
                <a:solidFill>
                  <a:schemeClr val="tx1"/>
                </a:solidFill>
                <a:cs typeface="Al-Mujahed Free" pitchFamily="2" charset="-78"/>
              </a:rPr>
              <a:t>ســتـــة </a:t>
            </a:r>
            <a:endParaRPr lang="ar-AE" sz="4400" dirty="0">
              <a:solidFill>
                <a:schemeClr val="tx1"/>
              </a:solidFill>
              <a:cs typeface="Al-Mujahed Free" pitchFamily="2" charset="-78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ستطيل 3"/>
          <p:cNvSpPr/>
          <p:nvPr/>
        </p:nvSpPr>
        <p:spPr>
          <a:xfrm>
            <a:off x="2123728" y="980728"/>
            <a:ext cx="5112568" cy="4968552"/>
          </a:xfrm>
          <a:prstGeom prst="rect">
            <a:avLst/>
          </a:prstGeom>
          <a:solidFill>
            <a:schemeClr val="bg1"/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pic>
        <p:nvPicPr>
          <p:cNvPr id="19458" name="Picture 2" descr="puzle-para-trabajar-los-numeros-7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547664" y="404665"/>
            <a:ext cx="6192688" cy="5832648"/>
          </a:xfrm>
          <a:prstGeom prst="rect">
            <a:avLst/>
          </a:prstGeom>
          <a:noFill/>
        </p:spPr>
      </p:pic>
      <p:sp>
        <p:nvSpPr>
          <p:cNvPr id="5" name="مستطيل 4"/>
          <p:cNvSpPr/>
          <p:nvPr/>
        </p:nvSpPr>
        <p:spPr>
          <a:xfrm>
            <a:off x="4427984" y="4509120"/>
            <a:ext cx="432048" cy="50405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sp>
        <p:nvSpPr>
          <p:cNvPr id="6" name="مستطيل 5"/>
          <p:cNvSpPr/>
          <p:nvPr/>
        </p:nvSpPr>
        <p:spPr>
          <a:xfrm>
            <a:off x="4788024" y="4293096"/>
            <a:ext cx="2376264" cy="93610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AE" sz="4400" dirty="0" smtClean="0">
                <a:solidFill>
                  <a:schemeClr val="tx1"/>
                </a:solidFill>
                <a:cs typeface="Al-Mujahed Free" pitchFamily="2" charset="-78"/>
              </a:rPr>
              <a:t>ســبــعــة </a:t>
            </a:r>
            <a:endParaRPr lang="ar-AE" sz="4400" dirty="0">
              <a:solidFill>
                <a:schemeClr val="tx1"/>
              </a:solidFill>
              <a:cs typeface="Al-Mujahed Free" pitchFamily="2" charset="-78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ستطيل 3"/>
          <p:cNvSpPr/>
          <p:nvPr/>
        </p:nvSpPr>
        <p:spPr>
          <a:xfrm>
            <a:off x="2123728" y="980728"/>
            <a:ext cx="5112568" cy="4968552"/>
          </a:xfrm>
          <a:prstGeom prst="rect">
            <a:avLst/>
          </a:prstGeom>
          <a:solidFill>
            <a:schemeClr val="bg1"/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pic>
        <p:nvPicPr>
          <p:cNvPr id="20482" name="Picture 2" descr="puzle-para-trabajar-los-numeros-8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619672" y="404664"/>
            <a:ext cx="6120680" cy="5904656"/>
          </a:xfrm>
          <a:prstGeom prst="rect">
            <a:avLst/>
          </a:prstGeom>
          <a:noFill/>
        </p:spPr>
      </p:pic>
      <p:sp>
        <p:nvSpPr>
          <p:cNvPr id="5" name="مستطيل 4"/>
          <p:cNvSpPr/>
          <p:nvPr/>
        </p:nvSpPr>
        <p:spPr>
          <a:xfrm>
            <a:off x="4788024" y="4293096"/>
            <a:ext cx="2376264" cy="93610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AE" sz="4400" dirty="0" smtClean="0">
                <a:solidFill>
                  <a:schemeClr val="tx1"/>
                </a:solidFill>
                <a:cs typeface="Al-Mujahed Free" pitchFamily="2" charset="-78"/>
              </a:rPr>
              <a:t>ثـمـانيــة </a:t>
            </a:r>
            <a:endParaRPr lang="ar-AE" sz="4400" dirty="0">
              <a:solidFill>
                <a:schemeClr val="tx1"/>
              </a:solidFill>
              <a:cs typeface="Al-Mujahed Free" pitchFamily="2" charset="-78"/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4427984" y="4509120"/>
            <a:ext cx="432048" cy="50405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ستطيل 3"/>
          <p:cNvSpPr/>
          <p:nvPr/>
        </p:nvSpPr>
        <p:spPr>
          <a:xfrm>
            <a:off x="2123728" y="980728"/>
            <a:ext cx="5112568" cy="4968552"/>
          </a:xfrm>
          <a:prstGeom prst="rect">
            <a:avLst/>
          </a:prstGeom>
          <a:solidFill>
            <a:schemeClr val="bg1"/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pic>
        <p:nvPicPr>
          <p:cNvPr id="21506" name="Picture 2" descr=" 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619672" y="609763"/>
            <a:ext cx="5976664" cy="5627549"/>
          </a:xfrm>
          <a:prstGeom prst="rect">
            <a:avLst/>
          </a:prstGeom>
          <a:noFill/>
        </p:spPr>
      </p:pic>
      <p:sp>
        <p:nvSpPr>
          <p:cNvPr id="5" name="مستطيل 4"/>
          <p:cNvSpPr/>
          <p:nvPr/>
        </p:nvSpPr>
        <p:spPr>
          <a:xfrm>
            <a:off x="4788024" y="4293096"/>
            <a:ext cx="2304256" cy="93610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AE" sz="4400" dirty="0" smtClean="0">
                <a:solidFill>
                  <a:schemeClr val="tx1"/>
                </a:solidFill>
                <a:cs typeface="Al-Mujahed Free" pitchFamily="2" charset="-78"/>
              </a:rPr>
              <a:t>تــسـعـة</a:t>
            </a:r>
            <a:endParaRPr lang="ar-AE" sz="4400" dirty="0">
              <a:solidFill>
                <a:schemeClr val="tx1"/>
              </a:solidFill>
              <a:cs typeface="Al-Mujahed Free" pitchFamily="2" charset="-78"/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4427984" y="4509120"/>
            <a:ext cx="432048" cy="50405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</TotalTime>
  <Words>16</Words>
  <Application>Microsoft Office PowerPoint</Application>
  <PresentationFormat>عرض على الشاشة (3:4)‏</PresentationFormat>
  <Paragraphs>12</Paragraphs>
  <Slides>11</Slides>
  <Notes>0</Notes>
  <HiddenSlides>0</HiddenSlides>
  <MMClips>0</MMClips>
  <ScaleCrop>false</ScaleCrop>
  <HeadingPairs>
    <vt:vector size="4" baseType="variant">
      <vt:variant>
        <vt:lpstr>سمة</vt:lpstr>
      </vt:variant>
      <vt:variant>
        <vt:i4>1</vt:i4>
      </vt:variant>
      <vt:variant>
        <vt:lpstr>عناوين الشرائح</vt:lpstr>
      </vt:variant>
      <vt:variant>
        <vt:i4>11</vt:i4>
      </vt:variant>
    </vt:vector>
  </HeadingPairs>
  <TitlesOfParts>
    <vt:vector size="12" baseType="lpstr">
      <vt:lpstr>سمة Office</vt:lpstr>
      <vt:lpstr>الشريحة 1</vt:lpstr>
      <vt:lpstr>الشريحة 2</vt:lpstr>
      <vt:lpstr>الشريحة 3</vt:lpstr>
      <vt:lpstr>الشريحة 4</vt:lpstr>
      <vt:lpstr>الشريحة 5</vt:lpstr>
      <vt:lpstr>الشريحة 6</vt:lpstr>
      <vt:lpstr>الشريحة 7</vt:lpstr>
      <vt:lpstr>الشريحة 8</vt:lpstr>
      <vt:lpstr>الشريحة 9</vt:lpstr>
      <vt:lpstr>الشريحة 10</vt:lpstr>
      <vt:lpstr>الشريحة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الشريحة 1</dc:title>
  <dc:creator>Admin</dc:creator>
  <cp:lastModifiedBy>Admin</cp:lastModifiedBy>
  <cp:revision>3</cp:revision>
  <dcterms:created xsi:type="dcterms:W3CDTF">2018-02-19T01:29:41Z</dcterms:created>
  <dcterms:modified xsi:type="dcterms:W3CDTF">2018-02-20T01:35:37Z</dcterms:modified>
</cp:coreProperties>
</file>