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8A657-E996-4EB9-A865-E4C5BDF50859}" type="datetimeFigureOut">
              <a:rPr lang="ar-AE" smtClean="0"/>
              <a:pPr/>
              <a:t>05/06/1439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C21C-7220-4DDA-9AD0-18069CB3C436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6" name="Picture 2" descr="puzle-para-trabajar-los-numeros-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6672"/>
            <a:ext cx="6045498" cy="576064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788024" y="4293096"/>
            <a:ext cx="237626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ثــــلاثـــــة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2530" name="Picture 2" descr="SGBlogosfera. María José Argües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04664"/>
            <a:ext cx="6020173" cy="5832648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788024" y="4293096"/>
            <a:ext cx="223224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عـــشـــرة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411760" y="1124744"/>
            <a:ext cx="4680520" cy="46085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6" name="Picture 2" descr="C:\Users\Admin\Desktop\صور منوعه للبطاقات\798dd51b8f033170a0301d4f7a1f7f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4176464" cy="4176464"/>
          </a:xfrm>
          <a:prstGeom prst="rect">
            <a:avLst/>
          </a:prstGeom>
          <a:noFill/>
        </p:spPr>
      </p:pic>
      <p:sp>
        <p:nvSpPr>
          <p:cNvPr id="7" name="شكل بيضاوي 6"/>
          <p:cNvSpPr/>
          <p:nvPr/>
        </p:nvSpPr>
        <p:spPr>
          <a:xfrm>
            <a:off x="3563888" y="2276872"/>
            <a:ext cx="2304256" cy="22322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2915816" y="2852936"/>
            <a:ext cx="34563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ألعــاب البـزل </a:t>
            </a:r>
          </a:p>
          <a:p>
            <a:pPr algn="ctr"/>
            <a:r>
              <a:rPr lang="ar-AE" sz="3600" dirty="0" smtClean="0">
                <a:solidFill>
                  <a:srgbClr val="FF0000"/>
                </a:solidFill>
                <a:cs typeface="Al-Mujahed Free" pitchFamily="2" charset="-78"/>
              </a:rPr>
              <a:t>( أرقامي </a:t>
            </a:r>
            <a:r>
              <a:rPr lang="ar-AE" sz="3600" dirty="0" err="1" smtClean="0">
                <a:solidFill>
                  <a:srgbClr val="FF0000"/>
                </a:solidFill>
                <a:cs typeface="Al-Mujahed Free" pitchFamily="2" charset="-78"/>
              </a:rPr>
              <a:t>الصغيرة )</a:t>
            </a:r>
            <a:endParaRPr lang="ar-AE" sz="3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pic>
        <p:nvPicPr>
          <p:cNvPr id="1030" name="Picture 6" descr="C:\Users\Admin\Desktop\صور منوعه للبطاقات\45590c1dda62a0a614f64ef95138045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97908">
            <a:off x="2684616" y="4036507"/>
            <a:ext cx="1495403" cy="1559037"/>
          </a:xfrm>
          <a:prstGeom prst="rect">
            <a:avLst/>
          </a:prstGeom>
          <a:noFill/>
        </p:spPr>
      </p:pic>
      <p:pic>
        <p:nvPicPr>
          <p:cNvPr id="12" name="Picture 6" descr="C:\Users\Admin\Desktop\صور منوعه للبطاقات\45590c1dda62a0a614f64ef95138045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99989">
            <a:off x="5222689" y="1187106"/>
            <a:ext cx="1577640" cy="1644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4098" name="Picture 2" descr="SGBlogosfera. María José Argües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6673"/>
            <a:ext cx="6264696" cy="5832648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err="1" smtClean="0">
                <a:solidFill>
                  <a:schemeClr val="tx1"/>
                </a:solidFill>
                <a:cs typeface="Al-Mujahed Free" pitchFamily="2" charset="-78"/>
              </a:rPr>
              <a:t>إثــنــــان</a:t>
            </a:r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5362" name="Picture 2" descr="puzle-para-trabajar-los-numeros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85775"/>
            <a:ext cx="5948165" cy="5751537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واحـــد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6386" name="Picture 2" descr="SGBlogosfera. María José Argües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6672"/>
            <a:ext cx="6048672" cy="5760640"/>
          </a:xfrm>
          <a:prstGeom prst="rect">
            <a:avLst/>
          </a:prstGeom>
          <a:noFill/>
        </p:spPr>
      </p:pic>
      <p:sp>
        <p:nvSpPr>
          <p:cNvPr id="6" name="شكل بيضاوي 5"/>
          <p:cNvSpPr/>
          <p:nvPr/>
        </p:nvSpPr>
        <p:spPr>
          <a:xfrm>
            <a:off x="4067944" y="4437112"/>
            <a:ext cx="72008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788024" y="4293096"/>
            <a:ext cx="237626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أربــعـــة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7410" name="Picture 2" descr="SGBlogosfera. María José Argües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23875"/>
            <a:ext cx="5948165" cy="5713437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23224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خـمــسـة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7984" y="4509120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8434" name="Picture 2" descr="puzle-para-trabajar-los-numeros-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6672"/>
            <a:ext cx="6120680" cy="576064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ســتـــة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9458" name="Picture 2" descr="puzle-para-trabajar-los-numeros-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04665"/>
            <a:ext cx="6192688" cy="5832648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427984" y="4509120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4788024" y="4293096"/>
            <a:ext cx="237626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ســبــعــة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482" name="Picture 2" descr="puzle-para-trabajar-los-numeros-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04664"/>
            <a:ext cx="6120680" cy="5904656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37626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ثـمـانيــة 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7984" y="4509120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980728"/>
            <a:ext cx="5112568" cy="49685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1506" name="Picture 2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609763"/>
            <a:ext cx="5976664" cy="5627549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788024" y="4293096"/>
            <a:ext cx="230425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dirty="0" smtClean="0">
                <a:solidFill>
                  <a:schemeClr val="tx1"/>
                </a:solidFill>
                <a:cs typeface="Al-Mujahed Free" pitchFamily="2" charset="-78"/>
              </a:rPr>
              <a:t>تــسـعـة</a:t>
            </a:r>
            <a:endParaRPr lang="ar-AE" sz="4400" dirty="0">
              <a:solidFill>
                <a:schemeClr val="tx1"/>
              </a:solidFill>
              <a:cs typeface="Al-Mujahed Free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7984" y="4509120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</Words>
  <Application>Microsoft Office PowerPoint</Application>
  <PresentationFormat>عرض على الشاشة (3:4)‏</PresentationFormat>
  <Paragraphs>12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3</cp:revision>
  <dcterms:created xsi:type="dcterms:W3CDTF">2018-02-19T01:29:41Z</dcterms:created>
  <dcterms:modified xsi:type="dcterms:W3CDTF">2018-02-20T01:35:37Z</dcterms:modified>
</cp:coreProperties>
</file>