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B4013-55BB-4DCE-99FC-4FEF77096F50}" type="datetimeFigureOut">
              <a:rPr lang="ar-AE" smtClean="0"/>
              <a:pPr/>
              <a:t>15/06/1441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C628-EF0F-4259-9370-F124B6BF0AF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B4013-55BB-4DCE-99FC-4FEF77096F50}" type="datetimeFigureOut">
              <a:rPr lang="ar-AE" smtClean="0"/>
              <a:pPr/>
              <a:t>15/06/1441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C628-EF0F-4259-9370-F124B6BF0AF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B4013-55BB-4DCE-99FC-4FEF77096F50}" type="datetimeFigureOut">
              <a:rPr lang="ar-AE" smtClean="0"/>
              <a:pPr/>
              <a:t>15/06/1441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C628-EF0F-4259-9370-F124B6BF0AF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B4013-55BB-4DCE-99FC-4FEF77096F50}" type="datetimeFigureOut">
              <a:rPr lang="ar-AE" smtClean="0"/>
              <a:pPr/>
              <a:t>15/06/1441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C628-EF0F-4259-9370-F124B6BF0AF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B4013-55BB-4DCE-99FC-4FEF77096F50}" type="datetimeFigureOut">
              <a:rPr lang="ar-AE" smtClean="0"/>
              <a:pPr/>
              <a:t>15/06/1441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C628-EF0F-4259-9370-F124B6BF0AF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B4013-55BB-4DCE-99FC-4FEF77096F50}" type="datetimeFigureOut">
              <a:rPr lang="ar-AE" smtClean="0"/>
              <a:pPr/>
              <a:t>15/06/1441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C628-EF0F-4259-9370-F124B6BF0AF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B4013-55BB-4DCE-99FC-4FEF77096F50}" type="datetimeFigureOut">
              <a:rPr lang="ar-AE" smtClean="0"/>
              <a:pPr/>
              <a:t>15/06/1441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C628-EF0F-4259-9370-F124B6BF0AF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B4013-55BB-4DCE-99FC-4FEF77096F50}" type="datetimeFigureOut">
              <a:rPr lang="ar-AE" smtClean="0"/>
              <a:pPr/>
              <a:t>15/06/1441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C628-EF0F-4259-9370-F124B6BF0AF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B4013-55BB-4DCE-99FC-4FEF77096F50}" type="datetimeFigureOut">
              <a:rPr lang="ar-AE" smtClean="0"/>
              <a:pPr/>
              <a:t>15/06/1441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C628-EF0F-4259-9370-F124B6BF0AF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B4013-55BB-4DCE-99FC-4FEF77096F50}" type="datetimeFigureOut">
              <a:rPr lang="ar-AE" smtClean="0"/>
              <a:pPr/>
              <a:t>15/06/1441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C628-EF0F-4259-9370-F124B6BF0AF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B4013-55BB-4DCE-99FC-4FEF77096F50}" type="datetimeFigureOut">
              <a:rPr lang="ar-AE" smtClean="0"/>
              <a:pPr/>
              <a:t>15/06/1441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C628-EF0F-4259-9370-F124B6BF0AF4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B4013-55BB-4DCE-99FC-4FEF77096F50}" type="datetimeFigureOut">
              <a:rPr lang="ar-AE" smtClean="0"/>
              <a:pPr/>
              <a:t>15/06/1441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FC628-EF0F-4259-9370-F124B6BF0AF4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오리기·접기·붙이기 - 입이 쩌억 토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0288" t="24697" r="9983" b="7608"/>
          <a:stretch>
            <a:fillRect/>
          </a:stretch>
        </p:blipFill>
        <p:spPr bwMode="auto">
          <a:xfrm rot="5400000">
            <a:off x="1780021" y="-188783"/>
            <a:ext cx="6029223" cy="72140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오리기·접기·붙이기 - 동물 골대(1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3867" t="20580" r="5260" b="8074"/>
          <a:stretch>
            <a:fillRect/>
          </a:stretch>
        </p:blipFill>
        <p:spPr bwMode="auto">
          <a:xfrm rot="5400000">
            <a:off x="1415666" y="-399441"/>
            <a:ext cx="6384679" cy="7560842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827584" y="1268760"/>
            <a:ext cx="1584176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788024" y="188640"/>
            <a:ext cx="4176464" cy="640871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ربع نص 4"/>
          <p:cNvSpPr txBox="1"/>
          <p:nvPr/>
        </p:nvSpPr>
        <p:spPr>
          <a:xfrm>
            <a:off x="6300192" y="260648"/>
            <a:ext cx="244827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ar-AE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اسمي : ..................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4716016" y="4869160"/>
            <a:ext cx="4176464" cy="369332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AE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بإستخدام</a:t>
            </a:r>
            <a:r>
              <a:rPr lang="ar-A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طابعات الأحرف كون لي كلمة أرنب 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4644008" y="692696"/>
            <a:ext cx="4176464" cy="369332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A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ألصق </a:t>
            </a:r>
            <a:r>
              <a:rPr lang="ar-AE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ألارنب</a:t>
            </a:r>
            <a:r>
              <a:rPr lang="ar-A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الصغير بطريقتك يا صغيري 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95536" y="188640"/>
            <a:ext cx="4176464" cy="640871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9" name="مربع نص 8"/>
          <p:cNvSpPr txBox="1"/>
          <p:nvPr/>
        </p:nvSpPr>
        <p:spPr>
          <a:xfrm>
            <a:off x="1907704" y="260648"/>
            <a:ext cx="244827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ar-AE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اسمي : ..................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323528" y="4869160"/>
            <a:ext cx="4176464" cy="369332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AE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بإستخدام</a:t>
            </a:r>
            <a:r>
              <a:rPr lang="ar-A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طابعات الأحرف كون لي كلمة أرنب 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251520" y="692696"/>
            <a:ext cx="4176464" cy="369332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A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ألصق </a:t>
            </a:r>
            <a:r>
              <a:rPr lang="ar-AE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ألارنب</a:t>
            </a:r>
            <a:r>
              <a:rPr lang="ar-AE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الصغير بطريقتك يا صغيري </a:t>
            </a:r>
            <a:endParaRPr lang="ar-AE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32</Words>
  <Application>Microsoft Office PowerPoint</Application>
  <PresentationFormat>عرض على الشاشة (3:4)‏</PresentationFormat>
  <Paragraphs>6</Paragraphs>
  <Slides>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سمة Office</vt:lpstr>
      <vt:lpstr>الشريحة 1</vt:lpstr>
      <vt:lpstr>الشريحة 2</vt:lpstr>
      <vt:lpstr>الشريحة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4</cp:revision>
  <dcterms:created xsi:type="dcterms:W3CDTF">2020-02-08T15:15:48Z</dcterms:created>
  <dcterms:modified xsi:type="dcterms:W3CDTF">2020-02-09T17:27:29Z</dcterms:modified>
</cp:coreProperties>
</file>