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56" r:id="rId3"/>
    <p:sldId id="258" r:id="rId4"/>
    <p:sldId id="257" r:id="rId5"/>
    <p:sldId id="261" r:id="rId6"/>
    <p:sldId id="264" r:id="rId7"/>
    <p:sldId id="265" r:id="rId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3"/>
    <a:srgbClr val="00B0F0"/>
    <a:srgbClr val="8DD3F7"/>
    <a:srgbClr val="FFDE16"/>
    <a:srgbClr val="D72D93"/>
    <a:srgbClr val="4BB84D"/>
    <a:srgbClr val="488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98B-4B69-B229-D14A130364D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8B-4B69-B229-D14A130364D1}"/>
              </c:ext>
            </c:extLst>
          </c:dPt>
          <c:dPt>
            <c:idx val="2"/>
            <c:bubble3D val="0"/>
            <c:spPr>
              <a:solidFill>
                <a:srgbClr val="FF434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8B-4B69-B229-D14A130364D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3B-4303-9B6D-EA471176E1AF}"/>
              </c:ext>
            </c:extLst>
          </c:dPt>
          <c:cat>
            <c:strRef>
              <c:f>ورقة1!$A$2:$A$5</c:f>
              <c:strCache>
                <c:ptCount val="3"/>
                <c:pt idx="0">
                  <c:v>الربع الأول</c:v>
                </c:pt>
                <c:pt idx="1">
                  <c:v>الربع الثاني</c:v>
                </c:pt>
                <c:pt idx="2">
                  <c:v>الربع الثالث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120</c:v>
                </c:pt>
                <c:pt idx="1">
                  <c:v>120</c:v>
                </c:pt>
                <c:pt idx="2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8B-4B69-B229-D14A13036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65-4BC5-AE0F-6AE7B6891491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65-4BC5-AE0F-6AE7B6891491}"/>
              </c:ext>
            </c:extLst>
          </c:dPt>
          <c:dPt>
            <c:idx val="2"/>
            <c:bubble3D val="0"/>
            <c:spPr>
              <a:solidFill>
                <a:srgbClr val="FF434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65-4BC5-AE0F-6AE7B68914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65-4BC5-AE0F-6AE7B6891491}"/>
              </c:ext>
            </c:extLst>
          </c:dPt>
          <c:cat>
            <c:strRef>
              <c:f>ورقة1!$A$2:$A$5</c:f>
              <c:strCache>
                <c:ptCount val="3"/>
                <c:pt idx="0">
                  <c:v>الربع الأول</c:v>
                </c:pt>
                <c:pt idx="1">
                  <c:v>الربع الثاني</c:v>
                </c:pt>
                <c:pt idx="2">
                  <c:v>الربع الثالث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120</c:v>
                </c:pt>
                <c:pt idx="1">
                  <c:v>120</c:v>
                </c:pt>
                <c:pt idx="2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65-4BC5-AE0F-6AE7B6891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8C8E59-280A-4DE5-B294-AC36D7FFA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10D0AE-FB15-4036-9BDF-4B5107E43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327601-F1C6-4356-8561-CCCF6E13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23F720-1BDB-45AF-8EF9-898206D3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42A4A9-F61D-455C-842A-76CADB6F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804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350508D-167C-4BBF-9049-7E993721F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484BBF-28CF-4040-85C7-034295501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F9E84E-975E-4915-BA9B-DD70FC2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BC5201-4451-47A4-92E5-AA5F5178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40E330-1A93-4BB6-9580-05F9310F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296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1AAA91A-CA94-4379-A0C2-804A953A7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DD26F6-EF3F-4A8E-B92E-306AC1BC2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4CD3B8-28D7-4C40-9B7F-BF2F45C2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1DC658-6938-4818-A4D0-73E5B813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547D08-EA15-4936-8136-817F6FFA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970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6CE13A-6033-465E-A591-9CE2D944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71E83B-8F83-4B3E-921B-C40EBC080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D6F2C7-1FC2-4C2D-9E3E-3934823B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AA606-1C42-4BF6-8E88-1F883060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9764A9-A8C4-49DF-BED2-25924834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88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BAA3C4-C5E6-432A-A77B-F26ADBC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7A7182-D71D-4808-9628-BF727817A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BED21B-7746-4F5E-BA26-2D61F13E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95256FA-CA25-4CE9-A6DC-D81B88AA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EFEC6F-EEB6-4401-A4CA-526A69DD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344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68E33A-89A0-4EB1-8CF1-66F9DB5D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ED6356-3D8B-430A-992D-1AD327D09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E66F6A4-420C-4930-B87B-CA783D19B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82DD7A0-72D2-4376-8708-D4AB55AA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8D480A9-A433-4118-886A-80E2493E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5F08A71-0025-402A-80F8-96A39E7B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595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2A1E86-26EF-4735-B098-7C52D4CE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6472E6-EF5F-4133-8431-453AB88DD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20788FB-C52C-41B9-AB2D-01E401AF6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916368C-1ECA-44FB-AFB5-E7DB4D831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811FF2A-C25A-4278-B9E9-58178AB39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5733168-611B-4B7B-86EB-8207A2D1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55BE248-15ED-4F30-BF16-4200FEDE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C49D6C-FDAE-4B29-ACA8-EBDAC9F2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085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A58566-AE0A-4768-B5AF-1CA1DD5CE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86B62DE-4350-47FE-A5AB-8EBAB156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67DF86F-81C1-4A16-BD8C-74EEA019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31A698B-40F9-4494-BD0C-D69E4829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62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0F21481-7837-46B6-B798-C7C62FFE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A8A2C9-7FC3-4F05-874D-67AE4C70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D8B7ED-E2FC-4A0C-821A-EEEDCD26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693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CB7A9-A3C9-4C6F-B38D-1EB5C3C5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721F0C-376B-4AB3-8670-0C12F1EDA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716F69-3C35-40F1-B184-2A8933050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B244F1-1862-4B9E-AF0E-280C320C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A2A39B4-D4A0-4822-90DD-78DFE7AF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8EB7B1-6E9C-4EAA-8B92-DF4E51BF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815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7E6049-0A26-4DE6-88D5-BDD3159E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E313F21-DD42-4423-990A-428E6744A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75F746F-177D-45B9-A2FD-C1473A6A0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CF4DFD-EB90-4867-AB89-EC75B2D5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EB632D8-DF52-4AEC-90D8-2D81CFBE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55035F-39D2-4DE7-9796-92CB5E58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66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2BFD42C-98F2-4938-B328-294E7F5C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BBF8292-3C40-4E97-BA76-BA7BFE723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CF943A-5B1B-472F-A138-3A563ADE8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BE4A-9A17-4845-A4F2-1B580D144C08}" type="datetimeFigureOut">
              <a:rPr lang="ar-SA" smtClean="0"/>
              <a:t>11/01/43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426C6C-4889-46CC-939C-B69BC545C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36E870-26AA-4BC4-9B39-D81853809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40BF-ECC5-4C2F-A711-2EE4514D6C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893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hyperlink" Target="https://t.me/zadalmoalem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4.wav"/><Relationship Id="rId7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wav"/><Relationship Id="rId11" Type="http://schemas.openxmlformats.org/officeDocument/2006/relationships/image" Target="../media/image7.png"/><Relationship Id="rId5" Type="http://schemas.microsoft.com/office/2007/relationships/media" Target="../media/media5.wav"/><Relationship Id="rId10" Type="http://schemas.openxmlformats.org/officeDocument/2006/relationships/image" Target="../media/image17.png"/><Relationship Id="rId4" Type="http://schemas.openxmlformats.org/officeDocument/2006/relationships/audio" Target="../media/media4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hart" Target="../charts/chart1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صورة 44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33E54FCD-C9CF-4666-B22D-001CFF801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35" y="269612"/>
            <a:ext cx="3605760" cy="4123293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12E7335-8399-46D2-ACC8-3FAE4BC5F222}"/>
              </a:ext>
            </a:extLst>
          </p:cNvPr>
          <p:cNvGrpSpPr/>
          <p:nvPr/>
        </p:nvGrpSpPr>
        <p:grpSpPr>
          <a:xfrm>
            <a:off x="0" y="4221126"/>
            <a:ext cx="12192000" cy="2636875"/>
            <a:chOff x="0" y="4635795"/>
            <a:chExt cx="12192000" cy="2222205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F48F8D3-7A1B-4495-B622-7C58F259FC70}"/>
                </a:ext>
              </a:extLst>
            </p:cNvPr>
            <p:cNvSpPr/>
            <p:nvPr/>
          </p:nvSpPr>
          <p:spPr>
            <a:xfrm>
              <a:off x="0" y="4635795"/>
              <a:ext cx="12192000" cy="22222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247C225-F9D2-4799-89EC-345D440BC4BB}"/>
                </a:ext>
              </a:extLst>
            </p:cNvPr>
            <p:cNvSpPr/>
            <p:nvPr/>
          </p:nvSpPr>
          <p:spPr>
            <a:xfrm>
              <a:off x="212651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F56597F-C52B-46C9-9920-C7AD715CE5F7}"/>
                </a:ext>
              </a:extLst>
            </p:cNvPr>
            <p:cNvSpPr/>
            <p:nvPr/>
          </p:nvSpPr>
          <p:spPr>
            <a:xfrm>
              <a:off x="1290084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6425A4AD-70DB-4835-BA84-83C485D25DA5}"/>
                </a:ext>
              </a:extLst>
            </p:cNvPr>
            <p:cNvSpPr/>
            <p:nvPr/>
          </p:nvSpPr>
          <p:spPr>
            <a:xfrm>
              <a:off x="2413592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A829EA3-6FD8-43CC-9D42-861D0A98AAC1}"/>
                </a:ext>
              </a:extLst>
            </p:cNvPr>
            <p:cNvSpPr/>
            <p:nvPr/>
          </p:nvSpPr>
          <p:spPr>
            <a:xfrm>
              <a:off x="3491025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DA54857F-86C8-4A5E-9E42-2D783ED6F685}"/>
                </a:ext>
              </a:extLst>
            </p:cNvPr>
            <p:cNvSpPr/>
            <p:nvPr/>
          </p:nvSpPr>
          <p:spPr>
            <a:xfrm>
              <a:off x="458263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EDAB959-6951-4F5B-A7D4-9AD15349A3CC}"/>
                </a:ext>
              </a:extLst>
            </p:cNvPr>
            <p:cNvSpPr/>
            <p:nvPr/>
          </p:nvSpPr>
          <p:spPr>
            <a:xfrm>
              <a:off x="5660069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B334E553-F417-4167-9FD6-57F075CA3BDE}"/>
                </a:ext>
              </a:extLst>
            </p:cNvPr>
            <p:cNvSpPr/>
            <p:nvPr/>
          </p:nvSpPr>
          <p:spPr>
            <a:xfrm>
              <a:off x="6794210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1AD10EBE-5C23-4934-88D8-DFE0D8B0A6C5}"/>
                </a:ext>
              </a:extLst>
            </p:cNvPr>
            <p:cNvSpPr/>
            <p:nvPr/>
          </p:nvSpPr>
          <p:spPr>
            <a:xfrm>
              <a:off x="78716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487A0319-640E-4971-A94B-A4B99895BE23}"/>
                </a:ext>
              </a:extLst>
            </p:cNvPr>
            <p:cNvSpPr/>
            <p:nvPr/>
          </p:nvSpPr>
          <p:spPr>
            <a:xfrm>
              <a:off x="896325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6B478EA9-835A-439D-8B6D-906E704E1B1C}"/>
                </a:ext>
              </a:extLst>
            </p:cNvPr>
            <p:cNvSpPr/>
            <p:nvPr/>
          </p:nvSpPr>
          <p:spPr>
            <a:xfrm>
              <a:off x="1004068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49239472-EFAE-4012-A0EA-330E10C7869C}"/>
                </a:ext>
              </a:extLst>
            </p:cNvPr>
            <p:cNvSpPr/>
            <p:nvPr/>
          </p:nvSpPr>
          <p:spPr>
            <a:xfrm>
              <a:off x="111163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12D2CEA4-2BEB-40BF-85CC-AFDD7DB46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48" y="-418320"/>
            <a:ext cx="6514743" cy="5646829"/>
          </a:xfrm>
          <a:prstGeom prst="rect">
            <a:avLst/>
          </a:prstGeom>
        </p:spPr>
      </p:pic>
      <p:pic>
        <p:nvPicPr>
          <p:cNvPr id="19" name="صورة 18" descr="صورة تحتوي على قصاصة فنية, رسوم المتجهات&#10;&#10;تم إنشاء الوصف تلقائياً">
            <a:extLst>
              <a:ext uri="{FF2B5EF4-FFF2-40B4-BE49-F238E27FC236}">
                <a16:creationId xmlns:a16="http://schemas.microsoft.com/office/drawing/2014/main" id="{BD6EBA77-5562-4128-990A-999BA1638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95" y="3188021"/>
            <a:ext cx="1020307" cy="1764058"/>
          </a:xfrm>
          <a:prstGeom prst="rect">
            <a:avLst/>
          </a:prstGeom>
        </p:spPr>
      </p:pic>
      <p:pic>
        <p:nvPicPr>
          <p:cNvPr id="21" name="صورة 20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B165EE7B-AC51-4F09-BF99-86C0C770E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6939" y="3332749"/>
            <a:ext cx="1020307" cy="152326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993E7B3-1A75-488F-BAD2-506C4F9AC9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08" y="104489"/>
            <a:ext cx="2313569" cy="2313569"/>
          </a:xfrm>
          <a:prstGeom prst="rect">
            <a:avLst/>
          </a:prstGeom>
        </p:spPr>
      </p:pic>
      <p:pic>
        <p:nvPicPr>
          <p:cNvPr id="35" name="صورة 34" descr="صورة تحتوي على نص, أصفر, النقل, حافلة&#10;&#10;تم إنشاء الوصف تلقائياً">
            <a:extLst>
              <a:ext uri="{FF2B5EF4-FFF2-40B4-BE49-F238E27FC236}">
                <a16:creationId xmlns:a16="http://schemas.microsoft.com/office/drawing/2014/main" id="{B4638B7A-7D90-44F1-907D-7F11A10C8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735" y="3332749"/>
            <a:ext cx="4360488" cy="2822713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9CD338A1-4893-4B95-AEA1-800F1BCE9F93}"/>
              </a:ext>
            </a:extLst>
          </p:cNvPr>
          <p:cNvSpPr/>
          <p:nvPr/>
        </p:nvSpPr>
        <p:spPr>
          <a:xfrm>
            <a:off x="-102921" y="4872012"/>
            <a:ext cx="46281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GA Sindibad Regular" pitchFamily="2" charset="-78"/>
              </a:rPr>
              <a:t>العودة للمدرسة </a:t>
            </a:r>
          </a:p>
        </p:txBody>
      </p:sp>
      <p:pic>
        <p:nvPicPr>
          <p:cNvPr id="47" name="بوق سيارة2">
            <a:hlinkClick r:id="" action="ppaction://media"/>
            <a:extLst>
              <a:ext uri="{FF2B5EF4-FFF2-40B4-BE49-F238E27FC236}">
                <a16:creationId xmlns:a16="http://schemas.microsoft.com/office/drawing/2014/main" id="{FDC2A677-D33B-498D-A684-F9E3C842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72901F6-47A3-4858-8EE2-4BF7DF1AF8A1}"/>
              </a:ext>
            </a:extLst>
          </p:cNvPr>
          <p:cNvSpPr txBox="1"/>
          <p:nvPr/>
        </p:nvSpPr>
        <p:spPr>
          <a:xfrm>
            <a:off x="9986460" y="5883070"/>
            <a:ext cx="13244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hlinkClick r:id="rId11"/>
              </a:rPr>
              <a:t>قناة زاد المعلم/ة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22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3086 -0.01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9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9D764B0-1A65-4154-87BE-2C26278FC53E}"/>
              </a:ext>
            </a:extLst>
          </p:cNvPr>
          <p:cNvGrpSpPr/>
          <p:nvPr/>
        </p:nvGrpSpPr>
        <p:grpSpPr>
          <a:xfrm>
            <a:off x="3292681" y="1414132"/>
            <a:ext cx="5635256" cy="5550195"/>
            <a:chOff x="2860158" y="701749"/>
            <a:chExt cx="5635256" cy="555019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13F8F6A-B1FE-4E6D-8F42-AB77A35C1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" t="15832" r="6438" b="14822"/>
            <a:stretch/>
          </p:blipFill>
          <p:spPr>
            <a:xfrm>
              <a:off x="2860158" y="1786270"/>
              <a:ext cx="5635256" cy="4465674"/>
            </a:xfrm>
            <a:prstGeom prst="rect">
              <a:avLst/>
            </a:prstGeom>
          </p:spPr>
        </p:pic>
        <p:pic>
          <p:nvPicPr>
            <p:cNvPr id="9" name="صورة 8" descr="صورة تحتوي على نص, رسوم المتجهات&#10;&#10;تم إنشاء الوصف تلقائياً">
              <a:extLst>
                <a:ext uri="{FF2B5EF4-FFF2-40B4-BE49-F238E27FC236}">
                  <a16:creationId xmlns:a16="http://schemas.microsoft.com/office/drawing/2014/main" id="{BDDE91E7-9259-4E5D-9651-5C938BAB0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2"/>
            <a:stretch/>
          </p:blipFill>
          <p:spPr>
            <a:xfrm>
              <a:off x="3147237" y="701749"/>
              <a:ext cx="4409782" cy="4351415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FB0A351-366D-4B99-8CFB-3B82D984E8A0}"/>
              </a:ext>
            </a:extLst>
          </p:cNvPr>
          <p:cNvGrpSpPr/>
          <p:nvPr/>
        </p:nvGrpSpPr>
        <p:grpSpPr>
          <a:xfrm>
            <a:off x="0" y="-23881"/>
            <a:ext cx="12192000" cy="714998"/>
            <a:chOff x="0" y="-23883"/>
            <a:chExt cx="9749025" cy="1246635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C5917936-69C7-4842-9C1E-5E4D61CA7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3883"/>
              <a:ext cx="4885954" cy="1246635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02AE595-B751-48DF-8322-3121DC04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071" y="-23883"/>
              <a:ext cx="4885954" cy="1246635"/>
            </a:xfrm>
            <a:prstGeom prst="rect">
              <a:avLst/>
            </a:prstGeom>
          </p:spPr>
        </p:pic>
      </p:grpSp>
      <p:sp>
        <p:nvSpPr>
          <p:cNvPr id="24" name="مخطط انسيابي: رابط 23">
            <a:extLst>
              <a:ext uri="{FF2B5EF4-FFF2-40B4-BE49-F238E27FC236}">
                <a16:creationId xmlns:a16="http://schemas.microsoft.com/office/drawing/2014/main" id="{FD0FA2AB-4DBF-4B88-8BF3-C0080405C76A}"/>
              </a:ext>
            </a:extLst>
          </p:cNvPr>
          <p:cNvSpPr/>
          <p:nvPr/>
        </p:nvSpPr>
        <p:spPr>
          <a:xfrm>
            <a:off x="8560156" y="597659"/>
            <a:ext cx="2381693" cy="2604977"/>
          </a:xfrm>
          <a:prstGeom prst="flowChartConnector">
            <a:avLst/>
          </a:prstGeom>
          <a:solidFill>
            <a:srgbClr val="4886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Fares" pitchFamily="2" charset="-78"/>
              </a:rPr>
              <a:t>أعرفكم بنفسي </a:t>
            </a:r>
          </a:p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Fares" pitchFamily="2" charset="-78"/>
              </a:rPr>
              <a:t>انا المعلمة .........</a:t>
            </a: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5" name="مخطط انسيابي: رابط 24">
            <a:extLst>
              <a:ext uri="{FF2B5EF4-FFF2-40B4-BE49-F238E27FC236}">
                <a16:creationId xmlns:a16="http://schemas.microsoft.com/office/drawing/2014/main" id="{6D1E7EF7-5EEC-4DF4-86E6-E483AA85CA14}"/>
              </a:ext>
            </a:extLst>
          </p:cNvPr>
          <p:cNvSpPr/>
          <p:nvPr/>
        </p:nvSpPr>
        <p:spPr>
          <a:xfrm>
            <a:off x="9550635" y="3746396"/>
            <a:ext cx="2381693" cy="2604977"/>
          </a:xfrm>
          <a:prstGeom prst="flowChartConnector">
            <a:avLst/>
          </a:prstGeom>
          <a:solidFill>
            <a:srgbClr val="4BB8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Fares" pitchFamily="2" charset="-78"/>
              </a:rPr>
              <a:t>سنمضي معا أياما نمرح ونتعلم </a:t>
            </a:r>
          </a:p>
        </p:txBody>
      </p:sp>
      <p:sp>
        <p:nvSpPr>
          <p:cNvPr id="26" name="مخطط انسيابي: رابط 25">
            <a:extLst>
              <a:ext uri="{FF2B5EF4-FFF2-40B4-BE49-F238E27FC236}">
                <a16:creationId xmlns:a16="http://schemas.microsoft.com/office/drawing/2014/main" id="{61BDD4D3-0C66-4B0D-93BE-FD4DE8AF980C}"/>
              </a:ext>
            </a:extLst>
          </p:cNvPr>
          <p:cNvSpPr/>
          <p:nvPr/>
        </p:nvSpPr>
        <p:spPr>
          <a:xfrm>
            <a:off x="1183791" y="691117"/>
            <a:ext cx="2381693" cy="2604977"/>
          </a:xfrm>
          <a:prstGeom prst="flowChartConnector">
            <a:avLst/>
          </a:prstGeom>
          <a:solidFill>
            <a:srgbClr val="D72D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Fares" pitchFamily="2" charset="-78"/>
              </a:rPr>
              <a:t>سنتعلم معا عن بعد</a:t>
            </a:r>
          </a:p>
        </p:txBody>
      </p:sp>
      <p:sp>
        <p:nvSpPr>
          <p:cNvPr id="27" name="مخطط انسيابي: رابط 26">
            <a:extLst>
              <a:ext uri="{FF2B5EF4-FFF2-40B4-BE49-F238E27FC236}">
                <a16:creationId xmlns:a16="http://schemas.microsoft.com/office/drawing/2014/main" id="{33128A44-0BF8-4B57-99C7-13574C8CD053}"/>
              </a:ext>
            </a:extLst>
          </p:cNvPr>
          <p:cNvSpPr/>
          <p:nvPr/>
        </p:nvSpPr>
        <p:spPr>
          <a:xfrm>
            <a:off x="259672" y="4011092"/>
            <a:ext cx="2381693" cy="2604977"/>
          </a:xfrm>
          <a:prstGeom prst="flowChartConnector">
            <a:avLst/>
          </a:prstGeom>
          <a:solidFill>
            <a:srgbClr val="FFDE1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L-Fares" pitchFamily="2" charset="-78"/>
              </a:rPr>
              <a:t>وسنتعرف على بعضنا البعض من خلال الشاشة 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26FCC66-35C7-44E0-ADF3-1B5B899D5CB6}"/>
              </a:ext>
            </a:extLst>
          </p:cNvPr>
          <p:cNvSpPr/>
          <p:nvPr/>
        </p:nvSpPr>
        <p:spPr>
          <a:xfrm>
            <a:off x="3427158" y="482785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مرحبا اطفالي الأعزاء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L-Fare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03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9D764B0-1A65-4154-87BE-2C26278FC53E}"/>
              </a:ext>
            </a:extLst>
          </p:cNvPr>
          <p:cNvGrpSpPr/>
          <p:nvPr/>
        </p:nvGrpSpPr>
        <p:grpSpPr>
          <a:xfrm>
            <a:off x="8605675" y="549788"/>
            <a:ext cx="1673442" cy="1803324"/>
            <a:chOff x="2860158" y="701749"/>
            <a:chExt cx="5635256" cy="555019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13F8F6A-B1FE-4E6D-8F42-AB77A35C1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" t="15832" r="6438" b="14822"/>
            <a:stretch/>
          </p:blipFill>
          <p:spPr>
            <a:xfrm>
              <a:off x="2860158" y="1786270"/>
              <a:ext cx="5635256" cy="4465674"/>
            </a:xfrm>
            <a:prstGeom prst="rect">
              <a:avLst/>
            </a:prstGeom>
          </p:spPr>
        </p:pic>
        <p:pic>
          <p:nvPicPr>
            <p:cNvPr id="9" name="صورة 8" descr="صورة تحتوي على نص, رسوم المتجهات&#10;&#10;تم إنشاء الوصف تلقائياً">
              <a:extLst>
                <a:ext uri="{FF2B5EF4-FFF2-40B4-BE49-F238E27FC236}">
                  <a16:creationId xmlns:a16="http://schemas.microsoft.com/office/drawing/2014/main" id="{BDDE91E7-9259-4E5D-9651-5C938BAB0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2"/>
            <a:stretch/>
          </p:blipFill>
          <p:spPr>
            <a:xfrm>
              <a:off x="3147237" y="701749"/>
              <a:ext cx="4409782" cy="4351415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FB0A351-366D-4B99-8CFB-3B82D984E8A0}"/>
              </a:ext>
            </a:extLst>
          </p:cNvPr>
          <p:cNvGrpSpPr/>
          <p:nvPr/>
        </p:nvGrpSpPr>
        <p:grpSpPr>
          <a:xfrm>
            <a:off x="0" y="-23881"/>
            <a:ext cx="12192000" cy="714998"/>
            <a:chOff x="0" y="-23883"/>
            <a:chExt cx="9749025" cy="1246635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C5917936-69C7-4842-9C1E-5E4D61CA7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3883"/>
              <a:ext cx="4885954" cy="1246635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02AE595-B751-48DF-8322-3121DC04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071" y="-23883"/>
              <a:ext cx="4885954" cy="1246635"/>
            </a:xfrm>
            <a:prstGeom prst="rect">
              <a:avLst/>
            </a:prstGeom>
          </p:spPr>
        </p:pic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26FCC66-35C7-44E0-ADF3-1B5B899D5CB6}"/>
              </a:ext>
            </a:extLst>
          </p:cNvPr>
          <p:cNvSpPr/>
          <p:nvPr/>
        </p:nvSpPr>
        <p:spPr>
          <a:xfrm>
            <a:off x="3605416" y="989785"/>
            <a:ext cx="4693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هيا لنتعرف عليكم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cs typeface="AL-Fares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6AD13FA-D04A-44DD-B1A7-2CEF8ADBA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5832" r="6438" b="14822"/>
          <a:stretch/>
        </p:blipFill>
        <p:spPr>
          <a:xfrm>
            <a:off x="2597306" y="1947440"/>
            <a:ext cx="6276587" cy="5114897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37BCF02-536E-4B70-8FB0-1CC799505F4A}"/>
              </a:ext>
            </a:extLst>
          </p:cNvPr>
          <p:cNvGrpSpPr/>
          <p:nvPr/>
        </p:nvGrpSpPr>
        <p:grpSpPr>
          <a:xfrm>
            <a:off x="2691724" y="2398598"/>
            <a:ext cx="5361475" cy="3170099"/>
            <a:chOff x="722181" y="2281136"/>
            <a:chExt cx="3894326" cy="2277750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5E381E70-CA89-44BC-AE7C-FFCDFEB9DA4D}"/>
                </a:ext>
              </a:extLst>
            </p:cNvPr>
            <p:cNvSpPr txBox="1"/>
            <p:nvPr/>
          </p:nvSpPr>
          <p:spPr>
            <a:xfrm>
              <a:off x="1097129" y="2281136"/>
              <a:ext cx="3519378" cy="22777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cs typeface="AL-Fares" pitchFamily="2" charset="-78"/>
                </a:rPr>
                <a:t>الطفل .......................................</a:t>
              </a:r>
            </a:p>
            <a:p>
              <a:endParaRPr lang="ar-SA" sz="2000" dirty="0">
                <a:cs typeface="AL-Fares" pitchFamily="2" charset="-78"/>
              </a:endParaRPr>
            </a:p>
            <a:p>
              <a:r>
                <a:rPr lang="ar-SA" sz="2000" dirty="0">
                  <a:cs typeface="AL-Fares" pitchFamily="2" charset="-78"/>
                </a:rPr>
                <a:t>لعبة تحبها :................................</a:t>
              </a:r>
            </a:p>
            <a:p>
              <a:endParaRPr lang="ar-SA" sz="2000" dirty="0">
                <a:cs typeface="AL-Fares" pitchFamily="2" charset="-78"/>
              </a:endParaRPr>
            </a:p>
            <a:p>
              <a:r>
                <a:rPr lang="ar-SA" sz="2000" dirty="0">
                  <a:cs typeface="AL-Fares" pitchFamily="2" charset="-78"/>
                </a:rPr>
                <a:t>أفضل وجبة ..............................</a:t>
              </a:r>
            </a:p>
            <a:p>
              <a:endParaRPr lang="ar-SA" sz="2000" dirty="0">
                <a:cs typeface="AL-Fares" pitchFamily="2" charset="-78"/>
              </a:endParaRPr>
            </a:p>
            <a:p>
              <a:r>
                <a:rPr lang="ar-SA" sz="2000" dirty="0">
                  <a:cs typeface="AL-Fares" pitchFamily="2" charset="-78"/>
                </a:rPr>
                <a:t>عمرك :..................................</a:t>
              </a:r>
            </a:p>
            <a:p>
              <a:endParaRPr lang="ar-SA" sz="2000" dirty="0">
                <a:cs typeface="AL-Fares" pitchFamily="2" charset="-78"/>
              </a:endParaRPr>
            </a:p>
            <a:p>
              <a:r>
                <a:rPr lang="ar-SA" sz="2000" dirty="0">
                  <a:cs typeface="AL-Fares" pitchFamily="2" charset="-78"/>
                </a:rPr>
                <a:t>عدد عائلتك :..............................</a:t>
              </a:r>
            </a:p>
            <a:p>
              <a:endParaRPr lang="ar-SA" sz="2000" dirty="0">
                <a:cs typeface="AL-Fares" pitchFamily="2" charset="-78"/>
              </a:endParaRPr>
            </a:p>
          </p:txBody>
        </p:sp>
        <p:pic>
          <p:nvPicPr>
            <p:cNvPr id="6" name="صورة 5" descr="صورة تحتوي على لعبة, دمية, رسوم المتجهات&#10;&#10;تم إنشاء الوصف تلقائياً">
              <a:extLst>
                <a:ext uri="{FF2B5EF4-FFF2-40B4-BE49-F238E27FC236}">
                  <a16:creationId xmlns:a16="http://schemas.microsoft.com/office/drawing/2014/main" id="{0F0DE5C6-CDE7-44A8-80A8-65B76A0E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81" y="2281136"/>
              <a:ext cx="1486876" cy="1486876"/>
            </a:xfrm>
            <a:prstGeom prst="rect">
              <a:avLst/>
            </a:prstGeom>
          </p:spPr>
        </p:pic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43DF80A-ABC0-4743-9211-FB6017ADF146}"/>
              </a:ext>
            </a:extLst>
          </p:cNvPr>
          <p:cNvSpPr txBox="1"/>
          <p:nvPr/>
        </p:nvSpPr>
        <p:spPr>
          <a:xfrm>
            <a:off x="9136845" y="5955838"/>
            <a:ext cx="263405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تكرر الشريحة حسب عدد الاطفال</a:t>
            </a:r>
          </a:p>
        </p:txBody>
      </p:sp>
    </p:spTree>
    <p:extLst>
      <p:ext uri="{BB962C8B-B14F-4D97-AF65-F5344CB8AC3E}">
        <p14:creationId xmlns:p14="http://schemas.microsoft.com/office/powerpoint/2010/main" val="892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36405C2-68F3-4B0C-9100-9F7B60E8D52B}"/>
              </a:ext>
            </a:extLst>
          </p:cNvPr>
          <p:cNvGrpSpPr/>
          <p:nvPr/>
        </p:nvGrpSpPr>
        <p:grpSpPr>
          <a:xfrm>
            <a:off x="0" y="-23881"/>
            <a:ext cx="12192000" cy="714998"/>
            <a:chOff x="0" y="-23883"/>
            <a:chExt cx="9749025" cy="124663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C8F9479-3769-40EB-9CA2-D2EF1887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3883"/>
              <a:ext cx="4885954" cy="1246635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83E4611E-3812-45CD-A63F-9AE9F2800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071" y="-23883"/>
              <a:ext cx="4885954" cy="1246635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124F78B-076B-4B94-8DFD-AE0663A9C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5832" r="6438" b="14822"/>
          <a:stretch/>
        </p:blipFill>
        <p:spPr>
          <a:xfrm>
            <a:off x="1108247" y="527390"/>
            <a:ext cx="9946888" cy="6563319"/>
          </a:xfrm>
          <a:prstGeom prst="rect">
            <a:avLst/>
          </a:prstGeom>
        </p:spPr>
      </p:pic>
      <p:pic>
        <p:nvPicPr>
          <p:cNvPr id="25" name="ترحيب بطلاب الصف الأول في الأسبوع التمهيدي_Trim">
            <a:hlinkClick r:id="" action="ppaction://media"/>
            <a:extLst>
              <a:ext uri="{FF2B5EF4-FFF2-40B4-BE49-F238E27FC236}">
                <a16:creationId xmlns:a16="http://schemas.microsoft.com/office/drawing/2014/main" id="{9E79CCF4-A47B-440D-AC44-2428EAC114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3187" y="872360"/>
            <a:ext cx="8671034" cy="45089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54BBFD7-0548-4784-88A1-94BE3D8D65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49721" r="77319" b="3473"/>
          <a:stretch/>
        </p:blipFill>
        <p:spPr>
          <a:xfrm>
            <a:off x="10961914" y="7000875"/>
            <a:ext cx="1574346" cy="32099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7C706F1-EAFB-4229-8037-243F84A9C9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1" t="49801" r="6250"/>
          <a:stretch/>
        </p:blipFill>
        <p:spPr>
          <a:xfrm>
            <a:off x="9407310" y="6999664"/>
            <a:ext cx="1647825" cy="344266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4834B58-26E7-475E-8327-50B1A441C8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6" t="695" r="6347" b="49106"/>
          <a:stretch/>
        </p:blipFill>
        <p:spPr>
          <a:xfrm>
            <a:off x="1556361" y="7090709"/>
            <a:ext cx="1552575" cy="344266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809138B-FC4C-4B22-8DAE-757A5281F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2" t="695" r="53403" b="49106"/>
          <a:stretch/>
        </p:blipFill>
        <p:spPr>
          <a:xfrm>
            <a:off x="-71717" y="6987606"/>
            <a:ext cx="1628775" cy="34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51 -1.11111E-6 L -0.0401 -1.496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-7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2.22222E-6 L 0.01862 -1.3993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-6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9961 -1.4969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-748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2.59259E-6 L -0.03438 -1.4101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1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714">
                <p:cTn id="1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626FCC66-35C7-44E0-ADF3-1B5B899D5CB6}"/>
              </a:ext>
            </a:extLst>
          </p:cNvPr>
          <p:cNvSpPr/>
          <p:nvPr/>
        </p:nvSpPr>
        <p:spPr>
          <a:xfrm>
            <a:off x="3893067" y="449379"/>
            <a:ext cx="40975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هيا لنعلب معا</a:t>
            </a:r>
          </a:p>
          <a:p>
            <a:pPr algn="ctr"/>
            <a:r>
              <a:rPr lang="ar-SA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اكتشف الحيوان المختفي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56898D9-9C4C-4D47-983F-D87A180BC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6" t="50000"/>
          <a:stretch/>
        </p:blipFill>
        <p:spPr>
          <a:xfrm>
            <a:off x="6949457" y="6847780"/>
            <a:ext cx="5779289" cy="349711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34734E7-3750-4735-9B8F-6560050C1B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5" t="4077" b="47690"/>
          <a:stretch/>
        </p:blipFill>
        <p:spPr>
          <a:xfrm>
            <a:off x="-283780" y="6991369"/>
            <a:ext cx="5761515" cy="3353523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B56C998D-B4E0-4F81-ABD4-6D25D7AA02FA}"/>
              </a:ext>
            </a:extLst>
          </p:cNvPr>
          <p:cNvSpPr txBox="1"/>
          <p:nvPr/>
        </p:nvSpPr>
        <p:spPr>
          <a:xfrm>
            <a:off x="10837579" y="449379"/>
            <a:ext cx="883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pPr algn="ctr"/>
            <a:r>
              <a:rPr lang="ar-SA" sz="2400" dirty="0">
                <a:cs typeface="Akhbar MT" pitchFamily="2" charset="-78"/>
              </a:rPr>
              <a:t>تلميحات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BA34A98-B1D4-49ED-AC66-5DF7EA6DB32C}"/>
              </a:ext>
            </a:extLst>
          </p:cNvPr>
          <p:cNvSpPr txBox="1"/>
          <p:nvPr/>
        </p:nvSpPr>
        <p:spPr>
          <a:xfrm>
            <a:off x="10665255" y="1049543"/>
            <a:ext cx="1164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dirty="0"/>
              <a:t>يبدأ بحرف ك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7AEB869-641A-4E2A-B63D-C534C9E3418D}"/>
              </a:ext>
            </a:extLst>
          </p:cNvPr>
          <p:cNvSpPr txBox="1"/>
          <p:nvPr/>
        </p:nvSpPr>
        <p:spPr>
          <a:xfrm>
            <a:off x="10665255" y="1540117"/>
            <a:ext cx="1164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dirty="0"/>
              <a:t>يبدأ بحرف ق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DBE9089B-7E2C-4BEF-83E4-B4C9AC406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50000" r="56693"/>
          <a:stretch/>
        </p:blipFill>
        <p:spPr>
          <a:xfrm>
            <a:off x="3775059" y="6541483"/>
            <a:ext cx="3939534" cy="3926751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60F52AE-9092-400F-8899-6D6876253598}"/>
              </a:ext>
            </a:extLst>
          </p:cNvPr>
          <p:cNvSpPr txBox="1"/>
          <p:nvPr/>
        </p:nvSpPr>
        <p:spPr>
          <a:xfrm>
            <a:off x="10671667" y="2031080"/>
            <a:ext cx="11897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ar-SA" dirty="0"/>
              <a:t>يبدأ بحرف ب</a:t>
            </a:r>
          </a:p>
        </p:txBody>
      </p:sp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9D808B81-73C8-4467-B504-745AAF807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4511" y="3607463"/>
            <a:ext cx="406400" cy="406400"/>
          </a:xfrm>
          <a:prstGeom prst="rect">
            <a:avLst/>
          </a:prstGeom>
        </p:spPr>
      </p:pic>
      <p:pic>
        <p:nvPicPr>
          <p:cNvPr id="3" name="كلب">
            <a:hlinkClick r:id="" action="ppaction://media"/>
            <a:extLst>
              <a:ext uri="{FF2B5EF4-FFF2-40B4-BE49-F238E27FC236}">
                <a16:creationId xmlns:a16="http://schemas.microsoft.com/office/drawing/2014/main" id="{C3EF6736-7E6F-40D7-8D6F-C9D0072E47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" name="بطه">
            <a:hlinkClick r:id="" action="ppaction://media"/>
            <a:extLst>
              <a:ext uri="{FF2B5EF4-FFF2-40B4-BE49-F238E27FC236}">
                <a16:creationId xmlns:a16="http://schemas.microsoft.com/office/drawing/2014/main" id="{95CA2677-727C-4491-A46E-2C5F0E8BCE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3356 L -0.00364 -0.81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9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24444 L -0.03711 -0.914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5794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00833 -0.509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5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8D90446-F9F2-4E98-BBE7-583991E00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9"/>
          <a:stretch/>
        </p:blipFill>
        <p:spPr>
          <a:xfrm>
            <a:off x="4816549" y="191387"/>
            <a:ext cx="6124354" cy="75384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5F32966-4A83-4B41-9CC8-4C296334EA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2" r="70740"/>
          <a:stretch/>
        </p:blipFill>
        <p:spPr>
          <a:xfrm>
            <a:off x="1775762" y="3933901"/>
            <a:ext cx="2495107" cy="21799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1E4CE38-81EC-43B2-ABC2-06DB75AAB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9" r="70740" b="57052"/>
          <a:stretch/>
        </p:blipFill>
        <p:spPr>
          <a:xfrm>
            <a:off x="779868" y="282949"/>
            <a:ext cx="2495107" cy="16637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E7D334F-CFBD-4A28-8D1D-F2D571276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80" b="79122"/>
          <a:stretch/>
        </p:blipFill>
        <p:spPr>
          <a:xfrm>
            <a:off x="2459739" y="2338576"/>
            <a:ext cx="1630473" cy="157391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91A1E37-9B41-4A56-AAA3-EBC210E47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8" r="70740" b="29760"/>
          <a:stretch/>
        </p:blipFill>
        <p:spPr>
          <a:xfrm>
            <a:off x="176175" y="2136263"/>
            <a:ext cx="2495107" cy="2057401"/>
          </a:xfrm>
          <a:prstGeom prst="rect">
            <a:avLst/>
          </a:prstGeom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680DD3E7-C505-4DA2-A9BF-225FEA315CB9}"/>
              </a:ext>
            </a:extLst>
          </p:cNvPr>
          <p:cNvSpPr txBox="1"/>
          <p:nvPr/>
        </p:nvSpPr>
        <p:spPr>
          <a:xfrm>
            <a:off x="9144000" y="2984948"/>
            <a:ext cx="8255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5C0EFFFD-68B6-4A66-9578-B9191278B3A5}"/>
              </a:ext>
            </a:extLst>
          </p:cNvPr>
          <p:cNvSpPr txBox="1"/>
          <p:nvPr/>
        </p:nvSpPr>
        <p:spPr>
          <a:xfrm>
            <a:off x="6616700" y="1230580"/>
            <a:ext cx="8255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B03CCD40-5DB1-4B86-866A-EF2C6D3FBB7E}"/>
              </a:ext>
            </a:extLst>
          </p:cNvPr>
          <p:cNvSpPr txBox="1"/>
          <p:nvPr/>
        </p:nvSpPr>
        <p:spPr>
          <a:xfrm>
            <a:off x="5961026" y="2984948"/>
            <a:ext cx="8255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E9B61F5A-A1C8-47FD-AB0E-EF30B1070C58}"/>
              </a:ext>
            </a:extLst>
          </p:cNvPr>
          <p:cNvSpPr txBox="1"/>
          <p:nvPr/>
        </p:nvSpPr>
        <p:spPr>
          <a:xfrm>
            <a:off x="8983774" y="1392652"/>
            <a:ext cx="8255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7" name="صورة 16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4012F31A-5994-434C-ABB4-0E09E970C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12" y="557190"/>
            <a:ext cx="835462" cy="835462"/>
          </a:xfrm>
          <a:prstGeom prst="rect">
            <a:avLst/>
          </a:prstGeom>
        </p:spPr>
      </p:pic>
      <p:pic>
        <p:nvPicPr>
          <p:cNvPr id="19" name="صورة 18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960ED08A-5E04-4027-9087-788610EC1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222">
            <a:off x="10842839" y="3870066"/>
            <a:ext cx="898956" cy="89895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5FBFCDC-7A58-4B29-AE60-B56B13FD8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34" y="5565552"/>
            <a:ext cx="1064143" cy="106414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1F1C148-5090-4B2E-8A9C-7CCD73C2003C}"/>
              </a:ext>
            </a:extLst>
          </p:cNvPr>
          <p:cNvSpPr/>
          <p:nvPr/>
        </p:nvSpPr>
        <p:spPr>
          <a:xfrm>
            <a:off x="8855028" y="5294209"/>
            <a:ext cx="3013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هيا لنعلب معا</a:t>
            </a:r>
          </a:p>
          <a:p>
            <a:pPr algn="ctr"/>
            <a:r>
              <a:rPr lang="ar-SA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ونعد البرتقال</a:t>
            </a:r>
          </a:p>
        </p:txBody>
      </p:sp>
    </p:spTree>
    <p:extLst>
      <p:ext uri="{BB962C8B-B14F-4D97-AF65-F5344CB8AC3E}">
        <p14:creationId xmlns:p14="http://schemas.microsoft.com/office/powerpoint/2010/main" val="16294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77556E-17 L 0.42539 0.1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51992 0.04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5763 L 0.42604 0.050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52187 -0.466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مثلث متساوي الساقين 50">
            <a:extLst>
              <a:ext uri="{FF2B5EF4-FFF2-40B4-BE49-F238E27FC236}">
                <a16:creationId xmlns:a16="http://schemas.microsoft.com/office/drawing/2014/main" id="{2031DC73-B76D-469F-BFF3-805D1AD1C296}"/>
              </a:ext>
            </a:extLst>
          </p:cNvPr>
          <p:cNvSpPr/>
          <p:nvPr/>
        </p:nvSpPr>
        <p:spPr>
          <a:xfrm>
            <a:off x="9073702" y="5839116"/>
            <a:ext cx="756886" cy="67162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7" name="مثلث متساوي الساقين 76">
            <a:extLst>
              <a:ext uri="{FF2B5EF4-FFF2-40B4-BE49-F238E27FC236}">
                <a16:creationId xmlns:a16="http://schemas.microsoft.com/office/drawing/2014/main" id="{40C34C31-ADA3-4527-A1EF-D592C6A36B84}"/>
              </a:ext>
            </a:extLst>
          </p:cNvPr>
          <p:cNvSpPr/>
          <p:nvPr/>
        </p:nvSpPr>
        <p:spPr>
          <a:xfrm>
            <a:off x="2175906" y="5832167"/>
            <a:ext cx="756886" cy="67162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40" name="مستطيل 139">
            <a:extLst>
              <a:ext uri="{FF2B5EF4-FFF2-40B4-BE49-F238E27FC236}">
                <a16:creationId xmlns:a16="http://schemas.microsoft.com/office/drawing/2014/main" id="{C74B9F98-D562-4341-A9C1-C23548320CA9}"/>
              </a:ext>
            </a:extLst>
          </p:cNvPr>
          <p:cNvSpPr/>
          <p:nvPr/>
        </p:nvSpPr>
        <p:spPr>
          <a:xfrm>
            <a:off x="4262696" y="2891640"/>
            <a:ext cx="33755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هيا لنعلب معا</a:t>
            </a:r>
          </a:p>
          <a:p>
            <a:pPr algn="ctr"/>
            <a:r>
              <a:rPr lang="ar-SA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cs typeface="AL-Fares" pitchFamily="2" charset="-78"/>
              </a:rPr>
              <a:t>حجرة ورقة مقص</a:t>
            </a:r>
          </a:p>
        </p:txBody>
      </p:sp>
      <p:pic>
        <p:nvPicPr>
          <p:cNvPr id="141" name="صورة 140">
            <a:extLst>
              <a:ext uri="{FF2B5EF4-FFF2-40B4-BE49-F238E27FC236}">
                <a16:creationId xmlns:a16="http://schemas.microsoft.com/office/drawing/2014/main" id="{0D66E368-A034-477C-80EC-E1CC5078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52" y="1312634"/>
            <a:ext cx="2507294" cy="1577145"/>
          </a:xfrm>
          <a:prstGeom prst="rect">
            <a:avLst/>
          </a:prstGeom>
        </p:spPr>
      </p:pic>
      <p:pic>
        <p:nvPicPr>
          <p:cNvPr id="9" name="التشغيل8">
            <a:extLst>
              <a:ext uri="{FF2B5EF4-FFF2-40B4-BE49-F238E27FC236}">
                <a16:creationId xmlns:a16="http://schemas.microsoft.com/office/drawing/2014/main" id="{825DF96C-26A1-4EEF-A8FA-FFEFD33114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20104" r="49589" b="20045"/>
          <a:stretch/>
        </p:blipFill>
        <p:spPr>
          <a:xfrm>
            <a:off x="5461154" y="5687635"/>
            <a:ext cx="1164841" cy="1170365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344651F-CD82-4075-9C7E-36D51701A5B8}"/>
              </a:ext>
            </a:extLst>
          </p:cNvPr>
          <p:cNvGrpSpPr/>
          <p:nvPr/>
        </p:nvGrpSpPr>
        <p:grpSpPr>
          <a:xfrm>
            <a:off x="-463875" y="924318"/>
            <a:ext cx="6058658" cy="5004000"/>
            <a:chOff x="1456988" y="790538"/>
            <a:chExt cx="8128000" cy="5418667"/>
          </a:xfrm>
        </p:grpSpPr>
        <p:graphicFrame>
          <p:nvGraphicFramePr>
            <p:cNvPr id="6" name="مخطط 5">
              <a:extLst>
                <a:ext uri="{FF2B5EF4-FFF2-40B4-BE49-F238E27FC236}">
                  <a16:creationId xmlns:a16="http://schemas.microsoft.com/office/drawing/2014/main" id="{51C1F4A3-9763-432C-AC1E-BA5F557F95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39159493"/>
                </p:ext>
              </p:extLst>
            </p:nvPr>
          </p:nvGraphicFramePr>
          <p:xfrm>
            <a:off x="1456988" y="790538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63E7CDAC-A921-48FF-BB0D-B5421A449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65" t="47897" r="2261" b="12816"/>
            <a:stretch/>
          </p:blipFill>
          <p:spPr bwMode="auto">
            <a:xfrm rot="4783310">
              <a:off x="4463108" y="4026739"/>
              <a:ext cx="1561892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>
              <a:extLst>
                <a:ext uri="{FF2B5EF4-FFF2-40B4-BE49-F238E27FC236}">
                  <a16:creationId xmlns:a16="http://schemas.microsoft.com/office/drawing/2014/main" id="{AE6BB5BC-13A3-491C-8170-83504C4FB4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0" r="60482"/>
            <a:stretch/>
          </p:blipFill>
          <p:spPr bwMode="auto">
            <a:xfrm rot="2186432">
              <a:off x="3200075" y="1671783"/>
              <a:ext cx="1495440" cy="2597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F0D3A65B-8E04-4AB3-8149-5B1A7E0D3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4" t="8497" r="28612" b="52216"/>
            <a:stretch/>
          </p:blipFill>
          <p:spPr bwMode="auto">
            <a:xfrm rot="21086432">
              <a:off x="6365114" y="2067401"/>
              <a:ext cx="1561892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5EEDF30B-6682-4EE2-B575-504D76900A8E}"/>
              </a:ext>
            </a:extLst>
          </p:cNvPr>
          <p:cNvGrpSpPr/>
          <p:nvPr/>
        </p:nvGrpSpPr>
        <p:grpSpPr>
          <a:xfrm>
            <a:off x="6422816" y="924318"/>
            <a:ext cx="6058658" cy="5009363"/>
            <a:chOff x="1595251" y="793533"/>
            <a:chExt cx="8128000" cy="5418667"/>
          </a:xfrm>
        </p:grpSpPr>
        <p:graphicFrame>
          <p:nvGraphicFramePr>
            <p:cNvPr id="72" name="مخطط 71">
              <a:extLst>
                <a:ext uri="{FF2B5EF4-FFF2-40B4-BE49-F238E27FC236}">
                  <a16:creationId xmlns:a16="http://schemas.microsoft.com/office/drawing/2014/main" id="{93C1C3DE-3405-48A2-BF57-4F3B2412B8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81731947"/>
                </p:ext>
              </p:extLst>
            </p:nvPr>
          </p:nvGraphicFramePr>
          <p:xfrm>
            <a:off x="1595251" y="793533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49006CBB-4746-413D-9409-2FF5990947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65" t="47897" r="2261" b="12816"/>
            <a:stretch/>
          </p:blipFill>
          <p:spPr bwMode="auto">
            <a:xfrm rot="4783310">
              <a:off x="4463108" y="4026739"/>
              <a:ext cx="1561892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AEC86F7B-91E9-414B-92DE-51D920BBA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0" r="60482"/>
            <a:stretch/>
          </p:blipFill>
          <p:spPr bwMode="auto">
            <a:xfrm rot="2186432">
              <a:off x="3200075" y="1671783"/>
              <a:ext cx="1495440" cy="2597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536318A7-70B2-4B87-97E9-7414990AC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4" t="8497" r="28612" b="52216"/>
            <a:stretch/>
          </p:blipFill>
          <p:spPr bwMode="auto">
            <a:xfrm rot="21086432">
              <a:off x="6365113" y="2067401"/>
              <a:ext cx="1561892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A427CBF-3187-443F-AD25-692EEA1A09E4}"/>
              </a:ext>
            </a:extLst>
          </p:cNvPr>
          <p:cNvSpPr txBox="1"/>
          <p:nvPr/>
        </p:nvSpPr>
        <p:spPr>
          <a:xfrm>
            <a:off x="4336098" y="5344947"/>
            <a:ext cx="322876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اضغط هنا مرتين لتشغيل وإيقاف العجلات</a:t>
            </a:r>
          </a:p>
        </p:txBody>
      </p: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EFB4BC82-D53A-417C-A0D4-AB5630C3E8EC}"/>
              </a:ext>
            </a:extLst>
          </p:cNvPr>
          <p:cNvSpPr/>
          <p:nvPr/>
        </p:nvSpPr>
        <p:spPr>
          <a:xfrm>
            <a:off x="6182137" y="339664"/>
            <a:ext cx="1410630" cy="10478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7B059DB4-26BC-4444-90CA-14E88366B9C6}"/>
              </a:ext>
            </a:extLst>
          </p:cNvPr>
          <p:cNvSpPr/>
          <p:nvPr/>
        </p:nvSpPr>
        <p:spPr>
          <a:xfrm>
            <a:off x="6182138" y="312698"/>
            <a:ext cx="1410630" cy="496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الفريق الأول</a:t>
            </a: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7E7B11E0-4947-4F86-8F8C-6A74F7468E3D}"/>
              </a:ext>
            </a:extLst>
          </p:cNvPr>
          <p:cNvSpPr txBox="1"/>
          <p:nvPr/>
        </p:nvSpPr>
        <p:spPr>
          <a:xfrm>
            <a:off x="6586196" y="843927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0</a:t>
            </a:r>
          </a:p>
        </p:txBody>
      </p:sp>
      <p:sp>
        <p:nvSpPr>
          <p:cNvPr id="95" name="مربع نص 94">
            <a:extLst>
              <a:ext uri="{FF2B5EF4-FFF2-40B4-BE49-F238E27FC236}">
                <a16:creationId xmlns:a16="http://schemas.microsoft.com/office/drawing/2014/main" id="{3AE47BFB-3657-4D48-B456-FB8A18D9F667}"/>
              </a:ext>
            </a:extLst>
          </p:cNvPr>
          <p:cNvSpPr txBox="1"/>
          <p:nvPr/>
        </p:nvSpPr>
        <p:spPr>
          <a:xfrm>
            <a:off x="6571381" y="860807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1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60F5F3BA-4B8C-4191-8400-D9253DB5D2DC}"/>
              </a:ext>
            </a:extLst>
          </p:cNvPr>
          <p:cNvSpPr txBox="1"/>
          <p:nvPr/>
        </p:nvSpPr>
        <p:spPr>
          <a:xfrm>
            <a:off x="6533939" y="852367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2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377130F2-BC57-44B2-97CE-8A735800E568}"/>
              </a:ext>
            </a:extLst>
          </p:cNvPr>
          <p:cNvSpPr txBox="1"/>
          <p:nvPr/>
        </p:nvSpPr>
        <p:spPr>
          <a:xfrm>
            <a:off x="6543481" y="852367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3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04601C70-DE13-4E44-92DD-6D750EC0D007}"/>
              </a:ext>
            </a:extLst>
          </p:cNvPr>
          <p:cNvSpPr txBox="1"/>
          <p:nvPr/>
        </p:nvSpPr>
        <p:spPr>
          <a:xfrm>
            <a:off x="6504624" y="818095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4</a:t>
            </a:r>
          </a:p>
        </p:txBody>
      </p:sp>
      <p:sp>
        <p:nvSpPr>
          <p:cNvPr id="10" name="سهم: لأعلى 9">
            <a:extLst>
              <a:ext uri="{FF2B5EF4-FFF2-40B4-BE49-F238E27FC236}">
                <a16:creationId xmlns:a16="http://schemas.microsoft.com/office/drawing/2014/main" id="{3E5BC840-263F-4D2C-9414-FA5C5F01CE03}"/>
              </a:ext>
            </a:extLst>
          </p:cNvPr>
          <p:cNvSpPr/>
          <p:nvPr/>
        </p:nvSpPr>
        <p:spPr>
          <a:xfrm>
            <a:off x="7275206" y="924318"/>
            <a:ext cx="289661" cy="45297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2723CFEC-FA51-4975-99A6-537392DE9DE2}"/>
              </a:ext>
            </a:extLst>
          </p:cNvPr>
          <p:cNvSpPr/>
          <p:nvPr/>
        </p:nvSpPr>
        <p:spPr>
          <a:xfrm>
            <a:off x="4626819" y="331410"/>
            <a:ext cx="1410630" cy="10478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45C8C3A-2112-41D5-9E32-827EC6AF154D}"/>
              </a:ext>
            </a:extLst>
          </p:cNvPr>
          <p:cNvSpPr/>
          <p:nvPr/>
        </p:nvSpPr>
        <p:spPr>
          <a:xfrm>
            <a:off x="4626820" y="304444"/>
            <a:ext cx="1410630" cy="496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الفريق الثاني</a:t>
            </a:r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5BAD0631-425E-4398-BCF8-5D45366E9987}"/>
              </a:ext>
            </a:extLst>
          </p:cNvPr>
          <p:cNvSpPr txBox="1"/>
          <p:nvPr/>
        </p:nvSpPr>
        <p:spPr>
          <a:xfrm>
            <a:off x="5030878" y="835673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0</a:t>
            </a:r>
          </a:p>
        </p:txBody>
      </p:sp>
      <p:sp>
        <p:nvSpPr>
          <p:cNvPr id="112" name="مربع نص 111">
            <a:extLst>
              <a:ext uri="{FF2B5EF4-FFF2-40B4-BE49-F238E27FC236}">
                <a16:creationId xmlns:a16="http://schemas.microsoft.com/office/drawing/2014/main" id="{AFDAED7F-B559-4708-A9CB-D399018F47F6}"/>
              </a:ext>
            </a:extLst>
          </p:cNvPr>
          <p:cNvSpPr txBox="1"/>
          <p:nvPr/>
        </p:nvSpPr>
        <p:spPr>
          <a:xfrm>
            <a:off x="5016063" y="852553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1</a:t>
            </a:r>
          </a:p>
        </p:txBody>
      </p:sp>
      <p:sp>
        <p:nvSpPr>
          <p:cNvPr id="113" name="مربع نص 112">
            <a:extLst>
              <a:ext uri="{FF2B5EF4-FFF2-40B4-BE49-F238E27FC236}">
                <a16:creationId xmlns:a16="http://schemas.microsoft.com/office/drawing/2014/main" id="{DC1E0C38-E1D7-45A5-8106-D457D98C7045}"/>
              </a:ext>
            </a:extLst>
          </p:cNvPr>
          <p:cNvSpPr txBox="1"/>
          <p:nvPr/>
        </p:nvSpPr>
        <p:spPr>
          <a:xfrm>
            <a:off x="4978621" y="844113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2</a:t>
            </a:r>
          </a:p>
        </p:txBody>
      </p: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DC77F090-C72E-47C6-BA98-67C884F48558}"/>
              </a:ext>
            </a:extLst>
          </p:cNvPr>
          <p:cNvSpPr txBox="1"/>
          <p:nvPr/>
        </p:nvSpPr>
        <p:spPr>
          <a:xfrm>
            <a:off x="4988163" y="844113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3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79D78F00-8C32-43A4-8FD1-0FC6AFAD6DD2}"/>
              </a:ext>
            </a:extLst>
          </p:cNvPr>
          <p:cNvSpPr txBox="1"/>
          <p:nvPr/>
        </p:nvSpPr>
        <p:spPr>
          <a:xfrm>
            <a:off x="4949306" y="809841"/>
            <a:ext cx="373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sz="2800" dirty="0"/>
              <a:t>4</a:t>
            </a:r>
          </a:p>
        </p:txBody>
      </p:sp>
      <p:sp>
        <p:nvSpPr>
          <p:cNvPr id="118" name="سهم: لأعلى 117">
            <a:extLst>
              <a:ext uri="{FF2B5EF4-FFF2-40B4-BE49-F238E27FC236}">
                <a16:creationId xmlns:a16="http://schemas.microsoft.com/office/drawing/2014/main" id="{F5A3228A-803A-4FA1-A104-5958D1D69114}"/>
              </a:ext>
            </a:extLst>
          </p:cNvPr>
          <p:cNvSpPr/>
          <p:nvPr/>
        </p:nvSpPr>
        <p:spPr>
          <a:xfrm>
            <a:off x="5719888" y="916064"/>
            <a:ext cx="289661" cy="45297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zapsplat_vehicles_bicycle_pedal_backwards_wheel_hub_clicks_001_34815">
            <a:hlinkClick r:id="" action="ppaction://media"/>
            <a:extLst>
              <a:ext uri="{FF2B5EF4-FFF2-40B4-BE49-F238E27FC236}">
                <a16:creationId xmlns:a16="http://schemas.microsoft.com/office/drawing/2014/main" id="{A3BDF3C4-8986-47EF-8643-0EEC615B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5" grpId="0" animBg="1"/>
      <p:bldP spid="105" grpId="0" animBg="1"/>
      <p:bldP spid="106" grpId="0" animBg="1"/>
      <p:bldP spid="107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103</Words>
  <Application>Microsoft Office PowerPoint</Application>
  <PresentationFormat>شاشة عريضة</PresentationFormat>
  <Paragraphs>46</Paragraphs>
  <Slides>7</Slides>
  <Notes>0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العجلان --</dc:creator>
  <cp:lastModifiedBy>العجلان --</cp:lastModifiedBy>
  <cp:revision>9</cp:revision>
  <dcterms:created xsi:type="dcterms:W3CDTF">2021-08-17T19:49:28Z</dcterms:created>
  <dcterms:modified xsi:type="dcterms:W3CDTF">2021-08-19T11:46:56Z</dcterms:modified>
</cp:coreProperties>
</file>