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95" r:id="rId2"/>
    <p:sldMasterId id="2147483753" r:id="rId3"/>
  </p:sldMasterIdLst>
  <p:notesMasterIdLst>
    <p:notesMasterId r:id="rId11"/>
  </p:notesMasterIdLst>
  <p:sldIdLst>
    <p:sldId id="316" r:id="rId4"/>
    <p:sldId id="284" r:id="rId5"/>
    <p:sldId id="309" r:id="rId6"/>
    <p:sldId id="310" r:id="rId7"/>
    <p:sldId id="315" r:id="rId8"/>
    <p:sldId id="266" r:id="rId9"/>
    <p:sldId id="317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Dubai" panose="020B0503030403030204" pitchFamily="34" charset="-78"/>
      <p:regular r:id="rId18"/>
      <p:bold r:id="rId19"/>
    </p:embeddedFont>
    <p:embeddedFont>
      <p:font typeface="Knewave" panose="020B0604020202020204" charset="0"/>
      <p:regular r:id="rId20"/>
    </p:embeddedFont>
    <p:embeddedFont>
      <p:font typeface="Nunito" pitchFamily="2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BE96"/>
    <a:srgbClr val="3C3C3C"/>
    <a:srgbClr val="A68CBD"/>
    <a:srgbClr val="E1BAFF"/>
    <a:srgbClr val="E98FD4"/>
    <a:srgbClr val="E28174"/>
    <a:srgbClr val="3571B5"/>
    <a:srgbClr val="95C1E9"/>
    <a:srgbClr val="FFD67F"/>
    <a:srgbClr val="FFE6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5583686-CA75-48A3-A1F0-4BD0842A0E94}">
  <a:tblStyle styleId="{E5583686-CA75-48A3-A1F0-4BD0842A0E9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10.fntdata"/><Relationship Id="rId7" Type="http://schemas.openxmlformats.org/officeDocument/2006/relationships/slide" Target="slides/slide4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2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3" name="Google Shape;4633;gf9152195e3_0_28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4" name="Google Shape;4634;gf9152195e3_0_28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208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4c68a97855_1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4c68a97855_1_161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1078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3"/>
        </a:solidFill>
        <a:effectLst/>
      </p:bgPr>
    </p:bg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2_1_1_1_1"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5" name="Google Shape;1165;p19"/>
          <p:cNvGrpSpPr/>
          <p:nvPr/>
        </p:nvGrpSpPr>
        <p:grpSpPr>
          <a:xfrm>
            <a:off x="-69" y="-40006"/>
            <a:ext cx="9144139" cy="5223512"/>
            <a:chOff x="-69" y="-40006"/>
            <a:chExt cx="9144139" cy="5223512"/>
          </a:xfrm>
        </p:grpSpPr>
        <p:sp>
          <p:nvSpPr>
            <p:cNvPr id="1166" name="Google Shape;1166;p19"/>
            <p:cNvSpPr/>
            <p:nvPr/>
          </p:nvSpPr>
          <p:spPr>
            <a:xfrm>
              <a:off x="-69" y="448721"/>
              <a:ext cx="9144139" cy="32"/>
            </a:xfrm>
            <a:custGeom>
              <a:avLst/>
              <a:gdLst/>
              <a:ahLst/>
              <a:cxnLst/>
              <a:rect l="l" t="t" r="r" b="b"/>
              <a:pathLst>
                <a:path w="284399" h="1" fill="none" extrusionOk="0">
                  <a:moveTo>
                    <a:pt x="0" y="0"/>
                  </a:moveTo>
                  <a:lnTo>
                    <a:pt x="284399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19"/>
            <p:cNvSpPr/>
            <p:nvPr/>
          </p:nvSpPr>
          <p:spPr>
            <a:xfrm>
              <a:off x="-69" y="898407"/>
              <a:ext cx="9144139" cy="32"/>
            </a:xfrm>
            <a:custGeom>
              <a:avLst/>
              <a:gdLst/>
              <a:ahLst/>
              <a:cxnLst/>
              <a:rect l="l" t="t" r="r" b="b"/>
              <a:pathLst>
                <a:path w="284399" h="1" fill="none" extrusionOk="0">
                  <a:moveTo>
                    <a:pt x="0" y="1"/>
                  </a:moveTo>
                  <a:lnTo>
                    <a:pt x="284399" y="1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19"/>
            <p:cNvSpPr/>
            <p:nvPr/>
          </p:nvSpPr>
          <p:spPr>
            <a:xfrm>
              <a:off x="-69" y="1348093"/>
              <a:ext cx="9144139" cy="32"/>
            </a:xfrm>
            <a:custGeom>
              <a:avLst/>
              <a:gdLst/>
              <a:ahLst/>
              <a:cxnLst/>
              <a:rect l="l" t="t" r="r" b="b"/>
              <a:pathLst>
                <a:path w="284399" h="1" fill="none" extrusionOk="0">
                  <a:moveTo>
                    <a:pt x="0" y="0"/>
                  </a:moveTo>
                  <a:lnTo>
                    <a:pt x="284399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19"/>
            <p:cNvSpPr/>
            <p:nvPr/>
          </p:nvSpPr>
          <p:spPr>
            <a:xfrm>
              <a:off x="-69" y="1797778"/>
              <a:ext cx="9144139" cy="32"/>
            </a:xfrm>
            <a:custGeom>
              <a:avLst/>
              <a:gdLst/>
              <a:ahLst/>
              <a:cxnLst/>
              <a:rect l="l" t="t" r="r" b="b"/>
              <a:pathLst>
                <a:path w="284399" h="1" fill="none" extrusionOk="0">
                  <a:moveTo>
                    <a:pt x="0" y="1"/>
                  </a:moveTo>
                  <a:lnTo>
                    <a:pt x="284399" y="1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19"/>
            <p:cNvSpPr/>
            <p:nvPr/>
          </p:nvSpPr>
          <p:spPr>
            <a:xfrm>
              <a:off x="-69" y="2247464"/>
              <a:ext cx="9144139" cy="32"/>
            </a:xfrm>
            <a:custGeom>
              <a:avLst/>
              <a:gdLst/>
              <a:ahLst/>
              <a:cxnLst/>
              <a:rect l="l" t="t" r="r" b="b"/>
              <a:pathLst>
                <a:path w="284399" h="1" fill="none" extrusionOk="0">
                  <a:moveTo>
                    <a:pt x="0" y="1"/>
                  </a:moveTo>
                  <a:lnTo>
                    <a:pt x="284399" y="1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19"/>
            <p:cNvSpPr/>
            <p:nvPr/>
          </p:nvSpPr>
          <p:spPr>
            <a:xfrm>
              <a:off x="7084992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0" y="159654"/>
                  </a:moveTo>
                  <a:lnTo>
                    <a:pt x="0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19"/>
            <p:cNvSpPr/>
            <p:nvPr/>
          </p:nvSpPr>
          <p:spPr>
            <a:xfrm>
              <a:off x="450190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0" y="159654"/>
                  </a:moveTo>
                  <a:lnTo>
                    <a:pt x="0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19"/>
            <p:cNvSpPr/>
            <p:nvPr/>
          </p:nvSpPr>
          <p:spPr>
            <a:xfrm>
              <a:off x="2738053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1" y="159654"/>
                  </a:moveTo>
                  <a:lnTo>
                    <a:pt x="1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19"/>
            <p:cNvSpPr/>
            <p:nvPr/>
          </p:nvSpPr>
          <p:spPr>
            <a:xfrm>
              <a:off x="907763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1" y="159654"/>
                  </a:moveTo>
                  <a:lnTo>
                    <a:pt x="1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19"/>
            <p:cNvSpPr/>
            <p:nvPr/>
          </p:nvSpPr>
          <p:spPr>
            <a:xfrm>
              <a:off x="4568343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1" y="159654"/>
                  </a:moveTo>
                  <a:lnTo>
                    <a:pt x="1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19"/>
            <p:cNvSpPr/>
            <p:nvPr/>
          </p:nvSpPr>
          <p:spPr>
            <a:xfrm>
              <a:off x="8000137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0" y="159654"/>
                  </a:moveTo>
                  <a:lnTo>
                    <a:pt x="0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19"/>
            <p:cNvSpPr/>
            <p:nvPr/>
          </p:nvSpPr>
          <p:spPr>
            <a:xfrm>
              <a:off x="1365335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1" y="159654"/>
                  </a:moveTo>
                  <a:lnTo>
                    <a:pt x="1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19"/>
            <p:cNvSpPr/>
            <p:nvPr/>
          </p:nvSpPr>
          <p:spPr>
            <a:xfrm>
              <a:off x="2280480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1" y="159654"/>
                  </a:moveTo>
                  <a:lnTo>
                    <a:pt x="1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19"/>
            <p:cNvSpPr/>
            <p:nvPr/>
          </p:nvSpPr>
          <p:spPr>
            <a:xfrm>
              <a:off x="5483488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0" y="159654"/>
                  </a:moveTo>
                  <a:lnTo>
                    <a:pt x="0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19"/>
            <p:cNvSpPr/>
            <p:nvPr/>
          </p:nvSpPr>
          <p:spPr>
            <a:xfrm>
              <a:off x="1822908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1" y="159654"/>
                  </a:moveTo>
                  <a:lnTo>
                    <a:pt x="1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9"/>
            <p:cNvSpPr/>
            <p:nvPr/>
          </p:nvSpPr>
          <p:spPr>
            <a:xfrm>
              <a:off x="3653198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1" y="159654"/>
                  </a:moveTo>
                  <a:lnTo>
                    <a:pt x="1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19"/>
            <p:cNvSpPr/>
            <p:nvPr/>
          </p:nvSpPr>
          <p:spPr>
            <a:xfrm>
              <a:off x="6398633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0" y="159654"/>
                  </a:moveTo>
                  <a:lnTo>
                    <a:pt x="0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19"/>
            <p:cNvSpPr/>
            <p:nvPr/>
          </p:nvSpPr>
          <p:spPr>
            <a:xfrm>
              <a:off x="7313778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1" y="159654"/>
                  </a:moveTo>
                  <a:lnTo>
                    <a:pt x="1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19"/>
            <p:cNvSpPr/>
            <p:nvPr/>
          </p:nvSpPr>
          <p:spPr>
            <a:xfrm>
              <a:off x="678977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0" y="159654"/>
                  </a:moveTo>
                  <a:lnTo>
                    <a:pt x="0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19"/>
            <p:cNvSpPr/>
            <p:nvPr/>
          </p:nvSpPr>
          <p:spPr>
            <a:xfrm>
              <a:off x="3195625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0" y="159654"/>
                  </a:moveTo>
                  <a:lnTo>
                    <a:pt x="0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19"/>
            <p:cNvSpPr/>
            <p:nvPr/>
          </p:nvSpPr>
          <p:spPr>
            <a:xfrm>
              <a:off x="7771350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1" y="159654"/>
                  </a:moveTo>
                  <a:lnTo>
                    <a:pt x="1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19"/>
            <p:cNvSpPr/>
            <p:nvPr/>
          </p:nvSpPr>
          <p:spPr>
            <a:xfrm>
              <a:off x="221404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1" y="159654"/>
                  </a:moveTo>
                  <a:lnTo>
                    <a:pt x="1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19"/>
            <p:cNvSpPr/>
            <p:nvPr/>
          </p:nvSpPr>
          <p:spPr>
            <a:xfrm>
              <a:off x="1136549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0" y="159654"/>
                  </a:moveTo>
                  <a:lnTo>
                    <a:pt x="0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19"/>
            <p:cNvSpPr/>
            <p:nvPr/>
          </p:nvSpPr>
          <p:spPr>
            <a:xfrm>
              <a:off x="5025915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1" y="159654"/>
                  </a:moveTo>
                  <a:lnTo>
                    <a:pt x="1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19"/>
            <p:cNvSpPr/>
            <p:nvPr/>
          </p:nvSpPr>
          <p:spPr>
            <a:xfrm>
              <a:off x="8457709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1" y="159654"/>
                  </a:moveTo>
                  <a:lnTo>
                    <a:pt x="1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19"/>
            <p:cNvSpPr/>
            <p:nvPr/>
          </p:nvSpPr>
          <p:spPr>
            <a:xfrm>
              <a:off x="1594122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0" y="159654"/>
                  </a:moveTo>
                  <a:lnTo>
                    <a:pt x="0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19"/>
            <p:cNvSpPr/>
            <p:nvPr/>
          </p:nvSpPr>
          <p:spPr>
            <a:xfrm>
              <a:off x="2509267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0" y="159654"/>
                  </a:moveTo>
                  <a:lnTo>
                    <a:pt x="0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19"/>
            <p:cNvSpPr/>
            <p:nvPr/>
          </p:nvSpPr>
          <p:spPr>
            <a:xfrm>
              <a:off x="5941060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1" y="159654"/>
                  </a:moveTo>
                  <a:lnTo>
                    <a:pt x="1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19"/>
            <p:cNvSpPr/>
            <p:nvPr/>
          </p:nvSpPr>
          <p:spPr>
            <a:xfrm>
              <a:off x="8915282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0" y="159654"/>
                  </a:moveTo>
                  <a:lnTo>
                    <a:pt x="0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19"/>
            <p:cNvSpPr/>
            <p:nvPr/>
          </p:nvSpPr>
          <p:spPr>
            <a:xfrm>
              <a:off x="2051694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0" y="159654"/>
                  </a:moveTo>
                  <a:lnTo>
                    <a:pt x="0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19"/>
            <p:cNvSpPr/>
            <p:nvPr/>
          </p:nvSpPr>
          <p:spPr>
            <a:xfrm>
              <a:off x="4110770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0" y="159654"/>
                  </a:moveTo>
                  <a:lnTo>
                    <a:pt x="0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19"/>
            <p:cNvSpPr/>
            <p:nvPr/>
          </p:nvSpPr>
          <p:spPr>
            <a:xfrm>
              <a:off x="6856205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1" y="159654"/>
                  </a:moveTo>
                  <a:lnTo>
                    <a:pt x="1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19"/>
            <p:cNvSpPr/>
            <p:nvPr/>
          </p:nvSpPr>
          <p:spPr>
            <a:xfrm>
              <a:off x="-69" y="2697150"/>
              <a:ext cx="9144139" cy="32"/>
            </a:xfrm>
            <a:custGeom>
              <a:avLst/>
              <a:gdLst/>
              <a:ahLst/>
              <a:cxnLst/>
              <a:rect l="l" t="t" r="r" b="b"/>
              <a:pathLst>
                <a:path w="284399" h="1" fill="none" extrusionOk="0">
                  <a:moveTo>
                    <a:pt x="0" y="1"/>
                  </a:moveTo>
                  <a:lnTo>
                    <a:pt x="284399" y="1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19"/>
            <p:cNvSpPr/>
            <p:nvPr/>
          </p:nvSpPr>
          <p:spPr>
            <a:xfrm>
              <a:off x="-69" y="3596522"/>
              <a:ext cx="9144139" cy="32"/>
            </a:xfrm>
            <a:custGeom>
              <a:avLst/>
              <a:gdLst/>
              <a:ahLst/>
              <a:cxnLst/>
              <a:rect l="l" t="t" r="r" b="b"/>
              <a:pathLst>
                <a:path w="284399" h="1" fill="none" extrusionOk="0">
                  <a:moveTo>
                    <a:pt x="0" y="0"/>
                  </a:moveTo>
                  <a:lnTo>
                    <a:pt x="284399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19"/>
            <p:cNvSpPr/>
            <p:nvPr/>
          </p:nvSpPr>
          <p:spPr>
            <a:xfrm>
              <a:off x="-69" y="4495893"/>
              <a:ext cx="9144139" cy="32"/>
            </a:xfrm>
            <a:custGeom>
              <a:avLst/>
              <a:gdLst/>
              <a:ahLst/>
              <a:cxnLst/>
              <a:rect l="l" t="t" r="r" b="b"/>
              <a:pathLst>
                <a:path w="284399" h="1" fill="none" extrusionOk="0">
                  <a:moveTo>
                    <a:pt x="0" y="1"/>
                  </a:moveTo>
                  <a:lnTo>
                    <a:pt x="284399" y="1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19"/>
            <p:cNvSpPr/>
            <p:nvPr/>
          </p:nvSpPr>
          <p:spPr>
            <a:xfrm>
              <a:off x="-69" y="3146836"/>
              <a:ext cx="9144139" cy="32"/>
            </a:xfrm>
            <a:custGeom>
              <a:avLst/>
              <a:gdLst/>
              <a:ahLst/>
              <a:cxnLst/>
              <a:rect l="l" t="t" r="r" b="b"/>
              <a:pathLst>
                <a:path w="284399" h="1" fill="none" extrusionOk="0">
                  <a:moveTo>
                    <a:pt x="0" y="1"/>
                  </a:moveTo>
                  <a:lnTo>
                    <a:pt x="284399" y="1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19"/>
            <p:cNvSpPr/>
            <p:nvPr/>
          </p:nvSpPr>
          <p:spPr>
            <a:xfrm>
              <a:off x="-69" y="4046207"/>
              <a:ext cx="9144139" cy="32"/>
            </a:xfrm>
            <a:custGeom>
              <a:avLst/>
              <a:gdLst/>
              <a:ahLst/>
              <a:cxnLst/>
              <a:rect l="l" t="t" r="r" b="b"/>
              <a:pathLst>
                <a:path w="284399" h="1" fill="none" extrusionOk="0">
                  <a:moveTo>
                    <a:pt x="0" y="1"/>
                  </a:moveTo>
                  <a:lnTo>
                    <a:pt x="284399" y="1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19"/>
            <p:cNvSpPr/>
            <p:nvPr/>
          </p:nvSpPr>
          <p:spPr>
            <a:xfrm>
              <a:off x="-69" y="4945579"/>
              <a:ext cx="9144139" cy="32"/>
            </a:xfrm>
            <a:custGeom>
              <a:avLst/>
              <a:gdLst/>
              <a:ahLst/>
              <a:cxnLst/>
              <a:rect l="l" t="t" r="r" b="b"/>
              <a:pathLst>
                <a:path w="284399" h="1" fill="none" extrusionOk="0">
                  <a:moveTo>
                    <a:pt x="0" y="0"/>
                  </a:moveTo>
                  <a:lnTo>
                    <a:pt x="284399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19"/>
            <p:cNvSpPr/>
            <p:nvPr/>
          </p:nvSpPr>
          <p:spPr>
            <a:xfrm>
              <a:off x="-69" y="223878"/>
              <a:ext cx="9144139" cy="32"/>
            </a:xfrm>
            <a:custGeom>
              <a:avLst/>
              <a:gdLst/>
              <a:ahLst/>
              <a:cxnLst/>
              <a:rect l="l" t="t" r="r" b="b"/>
              <a:pathLst>
                <a:path w="284399" h="1" fill="none" extrusionOk="0">
                  <a:moveTo>
                    <a:pt x="0" y="0"/>
                  </a:moveTo>
                  <a:lnTo>
                    <a:pt x="284399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19"/>
            <p:cNvSpPr/>
            <p:nvPr/>
          </p:nvSpPr>
          <p:spPr>
            <a:xfrm>
              <a:off x="-69" y="673564"/>
              <a:ext cx="9144139" cy="32"/>
            </a:xfrm>
            <a:custGeom>
              <a:avLst/>
              <a:gdLst/>
              <a:ahLst/>
              <a:cxnLst/>
              <a:rect l="l" t="t" r="r" b="b"/>
              <a:pathLst>
                <a:path w="284399" h="1" fill="none" extrusionOk="0">
                  <a:moveTo>
                    <a:pt x="0" y="1"/>
                  </a:moveTo>
                  <a:lnTo>
                    <a:pt x="284399" y="1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19"/>
            <p:cNvSpPr/>
            <p:nvPr/>
          </p:nvSpPr>
          <p:spPr>
            <a:xfrm>
              <a:off x="-69" y="1123250"/>
              <a:ext cx="9144139" cy="32"/>
            </a:xfrm>
            <a:custGeom>
              <a:avLst/>
              <a:gdLst/>
              <a:ahLst/>
              <a:cxnLst/>
              <a:rect l="l" t="t" r="r" b="b"/>
              <a:pathLst>
                <a:path w="284399" h="1" fill="none" extrusionOk="0">
                  <a:moveTo>
                    <a:pt x="0" y="0"/>
                  </a:moveTo>
                  <a:lnTo>
                    <a:pt x="284399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19"/>
            <p:cNvSpPr/>
            <p:nvPr/>
          </p:nvSpPr>
          <p:spPr>
            <a:xfrm>
              <a:off x="-69" y="1572936"/>
              <a:ext cx="9144139" cy="32"/>
            </a:xfrm>
            <a:custGeom>
              <a:avLst/>
              <a:gdLst/>
              <a:ahLst/>
              <a:cxnLst/>
              <a:rect l="l" t="t" r="r" b="b"/>
              <a:pathLst>
                <a:path w="284399" h="1" fill="none" extrusionOk="0">
                  <a:moveTo>
                    <a:pt x="0" y="1"/>
                  </a:moveTo>
                  <a:lnTo>
                    <a:pt x="284399" y="1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9"/>
            <p:cNvSpPr/>
            <p:nvPr/>
          </p:nvSpPr>
          <p:spPr>
            <a:xfrm>
              <a:off x="-69" y="2022621"/>
              <a:ext cx="9144139" cy="32"/>
            </a:xfrm>
            <a:custGeom>
              <a:avLst/>
              <a:gdLst/>
              <a:ahLst/>
              <a:cxnLst/>
              <a:rect l="l" t="t" r="r" b="b"/>
              <a:pathLst>
                <a:path w="284399" h="1" fill="none" extrusionOk="0">
                  <a:moveTo>
                    <a:pt x="0" y="1"/>
                  </a:moveTo>
                  <a:lnTo>
                    <a:pt x="284399" y="1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19"/>
            <p:cNvSpPr/>
            <p:nvPr/>
          </p:nvSpPr>
          <p:spPr>
            <a:xfrm>
              <a:off x="-69" y="2472307"/>
              <a:ext cx="9144139" cy="32"/>
            </a:xfrm>
            <a:custGeom>
              <a:avLst/>
              <a:gdLst/>
              <a:ahLst/>
              <a:cxnLst/>
              <a:rect l="l" t="t" r="r" b="b"/>
              <a:pathLst>
                <a:path w="284399" h="1" fill="none" extrusionOk="0">
                  <a:moveTo>
                    <a:pt x="0" y="0"/>
                  </a:moveTo>
                  <a:lnTo>
                    <a:pt x="284399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19"/>
            <p:cNvSpPr/>
            <p:nvPr/>
          </p:nvSpPr>
          <p:spPr>
            <a:xfrm>
              <a:off x="-69" y="3371679"/>
              <a:ext cx="9144139" cy="32"/>
            </a:xfrm>
            <a:custGeom>
              <a:avLst/>
              <a:gdLst/>
              <a:ahLst/>
              <a:cxnLst/>
              <a:rect l="l" t="t" r="r" b="b"/>
              <a:pathLst>
                <a:path w="284399" h="1" fill="none" extrusionOk="0">
                  <a:moveTo>
                    <a:pt x="0" y="0"/>
                  </a:moveTo>
                  <a:lnTo>
                    <a:pt x="284399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19"/>
            <p:cNvSpPr/>
            <p:nvPr/>
          </p:nvSpPr>
          <p:spPr>
            <a:xfrm>
              <a:off x="-69" y="4271050"/>
              <a:ext cx="9144139" cy="32"/>
            </a:xfrm>
            <a:custGeom>
              <a:avLst/>
              <a:gdLst/>
              <a:ahLst/>
              <a:cxnLst/>
              <a:rect l="l" t="t" r="r" b="b"/>
              <a:pathLst>
                <a:path w="284399" h="1" fill="none" extrusionOk="0">
                  <a:moveTo>
                    <a:pt x="0" y="1"/>
                  </a:moveTo>
                  <a:lnTo>
                    <a:pt x="284399" y="1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19"/>
            <p:cNvSpPr/>
            <p:nvPr/>
          </p:nvSpPr>
          <p:spPr>
            <a:xfrm>
              <a:off x="-69" y="2921993"/>
              <a:ext cx="9144139" cy="32"/>
            </a:xfrm>
            <a:custGeom>
              <a:avLst/>
              <a:gdLst/>
              <a:ahLst/>
              <a:cxnLst/>
              <a:rect l="l" t="t" r="r" b="b"/>
              <a:pathLst>
                <a:path w="284399" h="1" fill="none" extrusionOk="0">
                  <a:moveTo>
                    <a:pt x="0" y="1"/>
                  </a:moveTo>
                  <a:lnTo>
                    <a:pt x="284399" y="1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19"/>
            <p:cNvSpPr/>
            <p:nvPr/>
          </p:nvSpPr>
          <p:spPr>
            <a:xfrm>
              <a:off x="-69" y="3821364"/>
              <a:ext cx="9144139" cy="32"/>
            </a:xfrm>
            <a:custGeom>
              <a:avLst/>
              <a:gdLst/>
              <a:ahLst/>
              <a:cxnLst/>
              <a:rect l="l" t="t" r="r" b="b"/>
              <a:pathLst>
                <a:path w="284399" h="1" fill="none" extrusionOk="0">
                  <a:moveTo>
                    <a:pt x="0" y="1"/>
                  </a:moveTo>
                  <a:lnTo>
                    <a:pt x="284399" y="1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19"/>
            <p:cNvSpPr/>
            <p:nvPr/>
          </p:nvSpPr>
          <p:spPr>
            <a:xfrm>
              <a:off x="-69" y="4720736"/>
              <a:ext cx="9144139" cy="32"/>
            </a:xfrm>
            <a:custGeom>
              <a:avLst/>
              <a:gdLst/>
              <a:ahLst/>
              <a:cxnLst/>
              <a:rect l="l" t="t" r="r" b="b"/>
              <a:pathLst>
                <a:path w="284399" h="1" fill="none" extrusionOk="0">
                  <a:moveTo>
                    <a:pt x="0" y="0"/>
                  </a:moveTo>
                  <a:lnTo>
                    <a:pt x="284399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19"/>
            <p:cNvSpPr/>
            <p:nvPr/>
          </p:nvSpPr>
          <p:spPr>
            <a:xfrm>
              <a:off x="8686495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0" y="159654"/>
                  </a:moveTo>
                  <a:lnTo>
                    <a:pt x="0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19"/>
            <p:cNvSpPr/>
            <p:nvPr/>
          </p:nvSpPr>
          <p:spPr>
            <a:xfrm>
              <a:off x="8228923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0" y="159654"/>
                  </a:moveTo>
                  <a:lnTo>
                    <a:pt x="0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19"/>
            <p:cNvSpPr/>
            <p:nvPr/>
          </p:nvSpPr>
          <p:spPr>
            <a:xfrm>
              <a:off x="6627419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0" y="159654"/>
                  </a:moveTo>
                  <a:lnTo>
                    <a:pt x="0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19"/>
            <p:cNvSpPr/>
            <p:nvPr/>
          </p:nvSpPr>
          <p:spPr>
            <a:xfrm>
              <a:off x="3881984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1" y="159654"/>
                  </a:moveTo>
                  <a:lnTo>
                    <a:pt x="1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19"/>
            <p:cNvSpPr/>
            <p:nvPr/>
          </p:nvSpPr>
          <p:spPr>
            <a:xfrm>
              <a:off x="4797129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0" y="159654"/>
                  </a:moveTo>
                  <a:lnTo>
                    <a:pt x="0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19"/>
            <p:cNvSpPr/>
            <p:nvPr/>
          </p:nvSpPr>
          <p:spPr>
            <a:xfrm>
              <a:off x="2966839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1" y="159654"/>
                  </a:moveTo>
                  <a:lnTo>
                    <a:pt x="1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19"/>
            <p:cNvSpPr/>
            <p:nvPr/>
          </p:nvSpPr>
          <p:spPr>
            <a:xfrm>
              <a:off x="5712274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0" y="159654"/>
                  </a:moveTo>
                  <a:lnTo>
                    <a:pt x="0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19"/>
            <p:cNvSpPr/>
            <p:nvPr/>
          </p:nvSpPr>
          <p:spPr>
            <a:xfrm>
              <a:off x="4339557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1" y="159654"/>
                  </a:moveTo>
                  <a:lnTo>
                    <a:pt x="1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19"/>
            <p:cNvSpPr/>
            <p:nvPr/>
          </p:nvSpPr>
          <p:spPr>
            <a:xfrm>
              <a:off x="5254702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1" y="159654"/>
                  </a:moveTo>
                  <a:lnTo>
                    <a:pt x="1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19"/>
            <p:cNvSpPr/>
            <p:nvPr/>
          </p:nvSpPr>
          <p:spPr>
            <a:xfrm>
              <a:off x="3424412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0" y="159654"/>
                  </a:moveTo>
                  <a:lnTo>
                    <a:pt x="0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19"/>
            <p:cNvSpPr/>
            <p:nvPr/>
          </p:nvSpPr>
          <p:spPr>
            <a:xfrm>
              <a:off x="6169847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1" y="159654"/>
                  </a:moveTo>
                  <a:lnTo>
                    <a:pt x="1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19"/>
            <p:cNvSpPr/>
            <p:nvPr/>
          </p:nvSpPr>
          <p:spPr>
            <a:xfrm>
              <a:off x="7542565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1" y="159654"/>
                  </a:moveTo>
                  <a:lnTo>
                    <a:pt x="1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7" name="Google Shape;1227;p19"/>
          <p:cNvSpPr txBox="1">
            <a:spLocks noGrp="1"/>
          </p:cNvSpPr>
          <p:nvPr>
            <p:ph type="title"/>
          </p:nvPr>
        </p:nvSpPr>
        <p:spPr>
          <a:xfrm>
            <a:off x="713225" y="1494425"/>
            <a:ext cx="34956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1228" name="Google Shape;1228;p19"/>
          <p:cNvSpPr txBox="1">
            <a:spLocks noGrp="1"/>
          </p:cNvSpPr>
          <p:nvPr>
            <p:ph type="subTitle" idx="1"/>
          </p:nvPr>
        </p:nvSpPr>
        <p:spPr>
          <a:xfrm>
            <a:off x="714925" y="2436225"/>
            <a:ext cx="3495600" cy="12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grpSp>
        <p:nvGrpSpPr>
          <p:cNvPr id="1229" name="Google Shape;1229;p19"/>
          <p:cNvGrpSpPr/>
          <p:nvPr/>
        </p:nvGrpSpPr>
        <p:grpSpPr>
          <a:xfrm rot="558403" flipH="1">
            <a:off x="429435" y="3582566"/>
            <a:ext cx="567222" cy="809736"/>
            <a:chOff x="7195625" y="4052588"/>
            <a:chExt cx="359025" cy="512525"/>
          </a:xfrm>
        </p:grpSpPr>
        <p:sp>
          <p:nvSpPr>
            <p:cNvPr id="1230" name="Google Shape;1230;p19"/>
            <p:cNvSpPr/>
            <p:nvPr/>
          </p:nvSpPr>
          <p:spPr>
            <a:xfrm flipH="1">
              <a:off x="7269450" y="4055613"/>
              <a:ext cx="268325" cy="272650"/>
            </a:xfrm>
            <a:custGeom>
              <a:avLst/>
              <a:gdLst/>
              <a:ahLst/>
              <a:cxnLst/>
              <a:rect l="l" t="t" r="r" b="b"/>
              <a:pathLst>
                <a:path w="10733" h="10906" extrusionOk="0">
                  <a:moveTo>
                    <a:pt x="9337" y="0"/>
                  </a:moveTo>
                  <a:cubicBezTo>
                    <a:pt x="9060" y="0"/>
                    <a:pt x="8771" y="184"/>
                    <a:pt x="8643" y="440"/>
                  </a:cubicBezTo>
                  <a:cubicBezTo>
                    <a:pt x="8605" y="434"/>
                    <a:pt x="8566" y="431"/>
                    <a:pt x="8527" y="431"/>
                  </a:cubicBezTo>
                  <a:cubicBezTo>
                    <a:pt x="8298" y="431"/>
                    <a:pt x="8069" y="533"/>
                    <a:pt x="7930" y="725"/>
                  </a:cubicBezTo>
                  <a:cubicBezTo>
                    <a:pt x="7849" y="684"/>
                    <a:pt x="7767" y="664"/>
                    <a:pt x="7686" y="644"/>
                  </a:cubicBezTo>
                  <a:cubicBezTo>
                    <a:pt x="7627" y="629"/>
                    <a:pt x="7568" y="623"/>
                    <a:pt x="7511" y="623"/>
                  </a:cubicBezTo>
                  <a:cubicBezTo>
                    <a:pt x="7152" y="623"/>
                    <a:pt x="6845" y="883"/>
                    <a:pt x="6810" y="1234"/>
                  </a:cubicBezTo>
                  <a:cubicBezTo>
                    <a:pt x="6798" y="1233"/>
                    <a:pt x="6785" y="1233"/>
                    <a:pt x="6773" y="1233"/>
                  </a:cubicBezTo>
                  <a:cubicBezTo>
                    <a:pt x="6416" y="1233"/>
                    <a:pt x="6037" y="1513"/>
                    <a:pt x="6056" y="1927"/>
                  </a:cubicBezTo>
                  <a:cubicBezTo>
                    <a:pt x="5953" y="1871"/>
                    <a:pt x="5843" y="1847"/>
                    <a:pt x="5734" y="1847"/>
                  </a:cubicBezTo>
                  <a:cubicBezTo>
                    <a:pt x="5521" y="1847"/>
                    <a:pt x="5315" y="1941"/>
                    <a:pt x="5181" y="2090"/>
                  </a:cubicBezTo>
                  <a:cubicBezTo>
                    <a:pt x="4936" y="1804"/>
                    <a:pt x="4672" y="1499"/>
                    <a:pt x="4407" y="1214"/>
                  </a:cubicBezTo>
                  <a:cubicBezTo>
                    <a:pt x="4289" y="1084"/>
                    <a:pt x="4130" y="1028"/>
                    <a:pt x="3967" y="1028"/>
                  </a:cubicBezTo>
                  <a:cubicBezTo>
                    <a:pt x="3542" y="1028"/>
                    <a:pt x="3089" y="1414"/>
                    <a:pt x="3266" y="1886"/>
                  </a:cubicBezTo>
                  <a:cubicBezTo>
                    <a:pt x="3429" y="2273"/>
                    <a:pt x="3592" y="2639"/>
                    <a:pt x="3755" y="3006"/>
                  </a:cubicBezTo>
                  <a:cubicBezTo>
                    <a:pt x="3470" y="2660"/>
                    <a:pt x="3144" y="2334"/>
                    <a:pt x="2818" y="2028"/>
                  </a:cubicBezTo>
                  <a:cubicBezTo>
                    <a:pt x="2692" y="1914"/>
                    <a:pt x="2528" y="1862"/>
                    <a:pt x="2364" y="1862"/>
                  </a:cubicBezTo>
                  <a:cubicBezTo>
                    <a:pt x="1946" y="1862"/>
                    <a:pt x="1523" y="2197"/>
                    <a:pt x="1698" y="2680"/>
                  </a:cubicBezTo>
                  <a:cubicBezTo>
                    <a:pt x="2207" y="4004"/>
                    <a:pt x="2879" y="5246"/>
                    <a:pt x="3531" y="6509"/>
                  </a:cubicBezTo>
                  <a:cubicBezTo>
                    <a:pt x="3246" y="6285"/>
                    <a:pt x="2961" y="6081"/>
                    <a:pt x="2676" y="5898"/>
                  </a:cubicBezTo>
                  <a:cubicBezTo>
                    <a:pt x="2567" y="5836"/>
                    <a:pt x="2458" y="5809"/>
                    <a:pt x="2349" y="5809"/>
                  </a:cubicBezTo>
                  <a:cubicBezTo>
                    <a:pt x="2315" y="5809"/>
                    <a:pt x="2282" y="5812"/>
                    <a:pt x="2248" y="5816"/>
                  </a:cubicBezTo>
                  <a:cubicBezTo>
                    <a:pt x="2187" y="5735"/>
                    <a:pt x="2146" y="5633"/>
                    <a:pt x="2085" y="5552"/>
                  </a:cubicBezTo>
                  <a:cubicBezTo>
                    <a:pt x="1967" y="5343"/>
                    <a:pt x="1767" y="5253"/>
                    <a:pt x="1566" y="5253"/>
                  </a:cubicBezTo>
                  <a:cubicBezTo>
                    <a:pt x="1178" y="5253"/>
                    <a:pt x="784" y="5585"/>
                    <a:pt x="945" y="6040"/>
                  </a:cubicBezTo>
                  <a:cubicBezTo>
                    <a:pt x="985" y="6183"/>
                    <a:pt x="1026" y="6326"/>
                    <a:pt x="1087" y="6468"/>
                  </a:cubicBezTo>
                  <a:cubicBezTo>
                    <a:pt x="1026" y="6407"/>
                    <a:pt x="965" y="6346"/>
                    <a:pt x="924" y="6305"/>
                  </a:cubicBezTo>
                  <a:cubicBezTo>
                    <a:pt x="825" y="6213"/>
                    <a:pt x="691" y="6169"/>
                    <a:pt x="557" y="6169"/>
                  </a:cubicBezTo>
                  <a:cubicBezTo>
                    <a:pt x="279" y="6169"/>
                    <a:pt x="1" y="6356"/>
                    <a:pt x="28" y="6672"/>
                  </a:cubicBezTo>
                  <a:cubicBezTo>
                    <a:pt x="89" y="7242"/>
                    <a:pt x="273" y="7588"/>
                    <a:pt x="619" y="8057"/>
                  </a:cubicBezTo>
                  <a:cubicBezTo>
                    <a:pt x="701" y="8181"/>
                    <a:pt x="831" y="8230"/>
                    <a:pt x="956" y="8230"/>
                  </a:cubicBezTo>
                  <a:cubicBezTo>
                    <a:pt x="1016" y="8230"/>
                    <a:pt x="1075" y="8219"/>
                    <a:pt x="1128" y="8199"/>
                  </a:cubicBezTo>
                  <a:cubicBezTo>
                    <a:pt x="1494" y="8668"/>
                    <a:pt x="1800" y="9177"/>
                    <a:pt x="2024" y="9747"/>
                  </a:cubicBezTo>
                  <a:cubicBezTo>
                    <a:pt x="2125" y="9966"/>
                    <a:pt x="2289" y="10056"/>
                    <a:pt x="2459" y="10056"/>
                  </a:cubicBezTo>
                  <a:cubicBezTo>
                    <a:pt x="2701" y="10056"/>
                    <a:pt x="2955" y="9875"/>
                    <a:pt x="3063" y="9625"/>
                  </a:cubicBezTo>
                  <a:cubicBezTo>
                    <a:pt x="3327" y="9991"/>
                    <a:pt x="3592" y="10358"/>
                    <a:pt x="3857" y="10704"/>
                  </a:cubicBezTo>
                  <a:cubicBezTo>
                    <a:pt x="3976" y="10845"/>
                    <a:pt x="4127" y="10905"/>
                    <a:pt x="4280" y="10905"/>
                  </a:cubicBezTo>
                  <a:cubicBezTo>
                    <a:pt x="4679" y="10905"/>
                    <a:pt x="5089" y="10500"/>
                    <a:pt x="4957" y="10073"/>
                  </a:cubicBezTo>
                  <a:cubicBezTo>
                    <a:pt x="4855" y="9747"/>
                    <a:pt x="4733" y="9421"/>
                    <a:pt x="4590" y="9095"/>
                  </a:cubicBezTo>
                  <a:lnTo>
                    <a:pt x="4590" y="9095"/>
                  </a:lnTo>
                  <a:cubicBezTo>
                    <a:pt x="4672" y="9177"/>
                    <a:pt x="4773" y="9258"/>
                    <a:pt x="4855" y="9319"/>
                  </a:cubicBezTo>
                  <a:cubicBezTo>
                    <a:pt x="4982" y="9424"/>
                    <a:pt x="5148" y="9472"/>
                    <a:pt x="5314" y="9472"/>
                  </a:cubicBezTo>
                  <a:cubicBezTo>
                    <a:pt x="5729" y="9472"/>
                    <a:pt x="6144" y="9168"/>
                    <a:pt x="5955" y="8688"/>
                  </a:cubicBezTo>
                  <a:cubicBezTo>
                    <a:pt x="5731" y="8097"/>
                    <a:pt x="5466" y="7527"/>
                    <a:pt x="5201" y="6977"/>
                  </a:cubicBezTo>
                  <a:lnTo>
                    <a:pt x="5201" y="6977"/>
                  </a:lnTo>
                  <a:cubicBezTo>
                    <a:pt x="5649" y="7527"/>
                    <a:pt x="6117" y="8057"/>
                    <a:pt x="6627" y="8525"/>
                  </a:cubicBezTo>
                  <a:cubicBezTo>
                    <a:pt x="6782" y="8668"/>
                    <a:pt x="6945" y="8729"/>
                    <a:pt x="7098" y="8729"/>
                  </a:cubicBezTo>
                  <a:cubicBezTo>
                    <a:pt x="7466" y="8729"/>
                    <a:pt x="7770" y="8373"/>
                    <a:pt x="7726" y="7955"/>
                  </a:cubicBezTo>
                  <a:lnTo>
                    <a:pt x="7726" y="7955"/>
                  </a:lnTo>
                  <a:cubicBezTo>
                    <a:pt x="8011" y="8362"/>
                    <a:pt x="8297" y="8749"/>
                    <a:pt x="8602" y="9136"/>
                  </a:cubicBezTo>
                  <a:cubicBezTo>
                    <a:pt x="8727" y="9288"/>
                    <a:pt x="8885" y="9352"/>
                    <a:pt x="9043" y="9352"/>
                  </a:cubicBezTo>
                  <a:cubicBezTo>
                    <a:pt x="9374" y="9352"/>
                    <a:pt x="9708" y="9073"/>
                    <a:pt x="9763" y="8729"/>
                  </a:cubicBezTo>
                  <a:cubicBezTo>
                    <a:pt x="9803" y="8737"/>
                    <a:pt x="9842" y="8741"/>
                    <a:pt x="9881" y="8741"/>
                  </a:cubicBezTo>
                  <a:cubicBezTo>
                    <a:pt x="10323" y="8741"/>
                    <a:pt x="10700" y="8234"/>
                    <a:pt x="10476" y="7710"/>
                  </a:cubicBezTo>
                  <a:cubicBezTo>
                    <a:pt x="10028" y="6631"/>
                    <a:pt x="9478" y="5613"/>
                    <a:pt x="8867" y="4615"/>
                  </a:cubicBezTo>
                  <a:cubicBezTo>
                    <a:pt x="9091" y="4432"/>
                    <a:pt x="9233" y="4085"/>
                    <a:pt x="9070" y="3759"/>
                  </a:cubicBezTo>
                  <a:cubicBezTo>
                    <a:pt x="8928" y="3434"/>
                    <a:pt x="8785" y="3108"/>
                    <a:pt x="8684" y="2762"/>
                  </a:cubicBezTo>
                  <a:cubicBezTo>
                    <a:pt x="8826" y="2721"/>
                    <a:pt x="8969" y="2619"/>
                    <a:pt x="9070" y="2497"/>
                  </a:cubicBezTo>
                  <a:cubicBezTo>
                    <a:pt x="9172" y="2578"/>
                    <a:pt x="9295" y="2680"/>
                    <a:pt x="9396" y="2782"/>
                  </a:cubicBezTo>
                  <a:cubicBezTo>
                    <a:pt x="9535" y="2909"/>
                    <a:pt x="9708" y="2966"/>
                    <a:pt x="9880" y="2966"/>
                  </a:cubicBezTo>
                  <a:cubicBezTo>
                    <a:pt x="10312" y="2966"/>
                    <a:pt x="10732" y="2606"/>
                    <a:pt x="10557" y="2110"/>
                  </a:cubicBezTo>
                  <a:cubicBezTo>
                    <a:pt x="10476" y="1845"/>
                    <a:pt x="10374" y="1580"/>
                    <a:pt x="10272" y="1336"/>
                  </a:cubicBezTo>
                  <a:cubicBezTo>
                    <a:pt x="10211" y="908"/>
                    <a:pt x="10068" y="562"/>
                    <a:pt x="9783" y="216"/>
                  </a:cubicBezTo>
                  <a:cubicBezTo>
                    <a:pt x="9662" y="65"/>
                    <a:pt x="9502" y="0"/>
                    <a:pt x="93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19"/>
            <p:cNvSpPr/>
            <p:nvPr/>
          </p:nvSpPr>
          <p:spPr>
            <a:xfrm flipH="1">
              <a:off x="7297775" y="4360288"/>
              <a:ext cx="134450" cy="94350"/>
            </a:xfrm>
            <a:custGeom>
              <a:avLst/>
              <a:gdLst/>
              <a:ahLst/>
              <a:cxnLst/>
              <a:rect l="l" t="t" r="r" b="b"/>
              <a:pathLst>
                <a:path w="5378" h="3774" extrusionOk="0">
                  <a:moveTo>
                    <a:pt x="1704" y="1"/>
                  </a:moveTo>
                  <a:cubicBezTo>
                    <a:pt x="1149" y="1"/>
                    <a:pt x="799" y="805"/>
                    <a:pt x="1386" y="1185"/>
                  </a:cubicBezTo>
                  <a:cubicBezTo>
                    <a:pt x="1651" y="1348"/>
                    <a:pt x="1916" y="1531"/>
                    <a:pt x="2181" y="1715"/>
                  </a:cubicBezTo>
                  <a:cubicBezTo>
                    <a:pt x="1671" y="1531"/>
                    <a:pt x="1142" y="1368"/>
                    <a:pt x="612" y="1287"/>
                  </a:cubicBezTo>
                  <a:cubicBezTo>
                    <a:pt x="591" y="1284"/>
                    <a:pt x="570" y="1282"/>
                    <a:pt x="549" y="1282"/>
                  </a:cubicBezTo>
                  <a:cubicBezTo>
                    <a:pt x="166" y="1282"/>
                    <a:pt x="1" y="1804"/>
                    <a:pt x="368" y="1959"/>
                  </a:cubicBezTo>
                  <a:cubicBezTo>
                    <a:pt x="1712" y="2590"/>
                    <a:pt x="3117" y="3262"/>
                    <a:pt x="4523" y="3751"/>
                  </a:cubicBezTo>
                  <a:cubicBezTo>
                    <a:pt x="4573" y="3766"/>
                    <a:pt x="4622" y="3773"/>
                    <a:pt x="4670" y="3773"/>
                  </a:cubicBezTo>
                  <a:cubicBezTo>
                    <a:pt x="5071" y="3773"/>
                    <a:pt x="5372" y="3282"/>
                    <a:pt x="5154" y="2936"/>
                  </a:cubicBezTo>
                  <a:cubicBezTo>
                    <a:pt x="5134" y="2916"/>
                    <a:pt x="5134" y="2916"/>
                    <a:pt x="5113" y="2896"/>
                  </a:cubicBezTo>
                  <a:cubicBezTo>
                    <a:pt x="5337" y="2651"/>
                    <a:pt x="5378" y="2224"/>
                    <a:pt x="5134" y="1959"/>
                  </a:cubicBezTo>
                  <a:cubicBezTo>
                    <a:pt x="4686" y="1450"/>
                    <a:pt x="4502" y="778"/>
                    <a:pt x="3830" y="513"/>
                  </a:cubicBezTo>
                  <a:cubicBezTo>
                    <a:pt x="3771" y="493"/>
                    <a:pt x="3715" y="484"/>
                    <a:pt x="3663" y="484"/>
                  </a:cubicBezTo>
                  <a:cubicBezTo>
                    <a:pt x="3443" y="484"/>
                    <a:pt x="3281" y="642"/>
                    <a:pt x="3199" y="839"/>
                  </a:cubicBezTo>
                  <a:cubicBezTo>
                    <a:pt x="2832" y="574"/>
                    <a:pt x="2425" y="309"/>
                    <a:pt x="2018" y="85"/>
                  </a:cubicBezTo>
                  <a:cubicBezTo>
                    <a:pt x="1909" y="26"/>
                    <a:pt x="1803" y="1"/>
                    <a:pt x="17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19"/>
            <p:cNvSpPr/>
            <p:nvPr/>
          </p:nvSpPr>
          <p:spPr>
            <a:xfrm flipH="1">
              <a:off x="7195625" y="4290663"/>
              <a:ext cx="115350" cy="116025"/>
            </a:xfrm>
            <a:custGeom>
              <a:avLst/>
              <a:gdLst/>
              <a:ahLst/>
              <a:cxnLst/>
              <a:rect l="l" t="t" r="r" b="b"/>
              <a:pathLst>
                <a:path w="4614" h="4641" extrusionOk="0">
                  <a:moveTo>
                    <a:pt x="3779" y="1"/>
                  </a:moveTo>
                  <a:cubicBezTo>
                    <a:pt x="3618" y="1"/>
                    <a:pt x="3459" y="56"/>
                    <a:pt x="3338" y="182"/>
                  </a:cubicBezTo>
                  <a:cubicBezTo>
                    <a:pt x="2239" y="1282"/>
                    <a:pt x="1139" y="2402"/>
                    <a:pt x="284" y="3705"/>
                  </a:cubicBezTo>
                  <a:cubicBezTo>
                    <a:pt x="0" y="4139"/>
                    <a:pt x="399" y="4641"/>
                    <a:pt x="844" y="4641"/>
                  </a:cubicBezTo>
                  <a:cubicBezTo>
                    <a:pt x="942" y="4641"/>
                    <a:pt x="1043" y="4616"/>
                    <a:pt x="1139" y="4561"/>
                  </a:cubicBezTo>
                  <a:cubicBezTo>
                    <a:pt x="1506" y="4337"/>
                    <a:pt x="1892" y="4133"/>
                    <a:pt x="2218" y="3827"/>
                  </a:cubicBezTo>
                  <a:cubicBezTo>
                    <a:pt x="2279" y="3787"/>
                    <a:pt x="2300" y="3726"/>
                    <a:pt x="2341" y="3685"/>
                  </a:cubicBezTo>
                  <a:cubicBezTo>
                    <a:pt x="2951" y="3257"/>
                    <a:pt x="3420" y="2728"/>
                    <a:pt x="3786" y="2117"/>
                  </a:cubicBezTo>
                  <a:cubicBezTo>
                    <a:pt x="3929" y="2056"/>
                    <a:pt x="4072" y="1933"/>
                    <a:pt x="4112" y="1771"/>
                  </a:cubicBezTo>
                  <a:cubicBezTo>
                    <a:pt x="4133" y="1669"/>
                    <a:pt x="4153" y="1567"/>
                    <a:pt x="4133" y="1465"/>
                  </a:cubicBezTo>
                  <a:cubicBezTo>
                    <a:pt x="4255" y="1261"/>
                    <a:pt x="4336" y="1037"/>
                    <a:pt x="4438" y="813"/>
                  </a:cubicBezTo>
                  <a:cubicBezTo>
                    <a:pt x="4614" y="360"/>
                    <a:pt x="4190" y="1"/>
                    <a:pt x="37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19"/>
            <p:cNvSpPr/>
            <p:nvPr/>
          </p:nvSpPr>
          <p:spPr>
            <a:xfrm flipH="1">
              <a:off x="7369550" y="4156488"/>
              <a:ext cx="77525" cy="74350"/>
            </a:xfrm>
            <a:custGeom>
              <a:avLst/>
              <a:gdLst/>
              <a:ahLst/>
              <a:cxnLst/>
              <a:rect l="l" t="t" r="r" b="b"/>
              <a:pathLst>
                <a:path w="3101" h="2974" extrusionOk="0">
                  <a:moveTo>
                    <a:pt x="1978" y="717"/>
                  </a:moveTo>
                  <a:cubicBezTo>
                    <a:pt x="2092" y="717"/>
                    <a:pt x="2204" y="733"/>
                    <a:pt x="2306" y="763"/>
                  </a:cubicBezTo>
                  <a:cubicBezTo>
                    <a:pt x="2323" y="769"/>
                    <a:pt x="2337" y="771"/>
                    <a:pt x="2351" y="771"/>
                  </a:cubicBezTo>
                  <a:cubicBezTo>
                    <a:pt x="2388" y="771"/>
                    <a:pt x="2413" y="752"/>
                    <a:pt x="2428" y="722"/>
                  </a:cubicBezTo>
                  <a:cubicBezTo>
                    <a:pt x="2428" y="743"/>
                    <a:pt x="2449" y="763"/>
                    <a:pt x="2449" y="783"/>
                  </a:cubicBezTo>
                  <a:cubicBezTo>
                    <a:pt x="2571" y="1272"/>
                    <a:pt x="2388" y="1883"/>
                    <a:pt x="2062" y="2229"/>
                  </a:cubicBezTo>
                  <a:cubicBezTo>
                    <a:pt x="1888" y="2403"/>
                    <a:pt x="1571" y="2511"/>
                    <a:pt x="1274" y="2511"/>
                  </a:cubicBezTo>
                  <a:cubicBezTo>
                    <a:pt x="909" y="2511"/>
                    <a:pt x="575" y="2348"/>
                    <a:pt x="575" y="1944"/>
                  </a:cubicBezTo>
                  <a:cubicBezTo>
                    <a:pt x="575" y="1476"/>
                    <a:pt x="962" y="1048"/>
                    <a:pt x="1430" y="845"/>
                  </a:cubicBezTo>
                  <a:cubicBezTo>
                    <a:pt x="1471" y="845"/>
                    <a:pt x="1512" y="845"/>
                    <a:pt x="1553" y="824"/>
                  </a:cubicBezTo>
                  <a:cubicBezTo>
                    <a:pt x="1573" y="804"/>
                    <a:pt x="1614" y="783"/>
                    <a:pt x="1634" y="763"/>
                  </a:cubicBezTo>
                  <a:cubicBezTo>
                    <a:pt x="1746" y="733"/>
                    <a:pt x="1863" y="717"/>
                    <a:pt x="1978" y="717"/>
                  </a:cubicBezTo>
                  <a:close/>
                  <a:moveTo>
                    <a:pt x="2162" y="1"/>
                  </a:moveTo>
                  <a:cubicBezTo>
                    <a:pt x="1865" y="1"/>
                    <a:pt x="1552" y="157"/>
                    <a:pt x="1349" y="437"/>
                  </a:cubicBezTo>
                  <a:cubicBezTo>
                    <a:pt x="758" y="641"/>
                    <a:pt x="229" y="1252"/>
                    <a:pt x="127" y="1822"/>
                  </a:cubicBezTo>
                  <a:cubicBezTo>
                    <a:pt x="0" y="2583"/>
                    <a:pt x="682" y="2973"/>
                    <a:pt x="1357" y="2973"/>
                  </a:cubicBezTo>
                  <a:cubicBezTo>
                    <a:pt x="1658" y="2973"/>
                    <a:pt x="1958" y="2896"/>
                    <a:pt x="2184" y="2739"/>
                  </a:cubicBezTo>
                  <a:cubicBezTo>
                    <a:pt x="2836" y="2311"/>
                    <a:pt x="3100" y="1354"/>
                    <a:pt x="2917" y="621"/>
                  </a:cubicBezTo>
                  <a:cubicBezTo>
                    <a:pt x="2799" y="192"/>
                    <a:pt x="2490" y="1"/>
                    <a:pt x="21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19"/>
            <p:cNvSpPr/>
            <p:nvPr/>
          </p:nvSpPr>
          <p:spPr>
            <a:xfrm flipH="1">
              <a:off x="7206325" y="4052588"/>
              <a:ext cx="348325" cy="512525"/>
            </a:xfrm>
            <a:custGeom>
              <a:avLst/>
              <a:gdLst/>
              <a:ahLst/>
              <a:cxnLst/>
              <a:rect l="l" t="t" r="r" b="b"/>
              <a:pathLst>
                <a:path w="13933" h="20501" extrusionOk="0">
                  <a:moveTo>
                    <a:pt x="9495" y="676"/>
                  </a:moveTo>
                  <a:cubicBezTo>
                    <a:pt x="10280" y="676"/>
                    <a:pt x="10954" y="1195"/>
                    <a:pt x="10743" y="2312"/>
                  </a:cubicBezTo>
                  <a:cubicBezTo>
                    <a:pt x="10540" y="3351"/>
                    <a:pt x="9359" y="4166"/>
                    <a:pt x="8544" y="4715"/>
                  </a:cubicBezTo>
                  <a:cubicBezTo>
                    <a:pt x="8339" y="4869"/>
                    <a:pt x="8464" y="5181"/>
                    <a:pt x="8665" y="5181"/>
                  </a:cubicBezTo>
                  <a:cubicBezTo>
                    <a:pt x="8704" y="5181"/>
                    <a:pt x="8746" y="5169"/>
                    <a:pt x="8788" y="5143"/>
                  </a:cubicBezTo>
                  <a:cubicBezTo>
                    <a:pt x="8931" y="5062"/>
                    <a:pt x="9094" y="4980"/>
                    <a:pt x="9236" y="4878"/>
                  </a:cubicBezTo>
                  <a:cubicBezTo>
                    <a:pt x="9908" y="5326"/>
                    <a:pt x="10601" y="5510"/>
                    <a:pt x="11008" y="6284"/>
                  </a:cubicBezTo>
                  <a:cubicBezTo>
                    <a:pt x="11293" y="6813"/>
                    <a:pt x="11151" y="7444"/>
                    <a:pt x="10825" y="7913"/>
                  </a:cubicBezTo>
                  <a:cubicBezTo>
                    <a:pt x="10382" y="8582"/>
                    <a:pt x="9711" y="8819"/>
                    <a:pt x="8989" y="8819"/>
                  </a:cubicBezTo>
                  <a:cubicBezTo>
                    <a:pt x="8283" y="8819"/>
                    <a:pt x="7529" y="8592"/>
                    <a:pt x="6894" y="8320"/>
                  </a:cubicBezTo>
                  <a:cubicBezTo>
                    <a:pt x="6813" y="7994"/>
                    <a:pt x="6548" y="7689"/>
                    <a:pt x="6080" y="7485"/>
                  </a:cubicBezTo>
                  <a:cubicBezTo>
                    <a:pt x="6061" y="7478"/>
                    <a:pt x="6042" y="7475"/>
                    <a:pt x="6024" y="7475"/>
                  </a:cubicBezTo>
                  <a:cubicBezTo>
                    <a:pt x="5887" y="7475"/>
                    <a:pt x="5793" y="7658"/>
                    <a:pt x="5937" y="7730"/>
                  </a:cubicBezTo>
                  <a:cubicBezTo>
                    <a:pt x="6141" y="7831"/>
                    <a:pt x="6283" y="7954"/>
                    <a:pt x="6365" y="8096"/>
                  </a:cubicBezTo>
                  <a:cubicBezTo>
                    <a:pt x="6243" y="8117"/>
                    <a:pt x="6181" y="8279"/>
                    <a:pt x="6304" y="8381"/>
                  </a:cubicBezTo>
                  <a:cubicBezTo>
                    <a:pt x="6365" y="8422"/>
                    <a:pt x="6446" y="8463"/>
                    <a:pt x="6507" y="8503"/>
                  </a:cubicBezTo>
                  <a:cubicBezTo>
                    <a:pt x="6583" y="9450"/>
                    <a:pt x="5197" y="10654"/>
                    <a:pt x="4282" y="10654"/>
                  </a:cubicBezTo>
                  <a:cubicBezTo>
                    <a:pt x="3719" y="10654"/>
                    <a:pt x="3334" y="10199"/>
                    <a:pt x="3575" y="8951"/>
                  </a:cubicBezTo>
                  <a:cubicBezTo>
                    <a:pt x="3607" y="8774"/>
                    <a:pt x="3486" y="8635"/>
                    <a:pt x="3334" y="8635"/>
                  </a:cubicBezTo>
                  <a:cubicBezTo>
                    <a:pt x="3293" y="8635"/>
                    <a:pt x="3251" y="8645"/>
                    <a:pt x="3208" y="8666"/>
                  </a:cubicBezTo>
                  <a:cubicBezTo>
                    <a:pt x="2869" y="8832"/>
                    <a:pt x="2550" y="8907"/>
                    <a:pt x="2259" y="8907"/>
                  </a:cubicBezTo>
                  <a:cubicBezTo>
                    <a:pt x="1258" y="8907"/>
                    <a:pt x="588" y="8017"/>
                    <a:pt x="540" y="6833"/>
                  </a:cubicBezTo>
                  <a:cubicBezTo>
                    <a:pt x="504" y="5597"/>
                    <a:pt x="1203" y="5162"/>
                    <a:pt x="2058" y="5162"/>
                  </a:cubicBezTo>
                  <a:cubicBezTo>
                    <a:pt x="2641" y="5162"/>
                    <a:pt x="3295" y="5364"/>
                    <a:pt x="3839" y="5652"/>
                  </a:cubicBezTo>
                  <a:cubicBezTo>
                    <a:pt x="3860" y="5673"/>
                    <a:pt x="3880" y="5673"/>
                    <a:pt x="3901" y="5673"/>
                  </a:cubicBezTo>
                  <a:cubicBezTo>
                    <a:pt x="3932" y="5687"/>
                    <a:pt x="3962" y="5694"/>
                    <a:pt x="3990" y="5694"/>
                  </a:cubicBezTo>
                  <a:cubicBezTo>
                    <a:pt x="4198" y="5694"/>
                    <a:pt x="4299" y="5332"/>
                    <a:pt x="4084" y="5225"/>
                  </a:cubicBezTo>
                  <a:cubicBezTo>
                    <a:pt x="4002" y="5184"/>
                    <a:pt x="3921" y="5143"/>
                    <a:pt x="3839" y="5102"/>
                  </a:cubicBezTo>
                  <a:cubicBezTo>
                    <a:pt x="2638" y="4321"/>
                    <a:pt x="3785" y="1678"/>
                    <a:pt x="5132" y="1678"/>
                  </a:cubicBezTo>
                  <a:cubicBezTo>
                    <a:pt x="5611" y="1678"/>
                    <a:pt x="6115" y="2012"/>
                    <a:pt x="6548" y="2883"/>
                  </a:cubicBezTo>
                  <a:cubicBezTo>
                    <a:pt x="6589" y="2973"/>
                    <a:pt x="6661" y="3011"/>
                    <a:pt x="6736" y="3011"/>
                  </a:cubicBezTo>
                  <a:cubicBezTo>
                    <a:pt x="6848" y="3011"/>
                    <a:pt x="6968" y="2930"/>
                    <a:pt x="7016" y="2821"/>
                  </a:cubicBezTo>
                  <a:cubicBezTo>
                    <a:pt x="7261" y="2231"/>
                    <a:pt x="7607" y="1762"/>
                    <a:pt x="8055" y="1294"/>
                  </a:cubicBezTo>
                  <a:cubicBezTo>
                    <a:pt x="8445" y="889"/>
                    <a:pt x="8993" y="676"/>
                    <a:pt x="9495" y="676"/>
                  </a:cubicBezTo>
                  <a:close/>
                  <a:moveTo>
                    <a:pt x="12855" y="11153"/>
                  </a:moveTo>
                  <a:cubicBezTo>
                    <a:pt x="13085" y="11153"/>
                    <a:pt x="12631" y="12523"/>
                    <a:pt x="12536" y="12638"/>
                  </a:cubicBezTo>
                  <a:cubicBezTo>
                    <a:pt x="12210" y="13045"/>
                    <a:pt x="11762" y="13350"/>
                    <a:pt x="11354" y="13656"/>
                  </a:cubicBezTo>
                  <a:cubicBezTo>
                    <a:pt x="11029" y="13860"/>
                    <a:pt x="10682" y="14104"/>
                    <a:pt x="10316" y="14308"/>
                  </a:cubicBezTo>
                  <a:cubicBezTo>
                    <a:pt x="10784" y="13025"/>
                    <a:pt x="11538" y="11864"/>
                    <a:pt x="12800" y="11171"/>
                  </a:cubicBezTo>
                  <a:cubicBezTo>
                    <a:pt x="12822" y="11159"/>
                    <a:pt x="12840" y="11153"/>
                    <a:pt x="12855" y="11153"/>
                  </a:cubicBezTo>
                  <a:close/>
                  <a:moveTo>
                    <a:pt x="6146" y="12632"/>
                  </a:moveTo>
                  <a:cubicBezTo>
                    <a:pt x="6602" y="12632"/>
                    <a:pt x="7198" y="12810"/>
                    <a:pt x="7302" y="12862"/>
                  </a:cubicBezTo>
                  <a:cubicBezTo>
                    <a:pt x="7790" y="13147"/>
                    <a:pt x="8218" y="13554"/>
                    <a:pt x="8625" y="13941"/>
                  </a:cubicBezTo>
                  <a:cubicBezTo>
                    <a:pt x="8829" y="14145"/>
                    <a:pt x="9033" y="14369"/>
                    <a:pt x="9236" y="14572"/>
                  </a:cubicBezTo>
                  <a:cubicBezTo>
                    <a:pt x="9277" y="14674"/>
                    <a:pt x="9318" y="14776"/>
                    <a:pt x="9379" y="14858"/>
                  </a:cubicBezTo>
                  <a:cubicBezTo>
                    <a:pt x="9359" y="14939"/>
                    <a:pt x="9399" y="15020"/>
                    <a:pt x="9460" y="15061"/>
                  </a:cubicBezTo>
                  <a:cubicBezTo>
                    <a:pt x="9481" y="15102"/>
                    <a:pt x="9501" y="15143"/>
                    <a:pt x="9521" y="15163"/>
                  </a:cubicBezTo>
                  <a:cubicBezTo>
                    <a:pt x="9460" y="15346"/>
                    <a:pt x="9420" y="15509"/>
                    <a:pt x="9399" y="15672"/>
                  </a:cubicBezTo>
                  <a:cubicBezTo>
                    <a:pt x="8137" y="15163"/>
                    <a:pt x="6528" y="14552"/>
                    <a:pt x="5795" y="13412"/>
                  </a:cubicBezTo>
                  <a:cubicBezTo>
                    <a:pt x="5393" y="12800"/>
                    <a:pt x="5704" y="12632"/>
                    <a:pt x="6146" y="12632"/>
                  </a:cubicBezTo>
                  <a:close/>
                  <a:moveTo>
                    <a:pt x="9615" y="0"/>
                  </a:moveTo>
                  <a:cubicBezTo>
                    <a:pt x="8526" y="0"/>
                    <a:pt x="7345" y="1228"/>
                    <a:pt x="6752" y="2231"/>
                  </a:cubicBezTo>
                  <a:cubicBezTo>
                    <a:pt x="6282" y="1500"/>
                    <a:pt x="5736" y="1207"/>
                    <a:pt x="5201" y="1207"/>
                  </a:cubicBezTo>
                  <a:cubicBezTo>
                    <a:pt x="3742" y="1207"/>
                    <a:pt x="2377" y="3390"/>
                    <a:pt x="2943" y="4777"/>
                  </a:cubicBezTo>
                  <a:cubicBezTo>
                    <a:pt x="2649" y="4702"/>
                    <a:pt x="2358" y="4662"/>
                    <a:pt x="2079" y="4662"/>
                  </a:cubicBezTo>
                  <a:cubicBezTo>
                    <a:pt x="989" y="4662"/>
                    <a:pt x="100" y="5276"/>
                    <a:pt x="51" y="6833"/>
                  </a:cubicBezTo>
                  <a:cubicBezTo>
                    <a:pt x="0" y="8358"/>
                    <a:pt x="1000" y="9392"/>
                    <a:pt x="2276" y="9392"/>
                  </a:cubicBezTo>
                  <a:cubicBezTo>
                    <a:pt x="2517" y="9392"/>
                    <a:pt x="2769" y="9355"/>
                    <a:pt x="3025" y="9277"/>
                  </a:cubicBezTo>
                  <a:lnTo>
                    <a:pt x="3025" y="9277"/>
                  </a:lnTo>
                  <a:cubicBezTo>
                    <a:pt x="2876" y="10635"/>
                    <a:pt x="3386" y="11137"/>
                    <a:pt x="4083" y="11137"/>
                  </a:cubicBezTo>
                  <a:cubicBezTo>
                    <a:pt x="5193" y="11137"/>
                    <a:pt x="6777" y="9862"/>
                    <a:pt x="6915" y="8748"/>
                  </a:cubicBezTo>
                  <a:cubicBezTo>
                    <a:pt x="7057" y="8829"/>
                    <a:pt x="7220" y="8890"/>
                    <a:pt x="7363" y="8951"/>
                  </a:cubicBezTo>
                  <a:cubicBezTo>
                    <a:pt x="7363" y="8992"/>
                    <a:pt x="7363" y="9013"/>
                    <a:pt x="7363" y="9053"/>
                  </a:cubicBezTo>
                  <a:cubicBezTo>
                    <a:pt x="7770" y="10499"/>
                    <a:pt x="8218" y="12027"/>
                    <a:pt x="8788" y="13513"/>
                  </a:cubicBezTo>
                  <a:cubicBezTo>
                    <a:pt x="8070" y="12753"/>
                    <a:pt x="7206" y="12090"/>
                    <a:pt x="6424" y="12090"/>
                  </a:cubicBezTo>
                  <a:cubicBezTo>
                    <a:pt x="6076" y="12090"/>
                    <a:pt x="5744" y="12222"/>
                    <a:pt x="5448" y="12536"/>
                  </a:cubicBezTo>
                  <a:cubicBezTo>
                    <a:pt x="3982" y="14104"/>
                    <a:pt x="8585" y="15876"/>
                    <a:pt x="9440" y="16242"/>
                  </a:cubicBezTo>
                  <a:cubicBezTo>
                    <a:pt x="9480" y="16260"/>
                    <a:pt x="9526" y="16269"/>
                    <a:pt x="9571" y="16269"/>
                  </a:cubicBezTo>
                  <a:cubicBezTo>
                    <a:pt x="9683" y="16269"/>
                    <a:pt x="9792" y="16211"/>
                    <a:pt x="9807" y="16079"/>
                  </a:cubicBezTo>
                  <a:lnTo>
                    <a:pt x="9868" y="15876"/>
                  </a:lnTo>
                  <a:cubicBezTo>
                    <a:pt x="10784" y="17648"/>
                    <a:pt x="11965" y="19256"/>
                    <a:pt x="13513" y="20458"/>
                  </a:cubicBezTo>
                  <a:cubicBezTo>
                    <a:pt x="13556" y="20488"/>
                    <a:pt x="13599" y="20501"/>
                    <a:pt x="13640" y="20501"/>
                  </a:cubicBezTo>
                  <a:cubicBezTo>
                    <a:pt x="13799" y="20501"/>
                    <a:pt x="13932" y="20314"/>
                    <a:pt x="13900" y="20153"/>
                  </a:cubicBezTo>
                  <a:cubicBezTo>
                    <a:pt x="13778" y="19705"/>
                    <a:pt x="13819" y="19786"/>
                    <a:pt x="13574" y="19358"/>
                  </a:cubicBezTo>
                  <a:cubicBezTo>
                    <a:pt x="13533" y="19296"/>
                    <a:pt x="13468" y="19269"/>
                    <a:pt x="13404" y="19269"/>
                  </a:cubicBezTo>
                  <a:cubicBezTo>
                    <a:pt x="13278" y="19269"/>
                    <a:pt x="13154" y="19373"/>
                    <a:pt x="13208" y="19521"/>
                  </a:cubicBezTo>
                  <a:cubicBezTo>
                    <a:pt x="13208" y="19521"/>
                    <a:pt x="13208" y="19542"/>
                    <a:pt x="13208" y="19542"/>
                  </a:cubicBezTo>
                  <a:cubicBezTo>
                    <a:pt x="11925" y="18401"/>
                    <a:pt x="10967" y="16976"/>
                    <a:pt x="10194" y="15428"/>
                  </a:cubicBezTo>
                  <a:cubicBezTo>
                    <a:pt x="10214" y="15407"/>
                    <a:pt x="10214" y="15367"/>
                    <a:pt x="10194" y="15326"/>
                  </a:cubicBezTo>
                  <a:cubicBezTo>
                    <a:pt x="10153" y="15265"/>
                    <a:pt x="10112" y="15183"/>
                    <a:pt x="10051" y="15102"/>
                  </a:cubicBezTo>
                  <a:cubicBezTo>
                    <a:pt x="10071" y="15082"/>
                    <a:pt x="10071" y="15061"/>
                    <a:pt x="10071" y="15041"/>
                  </a:cubicBezTo>
                  <a:cubicBezTo>
                    <a:pt x="11008" y="14735"/>
                    <a:pt x="12047" y="13839"/>
                    <a:pt x="12678" y="13228"/>
                  </a:cubicBezTo>
                  <a:cubicBezTo>
                    <a:pt x="13432" y="12515"/>
                    <a:pt x="13737" y="11599"/>
                    <a:pt x="13228" y="10662"/>
                  </a:cubicBezTo>
                  <a:cubicBezTo>
                    <a:pt x="13189" y="10584"/>
                    <a:pt x="13108" y="10547"/>
                    <a:pt x="13023" y="10547"/>
                  </a:cubicBezTo>
                  <a:cubicBezTo>
                    <a:pt x="12975" y="10547"/>
                    <a:pt x="12926" y="10559"/>
                    <a:pt x="12882" y="10581"/>
                  </a:cubicBezTo>
                  <a:cubicBezTo>
                    <a:pt x="11232" y="11294"/>
                    <a:pt x="10275" y="12801"/>
                    <a:pt x="9725" y="14450"/>
                  </a:cubicBezTo>
                  <a:cubicBezTo>
                    <a:pt x="8951" y="12678"/>
                    <a:pt x="8340" y="10825"/>
                    <a:pt x="7750" y="9074"/>
                  </a:cubicBezTo>
                  <a:lnTo>
                    <a:pt x="7750" y="9074"/>
                  </a:lnTo>
                  <a:cubicBezTo>
                    <a:pt x="8139" y="9191"/>
                    <a:pt x="8544" y="9256"/>
                    <a:pt x="8944" y="9256"/>
                  </a:cubicBezTo>
                  <a:cubicBezTo>
                    <a:pt x="9864" y="9256"/>
                    <a:pt x="10752" y="8913"/>
                    <a:pt x="11334" y="8076"/>
                  </a:cubicBezTo>
                  <a:cubicBezTo>
                    <a:pt x="12271" y="6711"/>
                    <a:pt x="11110" y="4960"/>
                    <a:pt x="9684" y="4553"/>
                  </a:cubicBezTo>
                  <a:cubicBezTo>
                    <a:pt x="10845" y="3616"/>
                    <a:pt x="11823" y="2231"/>
                    <a:pt x="10947" y="846"/>
                  </a:cubicBezTo>
                  <a:cubicBezTo>
                    <a:pt x="10560" y="240"/>
                    <a:pt x="10096" y="0"/>
                    <a:pt x="96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5" name="Google Shape;1235;p19"/>
          <p:cNvGrpSpPr/>
          <p:nvPr/>
        </p:nvGrpSpPr>
        <p:grpSpPr>
          <a:xfrm rot="1652175">
            <a:off x="906147" y="882121"/>
            <a:ext cx="587063" cy="622187"/>
            <a:chOff x="879700" y="602913"/>
            <a:chExt cx="587075" cy="622200"/>
          </a:xfrm>
        </p:grpSpPr>
        <p:sp>
          <p:nvSpPr>
            <p:cNvPr id="1236" name="Google Shape;1236;p19"/>
            <p:cNvSpPr/>
            <p:nvPr/>
          </p:nvSpPr>
          <p:spPr>
            <a:xfrm rot="10800000">
              <a:off x="1199950" y="602913"/>
              <a:ext cx="266825" cy="245425"/>
            </a:xfrm>
            <a:custGeom>
              <a:avLst/>
              <a:gdLst/>
              <a:ahLst/>
              <a:cxnLst/>
              <a:rect l="l" t="t" r="r" b="b"/>
              <a:pathLst>
                <a:path w="10673" h="9817" extrusionOk="0">
                  <a:moveTo>
                    <a:pt x="10672" y="9369"/>
                  </a:moveTo>
                  <a:cubicBezTo>
                    <a:pt x="9695" y="9817"/>
                    <a:pt x="9023" y="9735"/>
                    <a:pt x="8493" y="9308"/>
                  </a:cubicBezTo>
                  <a:cubicBezTo>
                    <a:pt x="5805" y="7108"/>
                    <a:pt x="3055" y="4970"/>
                    <a:pt x="815" y="2261"/>
                  </a:cubicBezTo>
                  <a:cubicBezTo>
                    <a:pt x="510" y="1894"/>
                    <a:pt x="225" y="1467"/>
                    <a:pt x="82" y="1019"/>
                  </a:cubicBezTo>
                  <a:cubicBezTo>
                    <a:pt x="1" y="795"/>
                    <a:pt x="204" y="408"/>
                    <a:pt x="408" y="184"/>
                  </a:cubicBezTo>
                  <a:cubicBezTo>
                    <a:pt x="530" y="62"/>
                    <a:pt x="876" y="0"/>
                    <a:pt x="1060" y="82"/>
                  </a:cubicBezTo>
                  <a:cubicBezTo>
                    <a:pt x="1508" y="265"/>
                    <a:pt x="1956" y="489"/>
                    <a:pt x="2343" y="774"/>
                  </a:cubicBezTo>
                  <a:cubicBezTo>
                    <a:pt x="4155" y="2139"/>
                    <a:pt x="5927" y="3544"/>
                    <a:pt x="7699" y="4929"/>
                  </a:cubicBezTo>
                  <a:cubicBezTo>
                    <a:pt x="8595" y="5621"/>
                    <a:pt x="9043" y="6782"/>
                    <a:pt x="10163" y="7251"/>
                  </a:cubicBezTo>
                  <a:cubicBezTo>
                    <a:pt x="10326" y="7943"/>
                    <a:pt x="10489" y="8615"/>
                    <a:pt x="10672" y="93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19"/>
            <p:cNvSpPr/>
            <p:nvPr/>
          </p:nvSpPr>
          <p:spPr>
            <a:xfrm rot="10800000">
              <a:off x="879700" y="1132413"/>
              <a:ext cx="391050" cy="92700"/>
            </a:xfrm>
            <a:custGeom>
              <a:avLst/>
              <a:gdLst/>
              <a:ahLst/>
              <a:cxnLst/>
              <a:rect l="l" t="t" r="r" b="b"/>
              <a:pathLst>
                <a:path w="15642" h="3708" extrusionOk="0">
                  <a:moveTo>
                    <a:pt x="15275" y="2323"/>
                  </a:moveTo>
                  <a:cubicBezTo>
                    <a:pt x="13869" y="2424"/>
                    <a:pt x="12444" y="2608"/>
                    <a:pt x="10998" y="2628"/>
                  </a:cubicBezTo>
                  <a:cubicBezTo>
                    <a:pt x="8798" y="2649"/>
                    <a:pt x="6660" y="2995"/>
                    <a:pt x="4501" y="3382"/>
                  </a:cubicBezTo>
                  <a:cubicBezTo>
                    <a:pt x="3788" y="3504"/>
                    <a:pt x="3055" y="3565"/>
                    <a:pt x="2322" y="3626"/>
                  </a:cubicBezTo>
                  <a:cubicBezTo>
                    <a:pt x="1589" y="3708"/>
                    <a:pt x="1161" y="3117"/>
                    <a:pt x="672" y="2730"/>
                  </a:cubicBezTo>
                  <a:cubicBezTo>
                    <a:pt x="286" y="2445"/>
                    <a:pt x="0" y="2017"/>
                    <a:pt x="306" y="1386"/>
                  </a:cubicBezTo>
                  <a:cubicBezTo>
                    <a:pt x="1813" y="1162"/>
                    <a:pt x="3361" y="775"/>
                    <a:pt x="4929" y="734"/>
                  </a:cubicBezTo>
                  <a:cubicBezTo>
                    <a:pt x="7719" y="673"/>
                    <a:pt x="10529" y="1"/>
                    <a:pt x="13340" y="571"/>
                  </a:cubicBezTo>
                  <a:cubicBezTo>
                    <a:pt x="13890" y="673"/>
                    <a:pt x="14460" y="775"/>
                    <a:pt x="14949" y="1019"/>
                  </a:cubicBezTo>
                  <a:cubicBezTo>
                    <a:pt x="15397" y="1264"/>
                    <a:pt x="15641" y="1712"/>
                    <a:pt x="15275" y="23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19"/>
            <p:cNvSpPr/>
            <p:nvPr/>
          </p:nvSpPr>
          <p:spPr>
            <a:xfrm rot="10800000">
              <a:off x="1021250" y="828463"/>
              <a:ext cx="300425" cy="167025"/>
            </a:xfrm>
            <a:custGeom>
              <a:avLst/>
              <a:gdLst/>
              <a:ahLst/>
              <a:cxnLst/>
              <a:rect l="l" t="t" r="r" b="b"/>
              <a:pathLst>
                <a:path w="12017" h="6681" extrusionOk="0">
                  <a:moveTo>
                    <a:pt x="12017" y="6375"/>
                  </a:moveTo>
                  <a:cubicBezTo>
                    <a:pt x="10367" y="6681"/>
                    <a:pt x="8880" y="6192"/>
                    <a:pt x="7373" y="5540"/>
                  </a:cubicBezTo>
                  <a:cubicBezTo>
                    <a:pt x="6111" y="4990"/>
                    <a:pt x="4705" y="4726"/>
                    <a:pt x="3463" y="4176"/>
                  </a:cubicBezTo>
                  <a:cubicBezTo>
                    <a:pt x="2384" y="3707"/>
                    <a:pt x="1365" y="3035"/>
                    <a:pt x="449" y="2302"/>
                  </a:cubicBezTo>
                  <a:cubicBezTo>
                    <a:pt x="123" y="2037"/>
                    <a:pt x="143" y="1284"/>
                    <a:pt x="1" y="775"/>
                  </a:cubicBezTo>
                  <a:cubicBezTo>
                    <a:pt x="673" y="367"/>
                    <a:pt x="1284" y="1"/>
                    <a:pt x="2058" y="205"/>
                  </a:cubicBezTo>
                  <a:cubicBezTo>
                    <a:pt x="2363" y="286"/>
                    <a:pt x="2852" y="347"/>
                    <a:pt x="2893" y="530"/>
                  </a:cubicBezTo>
                  <a:cubicBezTo>
                    <a:pt x="3137" y="1447"/>
                    <a:pt x="4155" y="1202"/>
                    <a:pt x="4624" y="1732"/>
                  </a:cubicBezTo>
                  <a:cubicBezTo>
                    <a:pt x="5072" y="2261"/>
                    <a:pt x="5622" y="2526"/>
                    <a:pt x="6335" y="2261"/>
                  </a:cubicBezTo>
                  <a:cubicBezTo>
                    <a:pt x="6925" y="2995"/>
                    <a:pt x="7821" y="3117"/>
                    <a:pt x="8636" y="3422"/>
                  </a:cubicBezTo>
                  <a:cubicBezTo>
                    <a:pt x="9308" y="3667"/>
                    <a:pt x="9980" y="3952"/>
                    <a:pt x="10652" y="4237"/>
                  </a:cubicBezTo>
                  <a:cubicBezTo>
                    <a:pt x="11609" y="4665"/>
                    <a:pt x="11711" y="4787"/>
                    <a:pt x="12017" y="63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9" name="Google Shape;1239;p19"/>
          <p:cNvGrpSpPr/>
          <p:nvPr/>
        </p:nvGrpSpPr>
        <p:grpSpPr>
          <a:xfrm rot="-4978128">
            <a:off x="8226432" y="3615097"/>
            <a:ext cx="409585" cy="519917"/>
            <a:chOff x="1166205" y="3457177"/>
            <a:chExt cx="409618" cy="519959"/>
          </a:xfrm>
        </p:grpSpPr>
        <p:sp>
          <p:nvSpPr>
            <p:cNvPr id="1240" name="Google Shape;1240;p19"/>
            <p:cNvSpPr/>
            <p:nvPr/>
          </p:nvSpPr>
          <p:spPr>
            <a:xfrm rot="6150200">
              <a:off x="1181479" y="3491280"/>
              <a:ext cx="266830" cy="245429"/>
            </a:xfrm>
            <a:custGeom>
              <a:avLst/>
              <a:gdLst/>
              <a:ahLst/>
              <a:cxnLst/>
              <a:rect l="l" t="t" r="r" b="b"/>
              <a:pathLst>
                <a:path w="10673" h="9817" extrusionOk="0">
                  <a:moveTo>
                    <a:pt x="10672" y="9369"/>
                  </a:moveTo>
                  <a:cubicBezTo>
                    <a:pt x="9695" y="9817"/>
                    <a:pt x="9023" y="9735"/>
                    <a:pt x="8493" y="9308"/>
                  </a:cubicBezTo>
                  <a:cubicBezTo>
                    <a:pt x="5805" y="7108"/>
                    <a:pt x="3055" y="4970"/>
                    <a:pt x="815" y="2261"/>
                  </a:cubicBezTo>
                  <a:cubicBezTo>
                    <a:pt x="510" y="1894"/>
                    <a:pt x="225" y="1467"/>
                    <a:pt x="82" y="1019"/>
                  </a:cubicBezTo>
                  <a:cubicBezTo>
                    <a:pt x="1" y="795"/>
                    <a:pt x="204" y="408"/>
                    <a:pt x="408" y="184"/>
                  </a:cubicBezTo>
                  <a:cubicBezTo>
                    <a:pt x="530" y="62"/>
                    <a:pt x="876" y="0"/>
                    <a:pt x="1060" y="82"/>
                  </a:cubicBezTo>
                  <a:cubicBezTo>
                    <a:pt x="1508" y="265"/>
                    <a:pt x="1956" y="489"/>
                    <a:pt x="2343" y="774"/>
                  </a:cubicBezTo>
                  <a:cubicBezTo>
                    <a:pt x="4155" y="2139"/>
                    <a:pt x="5927" y="3544"/>
                    <a:pt x="7699" y="4929"/>
                  </a:cubicBezTo>
                  <a:cubicBezTo>
                    <a:pt x="8595" y="5621"/>
                    <a:pt x="9043" y="6782"/>
                    <a:pt x="10163" y="7251"/>
                  </a:cubicBezTo>
                  <a:cubicBezTo>
                    <a:pt x="10326" y="7943"/>
                    <a:pt x="10489" y="8615"/>
                    <a:pt x="10672" y="93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19"/>
            <p:cNvSpPr/>
            <p:nvPr/>
          </p:nvSpPr>
          <p:spPr>
            <a:xfrm rot="6150200">
              <a:off x="1311554" y="3728889"/>
              <a:ext cx="300430" cy="167028"/>
            </a:xfrm>
            <a:custGeom>
              <a:avLst/>
              <a:gdLst/>
              <a:ahLst/>
              <a:cxnLst/>
              <a:rect l="l" t="t" r="r" b="b"/>
              <a:pathLst>
                <a:path w="12017" h="6681" extrusionOk="0">
                  <a:moveTo>
                    <a:pt x="12017" y="6375"/>
                  </a:moveTo>
                  <a:cubicBezTo>
                    <a:pt x="10367" y="6681"/>
                    <a:pt x="8880" y="6192"/>
                    <a:pt x="7373" y="5540"/>
                  </a:cubicBezTo>
                  <a:cubicBezTo>
                    <a:pt x="6111" y="4990"/>
                    <a:pt x="4705" y="4726"/>
                    <a:pt x="3463" y="4176"/>
                  </a:cubicBezTo>
                  <a:cubicBezTo>
                    <a:pt x="2384" y="3707"/>
                    <a:pt x="1365" y="3035"/>
                    <a:pt x="449" y="2302"/>
                  </a:cubicBezTo>
                  <a:cubicBezTo>
                    <a:pt x="123" y="2037"/>
                    <a:pt x="143" y="1284"/>
                    <a:pt x="1" y="775"/>
                  </a:cubicBezTo>
                  <a:cubicBezTo>
                    <a:pt x="673" y="367"/>
                    <a:pt x="1284" y="1"/>
                    <a:pt x="2058" y="205"/>
                  </a:cubicBezTo>
                  <a:cubicBezTo>
                    <a:pt x="2363" y="286"/>
                    <a:pt x="2852" y="347"/>
                    <a:pt x="2893" y="530"/>
                  </a:cubicBezTo>
                  <a:cubicBezTo>
                    <a:pt x="3137" y="1447"/>
                    <a:pt x="4155" y="1202"/>
                    <a:pt x="4624" y="1732"/>
                  </a:cubicBezTo>
                  <a:cubicBezTo>
                    <a:pt x="5072" y="2261"/>
                    <a:pt x="5622" y="2526"/>
                    <a:pt x="6335" y="2261"/>
                  </a:cubicBezTo>
                  <a:cubicBezTo>
                    <a:pt x="6925" y="2995"/>
                    <a:pt x="7821" y="3117"/>
                    <a:pt x="8636" y="3422"/>
                  </a:cubicBezTo>
                  <a:cubicBezTo>
                    <a:pt x="9308" y="3667"/>
                    <a:pt x="9980" y="3952"/>
                    <a:pt x="10652" y="4237"/>
                  </a:cubicBezTo>
                  <a:cubicBezTo>
                    <a:pt x="11609" y="4665"/>
                    <a:pt x="11711" y="4787"/>
                    <a:pt x="12017" y="63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2" name="Google Shape;1242;p19"/>
          <p:cNvSpPr/>
          <p:nvPr/>
        </p:nvSpPr>
        <p:spPr>
          <a:xfrm rot="571560">
            <a:off x="4378433" y="4233239"/>
            <a:ext cx="542717" cy="379028"/>
          </a:xfrm>
          <a:custGeom>
            <a:avLst/>
            <a:gdLst/>
            <a:ahLst/>
            <a:cxnLst/>
            <a:rect l="l" t="t" r="r" b="b"/>
            <a:pathLst>
              <a:path w="10192" h="7118" extrusionOk="0">
                <a:moveTo>
                  <a:pt x="7903" y="547"/>
                </a:moveTo>
                <a:cubicBezTo>
                  <a:pt x="7952" y="547"/>
                  <a:pt x="8002" y="549"/>
                  <a:pt x="8053" y="554"/>
                </a:cubicBezTo>
                <a:cubicBezTo>
                  <a:pt x="9479" y="676"/>
                  <a:pt x="9295" y="2795"/>
                  <a:pt x="8807" y="3629"/>
                </a:cubicBezTo>
                <a:cubicBezTo>
                  <a:pt x="7951" y="5096"/>
                  <a:pt x="5854" y="6175"/>
                  <a:pt x="4245" y="6521"/>
                </a:cubicBezTo>
                <a:cubicBezTo>
                  <a:pt x="3993" y="6576"/>
                  <a:pt x="3726" y="6605"/>
                  <a:pt x="3457" y="6605"/>
                </a:cubicBezTo>
                <a:cubicBezTo>
                  <a:pt x="2421" y="6605"/>
                  <a:pt x="1345" y="6180"/>
                  <a:pt x="925" y="5177"/>
                </a:cubicBezTo>
                <a:cubicBezTo>
                  <a:pt x="375" y="3813"/>
                  <a:pt x="2106" y="3548"/>
                  <a:pt x="3226" y="3487"/>
                </a:cubicBezTo>
                <a:cubicBezTo>
                  <a:pt x="3410" y="3589"/>
                  <a:pt x="3613" y="3670"/>
                  <a:pt x="3898" y="3691"/>
                </a:cubicBezTo>
                <a:cubicBezTo>
                  <a:pt x="3905" y="3691"/>
                  <a:pt x="3912" y="3691"/>
                  <a:pt x="3919" y="3691"/>
                </a:cubicBezTo>
                <a:cubicBezTo>
                  <a:pt x="4147" y="3691"/>
                  <a:pt x="4218" y="3362"/>
                  <a:pt x="4000" y="3283"/>
                </a:cubicBezTo>
                <a:cubicBezTo>
                  <a:pt x="3206" y="2937"/>
                  <a:pt x="3023" y="2285"/>
                  <a:pt x="3532" y="1552"/>
                </a:cubicBezTo>
                <a:cubicBezTo>
                  <a:pt x="3748" y="1239"/>
                  <a:pt x="3990" y="1116"/>
                  <a:pt x="4234" y="1116"/>
                </a:cubicBezTo>
                <a:cubicBezTo>
                  <a:pt x="4866" y="1116"/>
                  <a:pt x="5519" y="1940"/>
                  <a:pt x="5813" y="2469"/>
                </a:cubicBezTo>
                <a:cubicBezTo>
                  <a:pt x="5868" y="2569"/>
                  <a:pt x="5972" y="2621"/>
                  <a:pt x="6074" y="2621"/>
                </a:cubicBezTo>
                <a:cubicBezTo>
                  <a:pt x="6199" y="2621"/>
                  <a:pt x="6320" y="2544"/>
                  <a:pt x="6342" y="2387"/>
                </a:cubicBezTo>
                <a:cubicBezTo>
                  <a:pt x="6439" y="1495"/>
                  <a:pt x="6924" y="547"/>
                  <a:pt x="7903" y="547"/>
                </a:cubicBezTo>
                <a:close/>
                <a:moveTo>
                  <a:pt x="7783" y="1"/>
                </a:moveTo>
                <a:cubicBezTo>
                  <a:pt x="7744" y="1"/>
                  <a:pt x="7705" y="2"/>
                  <a:pt x="7666" y="4"/>
                </a:cubicBezTo>
                <a:cubicBezTo>
                  <a:pt x="6750" y="45"/>
                  <a:pt x="6179" y="860"/>
                  <a:pt x="5935" y="1674"/>
                </a:cubicBezTo>
                <a:cubicBezTo>
                  <a:pt x="5478" y="1099"/>
                  <a:pt x="4852" y="583"/>
                  <a:pt x="4221" y="583"/>
                </a:cubicBezTo>
                <a:cubicBezTo>
                  <a:pt x="3868" y="583"/>
                  <a:pt x="3514" y="744"/>
                  <a:pt x="3186" y="1145"/>
                </a:cubicBezTo>
                <a:cubicBezTo>
                  <a:pt x="2738" y="1674"/>
                  <a:pt x="2595" y="2509"/>
                  <a:pt x="2880" y="3080"/>
                </a:cubicBezTo>
                <a:cubicBezTo>
                  <a:pt x="2836" y="3078"/>
                  <a:pt x="2791" y="3078"/>
                  <a:pt x="2747" y="3078"/>
                </a:cubicBezTo>
                <a:cubicBezTo>
                  <a:pt x="1436" y="3078"/>
                  <a:pt x="0" y="3662"/>
                  <a:pt x="355" y="5198"/>
                </a:cubicBezTo>
                <a:cubicBezTo>
                  <a:pt x="690" y="6622"/>
                  <a:pt x="2069" y="7118"/>
                  <a:pt x="3422" y="7118"/>
                </a:cubicBezTo>
                <a:cubicBezTo>
                  <a:pt x="4041" y="7118"/>
                  <a:pt x="4656" y="7014"/>
                  <a:pt x="5161" y="6847"/>
                </a:cubicBezTo>
                <a:cubicBezTo>
                  <a:pt x="7320" y="6155"/>
                  <a:pt x="10191" y="4240"/>
                  <a:pt x="9682" y="1634"/>
                </a:cubicBezTo>
                <a:cubicBezTo>
                  <a:pt x="9506" y="695"/>
                  <a:pt x="8711" y="1"/>
                  <a:pt x="77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0" name="Google Shape;2110;p31"/>
          <p:cNvGrpSpPr/>
          <p:nvPr/>
        </p:nvGrpSpPr>
        <p:grpSpPr>
          <a:xfrm>
            <a:off x="-69" y="-40006"/>
            <a:ext cx="9144139" cy="5223512"/>
            <a:chOff x="-69" y="-40006"/>
            <a:chExt cx="9144139" cy="5223512"/>
          </a:xfrm>
        </p:grpSpPr>
        <p:sp>
          <p:nvSpPr>
            <p:cNvPr id="2111" name="Google Shape;2111;p31"/>
            <p:cNvSpPr/>
            <p:nvPr/>
          </p:nvSpPr>
          <p:spPr>
            <a:xfrm>
              <a:off x="-69" y="448721"/>
              <a:ext cx="9144139" cy="32"/>
            </a:xfrm>
            <a:custGeom>
              <a:avLst/>
              <a:gdLst/>
              <a:ahLst/>
              <a:cxnLst/>
              <a:rect l="l" t="t" r="r" b="b"/>
              <a:pathLst>
                <a:path w="284399" h="1" fill="none" extrusionOk="0">
                  <a:moveTo>
                    <a:pt x="0" y="0"/>
                  </a:moveTo>
                  <a:lnTo>
                    <a:pt x="284399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31"/>
            <p:cNvSpPr/>
            <p:nvPr/>
          </p:nvSpPr>
          <p:spPr>
            <a:xfrm>
              <a:off x="-69" y="898407"/>
              <a:ext cx="9144139" cy="32"/>
            </a:xfrm>
            <a:custGeom>
              <a:avLst/>
              <a:gdLst/>
              <a:ahLst/>
              <a:cxnLst/>
              <a:rect l="l" t="t" r="r" b="b"/>
              <a:pathLst>
                <a:path w="284399" h="1" fill="none" extrusionOk="0">
                  <a:moveTo>
                    <a:pt x="0" y="1"/>
                  </a:moveTo>
                  <a:lnTo>
                    <a:pt x="284399" y="1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31"/>
            <p:cNvSpPr/>
            <p:nvPr/>
          </p:nvSpPr>
          <p:spPr>
            <a:xfrm>
              <a:off x="-69" y="1348093"/>
              <a:ext cx="9144139" cy="32"/>
            </a:xfrm>
            <a:custGeom>
              <a:avLst/>
              <a:gdLst/>
              <a:ahLst/>
              <a:cxnLst/>
              <a:rect l="l" t="t" r="r" b="b"/>
              <a:pathLst>
                <a:path w="284399" h="1" fill="none" extrusionOk="0">
                  <a:moveTo>
                    <a:pt x="0" y="0"/>
                  </a:moveTo>
                  <a:lnTo>
                    <a:pt x="284399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31"/>
            <p:cNvSpPr/>
            <p:nvPr/>
          </p:nvSpPr>
          <p:spPr>
            <a:xfrm>
              <a:off x="-69" y="1797778"/>
              <a:ext cx="9144139" cy="32"/>
            </a:xfrm>
            <a:custGeom>
              <a:avLst/>
              <a:gdLst/>
              <a:ahLst/>
              <a:cxnLst/>
              <a:rect l="l" t="t" r="r" b="b"/>
              <a:pathLst>
                <a:path w="284399" h="1" fill="none" extrusionOk="0">
                  <a:moveTo>
                    <a:pt x="0" y="1"/>
                  </a:moveTo>
                  <a:lnTo>
                    <a:pt x="284399" y="1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31"/>
            <p:cNvSpPr/>
            <p:nvPr/>
          </p:nvSpPr>
          <p:spPr>
            <a:xfrm>
              <a:off x="-69" y="2247464"/>
              <a:ext cx="9144139" cy="32"/>
            </a:xfrm>
            <a:custGeom>
              <a:avLst/>
              <a:gdLst/>
              <a:ahLst/>
              <a:cxnLst/>
              <a:rect l="l" t="t" r="r" b="b"/>
              <a:pathLst>
                <a:path w="284399" h="1" fill="none" extrusionOk="0">
                  <a:moveTo>
                    <a:pt x="0" y="1"/>
                  </a:moveTo>
                  <a:lnTo>
                    <a:pt x="284399" y="1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31"/>
            <p:cNvSpPr/>
            <p:nvPr/>
          </p:nvSpPr>
          <p:spPr>
            <a:xfrm>
              <a:off x="7084992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0" y="159654"/>
                  </a:moveTo>
                  <a:lnTo>
                    <a:pt x="0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31"/>
            <p:cNvSpPr/>
            <p:nvPr/>
          </p:nvSpPr>
          <p:spPr>
            <a:xfrm>
              <a:off x="450190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0" y="159654"/>
                  </a:moveTo>
                  <a:lnTo>
                    <a:pt x="0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31"/>
            <p:cNvSpPr/>
            <p:nvPr/>
          </p:nvSpPr>
          <p:spPr>
            <a:xfrm>
              <a:off x="2738053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1" y="159654"/>
                  </a:moveTo>
                  <a:lnTo>
                    <a:pt x="1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31"/>
            <p:cNvSpPr/>
            <p:nvPr/>
          </p:nvSpPr>
          <p:spPr>
            <a:xfrm>
              <a:off x="907763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1" y="159654"/>
                  </a:moveTo>
                  <a:lnTo>
                    <a:pt x="1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31"/>
            <p:cNvSpPr/>
            <p:nvPr/>
          </p:nvSpPr>
          <p:spPr>
            <a:xfrm>
              <a:off x="4568343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1" y="159654"/>
                  </a:moveTo>
                  <a:lnTo>
                    <a:pt x="1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31"/>
            <p:cNvSpPr/>
            <p:nvPr/>
          </p:nvSpPr>
          <p:spPr>
            <a:xfrm>
              <a:off x="8000137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0" y="159654"/>
                  </a:moveTo>
                  <a:lnTo>
                    <a:pt x="0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31"/>
            <p:cNvSpPr/>
            <p:nvPr/>
          </p:nvSpPr>
          <p:spPr>
            <a:xfrm>
              <a:off x="1365335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1" y="159654"/>
                  </a:moveTo>
                  <a:lnTo>
                    <a:pt x="1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31"/>
            <p:cNvSpPr/>
            <p:nvPr/>
          </p:nvSpPr>
          <p:spPr>
            <a:xfrm>
              <a:off x="2280480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1" y="159654"/>
                  </a:moveTo>
                  <a:lnTo>
                    <a:pt x="1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31"/>
            <p:cNvSpPr/>
            <p:nvPr/>
          </p:nvSpPr>
          <p:spPr>
            <a:xfrm>
              <a:off x="5483488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0" y="159654"/>
                  </a:moveTo>
                  <a:lnTo>
                    <a:pt x="0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31"/>
            <p:cNvSpPr/>
            <p:nvPr/>
          </p:nvSpPr>
          <p:spPr>
            <a:xfrm>
              <a:off x="1822908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1" y="159654"/>
                  </a:moveTo>
                  <a:lnTo>
                    <a:pt x="1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31"/>
            <p:cNvSpPr/>
            <p:nvPr/>
          </p:nvSpPr>
          <p:spPr>
            <a:xfrm>
              <a:off x="3653198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1" y="159654"/>
                  </a:moveTo>
                  <a:lnTo>
                    <a:pt x="1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31"/>
            <p:cNvSpPr/>
            <p:nvPr/>
          </p:nvSpPr>
          <p:spPr>
            <a:xfrm>
              <a:off x="6398633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0" y="159654"/>
                  </a:moveTo>
                  <a:lnTo>
                    <a:pt x="0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31"/>
            <p:cNvSpPr/>
            <p:nvPr/>
          </p:nvSpPr>
          <p:spPr>
            <a:xfrm>
              <a:off x="7313778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1" y="159654"/>
                  </a:moveTo>
                  <a:lnTo>
                    <a:pt x="1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31"/>
            <p:cNvSpPr/>
            <p:nvPr/>
          </p:nvSpPr>
          <p:spPr>
            <a:xfrm>
              <a:off x="678977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0" y="159654"/>
                  </a:moveTo>
                  <a:lnTo>
                    <a:pt x="0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31"/>
            <p:cNvSpPr/>
            <p:nvPr/>
          </p:nvSpPr>
          <p:spPr>
            <a:xfrm>
              <a:off x="3195625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0" y="159654"/>
                  </a:moveTo>
                  <a:lnTo>
                    <a:pt x="0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31"/>
            <p:cNvSpPr/>
            <p:nvPr/>
          </p:nvSpPr>
          <p:spPr>
            <a:xfrm>
              <a:off x="7771350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1" y="159654"/>
                  </a:moveTo>
                  <a:lnTo>
                    <a:pt x="1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31"/>
            <p:cNvSpPr/>
            <p:nvPr/>
          </p:nvSpPr>
          <p:spPr>
            <a:xfrm>
              <a:off x="221404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1" y="159654"/>
                  </a:moveTo>
                  <a:lnTo>
                    <a:pt x="1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31"/>
            <p:cNvSpPr/>
            <p:nvPr/>
          </p:nvSpPr>
          <p:spPr>
            <a:xfrm>
              <a:off x="1136549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0" y="159654"/>
                  </a:moveTo>
                  <a:lnTo>
                    <a:pt x="0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31"/>
            <p:cNvSpPr/>
            <p:nvPr/>
          </p:nvSpPr>
          <p:spPr>
            <a:xfrm>
              <a:off x="5025915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1" y="159654"/>
                  </a:moveTo>
                  <a:lnTo>
                    <a:pt x="1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31"/>
            <p:cNvSpPr/>
            <p:nvPr/>
          </p:nvSpPr>
          <p:spPr>
            <a:xfrm>
              <a:off x="8457709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1" y="159654"/>
                  </a:moveTo>
                  <a:lnTo>
                    <a:pt x="1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31"/>
            <p:cNvSpPr/>
            <p:nvPr/>
          </p:nvSpPr>
          <p:spPr>
            <a:xfrm>
              <a:off x="1594122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0" y="159654"/>
                  </a:moveTo>
                  <a:lnTo>
                    <a:pt x="0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31"/>
            <p:cNvSpPr/>
            <p:nvPr/>
          </p:nvSpPr>
          <p:spPr>
            <a:xfrm>
              <a:off x="2509267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0" y="159654"/>
                  </a:moveTo>
                  <a:lnTo>
                    <a:pt x="0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31"/>
            <p:cNvSpPr/>
            <p:nvPr/>
          </p:nvSpPr>
          <p:spPr>
            <a:xfrm>
              <a:off x="5941060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1" y="159654"/>
                  </a:moveTo>
                  <a:lnTo>
                    <a:pt x="1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31"/>
            <p:cNvSpPr/>
            <p:nvPr/>
          </p:nvSpPr>
          <p:spPr>
            <a:xfrm>
              <a:off x="8915282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0" y="159654"/>
                  </a:moveTo>
                  <a:lnTo>
                    <a:pt x="0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31"/>
            <p:cNvSpPr/>
            <p:nvPr/>
          </p:nvSpPr>
          <p:spPr>
            <a:xfrm>
              <a:off x="2051694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0" y="159654"/>
                  </a:moveTo>
                  <a:lnTo>
                    <a:pt x="0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31"/>
            <p:cNvSpPr/>
            <p:nvPr/>
          </p:nvSpPr>
          <p:spPr>
            <a:xfrm>
              <a:off x="4110770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0" y="159654"/>
                  </a:moveTo>
                  <a:lnTo>
                    <a:pt x="0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31"/>
            <p:cNvSpPr/>
            <p:nvPr/>
          </p:nvSpPr>
          <p:spPr>
            <a:xfrm>
              <a:off x="6856205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1" y="159654"/>
                  </a:moveTo>
                  <a:lnTo>
                    <a:pt x="1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31"/>
            <p:cNvSpPr/>
            <p:nvPr/>
          </p:nvSpPr>
          <p:spPr>
            <a:xfrm>
              <a:off x="-69" y="2697150"/>
              <a:ext cx="9144139" cy="32"/>
            </a:xfrm>
            <a:custGeom>
              <a:avLst/>
              <a:gdLst/>
              <a:ahLst/>
              <a:cxnLst/>
              <a:rect l="l" t="t" r="r" b="b"/>
              <a:pathLst>
                <a:path w="284399" h="1" fill="none" extrusionOk="0">
                  <a:moveTo>
                    <a:pt x="0" y="1"/>
                  </a:moveTo>
                  <a:lnTo>
                    <a:pt x="284399" y="1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31"/>
            <p:cNvSpPr/>
            <p:nvPr/>
          </p:nvSpPr>
          <p:spPr>
            <a:xfrm>
              <a:off x="-69" y="3596522"/>
              <a:ext cx="9144139" cy="32"/>
            </a:xfrm>
            <a:custGeom>
              <a:avLst/>
              <a:gdLst/>
              <a:ahLst/>
              <a:cxnLst/>
              <a:rect l="l" t="t" r="r" b="b"/>
              <a:pathLst>
                <a:path w="284399" h="1" fill="none" extrusionOk="0">
                  <a:moveTo>
                    <a:pt x="0" y="0"/>
                  </a:moveTo>
                  <a:lnTo>
                    <a:pt x="284399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31"/>
            <p:cNvSpPr/>
            <p:nvPr/>
          </p:nvSpPr>
          <p:spPr>
            <a:xfrm>
              <a:off x="-69" y="4495893"/>
              <a:ext cx="9144139" cy="32"/>
            </a:xfrm>
            <a:custGeom>
              <a:avLst/>
              <a:gdLst/>
              <a:ahLst/>
              <a:cxnLst/>
              <a:rect l="l" t="t" r="r" b="b"/>
              <a:pathLst>
                <a:path w="284399" h="1" fill="none" extrusionOk="0">
                  <a:moveTo>
                    <a:pt x="0" y="1"/>
                  </a:moveTo>
                  <a:lnTo>
                    <a:pt x="284399" y="1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31"/>
            <p:cNvSpPr/>
            <p:nvPr/>
          </p:nvSpPr>
          <p:spPr>
            <a:xfrm>
              <a:off x="-69" y="3146836"/>
              <a:ext cx="9144139" cy="32"/>
            </a:xfrm>
            <a:custGeom>
              <a:avLst/>
              <a:gdLst/>
              <a:ahLst/>
              <a:cxnLst/>
              <a:rect l="l" t="t" r="r" b="b"/>
              <a:pathLst>
                <a:path w="284399" h="1" fill="none" extrusionOk="0">
                  <a:moveTo>
                    <a:pt x="0" y="1"/>
                  </a:moveTo>
                  <a:lnTo>
                    <a:pt x="284399" y="1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31"/>
            <p:cNvSpPr/>
            <p:nvPr/>
          </p:nvSpPr>
          <p:spPr>
            <a:xfrm>
              <a:off x="-69" y="4046207"/>
              <a:ext cx="9144139" cy="32"/>
            </a:xfrm>
            <a:custGeom>
              <a:avLst/>
              <a:gdLst/>
              <a:ahLst/>
              <a:cxnLst/>
              <a:rect l="l" t="t" r="r" b="b"/>
              <a:pathLst>
                <a:path w="284399" h="1" fill="none" extrusionOk="0">
                  <a:moveTo>
                    <a:pt x="0" y="1"/>
                  </a:moveTo>
                  <a:lnTo>
                    <a:pt x="284399" y="1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31"/>
            <p:cNvSpPr/>
            <p:nvPr/>
          </p:nvSpPr>
          <p:spPr>
            <a:xfrm>
              <a:off x="-69" y="4945579"/>
              <a:ext cx="9144139" cy="32"/>
            </a:xfrm>
            <a:custGeom>
              <a:avLst/>
              <a:gdLst/>
              <a:ahLst/>
              <a:cxnLst/>
              <a:rect l="l" t="t" r="r" b="b"/>
              <a:pathLst>
                <a:path w="284399" h="1" fill="none" extrusionOk="0">
                  <a:moveTo>
                    <a:pt x="0" y="0"/>
                  </a:moveTo>
                  <a:lnTo>
                    <a:pt x="284399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31"/>
            <p:cNvSpPr/>
            <p:nvPr/>
          </p:nvSpPr>
          <p:spPr>
            <a:xfrm>
              <a:off x="-69" y="223878"/>
              <a:ext cx="9144139" cy="32"/>
            </a:xfrm>
            <a:custGeom>
              <a:avLst/>
              <a:gdLst/>
              <a:ahLst/>
              <a:cxnLst/>
              <a:rect l="l" t="t" r="r" b="b"/>
              <a:pathLst>
                <a:path w="284399" h="1" fill="none" extrusionOk="0">
                  <a:moveTo>
                    <a:pt x="0" y="0"/>
                  </a:moveTo>
                  <a:lnTo>
                    <a:pt x="284399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31"/>
            <p:cNvSpPr/>
            <p:nvPr/>
          </p:nvSpPr>
          <p:spPr>
            <a:xfrm>
              <a:off x="-69" y="673564"/>
              <a:ext cx="9144139" cy="32"/>
            </a:xfrm>
            <a:custGeom>
              <a:avLst/>
              <a:gdLst/>
              <a:ahLst/>
              <a:cxnLst/>
              <a:rect l="l" t="t" r="r" b="b"/>
              <a:pathLst>
                <a:path w="284399" h="1" fill="none" extrusionOk="0">
                  <a:moveTo>
                    <a:pt x="0" y="1"/>
                  </a:moveTo>
                  <a:lnTo>
                    <a:pt x="284399" y="1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31"/>
            <p:cNvSpPr/>
            <p:nvPr/>
          </p:nvSpPr>
          <p:spPr>
            <a:xfrm>
              <a:off x="-69" y="1123250"/>
              <a:ext cx="9144139" cy="32"/>
            </a:xfrm>
            <a:custGeom>
              <a:avLst/>
              <a:gdLst/>
              <a:ahLst/>
              <a:cxnLst/>
              <a:rect l="l" t="t" r="r" b="b"/>
              <a:pathLst>
                <a:path w="284399" h="1" fill="none" extrusionOk="0">
                  <a:moveTo>
                    <a:pt x="0" y="0"/>
                  </a:moveTo>
                  <a:lnTo>
                    <a:pt x="284399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31"/>
            <p:cNvSpPr/>
            <p:nvPr/>
          </p:nvSpPr>
          <p:spPr>
            <a:xfrm>
              <a:off x="-69" y="1572936"/>
              <a:ext cx="9144139" cy="32"/>
            </a:xfrm>
            <a:custGeom>
              <a:avLst/>
              <a:gdLst/>
              <a:ahLst/>
              <a:cxnLst/>
              <a:rect l="l" t="t" r="r" b="b"/>
              <a:pathLst>
                <a:path w="284399" h="1" fill="none" extrusionOk="0">
                  <a:moveTo>
                    <a:pt x="0" y="1"/>
                  </a:moveTo>
                  <a:lnTo>
                    <a:pt x="284399" y="1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31"/>
            <p:cNvSpPr/>
            <p:nvPr/>
          </p:nvSpPr>
          <p:spPr>
            <a:xfrm>
              <a:off x="-69" y="2022621"/>
              <a:ext cx="9144139" cy="32"/>
            </a:xfrm>
            <a:custGeom>
              <a:avLst/>
              <a:gdLst/>
              <a:ahLst/>
              <a:cxnLst/>
              <a:rect l="l" t="t" r="r" b="b"/>
              <a:pathLst>
                <a:path w="284399" h="1" fill="none" extrusionOk="0">
                  <a:moveTo>
                    <a:pt x="0" y="1"/>
                  </a:moveTo>
                  <a:lnTo>
                    <a:pt x="284399" y="1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31"/>
            <p:cNvSpPr/>
            <p:nvPr/>
          </p:nvSpPr>
          <p:spPr>
            <a:xfrm>
              <a:off x="-69" y="2472307"/>
              <a:ext cx="9144139" cy="32"/>
            </a:xfrm>
            <a:custGeom>
              <a:avLst/>
              <a:gdLst/>
              <a:ahLst/>
              <a:cxnLst/>
              <a:rect l="l" t="t" r="r" b="b"/>
              <a:pathLst>
                <a:path w="284399" h="1" fill="none" extrusionOk="0">
                  <a:moveTo>
                    <a:pt x="0" y="0"/>
                  </a:moveTo>
                  <a:lnTo>
                    <a:pt x="284399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31"/>
            <p:cNvSpPr/>
            <p:nvPr/>
          </p:nvSpPr>
          <p:spPr>
            <a:xfrm>
              <a:off x="-69" y="3371679"/>
              <a:ext cx="9144139" cy="32"/>
            </a:xfrm>
            <a:custGeom>
              <a:avLst/>
              <a:gdLst/>
              <a:ahLst/>
              <a:cxnLst/>
              <a:rect l="l" t="t" r="r" b="b"/>
              <a:pathLst>
                <a:path w="284399" h="1" fill="none" extrusionOk="0">
                  <a:moveTo>
                    <a:pt x="0" y="0"/>
                  </a:moveTo>
                  <a:lnTo>
                    <a:pt x="284399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31"/>
            <p:cNvSpPr/>
            <p:nvPr/>
          </p:nvSpPr>
          <p:spPr>
            <a:xfrm>
              <a:off x="-69" y="4271050"/>
              <a:ext cx="9144139" cy="32"/>
            </a:xfrm>
            <a:custGeom>
              <a:avLst/>
              <a:gdLst/>
              <a:ahLst/>
              <a:cxnLst/>
              <a:rect l="l" t="t" r="r" b="b"/>
              <a:pathLst>
                <a:path w="284399" h="1" fill="none" extrusionOk="0">
                  <a:moveTo>
                    <a:pt x="0" y="1"/>
                  </a:moveTo>
                  <a:lnTo>
                    <a:pt x="284399" y="1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31"/>
            <p:cNvSpPr/>
            <p:nvPr/>
          </p:nvSpPr>
          <p:spPr>
            <a:xfrm>
              <a:off x="-69" y="2921993"/>
              <a:ext cx="9144139" cy="32"/>
            </a:xfrm>
            <a:custGeom>
              <a:avLst/>
              <a:gdLst/>
              <a:ahLst/>
              <a:cxnLst/>
              <a:rect l="l" t="t" r="r" b="b"/>
              <a:pathLst>
                <a:path w="284399" h="1" fill="none" extrusionOk="0">
                  <a:moveTo>
                    <a:pt x="0" y="1"/>
                  </a:moveTo>
                  <a:lnTo>
                    <a:pt x="284399" y="1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31"/>
            <p:cNvSpPr/>
            <p:nvPr/>
          </p:nvSpPr>
          <p:spPr>
            <a:xfrm>
              <a:off x="-69" y="3821364"/>
              <a:ext cx="9144139" cy="32"/>
            </a:xfrm>
            <a:custGeom>
              <a:avLst/>
              <a:gdLst/>
              <a:ahLst/>
              <a:cxnLst/>
              <a:rect l="l" t="t" r="r" b="b"/>
              <a:pathLst>
                <a:path w="284399" h="1" fill="none" extrusionOk="0">
                  <a:moveTo>
                    <a:pt x="0" y="1"/>
                  </a:moveTo>
                  <a:lnTo>
                    <a:pt x="284399" y="1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31"/>
            <p:cNvSpPr/>
            <p:nvPr/>
          </p:nvSpPr>
          <p:spPr>
            <a:xfrm>
              <a:off x="-69" y="4720736"/>
              <a:ext cx="9144139" cy="32"/>
            </a:xfrm>
            <a:custGeom>
              <a:avLst/>
              <a:gdLst/>
              <a:ahLst/>
              <a:cxnLst/>
              <a:rect l="l" t="t" r="r" b="b"/>
              <a:pathLst>
                <a:path w="284399" h="1" fill="none" extrusionOk="0">
                  <a:moveTo>
                    <a:pt x="0" y="0"/>
                  </a:moveTo>
                  <a:lnTo>
                    <a:pt x="284399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31"/>
            <p:cNvSpPr/>
            <p:nvPr/>
          </p:nvSpPr>
          <p:spPr>
            <a:xfrm>
              <a:off x="8686495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0" y="159654"/>
                  </a:moveTo>
                  <a:lnTo>
                    <a:pt x="0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31"/>
            <p:cNvSpPr/>
            <p:nvPr/>
          </p:nvSpPr>
          <p:spPr>
            <a:xfrm>
              <a:off x="8228923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0" y="159654"/>
                  </a:moveTo>
                  <a:lnTo>
                    <a:pt x="0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31"/>
            <p:cNvSpPr/>
            <p:nvPr/>
          </p:nvSpPr>
          <p:spPr>
            <a:xfrm>
              <a:off x="6627419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0" y="159654"/>
                  </a:moveTo>
                  <a:lnTo>
                    <a:pt x="0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31"/>
            <p:cNvSpPr/>
            <p:nvPr/>
          </p:nvSpPr>
          <p:spPr>
            <a:xfrm>
              <a:off x="3881984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1" y="159654"/>
                  </a:moveTo>
                  <a:lnTo>
                    <a:pt x="1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31"/>
            <p:cNvSpPr/>
            <p:nvPr/>
          </p:nvSpPr>
          <p:spPr>
            <a:xfrm>
              <a:off x="4797129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0" y="159654"/>
                  </a:moveTo>
                  <a:lnTo>
                    <a:pt x="0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31"/>
            <p:cNvSpPr/>
            <p:nvPr/>
          </p:nvSpPr>
          <p:spPr>
            <a:xfrm>
              <a:off x="2966839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1" y="159654"/>
                  </a:moveTo>
                  <a:lnTo>
                    <a:pt x="1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31"/>
            <p:cNvSpPr/>
            <p:nvPr/>
          </p:nvSpPr>
          <p:spPr>
            <a:xfrm>
              <a:off x="5712274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0" y="159654"/>
                  </a:moveTo>
                  <a:lnTo>
                    <a:pt x="0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31"/>
            <p:cNvSpPr/>
            <p:nvPr/>
          </p:nvSpPr>
          <p:spPr>
            <a:xfrm>
              <a:off x="4339557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1" y="159654"/>
                  </a:moveTo>
                  <a:lnTo>
                    <a:pt x="1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31"/>
            <p:cNvSpPr/>
            <p:nvPr/>
          </p:nvSpPr>
          <p:spPr>
            <a:xfrm>
              <a:off x="5254702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1" y="159654"/>
                  </a:moveTo>
                  <a:lnTo>
                    <a:pt x="1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31"/>
            <p:cNvSpPr/>
            <p:nvPr/>
          </p:nvSpPr>
          <p:spPr>
            <a:xfrm>
              <a:off x="3424412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0" y="159654"/>
                  </a:moveTo>
                  <a:lnTo>
                    <a:pt x="0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31"/>
            <p:cNvSpPr/>
            <p:nvPr/>
          </p:nvSpPr>
          <p:spPr>
            <a:xfrm>
              <a:off x="6169847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1" y="159654"/>
                  </a:moveTo>
                  <a:lnTo>
                    <a:pt x="1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31"/>
            <p:cNvSpPr/>
            <p:nvPr/>
          </p:nvSpPr>
          <p:spPr>
            <a:xfrm>
              <a:off x="7542565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1" y="159654"/>
                  </a:moveTo>
                  <a:lnTo>
                    <a:pt x="1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2" name="Google Shape;2172;p31"/>
          <p:cNvGrpSpPr/>
          <p:nvPr/>
        </p:nvGrpSpPr>
        <p:grpSpPr>
          <a:xfrm rot="-4467691">
            <a:off x="482880" y="4164191"/>
            <a:ext cx="567184" cy="526724"/>
            <a:chOff x="-1008712" y="1446050"/>
            <a:chExt cx="442975" cy="411375"/>
          </a:xfrm>
        </p:grpSpPr>
        <p:sp>
          <p:nvSpPr>
            <p:cNvPr id="2173" name="Google Shape;2173;p31"/>
            <p:cNvSpPr/>
            <p:nvPr/>
          </p:nvSpPr>
          <p:spPr>
            <a:xfrm>
              <a:off x="-914012" y="1450400"/>
              <a:ext cx="120200" cy="171250"/>
            </a:xfrm>
            <a:custGeom>
              <a:avLst/>
              <a:gdLst/>
              <a:ahLst/>
              <a:cxnLst/>
              <a:rect l="l" t="t" r="r" b="b"/>
              <a:pathLst>
                <a:path w="4808" h="6850" extrusionOk="0">
                  <a:moveTo>
                    <a:pt x="1036" y="1"/>
                  </a:moveTo>
                  <a:cubicBezTo>
                    <a:pt x="866" y="1"/>
                    <a:pt x="696" y="86"/>
                    <a:pt x="591" y="278"/>
                  </a:cubicBezTo>
                  <a:cubicBezTo>
                    <a:pt x="510" y="421"/>
                    <a:pt x="449" y="563"/>
                    <a:pt x="367" y="706"/>
                  </a:cubicBezTo>
                  <a:cubicBezTo>
                    <a:pt x="306" y="767"/>
                    <a:pt x="245" y="848"/>
                    <a:pt x="184" y="910"/>
                  </a:cubicBezTo>
                  <a:cubicBezTo>
                    <a:pt x="1" y="1113"/>
                    <a:pt x="1" y="1358"/>
                    <a:pt x="103" y="1561"/>
                  </a:cubicBezTo>
                  <a:cubicBezTo>
                    <a:pt x="72" y="1790"/>
                    <a:pt x="271" y="1974"/>
                    <a:pt x="458" y="1974"/>
                  </a:cubicBezTo>
                  <a:cubicBezTo>
                    <a:pt x="520" y="1974"/>
                    <a:pt x="581" y="1953"/>
                    <a:pt x="632" y="1907"/>
                  </a:cubicBezTo>
                  <a:cubicBezTo>
                    <a:pt x="693" y="1907"/>
                    <a:pt x="734" y="1907"/>
                    <a:pt x="795" y="1887"/>
                  </a:cubicBezTo>
                  <a:lnTo>
                    <a:pt x="795" y="1887"/>
                  </a:lnTo>
                  <a:cubicBezTo>
                    <a:pt x="693" y="2213"/>
                    <a:pt x="652" y="2559"/>
                    <a:pt x="673" y="2905"/>
                  </a:cubicBezTo>
                  <a:cubicBezTo>
                    <a:pt x="719" y="3215"/>
                    <a:pt x="1001" y="3513"/>
                    <a:pt x="1312" y="3513"/>
                  </a:cubicBezTo>
                  <a:cubicBezTo>
                    <a:pt x="1411" y="3513"/>
                    <a:pt x="1512" y="3483"/>
                    <a:pt x="1610" y="3415"/>
                  </a:cubicBezTo>
                  <a:lnTo>
                    <a:pt x="1610" y="3415"/>
                  </a:lnTo>
                  <a:cubicBezTo>
                    <a:pt x="1569" y="3516"/>
                    <a:pt x="1528" y="3598"/>
                    <a:pt x="1487" y="3679"/>
                  </a:cubicBezTo>
                  <a:cubicBezTo>
                    <a:pt x="1271" y="4130"/>
                    <a:pt x="1581" y="4644"/>
                    <a:pt x="2050" y="4644"/>
                  </a:cubicBezTo>
                  <a:cubicBezTo>
                    <a:pt x="2111" y="4644"/>
                    <a:pt x="2175" y="4635"/>
                    <a:pt x="2241" y="4616"/>
                  </a:cubicBezTo>
                  <a:cubicBezTo>
                    <a:pt x="2322" y="4596"/>
                    <a:pt x="2404" y="4575"/>
                    <a:pt x="2485" y="4555"/>
                  </a:cubicBezTo>
                  <a:cubicBezTo>
                    <a:pt x="2587" y="5451"/>
                    <a:pt x="2933" y="6408"/>
                    <a:pt x="3768" y="6775"/>
                  </a:cubicBezTo>
                  <a:cubicBezTo>
                    <a:pt x="3873" y="6823"/>
                    <a:pt x="3987" y="6849"/>
                    <a:pt x="4100" y="6849"/>
                  </a:cubicBezTo>
                  <a:cubicBezTo>
                    <a:pt x="4272" y="6849"/>
                    <a:pt x="4439" y="6788"/>
                    <a:pt x="4563" y="6653"/>
                  </a:cubicBezTo>
                  <a:cubicBezTo>
                    <a:pt x="4583" y="6632"/>
                    <a:pt x="4603" y="6592"/>
                    <a:pt x="4624" y="6571"/>
                  </a:cubicBezTo>
                  <a:cubicBezTo>
                    <a:pt x="4746" y="6449"/>
                    <a:pt x="4807" y="6266"/>
                    <a:pt x="4746" y="6103"/>
                  </a:cubicBezTo>
                  <a:cubicBezTo>
                    <a:pt x="4624" y="5777"/>
                    <a:pt x="4461" y="5716"/>
                    <a:pt x="4216" y="5492"/>
                  </a:cubicBezTo>
                  <a:cubicBezTo>
                    <a:pt x="3748" y="5125"/>
                    <a:pt x="3748" y="4209"/>
                    <a:pt x="3748" y="3679"/>
                  </a:cubicBezTo>
                  <a:cubicBezTo>
                    <a:pt x="3748" y="3333"/>
                    <a:pt x="3443" y="3048"/>
                    <a:pt x="3096" y="3048"/>
                  </a:cubicBezTo>
                  <a:cubicBezTo>
                    <a:pt x="3178" y="2804"/>
                    <a:pt x="3259" y="2539"/>
                    <a:pt x="3381" y="2315"/>
                  </a:cubicBezTo>
                  <a:cubicBezTo>
                    <a:pt x="3593" y="1860"/>
                    <a:pt x="3259" y="1353"/>
                    <a:pt x="2826" y="1353"/>
                  </a:cubicBezTo>
                  <a:cubicBezTo>
                    <a:pt x="2717" y="1353"/>
                    <a:pt x="2601" y="1385"/>
                    <a:pt x="2485" y="1459"/>
                  </a:cubicBezTo>
                  <a:cubicBezTo>
                    <a:pt x="2384" y="1521"/>
                    <a:pt x="2282" y="1582"/>
                    <a:pt x="2180" y="1643"/>
                  </a:cubicBezTo>
                  <a:cubicBezTo>
                    <a:pt x="2200" y="1602"/>
                    <a:pt x="2200" y="1541"/>
                    <a:pt x="2241" y="1500"/>
                  </a:cubicBezTo>
                  <a:cubicBezTo>
                    <a:pt x="2384" y="1195"/>
                    <a:pt x="2282" y="869"/>
                    <a:pt x="1997" y="686"/>
                  </a:cubicBezTo>
                  <a:cubicBezTo>
                    <a:pt x="1834" y="604"/>
                    <a:pt x="1711" y="563"/>
                    <a:pt x="1569" y="543"/>
                  </a:cubicBezTo>
                  <a:lnTo>
                    <a:pt x="1569" y="523"/>
                  </a:lnTo>
                  <a:cubicBezTo>
                    <a:pt x="1557" y="202"/>
                    <a:pt x="1297" y="1"/>
                    <a:pt x="10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31"/>
            <p:cNvSpPr/>
            <p:nvPr/>
          </p:nvSpPr>
          <p:spPr>
            <a:xfrm>
              <a:off x="-991562" y="1569200"/>
              <a:ext cx="160575" cy="78875"/>
            </a:xfrm>
            <a:custGeom>
              <a:avLst/>
              <a:gdLst/>
              <a:ahLst/>
              <a:cxnLst/>
              <a:rect l="l" t="t" r="r" b="b"/>
              <a:pathLst>
                <a:path w="6423" h="3155" extrusionOk="0">
                  <a:moveTo>
                    <a:pt x="3102" y="1"/>
                  </a:moveTo>
                  <a:cubicBezTo>
                    <a:pt x="3050" y="1"/>
                    <a:pt x="2996" y="9"/>
                    <a:pt x="2940" y="27"/>
                  </a:cubicBezTo>
                  <a:cubicBezTo>
                    <a:pt x="2044" y="333"/>
                    <a:pt x="1107" y="679"/>
                    <a:pt x="313" y="1208"/>
                  </a:cubicBezTo>
                  <a:cubicBezTo>
                    <a:pt x="0" y="1417"/>
                    <a:pt x="206" y="1817"/>
                    <a:pt x="513" y="1817"/>
                  </a:cubicBezTo>
                  <a:cubicBezTo>
                    <a:pt x="566" y="1817"/>
                    <a:pt x="622" y="1805"/>
                    <a:pt x="679" y="1778"/>
                  </a:cubicBezTo>
                  <a:cubicBezTo>
                    <a:pt x="1148" y="1575"/>
                    <a:pt x="1616" y="1432"/>
                    <a:pt x="2105" y="1290"/>
                  </a:cubicBezTo>
                  <a:lnTo>
                    <a:pt x="2105" y="1290"/>
                  </a:lnTo>
                  <a:cubicBezTo>
                    <a:pt x="2003" y="1432"/>
                    <a:pt x="1901" y="1575"/>
                    <a:pt x="1799" y="1697"/>
                  </a:cubicBezTo>
                  <a:cubicBezTo>
                    <a:pt x="1389" y="2124"/>
                    <a:pt x="1782" y="2680"/>
                    <a:pt x="2255" y="2680"/>
                  </a:cubicBezTo>
                  <a:cubicBezTo>
                    <a:pt x="2346" y="2680"/>
                    <a:pt x="2441" y="2659"/>
                    <a:pt x="2532" y="2613"/>
                  </a:cubicBezTo>
                  <a:cubicBezTo>
                    <a:pt x="2858" y="2430"/>
                    <a:pt x="3205" y="2288"/>
                    <a:pt x="3551" y="2165"/>
                  </a:cubicBezTo>
                  <a:cubicBezTo>
                    <a:pt x="3653" y="2328"/>
                    <a:pt x="3877" y="2430"/>
                    <a:pt x="4080" y="2451"/>
                  </a:cubicBezTo>
                  <a:cubicBezTo>
                    <a:pt x="4080" y="2451"/>
                    <a:pt x="4080" y="2471"/>
                    <a:pt x="4080" y="2471"/>
                  </a:cubicBezTo>
                  <a:cubicBezTo>
                    <a:pt x="4132" y="2869"/>
                    <a:pt x="4390" y="3150"/>
                    <a:pt x="4754" y="3150"/>
                  </a:cubicBezTo>
                  <a:cubicBezTo>
                    <a:pt x="4818" y="3150"/>
                    <a:pt x="4886" y="3141"/>
                    <a:pt x="4956" y="3123"/>
                  </a:cubicBezTo>
                  <a:cubicBezTo>
                    <a:pt x="5099" y="3082"/>
                    <a:pt x="5241" y="3041"/>
                    <a:pt x="5404" y="3041"/>
                  </a:cubicBezTo>
                  <a:cubicBezTo>
                    <a:pt x="5424" y="3041"/>
                    <a:pt x="5445" y="3061"/>
                    <a:pt x="5465" y="3082"/>
                  </a:cubicBezTo>
                  <a:cubicBezTo>
                    <a:pt x="5536" y="3132"/>
                    <a:pt x="5610" y="3154"/>
                    <a:pt x="5684" y="3154"/>
                  </a:cubicBezTo>
                  <a:cubicBezTo>
                    <a:pt x="5907" y="3154"/>
                    <a:pt x="6122" y="2955"/>
                    <a:pt x="6198" y="2756"/>
                  </a:cubicBezTo>
                  <a:cubicBezTo>
                    <a:pt x="6422" y="2084"/>
                    <a:pt x="5974" y="1819"/>
                    <a:pt x="5424" y="1758"/>
                  </a:cubicBezTo>
                  <a:cubicBezTo>
                    <a:pt x="5404" y="1432"/>
                    <a:pt x="5343" y="1127"/>
                    <a:pt x="5017" y="943"/>
                  </a:cubicBezTo>
                  <a:cubicBezTo>
                    <a:pt x="5002" y="603"/>
                    <a:pt x="4675" y="370"/>
                    <a:pt x="4349" y="370"/>
                  </a:cubicBezTo>
                  <a:cubicBezTo>
                    <a:pt x="4227" y="370"/>
                    <a:pt x="4104" y="403"/>
                    <a:pt x="3999" y="475"/>
                  </a:cubicBezTo>
                  <a:cubicBezTo>
                    <a:pt x="3856" y="557"/>
                    <a:pt x="3714" y="658"/>
                    <a:pt x="3551" y="740"/>
                  </a:cubicBezTo>
                  <a:cubicBezTo>
                    <a:pt x="3693" y="401"/>
                    <a:pt x="3462" y="1"/>
                    <a:pt x="31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31"/>
            <p:cNvSpPr/>
            <p:nvPr/>
          </p:nvSpPr>
          <p:spPr>
            <a:xfrm>
              <a:off x="-809562" y="1629750"/>
              <a:ext cx="220850" cy="227675"/>
            </a:xfrm>
            <a:custGeom>
              <a:avLst/>
              <a:gdLst/>
              <a:ahLst/>
              <a:cxnLst/>
              <a:rect l="l" t="t" r="r" b="b"/>
              <a:pathLst>
                <a:path w="8834" h="9107" extrusionOk="0">
                  <a:moveTo>
                    <a:pt x="3400" y="0"/>
                  </a:moveTo>
                  <a:cubicBezTo>
                    <a:pt x="3352" y="0"/>
                    <a:pt x="3303" y="9"/>
                    <a:pt x="3256" y="29"/>
                  </a:cubicBezTo>
                  <a:cubicBezTo>
                    <a:pt x="2584" y="314"/>
                    <a:pt x="1994" y="639"/>
                    <a:pt x="1444" y="1108"/>
                  </a:cubicBezTo>
                  <a:cubicBezTo>
                    <a:pt x="1254" y="1278"/>
                    <a:pt x="1452" y="1519"/>
                    <a:pt x="1645" y="1519"/>
                  </a:cubicBezTo>
                  <a:cubicBezTo>
                    <a:pt x="1659" y="1519"/>
                    <a:pt x="1674" y="1518"/>
                    <a:pt x="1688" y="1515"/>
                  </a:cubicBezTo>
                  <a:cubicBezTo>
                    <a:pt x="1953" y="1474"/>
                    <a:pt x="2238" y="1393"/>
                    <a:pt x="2503" y="1332"/>
                  </a:cubicBezTo>
                  <a:lnTo>
                    <a:pt x="2503" y="1332"/>
                  </a:lnTo>
                  <a:cubicBezTo>
                    <a:pt x="2442" y="1434"/>
                    <a:pt x="2380" y="1556"/>
                    <a:pt x="2299" y="1637"/>
                  </a:cubicBezTo>
                  <a:cubicBezTo>
                    <a:pt x="2258" y="1678"/>
                    <a:pt x="2238" y="1719"/>
                    <a:pt x="2218" y="1739"/>
                  </a:cubicBezTo>
                  <a:cubicBezTo>
                    <a:pt x="2187" y="1734"/>
                    <a:pt x="2156" y="1732"/>
                    <a:pt x="2126" y="1732"/>
                  </a:cubicBezTo>
                  <a:cubicBezTo>
                    <a:pt x="2034" y="1732"/>
                    <a:pt x="1943" y="1755"/>
                    <a:pt x="1851" y="1800"/>
                  </a:cubicBezTo>
                  <a:cubicBezTo>
                    <a:pt x="1586" y="1984"/>
                    <a:pt x="1423" y="2187"/>
                    <a:pt x="1179" y="2391"/>
                  </a:cubicBezTo>
                  <a:cubicBezTo>
                    <a:pt x="1016" y="2513"/>
                    <a:pt x="996" y="2737"/>
                    <a:pt x="1097" y="2880"/>
                  </a:cubicBezTo>
                  <a:cubicBezTo>
                    <a:pt x="833" y="3368"/>
                    <a:pt x="588" y="3857"/>
                    <a:pt x="283" y="4326"/>
                  </a:cubicBezTo>
                  <a:cubicBezTo>
                    <a:pt x="0" y="4757"/>
                    <a:pt x="422" y="5216"/>
                    <a:pt x="853" y="5216"/>
                  </a:cubicBezTo>
                  <a:cubicBezTo>
                    <a:pt x="950" y="5216"/>
                    <a:pt x="1048" y="5193"/>
                    <a:pt x="1138" y="5140"/>
                  </a:cubicBezTo>
                  <a:cubicBezTo>
                    <a:pt x="1321" y="5018"/>
                    <a:pt x="1525" y="4937"/>
                    <a:pt x="1729" y="4835"/>
                  </a:cubicBezTo>
                  <a:lnTo>
                    <a:pt x="1729" y="4835"/>
                  </a:lnTo>
                  <a:cubicBezTo>
                    <a:pt x="1627" y="5059"/>
                    <a:pt x="1545" y="5262"/>
                    <a:pt x="1444" y="5486"/>
                  </a:cubicBezTo>
                  <a:cubicBezTo>
                    <a:pt x="1208" y="5958"/>
                    <a:pt x="1554" y="6511"/>
                    <a:pt x="2064" y="6511"/>
                  </a:cubicBezTo>
                  <a:cubicBezTo>
                    <a:pt x="2126" y="6511"/>
                    <a:pt x="2191" y="6502"/>
                    <a:pt x="2258" y="6484"/>
                  </a:cubicBezTo>
                  <a:cubicBezTo>
                    <a:pt x="2340" y="6444"/>
                    <a:pt x="2442" y="6423"/>
                    <a:pt x="2543" y="6403"/>
                  </a:cubicBezTo>
                  <a:cubicBezTo>
                    <a:pt x="2584" y="6484"/>
                    <a:pt x="2625" y="6546"/>
                    <a:pt x="2686" y="6607"/>
                  </a:cubicBezTo>
                  <a:cubicBezTo>
                    <a:pt x="2849" y="6770"/>
                    <a:pt x="3012" y="6831"/>
                    <a:pt x="3195" y="6851"/>
                  </a:cubicBezTo>
                  <a:cubicBezTo>
                    <a:pt x="3154" y="6973"/>
                    <a:pt x="3093" y="7095"/>
                    <a:pt x="3032" y="7197"/>
                  </a:cubicBezTo>
                  <a:cubicBezTo>
                    <a:pt x="2951" y="7380"/>
                    <a:pt x="2951" y="7584"/>
                    <a:pt x="2991" y="7767"/>
                  </a:cubicBezTo>
                  <a:cubicBezTo>
                    <a:pt x="2869" y="7951"/>
                    <a:pt x="2747" y="8154"/>
                    <a:pt x="2645" y="8378"/>
                  </a:cubicBezTo>
                  <a:cubicBezTo>
                    <a:pt x="2499" y="8736"/>
                    <a:pt x="2742" y="9107"/>
                    <a:pt x="3085" y="9107"/>
                  </a:cubicBezTo>
                  <a:cubicBezTo>
                    <a:pt x="3171" y="9107"/>
                    <a:pt x="3264" y="9083"/>
                    <a:pt x="3358" y="9030"/>
                  </a:cubicBezTo>
                  <a:cubicBezTo>
                    <a:pt x="4050" y="8664"/>
                    <a:pt x="4641" y="8134"/>
                    <a:pt x="5171" y="7564"/>
                  </a:cubicBezTo>
                  <a:cubicBezTo>
                    <a:pt x="5558" y="7136"/>
                    <a:pt x="5313" y="6546"/>
                    <a:pt x="4885" y="6362"/>
                  </a:cubicBezTo>
                  <a:cubicBezTo>
                    <a:pt x="4926" y="6240"/>
                    <a:pt x="4947" y="6118"/>
                    <a:pt x="4967" y="5996"/>
                  </a:cubicBezTo>
                  <a:cubicBezTo>
                    <a:pt x="5053" y="5580"/>
                    <a:pt x="4743" y="5091"/>
                    <a:pt x="4310" y="5091"/>
                  </a:cubicBezTo>
                  <a:cubicBezTo>
                    <a:pt x="4234" y="5091"/>
                    <a:pt x="4153" y="5107"/>
                    <a:pt x="4071" y="5140"/>
                  </a:cubicBezTo>
                  <a:cubicBezTo>
                    <a:pt x="3969" y="5181"/>
                    <a:pt x="3888" y="5222"/>
                    <a:pt x="3786" y="5262"/>
                  </a:cubicBezTo>
                  <a:cubicBezTo>
                    <a:pt x="3745" y="5161"/>
                    <a:pt x="3704" y="5079"/>
                    <a:pt x="3623" y="5018"/>
                  </a:cubicBezTo>
                  <a:cubicBezTo>
                    <a:pt x="3501" y="4896"/>
                    <a:pt x="3338" y="4835"/>
                    <a:pt x="3175" y="4814"/>
                  </a:cubicBezTo>
                  <a:cubicBezTo>
                    <a:pt x="3277" y="4489"/>
                    <a:pt x="3399" y="4183"/>
                    <a:pt x="3541" y="3878"/>
                  </a:cubicBezTo>
                  <a:cubicBezTo>
                    <a:pt x="3753" y="3389"/>
                    <a:pt x="3405" y="2875"/>
                    <a:pt x="2956" y="2875"/>
                  </a:cubicBezTo>
                  <a:cubicBezTo>
                    <a:pt x="2843" y="2875"/>
                    <a:pt x="2723" y="2908"/>
                    <a:pt x="2604" y="2982"/>
                  </a:cubicBezTo>
                  <a:cubicBezTo>
                    <a:pt x="2442" y="3063"/>
                    <a:pt x="2279" y="3144"/>
                    <a:pt x="2136" y="3226"/>
                  </a:cubicBezTo>
                  <a:cubicBezTo>
                    <a:pt x="2238" y="3022"/>
                    <a:pt x="2360" y="2819"/>
                    <a:pt x="2482" y="2615"/>
                  </a:cubicBezTo>
                  <a:cubicBezTo>
                    <a:pt x="2558" y="2640"/>
                    <a:pt x="2641" y="2658"/>
                    <a:pt x="2732" y="2658"/>
                  </a:cubicBezTo>
                  <a:cubicBezTo>
                    <a:pt x="2788" y="2658"/>
                    <a:pt x="2848" y="2651"/>
                    <a:pt x="2910" y="2635"/>
                  </a:cubicBezTo>
                  <a:cubicBezTo>
                    <a:pt x="3297" y="2554"/>
                    <a:pt x="3663" y="2452"/>
                    <a:pt x="4050" y="2350"/>
                  </a:cubicBezTo>
                  <a:cubicBezTo>
                    <a:pt x="4112" y="2493"/>
                    <a:pt x="4234" y="2635"/>
                    <a:pt x="4356" y="2696"/>
                  </a:cubicBezTo>
                  <a:cubicBezTo>
                    <a:pt x="4529" y="2768"/>
                    <a:pt x="4697" y="2793"/>
                    <a:pt x="4860" y="2793"/>
                  </a:cubicBezTo>
                  <a:cubicBezTo>
                    <a:pt x="5023" y="2793"/>
                    <a:pt x="5181" y="2768"/>
                    <a:pt x="5333" y="2737"/>
                  </a:cubicBezTo>
                  <a:cubicBezTo>
                    <a:pt x="5456" y="2961"/>
                    <a:pt x="5720" y="3104"/>
                    <a:pt x="5965" y="3124"/>
                  </a:cubicBezTo>
                  <a:cubicBezTo>
                    <a:pt x="6189" y="3144"/>
                    <a:pt x="6413" y="3144"/>
                    <a:pt x="6657" y="3144"/>
                  </a:cubicBezTo>
                  <a:cubicBezTo>
                    <a:pt x="6596" y="3307"/>
                    <a:pt x="6535" y="3450"/>
                    <a:pt x="6535" y="3470"/>
                  </a:cubicBezTo>
                  <a:cubicBezTo>
                    <a:pt x="6433" y="3796"/>
                    <a:pt x="6637" y="4142"/>
                    <a:pt x="6942" y="4265"/>
                  </a:cubicBezTo>
                  <a:cubicBezTo>
                    <a:pt x="6942" y="4285"/>
                    <a:pt x="6922" y="4305"/>
                    <a:pt x="6922" y="4326"/>
                  </a:cubicBezTo>
                  <a:cubicBezTo>
                    <a:pt x="6864" y="4635"/>
                    <a:pt x="7063" y="4980"/>
                    <a:pt x="7379" y="4980"/>
                  </a:cubicBezTo>
                  <a:cubicBezTo>
                    <a:pt x="7396" y="4980"/>
                    <a:pt x="7413" y="4979"/>
                    <a:pt x="7431" y="4977"/>
                  </a:cubicBezTo>
                  <a:cubicBezTo>
                    <a:pt x="8144" y="4916"/>
                    <a:pt x="8551" y="4448"/>
                    <a:pt x="8714" y="3776"/>
                  </a:cubicBezTo>
                  <a:cubicBezTo>
                    <a:pt x="8834" y="3377"/>
                    <a:pt x="8505" y="2940"/>
                    <a:pt x="8091" y="2940"/>
                  </a:cubicBezTo>
                  <a:cubicBezTo>
                    <a:pt x="8081" y="2940"/>
                    <a:pt x="8072" y="2940"/>
                    <a:pt x="8062" y="2941"/>
                  </a:cubicBezTo>
                  <a:cubicBezTo>
                    <a:pt x="8083" y="2676"/>
                    <a:pt x="8042" y="2432"/>
                    <a:pt x="7879" y="2147"/>
                  </a:cubicBezTo>
                  <a:cubicBezTo>
                    <a:pt x="7684" y="1828"/>
                    <a:pt x="7274" y="1755"/>
                    <a:pt x="6862" y="1755"/>
                  </a:cubicBezTo>
                  <a:cubicBezTo>
                    <a:pt x="6800" y="1755"/>
                    <a:pt x="6739" y="1757"/>
                    <a:pt x="6678" y="1760"/>
                  </a:cubicBezTo>
                  <a:cubicBezTo>
                    <a:pt x="6596" y="1495"/>
                    <a:pt x="6311" y="1312"/>
                    <a:pt x="6026" y="1312"/>
                  </a:cubicBezTo>
                  <a:cubicBezTo>
                    <a:pt x="5883" y="1312"/>
                    <a:pt x="5659" y="1373"/>
                    <a:pt x="5435" y="1413"/>
                  </a:cubicBezTo>
                  <a:cubicBezTo>
                    <a:pt x="5401" y="1068"/>
                    <a:pt x="5102" y="796"/>
                    <a:pt x="4776" y="796"/>
                  </a:cubicBezTo>
                  <a:cubicBezTo>
                    <a:pt x="4718" y="796"/>
                    <a:pt x="4659" y="804"/>
                    <a:pt x="4600" y="823"/>
                  </a:cubicBezTo>
                  <a:cubicBezTo>
                    <a:pt x="4336" y="925"/>
                    <a:pt x="4050" y="1006"/>
                    <a:pt x="3786" y="1088"/>
                  </a:cubicBezTo>
                  <a:cubicBezTo>
                    <a:pt x="3826" y="945"/>
                    <a:pt x="3867" y="802"/>
                    <a:pt x="3908" y="660"/>
                  </a:cubicBezTo>
                  <a:cubicBezTo>
                    <a:pt x="4014" y="361"/>
                    <a:pt x="3708" y="0"/>
                    <a:pt x="34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31"/>
            <p:cNvSpPr/>
            <p:nvPr/>
          </p:nvSpPr>
          <p:spPr>
            <a:xfrm>
              <a:off x="-1008712" y="1446050"/>
              <a:ext cx="442975" cy="399875"/>
            </a:xfrm>
            <a:custGeom>
              <a:avLst/>
              <a:gdLst/>
              <a:ahLst/>
              <a:cxnLst/>
              <a:rect l="l" t="t" r="r" b="b"/>
              <a:pathLst>
                <a:path w="17719" h="15995" extrusionOk="0">
                  <a:moveTo>
                    <a:pt x="3670" y="491"/>
                  </a:moveTo>
                  <a:cubicBezTo>
                    <a:pt x="3754" y="491"/>
                    <a:pt x="3848" y="498"/>
                    <a:pt x="3952" y="513"/>
                  </a:cubicBezTo>
                  <a:cubicBezTo>
                    <a:pt x="5825" y="798"/>
                    <a:pt x="8004" y="4607"/>
                    <a:pt x="7841" y="6379"/>
                  </a:cubicBezTo>
                  <a:cubicBezTo>
                    <a:pt x="7841" y="6399"/>
                    <a:pt x="7841" y="6419"/>
                    <a:pt x="7862" y="6440"/>
                  </a:cubicBezTo>
                  <a:cubicBezTo>
                    <a:pt x="7353" y="6827"/>
                    <a:pt x="6925" y="7295"/>
                    <a:pt x="6518" y="7825"/>
                  </a:cubicBezTo>
                  <a:cubicBezTo>
                    <a:pt x="4522" y="7641"/>
                    <a:pt x="1854" y="7499"/>
                    <a:pt x="754" y="5768"/>
                  </a:cubicBezTo>
                  <a:cubicBezTo>
                    <a:pt x="1149" y="5744"/>
                    <a:pt x="1542" y="5730"/>
                    <a:pt x="1932" y="5730"/>
                  </a:cubicBezTo>
                  <a:cubicBezTo>
                    <a:pt x="3576" y="5730"/>
                    <a:pt x="5171" y="5986"/>
                    <a:pt x="6620" y="6908"/>
                  </a:cubicBezTo>
                  <a:cubicBezTo>
                    <a:pt x="6665" y="6932"/>
                    <a:pt x="6709" y="6943"/>
                    <a:pt x="6751" y="6943"/>
                  </a:cubicBezTo>
                  <a:cubicBezTo>
                    <a:pt x="6986" y="6943"/>
                    <a:pt x="7127" y="6596"/>
                    <a:pt x="6884" y="6440"/>
                  </a:cubicBezTo>
                  <a:cubicBezTo>
                    <a:pt x="5947" y="5829"/>
                    <a:pt x="5153" y="4892"/>
                    <a:pt x="4440" y="4037"/>
                  </a:cubicBezTo>
                  <a:cubicBezTo>
                    <a:pt x="4013" y="3532"/>
                    <a:pt x="1939" y="491"/>
                    <a:pt x="3670" y="491"/>
                  </a:cubicBezTo>
                  <a:close/>
                  <a:moveTo>
                    <a:pt x="10021" y="8273"/>
                  </a:moveTo>
                  <a:cubicBezTo>
                    <a:pt x="11731" y="8313"/>
                    <a:pt x="13503" y="8884"/>
                    <a:pt x="14969" y="9739"/>
                  </a:cubicBezTo>
                  <a:cubicBezTo>
                    <a:pt x="15642" y="10146"/>
                    <a:pt x="16212" y="10737"/>
                    <a:pt x="16497" y="11470"/>
                  </a:cubicBezTo>
                  <a:cubicBezTo>
                    <a:pt x="16603" y="11758"/>
                    <a:pt x="16427" y="11843"/>
                    <a:pt x="16185" y="11843"/>
                  </a:cubicBezTo>
                  <a:cubicBezTo>
                    <a:pt x="15913" y="11843"/>
                    <a:pt x="15557" y="11737"/>
                    <a:pt x="15418" y="11694"/>
                  </a:cubicBezTo>
                  <a:cubicBezTo>
                    <a:pt x="13483" y="11205"/>
                    <a:pt x="11283" y="10044"/>
                    <a:pt x="9756" y="8660"/>
                  </a:cubicBezTo>
                  <a:cubicBezTo>
                    <a:pt x="9837" y="8558"/>
                    <a:pt x="9919" y="8415"/>
                    <a:pt x="10021" y="8273"/>
                  </a:cubicBezTo>
                  <a:close/>
                  <a:moveTo>
                    <a:pt x="10082" y="5829"/>
                  </a:moveTo>
                  <a:cubicBezTo>
                    <a:pt x="10082" y="5890"/>
                    <a:pt x="10102" y="5951"/>
                    <a:pt x="10184" y="5992"/>
                  </a:cubicBezTo>
                  <a:cubicBezTo>
                    <a:pt x="10570" y="6155"/>
                    <a:pt x="10204" y="6969"/>
                    <a:pt x="9532" y="7967"/>
                  </a:cubicBezTo>
                  <a:cubicBezTo>
                    <a:pt x="9410" y="7906"/>
                    <a:pt x="9267" y="7886"/>
                    <a:pt x="9125" y="7825"/>
                  </a:cubicBezTo>
                  <a:cubicBezTo>
                    <a:pt x="8941" y="7743"/>
                    <a:pt x="8778" y="7621"/>
                    <a:pt x="8656" y="7499"/>
                  </a:cubicBezTo>
                  <a:cubicBezTo>
                    <a:pt x="8514" y="7356"/>
                    <a:pt x="8269" y="7010"/>
                    <a:pt x="8330" y="6786"/>
                  </a:cubicBezTo>
                  <a:cubicBezTo>
                    <a:pt x="8344" y="6746"/>
                    <a:pt x="8296" y="6715"/>
                    <a:pt x="8256" y="6715"/>
                  </a:cubicBezTo>
                  <a:cubicBezTo>
                    <a:pt x="8235" y="6715"/>
                    <a:pt x="8215" y="6724"/>
                    <a:pt x="8208" y="6745"/>
                  </a:cubicBezTo>
                  <a:cubicBezTo>
                    <a:pt x="8066" y="7030"/>
                    <a:pt x="8188" y="7356"/>
                    <a:pt x="8351" y="7580"/>
                  </a:cubicBezTo>
                  <a:cubicBezTo>
                    <a:pt x="8473" y="7784"/>
                    <a:pt x="8636" y="7947"/>
                    <a:pt x="8839" y="8069"/>
                  </a:cubicBezTo>
                  <a:cubicBezTo>
                    <a:pt x="8962" y="8150"/>
                    <a:pt x="9125" y="8252"/>
                    <a:pt x="9308" y="8293"/>
                  </a:cubicBezTo>
                  <a:cubicBezTo>
                    <a:pt x="8982" y="8761"/>
                    <a:pt x="8595" y="9271"/>
                    <a:pt x="8208" y="9759"/>
                  </a:cubicBezTo>
                  <a:cubicBezTo>
                    <a:pt x="8106" y="9678"/>
                    <a:pt x="8025" y="9637"/>
                    <a:pt x="7923" y="9576"/>
                  </a:cubicBezTo>
                  <a:cubicBezTo>
                    <a:pt x="7740" y="9454"/>
                    <a:pt x="7556" y="9291"/>
                    <a:pt x="7393" y="9148"/>
                  </a:cubicBezTo>
                  <a:cubicBezTo>
                    <a:pt x="7271" y="9026"/>
                    <a:pt x="7129" y="8884"/>
                    <a:pt x="7027" y="8741"/>
                  </a:cubicBezTo>
                  <a:cubicBezTo>
                    <a:pt x="6950" y="8626"/>
                    <a:pt x="6954" y="8591"/>
                    <a:pt x="7017" y="8591"/>
                  </a:cubicBezTo>
                  <a:cubicBezTo>
                    <a:pt x="7055" y="8591"/>
                    <a:pt x="7114" y="8604"/>
                    <a:pt x="7190" y="8619"/>
                  </a:cubicBezTo>
                  <a:cubicBezTo>
                    <a:pt x="7195" y="8621"/>
                    <a:pt x="7201" y="8622"/>
                    <a:pt x="7206" y="8622"/>
                  </a:cubicBezTo>
                  <a:cubicBezTo>
                    <a:pt x="7257" y="8622"/>
                    <a:pt x="7284" y="8536"/>
                    <a:pt x="7210" y="8517"/>
                  </a:cubicBezTo>
                  <a:cubicBezTo>
                    <a:pt x="7145" y="8495"/>
                    <a:pt x="7062" y="8473"/>
                    <a:pt x="6984" y="8473"/>
                  </a:cubicBezTo>
                  <a:cubicBezTo>
                    <a:pt x="6915" y="8473"/>
                    <a:pt x="6850" y="8490"/>
                    <a:pt x="6803" y="8537"/>
                  </a:cubicBezTo>
                  <a:cubicBezTo>
                    <a:pt x="6681" y="8680"/>
                    <a:pt x="6844" y="8904"/>
                    <a:pt x="6925" y="9006"/>
                  </a:cubicBezTo>
                  <a:cubicBezTo>
                    <a:pt x="7088" y="9250"/>
                    <a:pt x="7312" y="9474"/>
                    <a:pt x="7516" y="9657"/>
                  </a:cubicBezTo>
                  <a:cubicBezTo>
                    <a:pt x="7638" y="9780"/>
                    <a:pt x="7801" y="9943"/>
                    <a:pt x="7984" y="10024"/>
                  </a:cubicBezTo>
                  <a:cubicBezTo>
                    <a:pt x="7556" y="10554"/>
                    <a:pt x="7129" y="11063"/>
                    <a:pt x="6742" y="11470"/>
                  </a:cubicBezTo>
                  <a:cubicBezTo>
                    <a:pt x="6518" y="11307"/>
                    <a:pt x="6253" y="11205"/>
                    <a:pt x="6070" y="10941"/>
                  </a:cubicBezTo>
                  <a:cubicBezTo>
                    <a:pt x="5886" y="10676"/>
                    <a:pt x="5846" y="10330"/>
                    <a:pt x="6151" y="10146"/>
                  </a:cubicBezTo>
                  <a:cubicBezTo>
                    <a:pt x="6226" y="10127"/>
                    <a:pt x="6180" y="10022"/>
                    <a:pt x="6124" y="10022"/>
                  </a:cubicBezTo>
                  <a:cubicBezTo>
                    <a:pt x="6120" y="10022"/>
                    <a:pt x="6115" y="10022"/>
                    <a:pt x="6110" y="10024"/>
                  </a:cubicBezTo>
                  <a:cubicBezTo>
                    <a:pt x="5235" y="10370"/>
                    <a:pt x="5846" y="11409"/>
                    <a:pt x="6497" y="11755"/>
                  </a:cubicBezTo>
                  <a:cubicBezTo>
                    <a:pt x="6131" y="12162"/>
                    <a:pt x="5866" y="12448"/>
                    <a:pt x="5744" y="12549"/>
                  </a:cubicBezTo>
                  <a:cubicBezTo>
                    <a:pt x="5540" y="12712"/>
                    <a:pt x="5316" y="12875"/>
                    <a:pt x="5092" y="13018"/>
                  </a:cubicBezTo>
                  <a:cubicBezTo>
                    <a:pt x="5025" y="13074"/>
                    <a:pt x="4519" y="13322"/>
                    <a:pt x="4169" y="13322"/>
                  </a:cubicBezTo>
                  <a:cubicBezTo>
                    <a:pt x="3885" y="13322"/>
                    <a:pt x="3705" y="13157"/>
                    <a:pt x="3952" y="12590"/>
                  </a:cubicBezTo>
                  <a:cubicBezTo>
                    <a:pt x="4237" y="11877"/>
                    <a:pt x="4827" y="11287"/>
                    <a:pt x="5275" y="10655"/>
                  </a:cubicBezTo>
                  <a:cubicBezTo>
                    <a:pt x="5805" y="9922"/>
                    <a:pt x="6253" y="9128"/>
                    <a:pt x="6762" y="8374"/>
                  </a:cubicBezTo>
                  <a:cubicBezTo>
                    <a:pt x="6905" y="8395"/>
                    <a:pt x="7047" y="8415"/>
                    <a:pt x="7190" y="8436"/>
                  </a:cubicBezTo>
                  <a:cubicBezTo>
                    <a:pt x="7196" y="8436"/>
                    <a:pt x="7202" y="8436"/>
                    <a:pt x="7207" y="8436"/>
                  </a:cubicBezTo>
                  <a:cubicBezTo>
                    <a:pt x="7498" y="8436"/>
                    <a:pt x="7550" y="7946"/>
                    <a:pt x="7251" y="7906"/>
                  </a:cubicBezTo>
                  <a:cubicBezTo>
                    <a:pt x="7210" y="7906"/>
                    <a:pt x="7149" y="7886"/>
                    <a:pt x="7108" y="7886"/>
                  </a:cubicBezTo>
                  <a:cubicBezTo>
                    <a:pt x="7821" y="6908"/>
                    <a:pt x="8697" y="6114"/>
                    <a:pt x="10082" y="5829"/>
                  </a:cubicBezTo>
                  <a:close/>
                  <a:moveTo>
                    <a:pt x="9532" y="9006"/>
                  </a:moveTo>
                  <a:cubicBezTo>
                    <a:pt x="9980" y="9515"/>
                    <a:pt x="10611" y="9963"/>
                    <a:pt x="11263" y="10330"/>
                  </a:cubicBezTo>
                  <a:cubicBezTo>
                    <a:pt x="11120" y="10370"/>
                    <a:pt x="11019" y="10472"/>
                    <a:pt x="11080" y="10635"/>
                  </a:cubicBezTo>
                  <a:cubicBezTo>
                    <a:pt x="11467" y="11613"/>
                    <a:pt x="11955" y="12509"/>
                    <a:pt x="12261" y="13507"/>
                  </a:cubicBezTo>
                  <a:cubicBezTo>
                    <a:pt x="12403" y="13995"/>
                    <a:pt x="12811" y="15401"/>
                    <a:pt x="11915" y="15523"/>
                  </a:cubicBezTo>
                  <a:cubicBezTo>
                    <a:pt x="11888" y="15525"/>
                    <a:pt x="11862" y="15527"/>
                    <a:pt x="11836" y="15527"/>
                  </a:cubicBezTo>
                  <a:cubicBezTo>
                    <a:pt x="11243" y="15527"/>
                    <a:pt x="10783" y="14873"/>
                    <a:pt x="10509" y="14443"/>
                  </a:cubicBezTo>
                  <a:cubicBezTo>
                    <a:pt x="9532" y="12896"/>
                    <a:pt x="9511" y="11165"/>
                    <a:pt x="9226" y="9433"/>
                  </a:cubicBezTo>
                  <a:cubicBezTo>
                    <a:pt x="9328" y="9291"/>
                    <a:pt x="9430" y="9148"/>
                    <a:pt x="9532" y="9006"/>
                  </a:cubicBezTo>
                  <a:close/>
                  <a:moveTo>
                    <a:pt x="3680" y="0"/>
                  </a:moveTo>
                  <a:cubicBezTo>
                    <a:pt x="3582" y="0"/>
                    <a:pt x="3482" y="8"/>
                    <a:pt x="3381" y="25"/>
                  </a:cubicBezTo>
                  <a:cubicBezTo>
                    <a:pt x="917" y="452"/>
                    <a:pt x="3504" y="3792"/>
                    <a:pt x="5296" y="5686"/>
                  </a:cubicBezTo>
                  <a:cubicBezTo>
                    <a:pt x="4230" y="5312"/>
                    <a:pt x="3108" y="5193"/>
                    <a:pt x="1955" y="5193"/>
                  </a:cubicBezTo>
                  <a:cubicBezTo>
                    <a:pt x="1411" y="5193"/>
                    <a:pt x="861" y="5219"/>
                    <a:pt x="306" y="5259"/>
                  </a:cubicBezTo>
                  <a:cubicBezTo>
                    <a:pt x="82" y="5279"/>
                    <a:pt x="1" y="5483"/>
                    <a:pt x="82" y="5666"/>
                  </a:cubicBezTo>
                  <a:cubicBezTo>
                    <a:pt x="1060" y="7865"/>
                    <a:pt x="3891" y="8130"/>
                    <a:pt x="6151" y="8334"/>
                  </a:cubicBezTo>
                  <a:cubicBezTo>
                    <a:pt x="5479" y="9311"/>
                    <a:pt x="4868" y="10391"/>
                    <a:pt x="4196" y="11266"/>
                  </a:cubicBezTo>
                  <a:cubicBezTo>
                    <a:pt x="3829" y="11714"/>
                    <a:pt x="2974" y="12733"/>
                    <a:pt x="3381" y="13405"/>
                  </a:cubicBezTo>
                  <a:cubicBezTo>
                    <a:pt x="3555" y="13705"/>
                    <a:pt x="3919" y="13822"/>
                    <a:pt x="4291" y="13822"/>
                  </a:cubicBezTo>
                  <a:cubicBezTo>
                    <a:pt x="4573" y="13822"/>
                    <a:pt x="4861" y="13755"/>
                    <a:pt x="5072" y="13649"/>
                  </a:cubicBezTo>
                  <a:cubicBezTo>
                    <a:pt x="6538" y="12896"/>
                    <a:pt x="7760" y="11450"/>
                    <a:pt x="8799" y="10044"/>
                  </a:cubicBezTo>
                  <a:cubicBezTo>
                    <a:pt x="8819" y="10696"/>
                    <a:pt x="9023" y="11450"/>
                    <a:pt x="9084" y="11775"/>
                  </a:cubicBezTo>
                  <a:cubicBezTo>
                    <a:pt x="9328" y="13038"/>
                    <a:pt x="9797" y="14973"/>
                    <a:pt x="10978" y="15726"/>
                  </a:cubicBezTo>
                  <a:cubicBezTo>
                    <a:pt x="11252" y="15904"/>
                    <a:pt x="11558" y="15995"/>
                    <a:pt x="11846" y="15995"/>
                  </a:cubicBezTo>
                  <a:cubicBezTo>
                    <a:pt x="12417" y="15995"/>
                    <a:pt x="12920" y="15642"/>
                    <a:pt x="12974" y="14912"/>
                  </a:cubicBezTo>
                  <a:cubicBezTo>
                    <a:pt x="13055" y="13507"/>
                    <a:pt x="12363" y="11735"/>
                    <a:pt x="11589" y="10533"/>
                  </a:cubicBezTo>
                  <a:lnTo>
                    <a:pt x="11589" y="10533"/>
                  </a:lnTo>
                  <a:cubicBezTo>
                    <a:pt x="12037" y="10757"/>
                    <a:pt x="12464" y="10981"/>
                    <a:pt x="12831" y="11185"/>
                  </a:cubicBezTo>
                  <a:cubicBezTo>
                    <a:pt x="13738" y="11647"/>
                    <a:pt x="15019" y="12374"/>
                    <a:pt x="16129" y="12374"/>
                  </a:cubicBezTo>
                  <a:cubicBezTo>
                    <a:pt x="16289" y="12374"/>
                    <a:pt x="16447" y="12359"/>
                    <a:pt x="16599" y="12325"/>
                  </a:cubicBezTo>
                  <a:cubicBezTo>
                    <a:pt x="17719" y="12081"/>
                    <a:pt x="16578" y="10472"/>
                    <a:pt x="16252" y="10085"/>
                  </a:cubicBezTo>
                  <a:cubicBezTo>
                    <a:pt x="14990" y="8558"/>
                    <a:pt x="12322" y="7845"/>
                    <a:pt x="10326" y="7723"/>
                  </a:cubicBezTo>
                  <a:cubicBezTo>
                    <a:pt x="10835" y="6827"/>
                    <a:pt x="11263" y="5707"/>
                    <a:pt x="10346" y="5584"/>
                  </a:cubicBezTo>
                  <a:lnTo>
                    <a:pt x="10285" y="5584"/>
                  </a:lnTo>
                  <a:cubicBezTo>
                    <a:pt x="10245" y="5544"/>
                    <a:pt x="10204" y="5523"/>
                    <a:pt x="10163" y="5523"/>
                  </a:cubicBezTo>
                  <a:cubicBezTo>
                    <a:pt x="9389" y="5584"/>
                    <a:pt x="8717" y="5849"/>
                    <a:pt x="8147" y="6236"/>
                  </a:cubicBezTo>
                  <a:cubicBezTo>
                    <a:pt x="8330" y="4872"/>
                    <a:pt x="7271" y="3242"/>
                    <a:pt x="6558" y="2204"/>
                  </a:cubicBezTo>
                  <a:cubicBezTo>
                    <a:pt x="5935" y="1260"/>
                    <a:pt x="4927" y="0"/>
                    <a:pt x="36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7" name="Google Shape;2177;p31"/>
          <p:cNvSpPr/>
          <p:nvPr/>
        </p:nvSpPr>
        <p:spPr>
          <a:xfrm rot="2700000">
            <a:off x="8159414" y="1971647"/>
            <a:ext cx="542711" cy="379024"/>
          </a:xfrm>
          <a:custGeom>
            <a:avLst/>
            <a:gdLst/>
            <a:ahLst/>
            <a:cxnLst/>
            <a:rect l="l" t="t" r="r" b="b"/>
            <a:pathLst>
              <a:path w="10192" h="7118" extrusionOk="0">
                <a:moveTo>
                  <a:pt x="7903" y="547"/>
                </a:moveTo>
                <a:cubicBezTo>
                  <a:pt x="7952" y="547"/>
                  <a:pt x="8002" y="549"/>
                  <a:pt x="8053" y="554"/>
                </a:cubicBezTo>
                <a:cubicBezTo>
                  <a:pt x="9479" y="676"/>
                  <a:pt x="9295" y="2795"/>
                  <a:pt x="8807" y="3629"/>
                </a:cubicBezTo>
                <a:cubicBezTo>
                  <a:pt x="7951" y="5096"/>
                  <a:pt x="5854" y="6175"/>
                  <a:pt x="4245" y="6521"/>
                </a:cubicBezTo>
                <a:cubicBezTo>
                  <a:pt x="3993" y="6576"/>
                  <a:pt x="3726" y="6605"/>
                  <a:pt x="3457" y="6605"/>
                </a:cubicBezTo>
                <a:cubicBezTo>
                  <a:pt x="2421" y="6605"/>
                  <a:pt x="1345" y="6180"/>
                  <a:pt x="925" y="5177"/>
                </a:cubicBezTo>
                <a:cubicBezTo>
                  <a:pt x="375" y="3813"/>
                  <a:pt x="2106" y="3548"/>
                  <a:pt x="3226" y="3487"/>
                </a:cubicBezTo>
                <a:cubicBezTo>
                  <a:pt x="3410" y="3589"/>
                  <a:pt x="3613" y="3670"/>
                  <a:pt x="3898" y="3691"/>
                </a:cubicBezTo>
                <a:cubicBezTo>
                  <a:pt x="3905" y="3691"/>
                  <a:pt x="3912" y="3691"/>
                  <a:pt x="3919" y="3691"/>
                </a:cubicBezTo>
                <a:cubicBezTo>
                  <a:pt x="4147" y="3691"/>
                  <a:pt x="4218" y="3362"/>
                  <a:pt x="4000" y="3283"/>
                </a:cubicBezTo>
                <a:cubicBezTo>
                  <a:pt x="3206" y="2937"/>
                  <a:pt x="3023" y="2285"/>
                  <a:pt x="3532" y="1552"/>
                </a:cubicBezTo>
                <a:cubicBezTo>
                  <a:pt x="3748" y="1239"/>
                  <a:pt x="3990" y="1116"/>
                  <a:pt x="4234" y="1116"/>
                </a:cubicBezTo>
                <a:cubicBezTo>
                  <a:pt x="4866" y="1116"/>
                  <a:pt x="5519" y="1940"/>
                  <a:pt x="5813" y="2469"/>
                </a:cubicBezTo>
                <a:cubicBezTo>
                  <a:pt x="5868" y="2569"/>
                  <a:pt x="5972" y="2621"/>
                  <a:pt x="6074" y="2621"/>
                </a:cubicBezTo>
                <a:cubicBezTo>
                  <a:pt x="6199" y="2621"/>
                  <a:pt x="6320" y="2544"/>
                  <a:pt x="6342" y="2387"/>
                </a:cubicBezTo>
                <a:cubicBezTo>
                  <a:pt x="6439" y="1495"/>
                  <a:pt x="6924" y="547"/>
                  <a:pt x="7903" y="547"/>
                </a:cubicBezTo>
                <a:close/>
                <a:moveTo>
                  <a:pt x="7783" y="1"/>
                </a:moveTo>
                <a:cubicBezTo>
                  <a:pt x="7744" y="1"/>
                  <a:pt x="7705" y="2"/>
                  <a:pt x="7666" y="4"/>
                </a:cubicBezTo>
                <a:cubicBezTo>
                  <a:pt x="6750" y="45"/>
                  <a:pt x="6179" y="860"/>
                  <a:pt x="5935" y="1674"/>
                </a:cubicBezTo>
                <a:cubicBezTo>
                  <a:pt x="5478" y="1099"/>
                  <a:pt x="4852" y="583"/>
                  <a:pt x="4221" y="583"/>
                </a:cubicBezTo>
                <a:cubicBezTo>
                  <a:pt x="3868" y="583"/>
                  <a:pt x="3514" y="744"/>
                  <a:pt x="3186" y="1145"/>
                </a:cubicBezTo>
                <a:cubicBezTo>
                  <a:pt x="2738" y="1674"/>
                  <a:pt x="2595" y="2509"/>
                  <a:pt x="2880" y="3080"/>
                </a:cubicBezTo>
                <a:cubicBezTo>
                  <a:pt x="2836" y="3078"/>
                  <a:pt x="2791" y="3078"/>
                  <a:pt x="2747" y="3078"/>
                </a:cubicBezTo>
                <a:cubicBezTo>
                  <a:pt x="1436" y="3078"/>
                  <a:pt x="0" y="3662"/>
                  <a:pt x="355" y="5198"/>
                </a:cubicBezTo>
                <a:cubicBezTo>
                  <a:pt x="690" y="6622"/>
                  <a:pt x="2069" y="7118"/>
                  <a:pt x="3422" y="7118"/>
                </a:cubicBezTo>
                <a:cubicBezTo>
                  <a:pt x="4041" y="7118"/>
                  <a:pt x="4656" y="7014"/>
                  <a:pt x="5161" y="6847"/>
                </a:cubicBezTo>
                <a:cubicBezTo>
                  <a:pt x="7320" y="6155"/>
                  <a:pt x="10191" y="4240"/>
                  <a:pt x="9682" y="1634"/>
                </a:cubicBezTo>
                <a:cubicBezTo>
                  <a:pt x="9506" y="695"/>
                  <a:pt x="8711" y="1"/>
                  <a:pt x="77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8" name="Google Shape;2178;p31"/>
          <p:cNvSpPr/>
          <p:nvPr/>
        </p:nvSpPr>
        <p:spPr>
          <a:xfrm>
            <a:off x="872891" y="888250"/>
            <a:ext cx="485268" cy="496092"/>
          </a:xfrm>
          <a:custGeom>
            <a:avLst/>
            <a:gdLst/>
            <a:ahLst/>
            <a:cxnLst/>
            <a:rect l="l" t="t" r="r" b="b"/>
            <a:pathLst>
              <a:path w="8249" h="8433" extrusionOk="0">
                <a:moveTo>
                  <a:pt x="2547" y="5907"/>
                </a:moveTo>
                <a:lnTo>
                  <a:pt x="103" y="5907"/>
                </a:lnTo>
                <a:cubicBezTo>
                  <a:pt x="82" y="5724"/>
                  <a:pt x="42" y="5581"/>
                  <a:pt x="1" y="5398"/>
                </a:cubicBezTo>
                <a:cubicBezTo>
                  <a:pt x="612" y="5113"/>
                  <a:pt x="1182" y="4848"/>
                  <a:pt x="1732" y="4583"/>
                </a:cubicBezTo>
                <a:cubicBezTo>
                  <a:pt x="1976" y="4461"/>
                  <a:pt x="2200" y="4318"/>
                  <a:pt x="2424" y="4176"/>
                </a:cubicBezTo>
                <a:cubicBezTo>
                  <a:pt x="2587" y="4074"/>
                  <a:pt x="2669" y="3891"/>
                  <a:pt x="2608" y="3687"/>
                </a:cubicBezTo>
                <a:cubicBezTo>
                  <a:pt x="2567" y="3524"/>
                  <a:pt x="2567" y="3320"/>
                  <a:pt x="2465" y="3198"/>
                </a:cubicBezTo>
                <a:cubicBezTo>
                  <a:pt x="2261" y="2893"/>
                  <a:pt x="2221" y="2526"/>
                  <a:pt x="2180" y="2160"/>
                </a:cubicBezTo>
                <a:cubicBezTo>
                  <a:pt x="2139" y="1732"/>
                  <a:pt x="1936" y="1345"/>
                  <a:pt x="1793" y="938"/>
                </a:cubicBezTo>
                <a:cubicBezTo>
                  <a:pt x="1691" y="653"/>
                  <a:pt x="1528" y="347"/>
                  <a:pt x="1813" y="21"/>
                </a:cubicBezTo>
                <a:cubicBezTo>
                  <a:pt x="1936" y="1"/>
                  <a:pt x="2099" y="1"/>
                  <a:pt x="2261" y="1"/>
                </a:cubicBezTo>
                <a:cubicBezTo>
                  <a:pt x="2424" y="1"/>
                  <a:pt x="2587" y="1"/>
                  <a:pt x="2750" y="1"/>
                </a:cubicBezTo>
                <a:cubicBezTo>
                  <a:pt x="2811" y="164"/>
                  <a:pt x="2872" y="306"/>
                  <a:pt x="2893" y="449"/>
                </a:cubicBezTo>
                <a:cubicBezTo>
                  <a:pt x="2893" y="591"/>
                  <a:pt x="2872" y="693"/>
                  <a:pt x="3035" y="815"/>
                </a:cubicBezTo>
                <a:cubicBezTo>
                  <a:pt x="3219" y="958"/>
                  <a:pt x="3158" y="1182"/>
                  <a:pt x="3096" y="1325"/>
                </a:cubicBezTo>
                <a:cubicBezTo>
                  <a:pt x="3422" y="1895"/>
                  <a:pt x="3748" y="2404"/>
                  <a:pt x="4074" y="2954"/>
                </a:cubicBezTo>
                <a:cubicBezTo>
                  <a:pt x="4909" y="2445"/>
                  <a:pt x="5581" y="1773"/>
                  <a:pt x="6111" y="938"/>
                </a:cubicBezTo>
                <a:cubicBezTo>
                  <a:pt x="6253" y="734"/>
                  <a:pt x="6396" y="571"/>
                  <a:pt x="6681" y="571"/>
                </a:cubicBezTo>
                <a:cubicBezTo>
                  <a:pt x="6986" y="571"/>
                  <a:pt x="7129" y="795"/>
                  <a:pt x="6986" y="1060"/>
                </a:cubicBezTo>
                <a:cubicBezTo>
                  <a:pt x="6783" y="1426"/>
                  <a:pt x="6559" y="1813"/>
                  <a:pt x="6314" y="2160"/>
                </a:cubicBezTo>
                <a:cubicBezTo>
                  <a:pt x="6009" y="2608"/>
                  <a:pt x="5764" y="3096"/>
                  <a:pt x="5724" y="3667"/>
                </a:cubicBezTo>
                <a:cubicBezTo>
                  <a:pt x="5703" y="3870"/>
                  <a:pt x="5663" y="4094"/>
                  <a:pt x="5622" y="4359"/>
                </a:cubicBezTo>
                <a:cubicBezTo>
                  <a:pt x="5663" y="4400"/>
                  <a:pt x="5744" y="4441"/>
                  <a:pt x="5785" y="4522"/>
                </a:cubicBezTo>
                <a:cubicBezTo>
                  <a:pt x="6029" y="5031"/>
                  <a:pt x="6498" y="5275"/>
                  <a:pt x="7007" y="5438"/>
                </a:cubicBezTo>
                <a:cubicBezTo>
                  <a:pt x="7312" y="5540"/>
                  <a:pt x="7597" y="5662"/>
                  <a:pt x="7882" y="5764"/>
                </a:cubicBezTo>
                <a:cubicBezTo>
                  <a:pt x="7943" y="5805"/>
                  <a:pt x="8025" y="5825"/>
                  <a:pt x="8066" y="5866"/>
                </a:cubicBezTo>
                <a:cubicBezTo>
                  <a:pt x="8147" y="5948"/>
                  <a:pt x="8188" y="6029"/>
                  <a:pt x="8249" y="6110"/>
                </a:cubicBezTo>
                <a:cubicBezTo>
                  <a:pt x="8106" y="6436"/>
                  <a:pt x="7862" y="6559"/>
                  <a:pt x="7516" y="6518"/>
                </a:cubicBezTo>
                <a:cubicBezTo>
                  <a:pt x="7353" y="6497"/>
                  <a:pt x="7170" y="6497"/>
                  <a:pt x="7007" y="6457"/>
                </a:cubicBezTo>
                <a:cubicBezTo>
                  <a:pt x="6355" y="6233"/>
                  <a:pt x="5703" y="6253"/>
                  <a:pt x="4990" y="6273"/>
                </a:cubicBezTo>
                <a:cubicBezTo>
                  <a:pt x="4807" y="6762"/>
                  <a:pt x="4604" y="7251"/>
                  <a:pt x="4441" y="7760"/>
                </a:cubicBezTo>
                <a:cubicBezTo>
                  <a:pt x="4339" y="8045"/>
                  <a:pt x="4196" y="8269"/>
                  <a:pt x="3870" y="8432"/>
                </a:cubicBezTo>
                <a:cubicBezTo>
                  <a:pt x="3707" y="8351"/>
                  <a:pt x="3524" y="8249"/>
                  <a:pt x="3300" y="8147"/>
                </a:cubicBezTo>
                <a:cubicBezTo>
                  <a:pt x="3178" y="7638"/>
                  <a:pt x="3035" y="7129"/>
                  <a:pt x="2974" y="6620"/>
                </a:cubicBezTo>
                <a:cubicBezTo>
                  <a:pt x="2934" y="6314"/>
                  <a:pt x="2811" y="6110"/>
                  <a:pt x="2547" y="5907"/>
                </a:cubicBezTo>
                <a:close/>
                <a:moveTo>
                  <a:pt x="2119" y="5398"/>
                </a:moveTo>
                <a:cubicBezTo>
                  <a:pt x="2323" y="5296"/>
                  <a:pt x="2587" y="5296"/>
                  <a:pt x="2526" y="4990"/>
                </a:cubicBezTo>
                <a:cubicBezTo>
                  <a:pt x="2526" y="4950"/>
                  <a:pt x="2465" y="4909"/>
                  <a:pt x="2424" y="4909"/>
                </a:cubicBezTo>
                <a:cubicBezTo>
                  <a:pt x="2241" y="4950"/>
                  <a:pt x="2119" y="5072"/>
                  <a:pt x="2058" y="5275"/>
                </a:cubicBezTo>
                <a:cubicBezTo>
                  <a:pt x="2058" y="5275"/>
                  <a:pt x="2078" y="5316"/>
                  <a:pt x="2119" y="539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9" name="Google Shape;2179;p31"/>
          <p:cNvSpPr/>
          <p:nvPr/>
        </p:nvSpPr>
        <p:spPr>
          <a:xfrm>
            <a:off x="902893" y="891839"/>
            <a:ext cx="485268" cy="496092"/>
          </a:xfrm>
          <a:custGeom>
            <a:avLst/>
            <a:gdLst/>
            <a:ahLst/>
            <a:cxnLst/>
            <a:rect l="l" t="t" r="r" b="b"/>
            <a:pathLst>
              <a:path w="8249" h="8433" fill="none" extrusionOk="0">
                <a:moveTo>
                  <a:pt x="2546" y="5907"/>
                </a:moveTo>
                <a:lnTo>
                  <a:pt x="102" y="5907"/>
                </a:lnTo>
                <a:cubicBezTo>
                  <a:pt x="61" y="5724"/>
                  <a:pt x="41" y="5581"/>
                  <a:pt x="0" y="5398"/>
                </a:cubicBezTo>
                <a:cubicBezTo>
                  <a:pt x="591" y="5113"/>
                  <a:pt x="1161" y="4868"/>
                  <a:pt x="1731" y="4583"/>
                </a:cubicBezTo>
                <a:cubicBezTo>
                  <a:pt x="1955" y="4481"/>
                  <a:pt x="2179" y="4339"/>
                  <a:pt x="2403" y="4196"/>
                </a:cubicBezTo>
                <a:cubicBezTo>
                  <a:pt x="2586" y="4074"/>
                  <a:pt x="2648" y="3891"/>
                  <a:pt x="2607" y="3687"/>
                </a:cubicBezTo>
                <a:cubicBezTo>
                  <a:pt x="2566" y="3524"/>
                  <a:pt x="2546" y="3341"/>
                  <a:pt x="2464" y="3198"/>
                </a:cubicBezTo>
                <a:cubicBezTo>
                  <a:pt x="2240" y="2893"/>
                  <a:pt x="2220" y="2526"/>
                  <a:pt x="2179" y="2180"/>
                </a:cubicBezTo>
                <a:cubicBezTo>
                  <a:pt x="2118" y="1732"/>
                  <a:pt x="1914" y="1345"/>
                  <a:pt x="1772" y="938"/>
                </a:cubicBezTo>
                <a:cubicBezTo>
                  <a:pt x="1670" y="653"/>
                  <a:pt x="1527" y="347"/>
                  <a:pt x="1813" y="21"/>
                </a:cubicBezTo>
                <a:cubicBezTo>
                  <a:pt x="1914" y="21"/>
                  <a:pt x="2077" y="1"/>
                  <a:pt x="2240" y="1"/>
                </a:cubicBezTo>
                <a:cubicBezTo>
                  <a:pt x="2403" y="1"/>
                  <a:pt x="2566" y="1"/>
                  <a:pt x="2749" y="1"/>
                </a:cubicBezTo>
                <a:cubicBezTo>
                  <a:pt x="2790" y="184"/>
                  <a:pt x="2872" y="306"/>
                  <a:pt x="2872" y="449"/>
                </a:cubicBezTo>
                <a:cubicBezTo>
                  <a:pt x="2892" y="592"/>
                  <a:pt x="2872" y="714"/>
                  <a:pt x="3014" y="816"/>
                </a:cubicBezTo>
                <a:cubicBezTo>
                  <a:pt x="3218" y="978"/>
                  <a:pt x="3157" y="1202"/>
                  <a:pt x="3075" y="1345"/>
                </a:cubicBezTo>
                <a:cubicBezTo>
                  <a:pt x="3421" y="1895"/>
                  <a:pt x="3747" y="2424"/>
                  <a:pt x="4073" y="2954"/>
                </a:cubicBezTo>
                <a:cubicBezTo>
                  <a:pt x="4908" y="2445"/>
                  <a:pt x="5560" y="1773"/>
                  <a:pt x="6110" y="958"/>
                </a:cubicBezTo>
                <a:cubicBezTo>
                  <a:pt x="6252" y="734"/>
                  <a:pt x="6395" y="571"/>
                  <a:pt x="6680" y="571"/>
                </a:cubicBezTo>
                <a:cubicBezTo>
                  <a:pt x="6965" y="592"/>
                  <a:pt x="7128" y="795"/>
                  <a:pt x="6985" y="1060"/>
                </a:cubicBezTo>
                <a:cubicBezTo>
                  <a:pt x="6761" y="1447"/>
                  <a:pt x="6558" y="1813"/>
                  <a:pt x="6313" y="2160"/>
                </a:cubicBezTo>
                <a:cubicBezTo>
                  <a:pt x="5988" y="2608"/>
                  <a:pt x="5764" y="3096"/>
                  <a:pt x="5702" y="3667"/>
                </a:cubicBezTo>
                <a:cubicBezTo>
                  <a:pt x="5682" y="3870"/>
                  <a:pt x="5641" y="4094"/>
                  <a:pt x="5621" y="4359"/>
                </a:cubicBezTo>
                <a:cubicBezTo>
                  <a:pt x="5641" y="4400"/>
                  <a:pt x="5723" y="4461"/>
                  <a:pt x="5764" y="4522"/>
                </a:cubicBezTo>
                <a:cubicBezTo>
                  <a:pt x="6028" y="5052"/>
                  <a:pt x="6476" y="5276"/>
                  <a:pt x="7006" y="5459"/>
                </a:cubicBezTo>
                <a:cubicBezTo>
                  <a:pt x="7291" y="5540"/>
                  <a:pt x="7596" y="5663"/>
                  <a:pt x="7882" y="5785"/>
                </a:cubicBezTo>
                <a:cubicBezTo>
                  <a:pt x="7943" y="5805"/>
                  <a:pt x="8024" y="5825"/>
                  <a:pt x="8065" y="5887"/>
                </a:cubicBezTo>
                <a:cubicBezTo>
                  <a:pt x="8126" y="5948"/>
                  <a:pt x="8187" y="6029"/>
                  <a:pt x="8248" y="6111"/>
                </a:cubicBezTo>
                <a:cubicBezTo>
                  <a:pt x="8106" y="6457"/>
                  <a:pt x="7861" y="6579"/>
                  <a:pt x="7495" y="6518"/>
                </a:cubicBezTo>
                <a:cubicBezTo>
                  <a:pt x="7332" y="6498"/>
                  <a:pt x="7169" y="6498"/>
                  <a:pt x="7006" y="6457"/>
                </a:cubicBezTo>
                <a:cubicBezTo>
                  <a:pt x="6354" y="6233"/>
                  <a:pt x="5682" y="6253"/>
                  <a:pt x="4990" y="6273"/>
                </a:cubicBezTo>
                <a:cubicBezTo>
                  <a:pt x="4806" y="6762"/>
                  <a:pt x="4603" y="7251"/>
                  <a:pt x="4440" y="7760"/>
                </a:cubicBezTo>
                <a:cubicBezTo>
                  <a:pt x="4338" y="8045"/>
                  <a:pt x="4175" y="8269"/>
                  <a:pt x="3849" y="8432"/>
                </a:cubicBezTo>
                <a:cubicBezTo>
                  <a:pt x="3707" y="8351"/>
                  <a:pt x="3503" y="8269"/>
                  <a:pt x="3279" y="8147"/>
                </a:cubicBezTo>
                <a:cubicBezTo>
                  <a:pt x="3177" y="7638"/>
                  <a:pt x="3014" y="7129"/>
                  <a:pt x="2953" y="6620"/>
                </a:cubicBezTo>
                <a:cubicBezTo>
                  <a:pt x="2933" y="6314"/>
                  <a:pt x="2810" y="6111"/>
                  <a:pt x="2546" y="5907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miter lim="2036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">
    <p:spTree>
      <p:nvGrpSpPr>
        <p:cNvPr id="1" name="Shape 2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1" name="Google Shape;2181;p32"/>
          <p:cNvGrpSpPr/>
          <p:nvPr/>
        </p:nvGrpSpPr>
        <p:grpSpPr>
          <a:xfrm>
            <a:off x="-69" y="-40006"/>
            <a:ext cx="9144139" cy="5223512"/>
            <a:chOff x="-69" y="-40006"/>
            <a:chExt cx="9144139" cy="5223512"/>
          </a:xfrm>
        </p:grpSpPr>
        <p:sp>
          <p:nvSpPr>
            <p:cNvPr id="2182" name="Google Shape;2182;p32"/>
            <p:cNvSpPr/>
            <p:nvPr/>
          </p:nvSpPr>
          <p:spPr>
            <a:xfrm>
              <a:off x="-69" y="448721"/>
              <a:ext cx="9144139" cy="32"/>
            </a:xfrm>
            <a:custGeom>
              <a:avLst/>
              <a:gdLst/>
              <a:ahLst/>
              <a:cxnLst/>
              <a:rect l="l" t="t" r="r" b="b"/>
              <a:pathLst>
                <a:path w="284399" h="1" fill="none" extrusionOk="0">
                  <a:moveTo>
                    <a:pt x="0" y="0"/>
                  </a:moveTo>
                  <a:lnTo>
                    <a:pt x="284399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32"/>
            <p:cNvSpPr/>
            <p:nvPr/>
          </p:nvSpPr>
          <p:spPr>
            <a:xfrm>
              <a:off x="-69" y="898407"/>
              <a:ext cx="9144139" cy="32"/>
            </a:xfrm>
            <a:custGeom>
              <a:avLst/>
              <a:gdLst/>
              <a:ahLst/>
              <a:cxnLst/>
              <a:rect l="l" t="t" r="r" b="b"/>
              <a:pathLst>
                <a:path w="284399" h="1" fill="none" extrusionOk="0">
                  <a:moveTo>
                    <a:pt x="0" y="1"/>
                  </a:moveTo>
                  <a:lnTo>
                    <a:pt x="284399" y="1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32"/>
            <p:cNvSpPr/>
            <p:nvPr/>
          </p:nvSpPr>
          <p:spPr>
            <a:xfrm>
              <a:off x="-69" y="1348093"/>
              <a:ext cx="9144139" cy="32"/>
            </a:xfrm>
            <a:custGeom>
              <a:avLst/>
              <a:gdLst/>
              <a:ahLst/>
              <a:cxnLst/>
              <a:rect l="l" t="t" r="r" b="b"/>
              <a:pathLst>
                <a:path w="284399" h="1" fill="none" extrusionOk="0">
                  <a:moveTo>
                    <a:pt x="0" y="0"/>
                  </a:moveTo>
                  <a:lnTo>
                    <a:pt x="284399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32"/>
            <p:cNvSpPr/>
            <p:nvPr/>
          </p:nvSpPr>
          <p:spPr>
            <a:xfrm>
              <a:off x="-69" y="1797778"/>
              <a:ext cx="9144139" cy="32"/>
            </a:xfrm>
            <a:custGeom>
              <a:avLst/>
              <a:gdLst/>
              <a:ahLst/>
              <a:cxnLst/>
              <a:rect l="l" t="t" r="r" b="b"/>
              <a:pathLst>
                <a:path w="284399" h="1" fill="none" extrusionOk="0">
                  <a:moveTo>
                    <a:pt x="0" y="1"/>
                  </a:moveTo>
                  <a:lnTo>
                    <a:pt x="284399" y="1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32"/>
            <p:cNvSpPr/>
            <p:nvPr/>
          </p:nvSpPr>
          <p:spPr>
            <a:xfrm>
              <a:off x="-69" y="2247464"/>
              <a:ext cx="9144139" cy="32"/>
            </a:xfrm>
            <a:custGeom>
              <a:avLst/>
              <a:gdLst/>
              <a:ahLst/>
              <a:cxnLst/>
              <a:rect l="l" t="t" r="r" b="b"/>
              <a:pathLst>
                <a:path w="284399" h="1" fill="none" extrusionOk="0">
                  <a:moveTo>
                    <a:pt x="0" y="1"/>
                  </a:moveTo>
                  <a:lnTo>
                    <a:pt x="284399" y="1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32"/>
            <p:cNvSpPr/>
            <p:nvPr/>
          </p:nvSpPr>
          <p:spPr>
            <a:xfrm>
              <a:off x="7084992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0" y="159654"/>
                  </a:moveTo>
                  <a:lnTo>
                    <a:pt x="0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32"/>
            <p:cNvSpPr/>
            <p:nvPr/>
          </p:nvSpPr>
          <p:spPr>
            <a:xfrm>
              <a:off x="450190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0" y="159654"/>
                  </a:moveTo>
                  <a:lnTo>
                    <a:pt x="0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32"/>
            <p:cNvSpPr/>
            <p:nvPr/>
          </p:nvSpPr>
          <p:spPr>
            <a:xfrm>
              <a:off x="2738053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1" y="159654"/>
                  </a:moveTo>
                  <a:lnTo>
                    <a:pt x="1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32"/>
            <p:cNvSpPr/>
            <p:nvPr/>
          </p:nvSpPr>
          <p:spPr>
            <a:xfrm>
              <a:off x="907763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1" y="159654"/>
                  </a:moveTo>
                  <a:lnTo>
                    <a:pt x="1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32"/>
            <p:cNvSpPr/>
            <p:nvPr/>
          </p:nvSpPr>
          <p:spPr>
            <a:xfrm>
              <a:off x="4568343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1" y="159654"/>
                  </a:moveTo>
                  <a:lnTo>
                    <a:pt x="1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32"/>
            <p:cNvSpPr/>
            <p:nvPr/>
          </p:nvSpPr>
          <p:spPr>
            <a:xfrm>
              <a:off x="8000137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0" y="159654"/>
                  </a:moveTo>
                  <a:lnTo>
                    <a:pt x="0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32"/>
            <p:cNvSpPr/>
            <p:nvPr/>
          </p:nvSpPr>
          <p:spPr>
            <a:xfrm>
              <a:off x="1365335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1" y="159654"/>
                  </a:moveTo>
                  <a:lnTo>
                    <a:pt x="1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32"/>
            <p:cNvSpPr/>
            <p:nvPr/>
          </p:nvSpPr>
          <p:spPr>
            <a:xfrm>
              <a:off x="2280480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1" y="159654"/>
                  </a:moveTo>
                  <a:lnTo>
                    <a:pt x="1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32"/>
            <p:cNvSpPr/>
            <p:nvPr/>
          </p:nvSpPr>
          <p:spPr>
            <a:xfrm>
              <a:off x="5483488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0" y="159654"/>
                  </a:moveTo>
                  <a:lnTo>
                    <a:pt x="0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32"/>
            <p:cNvSpPr/>
            <p:nvPr/>
          </p:nvSpPr>
          <p:spPr>
            <a:xfrm>
              <a:off x="1822908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1" y="159654"/>
                  </a:moveTo>
                  <a:lnTo>
                    <a:pt x="1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32"/>
            <p:cNvSpPr/>
            <p:nvPr/>
          </p:nvSpPr>
          <p:spPr>
            <a:xfrm>
              <a:off x="3653198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1" y="159654"/>
                  </a:moveTo>
                  <a:lnTo>
                    <a:pt x="1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32"/>
            <p:cNvSpPr/>
            <p:nvPr/>
          </p:nvSpPr>
          <p:spPr>
            <a:xfrm>
              <a:off x="6398633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0" y="159654"/>
                  </a:moveTo>
                  <a:lnTo>
                    <a:pt x="0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32"/>
            <p:cNvSpPr/>
            <p:nvPr/>
          </p:nvSpPr>
          <p:spPr>
            <a:xfrm>
              <a:off x="7313778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1" y="159654"/>
                  </a:moveTo>
                  <a:lnTo>
                    <a:pt x="1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32"/>
            <p:cNvSpPr/>
            <p:nvPr/>
          </p:nvSpPr>
          <p:spPr>
            <a:xfrm>
              <a:off x="678977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0" y="159654"/>
                  </a:moveTo>
                  <a:lnTo>
                    <a:pt x="0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32"/>
            <p:cNvSpPr/>
            <p:nvPr/>
          </p:nvSpPr>
          <p:spPr>
            <a:xfrm>
              <a:off x="3195625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0" y="159654"/>
                  </a:moveTo>
                  <a:lnTo>
                    <a:pt x="0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32"/>
            <p:cNvSpPr/>
            <p:nvPr/>
          </p:nvSpPr>
          <p:spPr>
            <a:xfrm>
              <a:off x="7771350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1" y="159654"/>
                  </a:moveTo>
                  <a:lnTo>
                    <a:pt x="1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32"/>
            <p:cNvSpPr/>
            <p:nvPr/>
          </p:nvSpPr>
          <p:spPr>
            <a:xfrm>
              <a:off x="221404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1" y="159654"/>
                  </a:moveTo>
                  <a:lnTo>
                    <a:pt x="1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32"/>
            <p:cNvSpPr/>
            <p:nvPr/>
          </p:nvSpPr>
          <p:spPr>
            <a:xfrm>
              <a:off x="1136549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0" y="159654"/>
                  </a:moveTo>
                  <a:lnTo>
                    <a:pt x="0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32"/>
            <p:cNvSpPr/>
            <p:nvPr/>
          </p:nvSpPr>
          <p:spPr>
            <a:xfrm>
              <a:off x="5025915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1" y="159654"/>
                  </a:moveTo>
                  <a:lnTo>
                    <a:pt x="1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32"/>
            <p:cNvSpPr/>
            <p:nvPr/>
          </p:nvSpPr>
          <p:spPr>
            <a:xfrm>
              <a:off x="8457709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1" y="159654"/>
                  </a:moveTo>
                  <a:lnTo>
                    <a:pt x="1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32"/>
            <p:cNvSpPr/>
            <p:nvPr/>
          </p:nvSpPr>
          <p:spPr>
            <a:xfrm>
              <a:off x="1594122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0" y="159654"/>
                  </a:moveTo>
                  <a:lnTo>
                    <a:pt x="0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32"/>
            <p:cNvSpPr/>
            <p:nvPr/>
          </p:nvSpPr>
          <p:spPr>
            <a:xfrm>
              <a:off x="2509267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0" y="159654"/>
                  </a:moveTo>
                  <a:lnTo>
                    <a:pt x="0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32"/>
            <p:cNvSpPr/>
            <p:nvPr/>
          </p:nvSpPr>
          <p:spPr>
            <a:xfrm>
              <a:off x="5941060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1" y="159654"/>
                  </a:moveTo>
                  <a:lnTo>
                    <a:pt x="1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32"/>
            <p:cNvSpPr/>
            <p:nvPr/>
          </p:nvSpPr>
          <p:spPr>
            <a:xfrm>
              <a:off x="8915282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0" y="159654"/>
                  </a:moveTo>
                  <a:lnTo>
                    <a:pt x="0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32"/>
            <p:cNvSpPr/>
            <p:nvPr/>
          </p:nvSpPr>
          <p:spPr>
            <a:xfrm>
              <a:off x="2051694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0" y="159654"/>
                  </a:moveTo>
                  <a:lnTo>
                    <a:pt x="0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32"/>
            <p:cNvSpPr/>
            <p:nvPr/>
          </p:nvSpPr>
          <p:spPr>
            <a:xfrm>
              <a:off x="4110770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0" y="159654"/>
                  </a:moveTo>
                  <a:lnTo>
                    <a:pt x="0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32"/>
            <p:cNvSpPr/>
            <p:nvPr/>
          </p:nvSpPr>
          <p:spPr>
            <a:xfrm>
              <a:off x="6856205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1" y="159654"/>
                  </a:moveTo>
                  <a:lnTo>
                    <a:pt x="1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32"/>
            <p:cNvSpPr/>
            <p:nvPr/>
          </p:nvSpPr>
          <p:spPr>
            <a:xfrm>
              <a:off x="-69" y="2697150"/>
              <a:ext cx="9144139" cy="32"/>
            </a:xfrm>
            <a:custGeom>
              <a:avLst/>
              <a:gdLst/>
              <a:ahLst/>
              <a:cxnLst/>
              <a:rect l="l" t="t" r="r" b="b"/>
              <a:pathLst>
                <a:path w="284399" h="1" fill="none" extrusionOk="0">
                  <a:moveTo>
                    <a:pt x="0" y="1"/>
                  </a:moveTo>
                  <a:lnTo>
                    <a:pt x="284399" y="1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32"/>
            <p:cNvSpPr/>
            <p:nvPr/>
          </p:nvSpPr>
          <p:spPr>
            <a:xfrm>
              <a:off x="-69" y="3596522"/>
              <a:ext cx="9144139" cy="32"/>
            </a:xfrm>
            <a:custGeom>
              <a:avLst/>
              <a:gdLst/>
              <a:ahLst/>
              <a:cxnLst/>
              <a:rect l="l" t="t" r="r" b="b"/>
              <a:pathLst>
                <a:path w="284399" h="1" fill="none" extrusionOk="0">
                  <a:moveTo>
                    <a:pt x="0" y="0"/>
                  </a:moveTo>
                  <a:lnTo>
                    <a:pt x="284399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32"/>
            <p:cNvSpPr/>
            <p:nvPr/>
          </p:nvSpPr>
          <p:spPr>
            <a:xfrm>
              <a:off x="-69" y="4495893"/>
              <a:ext cx="9144139" cy="32"/>
            </a:xfrm>
            <a:custGeom>
              <a:avLst/>
              <a:gdLst/>
              <a:ahLst/>
              <a:cxnLst/>
              <a:rect l="l" t="t" r="r" b="b"/>
              <a:pathLst>
                <a:path w="284399" h="1" fill="none" extrusionOk="0">
                  <a:moveTo>
                    <a:pt x="0" y="1"/>
                  </a:moveTo>
                  <a:lnTo>
                    <a:pt x="284399" y="1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32"/>
            <p:cNvSpPr/>
            <p:nvPr/>
          </p:nvSpPr>
          <p:spPr>
            <a:xfrm>
              <a:off x="-69" y="3146836"/>
              <a:ext cx="9144139" cy="32"/>
            </a:xfrm>
            <a:custGeom>
              <a:avLst/>
              <a:gdLst/>
              <a:ahLst/>
              <a:cxnLst/>
              <a:rect l="l" t="t" r="r" b="b"/>
              <a:pathLst>
                <a:path w="284399" h="1" fill="none" extrusionOk="0">
                  <a:moveTo>
                    <a:pt x="0" y="1"/>
                  </a:moveTo>
                  <a:lnTo>
                    <a:pt x="284399" y="1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32"/>
            <p:cNvSpPr/>
            <p:nvPr/>
          </p:nvSpPr>
          <p:spPr>
            <a:xfrm>
              <a:off x="-69" y="4046207"/>
              <a:ext cx="9144139" cy="32"/>
            </a:xfrm>
            <a:custGeom>
              <a:avLst/>
              <a:gdLst/>
              <a:ahLst/>
              <a:cxnLst/>
              <a:rect l="l" t="t" r="r" b="b"/>
              <a:pathLst>
                <a:path w="284399" h="1" fill="none" extrusionOk="0">
                  <a:moveTo>
                    <a:pt x="0" y="1"/>
                  </a:moveTo>
                  <a:lnTo>
                    <a:pt x="284399" y="1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32"/>
            <p:cNvSpPr/>
            <p:nvPr/>
          </p:nvSpPr>
          <p:spPr>
            <a:xfrm>
              <a:off x="-69" y="4945579"/>
              <a:ext cx="9144139" cy="32"/>
            </a:xfrm>
            <a:custGeom>
              <a:avLst/>
              <a:gdLst/>
              <a:ahLst/>
              <a:cxnLst/>
              <a:rect l="l" t="t" r="r" b="b"/>
              <a:pathLst>
                <a:path w="284399" h="1" fill="none" extrusionOk="0">
                  <a:moveTo>
                    <a:pt x="0" y="0"/>
                  </a:moveTo>
                  <a:lnTo>
                    <a:pt x="284399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32"/>
            <p:cNvSpPr/>
            <p:nvPr/>
          </p:nvSpPr>
          <p:spPr>
            <a:xfrm>
              <a:off x="-69" y="223878"/>
              <a:ext cx="9144139" cy="32"/>
            </a:xfrm>
            <a:custGeom>
              <a:avLst/>
              <a:gdLst/>
              <a:ahLst/>
              <a:cxnLst/>
              <a:rect l="l" t="t" r="r" b="b"/>
              <a:pathLst>
                <a:path w="284399" h="1" fill="none" extrusionOk="0">
                  <a:moveTo>
                    <a:pt x="0" y="0"/>
                  </a:moveTo>
                  <a:lnTo>
                    <a:pt x="284399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32"/>
            <p:cNvSpPr/>
            <p:nvPr/>
          </p:nvSpPr>
          <p:spPr>
            <a:xfrm>
              <a:off x="-69" y="673564"/>
              <a:ext cx="9144139" cy="32"/>
            </a:xfrm>
            <a:custGeom>
              <a:avLst/>
              <a:gdLst/>
              <a:ahLst/>
              <a:cxnLst/>
              <a:rect l="l" t="t" r="r" b="b"/>
              <a:pathLst>
                <a:path w="284399" h="1" fill="none" extrusionOk="0">
                  <a:moveTo>
                    <a:pt x="0" y="1"/>
                  </a:moveTo>
                  <a:lnTo>
                    <a:pt x="284399" y="1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32"/>
            <p:cNvSpPr/>
            <p:nvPr/>
          </p:nvSpPr>
          <p:spPr>
            <a:xfrm>
              <a:off x="-69" y="1123250"/>
              <a:ext cx="9144139" cy="32"/>
            </a:xfrm>
            <a:custGeom>
              <a:avLst/>
              <a:gdLst/>
              <a:ahLst/>
              <a:cxnLst/>
              <a:rect l="l" t="t" r="r" b="b"/>
              <a:pathLst>
                <a:path w="284399" h="1" fill="none" extrusionOk="0">
                  <a:moveTo>
                    <a:pt x="0" y="0"/>
                  </a:moveTo>
                  <a:lnTo>
                    <a:pt x="284399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32"/>
            <p:cNvSpPr/>
            <p:nvPr/>
          </p:nvSpPr>
          <p:spPr>
            <a:xfrm>
              <a:off x="-69" y="1572936"/>
              <a:ext cx="9144139" cy="32"/>
            </a:xfrm>
            <a:custGeom>
              <a:avLst/>
              <a:gdLst/>
              <a:ahLst/>
              <a:cxnLst/>
              <a:rect l="l" t="t" r="r" b="b"/>
              <a:pathLst>
                <a:path w="284399" h="1" fill="none" extrusionOk="0">
                  <a:moveTo>
                    <a:pt x="0" y="1"/>
                  </a:moveTo>
                  <a:lnTo>
                    <a:pt x="284399" y="1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32"/>
            <p:cNvSpPr/>
            <p:nvPr/>
          </p:nvSpPr>
          <p:spPr>
            <a:xfrm>
              <a:off x="-69" y="2022621"/>
              <a:ext cx="9144139" cy="32"/>
            </a:xfrm>
            <a:custGeom>
              <a:avLst/>
              <a:gdLst/>
              <a:ahLst/>
              <a:cxnLst/>
              <a:rect l="l" t="t" r="r" b="b"/>
              <a:pathLst>
                <a:path w="284399" h="1" fill="none" extrusionOk="0">
                  <a:moveTo>
                    <a:pt x="0" y="1"/>
                  </a:moveTo>
                  <a:lnTo>
                    <a:pt x="284399" y="1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32"/>
            <p:cNvSpPr/>
            <p:nvPr/>
          </p:nvSpPr>
          <p:spPr>
            <a:xfrm>
              <a:off x="-69" y="2472307"/>
              <a:ext cx="9144139" cy="32"/>
            </a:xfrm>
            <a:custGeom>
              <a:avLst/>
              <a:gdLst/>
              <a:ahLst/>
              <a:cxnLst/>
              <a:rect l="l" t="t" r="r" b="b"/>
              <a:pathLst>
                <a:path w="284399" h="1" fill="none" extrusionOk="0">
                  <a:moveTo>
                    <a:pt x="0" y="0"/>
                  </a:moveTo>
                  <a:lnTo>
                    <a:pt x="284399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32"/>
            <p:cNvSpPr/>
            <p:nvPr/>
          </p:nvSpPr>
          <p:spPr>
            <a:xfrm>
              <a:off x="-69" y="3371679"/>
              <a:ext cx="9144139" cy="32"/>
            </a:xfrm>
            <a:custGeom>
              <a:avLst/>
              <a:gdLst/>
              <a:ahLst/>
              <a:cxnLst/>
              <a:rect l="l" t="t" r="r" b="b"/>
              <a:pathLst>
                <a:path w="284399" h="1" fill="none" extrusionOk="0">
                  <a:moveTo>
                    <a:pt x="0" y="0"/>
                  </a:moveTo>
                  <a:lnTo>
                    <a:pt x="284399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32"/>
            <p:cNvSpPr/>
            <p:nvPr/>
          </p:nvSpPr>
          <p:spPr>
            <a:xfrm>
              <a:off x="-69" y="4271050"/>
              <a:ext cx="9144139" cy="32"/>
            </a:xfrm>
            <a:custGeom>
              <a:avLst/>
              <a:gdLst/>
              <a:ahLst/>
              <a:cxnLst/>
              <a:rect l="l" t="t" r="r" b="b"/>
              <a:pathLst>
                <a:path w="284399" h="1" fill="none" extrusionOk="0">
                  <a:moveTo>
                    <a:pt x="0" y="1"/>
                  </a:moveTo>
                  <a:lnTo>
                    <a:pt x="284399" y="1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32"/>
            <p:cNvSpPr/>
            <p:nvPr/>
          </p:nvSpPr>
          <p:spPr>
            <a:xfrm>
              <a:off x="-69" y="2921993"/>
              <a:ext cx="9144139" cy="32"/>
            </a:xfrm>
            <a:custGeom>
              <a:avLst/>
              <a:gdLst/>
              <a:ahLst/>
              <a:cxnLst/>
              <a:rect l="l" t="t" r="r" b="b"/>
              <a:pathLst>
                <a:path w="284399" h="1" fill="none" extrusionOk="0">
                  <a:moveTo>
                    <a:pt x="0" y="1"/>
                  </a:moveTo>
                  <a:lnTo>
                    <a:pt x="284399" y="1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32"/>
            <p:cNvSpPr/>
            <p:nvPr/>
          </p:nvSpPr>
          <p:spPr>
            <a:xfrm>
              <a:off x="-69" y="3821364"/>
              <a:ext cx="9144139" cy="32"/>
            </a:xfrm>
            <a:custGeom>
              <a:avLst/>
              <a:gdLst/>
              <a:ahLst/>
              <a:cxnLst/>
              <a:rect l="l" t="t" r="r" b="b"/>
              <a:pathLst>
                <a:path w="284399" h="1" fill="none" extrusionOk="0">
                  <a:moveTo>
                    <a:pt x="0" y="1"/>
                  </a:moveTo>
                  <a:lnTo>
                    <a:pt x="284399" y="1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32"/>
            <p:cNvSpPr/>
            <p:nvPr/>
          </p:nvSpPr>
          <p:spPr>
            <a:xfrm>
              <a:off x="-69" y="4720736"/>
              <a:ext cx="9144139" cy="32"/>
            </a:xfrm>
            <a:custGeom>
              <a:avLst/>
              <a:gdLst/>
              <a:ahLst/>
              <a:cxnLst/>
              <a:rect l="l" t="t" r="r" b="b"/>
              <a:pathLst>
                <a:path w="284399" h="1" fill="none" extrusionOk="0">
                  <a:moveTo>
                    <a:pt x="0" y="0"/>
                  </a:moveTo>
                  <a:lnTo>
                    <a:pt x="284399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32"/>
            <p:cNvSpPr/>
            <p:nvPr/>
          </p:nvSpPr>
          <p:spPr>
            <a:xfrm>
              <a:off x="8686495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0" y="159654"/>
                  </a:moveTo>
                  <a:lnTo>
                    <a:pt x="0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32"/>
            <p:cNvSpPr/>
            <p:nvPr/>
          </p:nvSpPr>
          <p:spPr>
            <a:xfrm>
              <a:off x="8228923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0" y="159654"/>
                  </a:moveTo>
                  <a:lnTo>
                    <a:pt x="0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32"/>
            <p:cNvSpPr/>
            <p:nvPr/>
          </p:nvSpPr>
          <p:spPr>
            <a:xfrm>
              <a:off x="6627419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0" y="159654"/>
                  </a:moveTo>
                  <a:lnTo>
                    <a:pt x="0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32"/>
            <p:cNvSpPr/>
            <p:nvPr/>
          </p:nvSpPr>
          <p:spPr>
            <a:xfrm>
              <a:off x="3881984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1" y="159654"/>
                  </a:moveTo>
                  <a:lnTo>
                    <a:pt x="1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32"/>
            <p:cNvSpPr/>
            <p:nvPr/>
          </p:nvSpPr>
          <p:spPr>
            <a:xfrm>
              <a:off x="4797129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0" y="159654"/>
                  </a:moveTo>
                  <a:lnTo>
                    <a:pt x="0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32"/>
            <p:cNvSpPr/>
            <p:nvPr/>
          </p:nvSpPr>
          <p:spPr>
            <a:xfrm>
              <a:off x="2966839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1" y="159654"/>
                  </a:moveTo>
                  <a:lnTo>
                    <a:pt x="1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32"/>
            <p:cNvSpPr/>
            <p:nvPr/>
          </p:nvSpPr>
          <p:spPr>
            <a:xfrm>
              <a:off x="5712274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0" y="159654"/>
                  </a:moveTo>
                  <a:lnTo>
                    <a:pt x="0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32"/>
            <p:cNvSpPr/>
            <p:nvPr/>
          </p:nvSpPr>
          <p:spPr>
            <a:xfrm>
              <a:off x="4339557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1" y="159654"/>
                  </a:moveTo>
                  <a:lnTo>
                    <a:pt x="1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32"/>
            <p:cNvSpPr/>
            <p:nvPr/>
          </p:nvSpPr>
          <p:spPr>
            <a:xfrm>
              <a:off x="5254702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1" y="159654"/>
                  </a:moveTo>
                  <a:lnTo>
                    <a:pt x="1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32"/>
            <p:cNvSpPr/>
            <p:nvPr/>
          </p:nvSpPr>
          <p:spPr>
            <a:xfrm>
              <a:off x="3424412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0" y="159654"/>
                  </a:moveTo>
                  <a:lnTo>
                    <a:pt x="0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32"/>
            <p:cNvSpPr/>
            <p:nvPr/>
          </p:nvSpPr>
          <p:spPr>
            <a:xfrm>
              <a:off x="6169847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1" y="159654"/>
                  </a:moveTo>
                  <a:lnTo>
                    <a:pt x="1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32"/>
            <p:cNvSpPr/>
            <p:nvPr/>
          </p:nvSpPr>
          <p:spPr>
            <a:xfrm>
              <a:off x="7542565" y="-40006"/>
              <a:ext cx="32" cy="5223512"/>
            </a:xfrm>
            <a:custGeom>
              <a:avLst/>
              <a:gdLst/>
              <a:ahLst/>
              <a:cxnLst/>
              <a:rect l="l" t="t" r="r" b="b"/>
              <a:pathLst>
                <a:path w="1" h="159655" fill="none" extrusionOk="0">
                  <a:moveTo>
                    <a:pt x="1" y="159654"/>
                  </a:moveTo>
                  <a:lnTo>
                    <a:pt x="1" y="0"/>
                  </a:lnTo>
                </a:path>
              </a:pathLst>
            </a:custGeom>
            <a:noFill/>
            <a:ln w="7250" cap="flat" cmpd="sng">
              <a:solidFill>
                <a:schemeClr val="accent2"/>
              </a:solidFill>
              <a:prstDash val="solid"/>
              <a:miter lim="32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3" name="Google Shape;2243;p32"/>
          <p:cNvGrpSpPr/>
          <p:nvPr/>
        </p:nvGrpSpPr>
        <p:grpSpPr>
          <a:xfrm rot="-4467691">
            <a:off x="759342" y="906391"/>
            <a:ext cx="567184" cy="526724"/>
            <a:chOff x="-1008712" y="1446050"/>
            <a:chExt cx="442975" cy="411375"/>
          </a:xfrm>
        </p:grpSpPr>
        <p:sp>
          <p:nvSpPr>
            <p:cNvPr id="2244" name="Google Shape;2244;p32"/>
            <p:cNvSpPr/>
            <p:nvPr/>
          </p:nvSpPr>
          <p:spPr>
            <a:xfrm>
              <a:off x="-914012" y="1450400"/>
              <a:ext cx="120200" cy="171250"/>
            </a:xfrm>
            <a:custGeom>
              <a:avLst/>
              <a:gdLst/>
              <a:ahLst/>
              <a:cxnLst/>
              <a:rect l="l" t="t" r="r" b="b"/>
              <a:pathLst>
                <a:path w="4808" h="6850" extrusionOk="0">
                  <a:moveTo>
                    <a:pt x="1036" y="1"/>
                  </a:moveTo>
                  <a:cubicBezTo>
                    <a:pt x="866" y="1"/>
                    <a:pt x="696" y="86"/>
                    <a:pt x="591" y="278"/>
                  </a:cubicBezTo>
                  <a:cubicBezTo>
                    <a:pt x="510" y="421"/>
                    <a:pt x="449" y="563"/>
                    <a:pt x="367" y="706"/>
                  </a:cubicBezTo>
                  <a:cubicBezTo>
                    <a:pt x="306" y="767"/>
                    <a:pt x="245" y="848"/>
                    <a:pt x="184" y="910"/>
                  </a:cubicBezTo>
                  <a:cubicBezTo>
                    <a:pt x="1" y="1113"/>
                    <a:pt x="1" y="1358"/>
                    <a:pt x="103" y="1561"/>
                  </a:cubicBezTo>
                  <a:cubicBezTo>
                    <a:pt x="72" y="1790"/>
                    <a:pt x="271" y="1974"/>
                    <a:pt x="458" y="1974"/>
                  </a:cubicBezTo>
                  <a:cubicBezTo>
                    <a:pt x="520" y="1974"/>
                    <a:pt x="581" y="1953"/>
                    <a:pt x="632" y="1907"/>
                  </a:cubicBezTo>
                  <a:cubicBezTo>
                    <a:pt x="693" y="1907"/>
                    <a:pt x="734" y="1907"/>
                    <a:pt x="795" y="1887"/>
                  </a:cubicBezTo>
                  <a:lnTo>
                    <a:pt x="795" y="1887"/>
                  </a:lnTo>
                  <a:cubicBezTo>
                    <a:pt x="693" y="2213"/>
                    <a:pt x="652" y="2559"/>
                    <a:pt x="673" y="2905"/>
                  </a:cubicBezTo>
                  <a:cubicBezTo>
                    <a:pt x="719" y="3215"/>
                    <a:pt x="1001" y="3513"/>
                    <a:pt x="1312" y="3513"/>
                  </a:cubicBezTo>
                  <a:cubicBezTo>
                    <a:pt x="1411" y="3513"/>
                    <a:pt x="1512" y="3483"/>
                    <a:pt x="1610" y="3415"/>
                  </a:cubicBezTo>
                  <a:lnTo>
                    <a:pt x="1610" y="3415"/>
                  </a:lnTo>
                  <a:cubicBezTo>
                    <a:pt x="1569" y="3516"/>
                    <a:pt x="1528" y="3598"/>
                    <a:pt x="1487" y="3679"/>
                  </a:cubicBezTo>
                  <a:cubicBezTo>
                    <a:pt x="1271" y="4130"/>
                    <a:pt x="1581" y="4644"/>
                    <a:pt x="2050" y="4644"/>
                  </a:cubicBezTo>
                  <a:cubicBezTo>
                    <a:pt x="2111" y="4644"/>
                    <a:pt x="2175" y="4635"/>
                    <a:pt x="2241" y="4616"/>
                  </a:cubicBezTo>
                  <a:cubicBezTo>
                    <a:pt x="2322" y="4596"/>
                    <a:pt x="2404" y="4575"/>
                    <a:pt x="2485" y="4555"/>
                  </a:cubicBezTo>
                  <a:cubicBezTo>
                    <a:pt x="2587" y="5451"/>
                    <a:pt x="2933" y="6408"/>
                    <a:pt x="3768" y="6775"/>
                  </a:cubicBezTo>
                  <a:cubicBezTo>
                    <a:pt x="3873" y="6823"/>
                    <a:pt x="3987" y="6849"/>
                    <a:pt x="4100" y="6849"/>
                  </a:cubicBezTo>
                  <a:cubicBezTo>
                    <a:pt x="4272" y="6849"/>
                    <a:pt x="4439" y="6788"/>
                    <a:pt x="4563" y="6653"/>
                  </a:cubicBezTo>
                  <a:cubicBezTo>
                    <a:pt x="4583" y="6632"/>
                    <a:pt x="4603" y="6592"/>
                    <a:pt x="4624" y="6571"/>
                  </a:cubicBezTo>
                  <a:cubicBezTo>
                    <a:pt x="4746" y="6449"/>
                    <a:pt x="4807" y="6266"/>
                    <a:pt x="4746" y="6103"/>
                  </a:cubicBezTo>
                  <a:cubicBezTo>
                    <a:pt x="4624" y="5777"/>
                    <a:pt x="4461" y="5716"/>
                    <a:pt x="4216" y="5492"/>
                  </a:cubicBezTo>
                  <a:cubicBezTo>
                    <a:pt x="3748" y="5125"/>
                    <a:pt x="3748" y="4209"/>
                    <a:pt x="3748" y="3679"/>
                  </a:cubicBezTo>
                  <a:cubicBezTo>
                    <a:pt x="3748" y="3333"/>
                    <a:pt x="3443" y="3048"/>
                    <a:pt x="3096" y="3048"/>
                  </a:cubicBezTo>
                  <a:cubicBezTo>
                    <a:pt x="3178" y="2804"/>
                    <a:pt x="3259" y="2539"/>
                    <a:pt x="3381" y="2315"/>
                  </a:cubicBezTo>
                  <a:cubicBezTo>
                    <a:pt x="3593" y="1860"/>
                    <a:pt x="3259" y="1353"/>
                    <a:pt x="2826" y="1353"/>
                  </a:cubicBezTo>
                  <a:cubicBezTo>
                    <a:pt x="2717" y="1353"/>
                    <a:pt x="2601" y="1385"/>
                    <a:pt x="2485" y="1459"/>
                  </a:cubicBezTo>
                  <a:cubicBezTo>
                    <a:pt x="2384" y="1521"/>
                    <a:pt x="2282" y="1582"/>
                    <a:pt x="2180" y="1643"/>
                  </a:cubicBezTo>
                  <a:cubicBezTo>
                    <a:pt x="2200" y="1602"/>
                    <a:pt x="2200" y="1541"/>
                    <a:pt x="2241" y="1500"/>
                  </a:cubicBezTo>
                  <a:cubicBezTo>
                    <a:pt x="2384" y="1195"/>
                    <a:pt x="2282" y="869"/>
                    <a:pt x="1997" y="686"/>
                  </a:cubicBezTo>
                  <a:cubicBezTo>
                    <a:pt x="1834" y="604"/>
                    <a:pt x="1711" y="563"/>
                    <a:pt x="1569" y="543"/>
                  </a:cubicBezTo>
                  <a:lnTo>
                    <a:pt x="1569" y="523"/>
                  </a:lnTo>
                  <a:cubicBezTo>
                    <a:pt x="1557" y="202"/>
                    <a:pt x="1297" y="1"/>
                    <a:pt x="10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32"/>
            <p:cNvSpPr/>
            <p:nvPr/>
          </p:nvSpPr>
          <p:spPr>
            <a:xfrm>
              <a:off x="-991562" y="1569200"/>
              <a:ext cx="160575" cy="78875"/>
            </a:xfrm>
            <a:custGeom>
              <a:avLst/>
              <a:gdLst/>
              <a:ahLst/>
              <a:cxnLst/>
              <a:rect l="l" t="t" r="r" b="b"/>
              <a:pathLst>
                <a:path w="6423" h="3155" extrusionOk="0">
                  <a:moveTo>
                    <a:pt x="3102" y="1"/>
                  </a:moveTo>
                  <a:cubicBezTo>
                    <a:pt x="3050" y="1"/>
                    <a:pt x="2996" y="9"/>
                    <a:pt x="2940" y="27"/>
                  </a:cubicBezTo>
                  <a:cubicBezTo>
                    <a:pt x="2044" y="333"/>
                    <a:pt x="1107" y="679"/>
                    <a:pt x="313" y="1208"/>
                  </a:cubicBezTo>
                  <a:cubicBezTo>
                    <a:pt x="0" y="1417"/>
                    <a:pt x="206" y="1817"/>
                    <a:pt x="513" y="1817"/>
                  </a:cubicBezTo>
                  <a:cubicBezTo>
                    <a:pt x="566" y="1817"/>
                    <a:pt x="622" y="1805"/>
                    <a:pt x="679" y="1778"/>
                  </a:cubicBezTo>
                  <a:cubicBezTo>
                    <a:pt x="1148" y="1575"/>
                    <a:pt x="1616" y="1432"/>
                    <a:pt x="2105" y="1290"/>
                  </a:cubicBezTo>
                  <a:lnTo>
                    <a:pt x="2105" y="1290"/>
                  </a:lnTo>
                  <a:cubicBezTo>
                    <a:pt x="2003" y="1432"/>
                    <a:pt x="1901" y="1575"/>
                    <a:pt x="1799" y="1697"/>
                  </a:cubicBezTo>
                  <a:cubicBezTo>
                    <a:pt x="1389" y="2124"/>
                    <a:pt x="1782" y="2680"/>
                    <a:pt x="2255" y="2680"/>
                  </a:cubicBezTo>
                  <a:cubicBezTo>
                    <a:pt x="2346" y="2680"/>
                    <a:pt x="2441" y="2659"/>
                    <a:pt x="2532" y="2613"/>
                  </a:cubicBezTo>
                  <a:cubicBezTo>
                    <a:pt x="2858" y="2430"/>
                    <a:pt x="3205" y="2288"/>
                    <a:pt x="3551" y="2165"/>
                  </a:cubicBezTo>
                  <a:cubicBezTo>
                    <a:pt x="3653" y="2328"/>
                    <a:pt x="3877" y="2430"/>
                    <a:pt x="4080" y="2451"/>
                  </a:cubicBezTo>
                  <a:cubicBezTo>
                    <a:pt x="4080" y="2451"/>
                    <a:pt x="4080" y="2471"/>
                    <a:pt x="4080" y="2471"/>
                  </a:cubicBezTo>
                  <a:cubicBezTo>
                    <a:pt x="4132" y="2869"/>
                    <a:pt x="4390" y="3150"/>
                    <a:pt x="4754" y="3150"/>
                  </a:cubicBezTo>
                  <a:cubicBezTo>
                    <a:pt x="4818" y="3150"/>
                    <a:pt x="4886" y="3141"/>
                    <a:pt x="4956" y="3123"/>
                  </a:cubicBezTo>
                  <a:cubicBezTo>
                    <a:pt x="5099" y="3082"/>
                    <a:pt x="5241" y="3041"/>
                    <a:pt x="5404" y="3041"/>
                  </a:cubicBezTo>
                  <a:cubicBezTo>
                    <a:pt x="5424" y="3041"/>
                    <a:pt x="5445" y="3061"/>
                    <a:pt x="5465" y="3082"/>
                  </a:cubicBezTo>
                  <a:cubicBezTo>
                    <a:pt x="5536" y="3132"/>
                    <a:pt x="5610" y="3154"/>
                    <a:pt x="5684" y="3154"/>
                  </a:cubicBezTo>
                  <a:cubicBezTo>
                    <a:pt x="5907" y="3154"/>
                    <a:pt x="6122" y="2955"/>
                    <a:pt x="6198" y="2756"/>
                  </a:cubicBezTo>
                  <a:cubicBezTo>
                    <a:pt x="6422" y="2084"/>
                    <a:pt x="5974" y="1819"/>
                    <a:pt x="5424" y="1758"/>
                  </a:cubicBezTo>
                  <a:cubicBezTo>
                    <a:pt x="5404" y="1432"/>
                    <a:pt x="5343" y="1127"/>
                    <a:pt x="5017" y="943"/>
                  </a:cubicBezTo>
                  <a:cubicBezTo>
                    <a:pt x="5002" y="603"/>
                    <a:pt x="4675" y="370"/>
                    <a:pt x="4349" y="370"/>
                  </a:cubicBezTo>
                  <a:cubicBezTo>
                    <a:pt x="4227" y="370"/>
                    <a:pt x="4104" y="403"/>
                    <a:pt x="3999" y="475"/>
                  </a:cubicBezTo>
                  <a:cubicBezTo>
                    <a:pt x="3856" y="557"/>
                    <a:pt x="3714" y="658"/>
                    <a:pt x="3551" y="740"/>
                  </a:cubicBezTo>
                  <a:cubicBezTo>
                    <a:pt x="3693" y="401"/>
                    <a:pt x="3462" y="1"/>
                    <a:pt x="31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32"/>
            <p:cNvSpPr/>
            <p:nvPr/>
          </p:nvSpPr>
          <p:spPr>
            <a:xfrm>
              <a:off x="-809562" y="1629750"/>
              <a:ext cx="220850" cy="227675"/>
            </a:xfrm>
            <a:custGeom>
              <a:avLst/>
              <a:gdLst/>
              <a:ahLst/>
              <a:cxnLst/>
              <a:rect l="l" t="t" r="r" b="b"/>
              <a:pathLst>
                <a:path w="8834" h="9107" extrusionOk="0">
                  <a:moveTo>
                    <a:pt x="3400" y="0"/>
                  </a:moveTo>
                  <a:cubicBezTo>
                    <a:pt x="3352" y="0"/>
                    <a:pt x="3303" y="9"/>
                    <a:pt x="3256" y="29"/>
                  </a:cubicBezTo>
                  <a:cubicBezTo>
                    <a:pt x="2584" y="314"/>
                    <a:pt x="1994" y="639"/>
                    <a:pt x="1444" y="1108"/>
                  </a:cubicBezTo>
                  <a:cubicBezTo>
                    <a:pt x="1254" y="1278"/>
                    <a:pt x="1452" y="1519"/>
                    <a:pt x="1645" y="1519"/>
                  </a:cubicBezTo>
                  <a:cubicBezTo>
                    <a:pt x="1659" y="1519"/>
                    <a:pt x="1674" y="1518"/>
                    <a:pt x="1688" y="1515"/>
                  </a:cubicBezTo>
                  <a:cubicBezTo>
                    <a:pt x="1953" y="1474"/>
                    <a:pt x="2238" y="1393"/>
                    <a:pt x="2503" y="1332"/>
                  </a:cubicBezTo>
                  <a:lnTo>
                    <a:pt x="2503" y="1332"/>
                  </a:lnTo>
                  <a:cubicBezTo>
                    <a:pt x="2442" y="1434"/>
                    <a:pt x="2380" y="1556"/>
                    <a:pt x="2299" y="1637"/>
                  </a:cubicBezTo>
                  <a:cubicBezTo>
                    <a:pt x="2258" y="1678"/>
                    <a:pt x="2238" y="1719"/>
                    <a:pt x="2218" y="1739"/>
                  </a:cubicBezTo>
                  <a:cubicBezTo>
                    <a:pt x="2187" y="1734"/>
                    <a:pt x="2156" y="1732"/>
                    <a:pt x="2126" y="1732"/>
                  </a:cubicBezTo>
                  <a:cubicBezTo>
                    <a:pt x="2034" y="1732"/>
                    <a:pt x="1943" y="1755"/>
                    <a:pt x="1851" y="1800"/>
                  </a:cubicBezTo>
                  <a:cubicBezTo>
                    <a:pt x="1586" y="1984"/>
                    <a:pt x="1423" y="2187"/>
                    <a:pt x="1179" y="2391"/>
                  </a:cubicBezTo>
                  <a:cubicBezTo>
                    <a:pt x="1016" y="2513"/>
                    <a:pt x="996" y="2737"/>
                    <a:pt x="1097" y="2880"/>
                  </a:cubicBezTo>
                  <a:cubicBezTo>
                    <a:pt x="833" y="3368"/>
                    <a:pt x="588" y="3857"/>
                    <a:pt x="283" y="4326"/>
                  </a:cubicBezTo>
                  <a:cubicBezTo>
                    <a:pt x="0" y="4757"/>
                    <a:pt x="422" y="5216"/>
                    <a:pt x="853" y="5216"/>
                  </a:cubicBezTo>
                  <a:cubicBezTo>
                    <a:pt x="950" y="5216"/>
                    <a:pt x="1048" y="5193"/>
                    <a:pt x="1138" y="5140"/>
                  </a:cubicBezTo>
                  <a:cubicBezTo>
                    <a:pt x="1321" y="5018"/>
                    <a:pt x="1525" y="4937"/>
                    <a:pt x="1729" y="4835"/>
                  </a:cubicBezTo>
                  <a:lnTo>
                    <a:pt x="1729" y="4835"/>
                  </a:lnTo>
                  <a:cubicBezTo>
                    <a:pt x="1627" y="5059"/>
                    <a:pt x="1545" y="5262"/>
                    <a:pt x="1444" y="5486"/>
                  </a:cubicBezTo>
                  <a:cubicBezTo>
                    <a:pt x="1208" y="5958"/>
                    <a:pt x="1554" y="6511"/>
                    <a:pt x="2064" y="6511"/>
                  </a:cubicBezTo>
                  <a:cubicBezTo>
                    <a:pt x="2126" y="6511"/>
                    <a:pt x="2191" y="6502"/>
                    <a:pt x="2258" y="6484"/>
                  </a:cubicBezTo>
                  <a:cubicBezTo>
                    <a:pt x="2340" y="6444"/>
                    <a:pt x="2442" y="6423"/>
                    <a:pt x="2543" y="6403"/>
                  </a:cubicBezTo>
                  <a:cubicBezTo>
                    <a:pt x="2584" y="6484"/>
                    <a:pt x="2625" y="6546"/>
                    <a:pt x="2686" y="6607"/>
                  </a:cubicBezTo>
                  <a:cubicBezTo>
                    <a:pt x="2849" y="6770"/>
                    <a:pt x="3012" y="6831"/>
                    <a:pt x="3195" y="6851"/>
                  </a:cubicBezTo>
                  <a:cubicBezTo>
                    <a:pt x="3154" y="6973"/>
                    <a:pt x="3093" y="7095"/>
                    <a:pt x="3032" y="7197"/>
                  </a:cubicBezTo>
                  <a:cubicBezTo>
                    <a:pt x="2951" y="7380"/>
                    <a:pt x="2951" y="7584"/>
                    <a:pt x="2991" y="7767"/>
                  </a:cubicBezTo>
                  <a:cubicBezTo>
                    <a:pt x="2869" y="7951"/>
                    <a:pt x="2747" y="8154"/>
                    <a:pt x="2645" y="8378"/>
                  </a:cubicBezTo>
                  <a:cubicBezTo>
                    <a:pt x="2499" y="8736"/>
                    <a:pt x="2742" y="9107"/>
                    <a:pt x="3085" y="9107"/>
                  </a:cubicBezTo>
                  <a:cubicBezTo>
                    <a:pt x="3171" y="9107"/>
                    <a:pt x="3264" y="9083"/>
                    <a:pt x="3358" y="9030"/>
                  </a:cubicBezTo>
                  <a:cubicBezTo>
                    <a:pt x="4050" y="8664"/>
                    <a:pt x="4641" y="8134"/>
                    <a:pt x="5171" y="7564"/>
                  </a:cubicBezTo>
                  <a:cubicBezTo>
                    <a:pt x="5558" y="7136"/>
                    <a:pt x="5313" y="6546"/>
                    <a:pt x="4885" y="6362"/>
                  </a:cubicBezTo>
                  <a:cubicBezTo>
                    <a:pt x="4926" y="6240"/>
                    <a:pt x="4947" y="6118"/>
                    <a:pt x="4967" y="5996"/>
                  </a:cubicBezTo>
                  <a:cubicBezTo>
                    <a:pt x="5053" y="5580"/>
                    <a:pt x="4743" y="5091"/>
                    <a:pt x="4310" y="5091"/>
                  </a:cubicBezTo>
                  <a:cubicBezTo>
                    <a:pt x="4234" y="5091"/>
                    <a:pt x="4153" y="5107"/>
                    <a:pt x="4071" y="5140"/>
                  </a:cubicBezTo>
                  <a:cubicBezTo>
                    <a:pt x="3969" y="5181"/>
                    <a:pt x="3888" y="5222"/>
                    <a:pt x="3786" y="5262"/>
                  </a:cubicBezTo>
                  <a:cubicBezTo>
                    <a:pt x="3745" y="5161"/>
                    <a:pt x="3704" y="5079"/>
                    <a:pt x="3623" y="5018"/>
                  </a:cubicBezTo>
                  <a:cubicBezTo>
                    <a:pt x="3501" y="4896"/>
                    <a:pt x="3338" y="4835"/>
                    <a:pt x="3175" y="4814"/>
                  </a:cubicBezTo>
                  <a:cubicBezTo>
                    <a:pt x="3277" y="4489"/>
                    <a:pt x="3399" y="4183"/>
                    <a:pt x="3541" y="3878"/>
                  </a:cubicBezTo>
                  <a:cubicBezTo>
                    <a:pt x="3753" y="3389"/>
                    <a:pt x="3405" y="2875"/>
                    <a:pt x="2956" y="2875"/>
                  </a:cubicBezTo>
                  <a:cubicBezTo>
                    <a:pt x="2843" y="2875"/>
                    <a:pt x="2723" y="2908"/>
                    <a:pt x="2604" y="2982"/>
                  </a:cubicBezTo>
                  <a:cubicBezTo>
                    <a:pt x="2442" y="3063"/>
                    <a:pt x="2279" y="3144"/>
                    <a:pt x="2136" y="3226"/>
                  </a:cubicBezTo>
                  <a:cubicBezTo>
                    <a:pt x="2238" y="3022"/>
                    <a:pt x="2360" y="2819"/>
                    <a:pt x="2482" y="2615"/>
                  </a:cubicBezTo>
                  <a:cubicBezTo>
                    <a:pt x="2558" y="2640"/>
                    <a:pt x="2641" y="2658"/>
                    <a:pt x="2732" y="2658"/>
                  </a:cubicBezTo>
                  <a:cubicBezTo>
                    <a:pt x="2788" y="2658"/>
                    <a:pt x="2848" y="2651"/>
                    <a:pt x="2910" y="2635"/>
                  </a:cubicBezTo>
                  <a:cubicBezTo>
                    <a:pt x="3297" y="2554"/>
                    <a:pt x="3663" y="2452"/>
                    <a:pt x="4050" y="2350"/>
                  </a:cubicBezTo>
                  <a:cubicBezTo>
                    <a:pt x="4112" y="2493"/>
                    <a:pt x="4234" y="2635"/>
                    <a:pt x="4356" y="2696"/>
                  </a:cubicBezTo>
                  <a:cubicBezTo>
                    <a:pt x="4529" y="2768"/>
                    <a:pt x="4697" y="2793"/>
                    <a:pt x="4860" y="2793"/>
                  </a:cubicBezTo>
                  <a:cubicBezTo>
                    <a:pt x="5023" y="2793"/>
                    <a:pt x="5181" y="2768"/>
                    <a:pt x="5333" y="2737"/>
                  </a:cubicBezTo>
                  <a:cubicBezTo>
                    <a:pt x="5456" y="2961"/>
                    <a:pt x="5720" y="3104"/>
                    <a:pt x="5965" y="3124"/>
                  </a:cubicBezTo>
                  <a:cubicBezTo>
                    <a:pt x="6189" y="3144"/>
                    <a:pt x="6413" y="3144"/>
                    <a:pt x="6657" y="3144"/>
                  </a:cubicBezTo>
                  <a:cubicBezTo>
                    <a:pt x="6596" y="3307"/>
                    <a:pt x="6535" y="3450"/>
                    <a:pt x="6535" y="3470"/>
                  </a:cubicBezTo>
                  <a:cubicBezTo>
                    <a:pt x="6433" y="3796"/>
                    <a:pt x="6637" y="4142"/>
                    <a:pt x="6942" y="4265"/>
                  </a:cubicBezTo>
                  <a:cubicBezTo>
                    <a:pt x="6942" y="4285"/>
                    <a:pt x="6922" y="4305"/>
                    <a:pt x="6922" y="4326"/>
                  </a:cubicBezTo>
                  <a:cubicBezTo>
                    <a:pt x="6864" y="4635"/>
                    <a:pt x="7063" y="4980"/>
                    <a:pt x="7379" y="4980"/>
                  </a:cubicBezTo>
                  <a:cubicBezTo>
                    <a:pt x="7396" y="4980"/>
                    <a:pt x="7413" y="4979"/>
                    <a:pt x="7431" y="4977"/>
                  </a:cubicBezTo>
                  <a:cubicBezTo>
                    <a:pt x="8144" y="4916"/>
                    <a:pt x="8551" y="4448"/>
                    <a:pt x="8714" y="3776"/>
                  </a:cubicBezTo>
                  <a:cubicBezTo>
                    <a:pt x="8834" y="3377"/>
                    <a:pt x="8505" y="2940"/>
                    <a:pt x="8091" y="2940"/>
                  </a:cubicBezTo>
                  <a:cubicBezTo>
                    <a:pt x="8081" y="2940"/>
                    <a:pt x="8072" y="2940"/>
                    <a:pt x="8062" y="2941"/>
                  </a:cubicBezTo>
                  <a:cubicBezTo>
                    <a:pt x="8083" y="2676"/>
                    <a:pt x="8042" y="2432"/>
                    <a:pt x="7879" y="2147"/>
                  </a:cubicBezTo>
                  <a:cubicBezTo>
                    <a:pt x="7684" y="1828"/>
                    <a:pt x="7274" y="1755"/>
                    <a:pt x="6862" y="1755"/>
                  </a:cubicBezTo>
                  <a:cubicBezTo>
                    <a:pt x="6800" y="1755"/>
                    <a:pt x="6739" y="1757"/>
                    <a:pt x="6678" y="1760"/>
                  </a:cubicBezTo>
                  <a:cubicBezTo>
                    <a:pt x="6596" y="1495"/>
                    <a:pt x="6311" y="1312"/>
                    <a:pt x="6026" y="1312"/>
                  </a:cubicBezTo>
                  <a:cubicBezTo>
                    <a:pt x="5883" y="1312"/>
                    <a:pt x="5659" y="1373"/>
                    <a:pt x="5435" y="1413"/>
                  </a:cubicBezTo>
                  <a:cubicBezTo>
                    <a:pt x="5401" y="1068"/>
                    <a:pt x="5102" y="796"/>
                    <a:pt x="4776" y="796"/>
                  </a:cubicBezTo>
                  <a:cubicBezTo>
                    <a:pt x="4718" y="796"/>
                    <a:pt x="4659" y="804"/>
                    <a:pt x="4600" y="823"/>
                  </a:cubicBezTo>
                  <a:cubicBezTo>
                    <a:pt x="4336" y="925"/>
                    <a:pt x="4050" y="1006"/>
                    <a:pt x="3786" y="1088"/>
                  </a:cubicBezTo>
                  <a:cubicBezTo>
                    <a:pt x="3826" y="945"/>
                    <a:pt x="3867" y="802"/>
                    <a:pt x="3908" y="660"/>
                  </a:cubicBezTo>
                  <a:cubicBezTo>
                    <a:pt x="4014" y="361"/>
                    <a:pt x="3708" y="0"/>
                    <a:pt x="34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32"/>
            <p:cNvSpPr/>
            <p:nvPr/>
          </p:nvSpPr>
          <p:spPr>
            <a:xfrm>
              <a:off x="-1008712" y="1446050"/>
              <a:ext cx="442975" cy="399875"/>
            </a:xfrm>
            <a:custGeom>
              <a:avLst/>
              <a:gdLst/>
              <a:ahLst/>
              <a:cxnLst/>
              <a:rect l="l" t="t" r="r" b="b"/>
              <a:pathLst>
                <a:path w="17719" h="15995" extrusionOk="0">
                  <a:moveTo>
                    <a:pt x="3670" y="491"/>
                  </a:moveTo>
                  <a:cubicBezTo>
                    <a:pt x="3754" y="491"/>
                    <a:pt x="3848" y="498"/>
                    <a:pt x="3952" y="513"/>
                  </a:cubicBezTo>
                  <a:cubicBezTo>
                    <a:pt x="5825" y="798"/>
                    <a:pt x="8004" y="4607"/>
                    <a:pt x="7841" y="6379"/>
                  </a:cubicBezTo>
                  <a:cubicBezTo>
                    <a:pt x="7841" y="6399"/>
                    <a:pt x="7841" y="6419"/>
                    <a:pt x="7862" y="6440"/>
                  </a:cubicBezTo>
                  <a:cubicBezTo>
                    <a:pt x="7353" y="6827"/>
                    <a:pt x="6925" y="7295"/>
                    <a:pt x="6518" y="7825"/>
                  </a:cubicBezTo>
                  <a:cubicBezTo>
                    <a:pt x="4522" y="7641"/>
                    <a:pt x="1854" y="7499"/>
                    <a:pt x="754" y="5768"/>
                  </a:cubicBezTo>
                  <a:cubicBezTo>
                    <a:pt x="1149" y="5744"/>
                    <a:pt x="1542" y="5730"/>
                    <a:pt x="1932" y="5730"/>
                  </a:cubicBezTo>
                  <a:cubicBezTo>
                    <a:pt x="3576" y="5730"/>
                    <a:pt x="5171" y="5986"/>
                    <a:pt x="6620" y="6908"/>
                  </a:cubicBezTo>
                  <a:cubicBezTo>
                    <a:pt x="6665" y="6932"/>
                    <a:pt x="6709" y="6943"/>
                    <a:pt x="6751" y="6943"/>
                  </a:cubicBezTo>
                  <a:cubicBezTo>
                    <a:pt x="6986" y="6943"/>
                    <a:pt x="7127" y="6596"/>
                    <a:pt x="6884" y="6440"/>
                  </a:cubicBezTo>
                  <a:cubicBezTo>
                    <a:pt x="5947" y="5829"/>
                    <a:pt x="5153" y="4892"/>
                    <a:pt x="4440" y="4037"/>
                  </a:cubicBezTo>
                  <a:cubicBezTo>
                    <a:pt x="4013" y="3532"/>
                    <a:pt x="1939" y="491"/>
                    <a:pt x="3670" y="491"/>
                  </a:cubicBezTo>
                  <a:close/>
                  <a:moveTo>
                    <a:pt x="10021" y="8273"/>
                  </a:moveTo>
                  <a:cubicBezTo>
                    <a:pt x="11731" y="8313"/>
                    <a:pt x="13503" y="8884"/>
                    <a:pt x="14969" y="9739"/>
                  </a:cubicBezTo>
                  <a:cubicBezTo>
                    <a:pt x="15642" y="10146"/>
                    <a:pt x="16212" y="10737"/>
                    <a:pt x="16497" y="11470"/>
                  </a:cubicBezTo>
                  <a:cubicBezTo>
                    <a:pt x="16603" y="11758"/>
                    <a:pt x="16427" y="11843"/>
                    <a:pt x="16185" y="11843"/>
                  </a:cubicBezTo>
                  <a:cubicBezTo>
                    <a:pt x="15913" y="11843"/>
                    <a:pt x="15557" y="11737"/>
                    <a:pt x="15418" y="11694"/>
                  </a:cubicBezTo>
                  <a:cubicBezTo>
                    <a:pt x="13483" y="11205"/>
                    <a:pt x="11283" y="10044"/>
                    <a:pt x="9756" y="8660"/>
                  </a:cubicBezTo>
                  <a:cubicBezTo>
                    <a:pt x="9837" y="8558"/>
                    <a:pt x="9919" y="8415"/>
                    <a:pt x="10021" y="8273"/>
                  </a:cubicBezTo>
                  <a:close/>
                  <a:moveTo>
                    <a:pt x="10082" y="5829"/>
                  </a:moveTo>
                  <a:cubicBezTo>
                    <a:pt x="10082" y="5890"/>
                    <a:pt x="10102" y="5951"/>
                    <a:pt x="10184" y="5992"/>
                  </a:cubicBezTo>
                  <a:cubicBezTo>
                    <a:pt x="10570" y="6155"/>
                    <a:pt x="10204" y="6969"/>
                    <a:pt x="9532" y="7967"/>
                  </a:cubicBezTo>
                  <a:cubicBezTo>
                    <a:pt x="9410" y="7906"/>
                    <a:pt x="9267" y="7886"/>
                    <a:pt x="9125" y="7825"/>
                  </a:cubicBezTo>
                  <a:cubicBezTo>
                    <a:pt x="8941" y="7743"/>
                    <a:pt x="8778" y="7621"/>
                    <a:pt x="8656" y="7499"/>
                  </a:cubicBezTo>
                  <a:cubicBezTo>
                    <a:pt x="8514" y="7356"/>
                    <a:pt x="8269" y="7010"/>
                    <a:pt x="8330" y="6786"/>
                  </a:cubicBezTo>
                  <a:cubicBezTo>
                    <a:pt x="8344" y="6746"/>
                    <a:pt x="8296" y="6715"/>
                    <a:pt x="8256" y="6715"/>
                  </a:cubicBezTo>
                  <a:cubicBezTo>
                    <a:pt x="8235" y="6715"/>
                    <a:pt x="8215" y="6724"/>
                    <a:pt x="8208" y="6745"/>
                  </a:cubicBezTo>
                  <a:cubicBezTo>
                    <a:pt x="8066" y="7030"/>
                    <a:pt x="8188" y="7356"/>
                    <a:pt x="8351" y="7580"/>
                  </a:cubicBezTo>
                  <a:cubicBezTo>
                    <a:pt x="8473" y="7784"/>
                    <a:pt x="8636" y="7947"/>
                    <a:pt x="8839" y="8069"/>
                  </a:cubicBezTo>
                  <a:cubicBezTo>
                    <a:pt x="8962" y="8150"/>
                    <a:pt x="9125" y="8252"/>
                    <a:pt x="9308" y="8293"/>
                  </a:cubicBezTo>
                  <a:cubicBezTo>
                    <a:pt x="8982" y="8761"/>
                    <a:pt x="8595" y="9271"/>
                    <a:pt x="8208" y="9759"/>
                  </a:cubicBezTo>
                  <a:cubicBezTo>
                    <a:pt x="8106" y="9678"/>
                    <a:pt x="8025" y="9637"/>
                    <a:pt x="7923" y="9576"/>
                  </a:cubicBezTo>
                  <a:cubicBezTo>
                    <a:pt x="7740" y="9454"/>
                    <a:pt x="7556" y="9291"/>
                    <a:pt x="7393" y="9148"/>
                  </a:cubicBezTo>
                  <a:cubicBezTo>
                    <a:pt x="7271" y="9026"/>
                    <a:pt x="7129" y="8884"/>
                    <a:pt x="7027" y="8741"/>
                  </a:cubicBezTo>
                  <a:cubicBezTo>
                    <a:pt x="6950" y="8626"/>
                    <a:pt x="6954" y="8591"/>
                    <a:pt x="7017" y="8591"/>
                  </a:cubicBezTo>
                  <a:cubicBezTo>
                    <a:pt x="7055" y="8591"/>
                    <a:pt x="7114" y="8604"/>
                    <a:pt x="7190" y="8619"/>
                  </a:cubicBezTo>
                  <a:cubicBezTo>
                    <a:pt x="7195" y="8621"/>
                    <a:pt x="7201" y="8622"/>
                    <a:pt x="7206" y="8622"/>
                  </a:cubicBezTo>
                  <a:cubicBezTo>
                    <a:pt x="7257" y="8622"/>
                    <a:pt x="7284" y="8536"/>
                    <a:pt x="7210" y="8517"/>
                  </a:cubicBezTo>
                  <a:cubicBezTo>
                    <a:pt x="7145" y="8495"/>
                    <a:pt x="7062" y="8473"/>
                    <a:pt x="6984" y="8473"/>
                  </a:cubicBezTo>
                  <a:cubicBezTo>
                    <a:pt x="6915" y="8473"/>
                    <a:pt x="6850" y="8490"/>
                    <a:pt x="6803" y="8537"/>
                  </a:cubicBezTo>
                  <a:cubicBezTo>
                    <a:pt x="6681" y="8680"/>
                    <a:pt x="6844" y="8904"/>
                    <a:pt x="6925" y="9006"/>
                  </a:cubicBezTo>
                  <a:cubicBezTo>
                    <a:pt x="7088" y="9250"/>
                    <a:pt x="7312" y="9474"/>
                    <a:pt x="7516" y="9657"/>
                  </a:cubicBezTo>
                  <a:cubicBezTo>
                    <a:pt x="7638" y="9780"/>
                    <a:pt x="7801" y="9943"/>
                    <a:pt x="7984" y="10024"/>
                  </a:cubicBezTo>
                  <a:cubicBezTo>
                    <a:pt x="7556" y="10554"/>
                    <a:pt x="7129" y="11063"/>
                    <a:pt x="6742" y="11470"/>
                  </a:cubicBezTo>
                  <a:cubicBezTo>
                    <a:pt x="6518" y="11307"/>
                    <a:pt x="6253" y="11205"/>
                    <a:pt x="6070" y="10941"/>
                  </a:cubicBezTo>
                  <a:cubicBezTo>
                    <a:pt x="5886" y="10676"/>
                    <a:pt x="5846" y="10330"/>
                    <a:pt x="6151" y="10146"/>
                  </a:cubicBezTo>
                  <a:cubicBezTo>
                    <a:pt x="6226" y="10127"/>
                    <a:pt x="6180" y="10022"/>
                    <a:pt x="6124" y="10022"/>
                  </a:cubicBezTo>
                  <a:cubicBezTo>
                    <a:pt x="6120" y="10022"/>
                    <a:pt x="6115" y="10022"/>
                    <a:pt x="6110" y="10024"/>
                  </a:cubicBezTo>
                  <a:cubicBezTo>
                    <a:pt x="5235" y="10370"/>
                    <a:pt x="5846" y="11409"/>
                    <a:pt x="6497" y="11755"/>
                  </a:cubicBezTo>
                  <a:cubicBezTo>
                    <a:pt x="6131" y="12162"/>
                    <a:pt x="5866" y="12448"/>
                    <a:pt x="5744" y="12549"/>
                  </a:cubicBezTo>
                  <a:cubicBezTo>
                    <a:pt x="5540" y="12712"/>
                    <a:pt x="5316" y="12875"/>
                    <a:pt x="5092" y="13018"/>
                  </a:cubicBezTo>
                  <a:cubicBezTo>
                    <a:pt x="5025" y="13074"/>
                    <a:pt x="4519" y="13322"/>
                    <a:pt x="4169" y="13322"/>
                  </a:cubicBezTo>
                  <a:cubicBezTo>
                    <a:pt x="3885" y="13322"/>
                    <a:pt x="3705" y="13157"/>
                    <a:pt x="3952" y="12590"/>
                  </a:cubicBezTo>
                  <a:cubicBezTo>
                    <a:pt x="4237" y="11877"/>
                    <a:pt x="4827" y="11287"/>
                    <a:pt x="5275" y="10655"/>
                  </a:cubicBezTo>
                  <a:cubicBezTo>
                    <a:pt x="5805" y="9922"/>
                    <a:pt x="6253" y="9128"/>
                    <a:pt x="6762" y="8374"/>
                  </a:cubicBezTo>
                  <a:cubicBezTo>
                    <a:pt x="6905" y="8395"/>
                    <a:pt x="7047" y="8415"/>
                    <a:pt x="7190" y="8436"/>
                  </a:cubicBezTo>
                  <a:cubicBezTo>
                    <a:pt x="7196" y="8436"/>
                    <a:pt x="7202" y="8436"/>
                    <a:pt x="7207" y="8436"/>
                  </a:cubicBezTo>
                  <a:cubicBezTo>
                    <a:pt x="7498" y="8436"/>
                    <a:pt x="7550" y="7946"/>
                    <a:pt x="7251" y="7906"/>
                  </a:cubicBezTo>
                  <a:cubicBezTo>
                    <a:pt x="7210" y="7906"/>
                    <a:pt x="7149" y="7886"/>
                    <a:pt x="7108" y="7886"/>
                  </a:cubicBezTo>
                  <a:cubicBezTo>
                    <a:pt x="7821" y="6908"/>
                    <a:pt x="8697" y="6114"/>
                    <a:pt x="10082" y="5829"/>
                  </a:cubicBezTo>
                  <a:close/>
                  <a:moveTo>
                    <a:pt x="9532" y="9006"/>
                  </a:moveTo>
                  <a:cubicBezTo>
                    <a:pt x="9980" y="9515"/>
                    <a:pt x="10611" y="9963"/>
                    <a:pt x="11263" y="10330"/>
                  </a:cubicBezTo>
                  <a:cubicBezTo>
                    <a:pt x="11120" y="10370"/>
                    <a:pt x="11019" y="10472"/>
                    <a:pt x="11080" y="10635"/>
                  </a:cubicBezTo>
                  <a:cubicBezTo>
                    <a:pt x="11467" y="11613"/>
                    <a:pt x="11955" y="12509"/>
                    <a:pt x="12261" y="13507"/>
                  </a:cubicBezTo>
                  <a:cubicBezTo>
                    <a:pt x="12403" y="13995"/>
                    <a:pt x="12811" y="15401"/>
                    <a:pt x="11915" y="15523"/>
                  </a:cubicBezTo>
                  <a:cubicBezTo>
                    <a:pt x="11888" y="15525"/>
                    <a:pt x="11862" y="15527"/>
                    <a:pt x="11836" y="15527"/>
                  </a:cubicBezTo>
                  <a:cubicBezTo>
                    <a:pt x="11243" y="15527"/>
                    <a:pt x="10783" y="14873"/>
                    <a:pt x="10509" y="14443"/>
                  </a:cubicBezTo>
                  <a:cubicBezTo>
                    <a:pt x="9532" y="12896"/>
                    <a:pt x="9511" y="11165"/>
                    <a:pt x="9226" y="9433"/>
                  </a:cubicBezTo>
                  <a:cubicBezTo>
                    <a:pt x="9328" y="9291"/>
                    <a:pt x="9430" y="9148"/>
                    <a:pt x="9532" y="9006"/>
                  </a:cubicBezTo>
                  <a:close/>
                  <a:moveTo>
                    <a:pt x="3680" y="0"/>
                  </a:moveTo>
                  <a:cubicBezTo>
                    <a:pt x="3582" y="0"/>
                    <a:pt x="3482" y="8"/>
                    <a:pt x="3381" y="25"/>
                  </a:cubicBezTo>
                  <a:cubicBezTo>
                    <a:pt x="917" y="452"/>
                    <a:pt x="3504" y="3792"/>
                    <a:pt x="5296" y="5686"/>
                  </a:cubicBezTo>
                  <a:cubicBezTo>
                    <a:pt x="4230" y="5312"/>
                    <a:pt x="3108" y="5193"/>
                    <a:pt x="1955" y="5193"/>
                  </a:cubicBezTo>
                  <a:cubicBezTo>
                    <a:pt x="1411" y="5193"/>
                    <a:pt x="861" y="5219"/>
                    <a:pt x="306" y="5259"/>
                  </a:cubicBezTo>
                  <a:cubicBezTo>
                    <a:pt x="82" y="5279"/>
                    <a:pt x="1" y="5483"/>
                    <a:pt x="82" y="5666"/>
                  </a:cubicBezTo>
                  <a:cubicBezTo>
                    <a:pt x="1060" y="7865"/>
                    <a:pt x="3891" y="8130"/>
                    <a:pt x="6151" y="8334"/>
                  </a:cubicBezTo>
                  <a:cubicBezTo>
                    <a:pt x="5479" y="9311"/>
                    <a:pt x="4868" y="10391"/>
                    <a:pt x="4196" y="11266"/>
                  </a:cubicBezTo>
                  <a:cubicBezTo>
                    <a:pt x="3829" y="11714"/>
                    <a:pt x="2974" y="12733"/>
                    <a:pt x="3381" y="13405"/>
                  </a:cubicBezTo>
                  <a:cubicBezTo>
                    <a:pt x="3555" y="13705"/>
                    <a:pt x="3919" y="13822"/>
                    <a:pt x="4291" y="13822"/>
                  </a:cubicBezTo>
                  <a:cubicBezTo>
                    <a:pt x="4573" y="13822"/>
                    <a:pt x="4861" y="13755"/>
                    <a:pt x="5072" y="13649"/>
                  </a:cubicBezTo>
                  <a:cubicBezTo>
                    <a:pt x="6538" y="12896"/>
                    <a:pt x="7760" y="11450"/>
                    <a:pt x="8799" y="10044"/>
                  </a:cubicBezTo>
                  <a:cubicBezTo>
                    <a:pt x="8819" y="10696"/>
                    <a:pt x="9023" y="11450"/>
                    <a:pt x="9084" y="11775"/>
                  </a:cubicBezTo>
                  <a:cubicBezTo>
                    <a:pt x="9328" y="13038"/>
                    <a:pt x="9797" y="14973"/>
                    <a:pt x="10978" y="15726"/>
                  </a:cubicBezTo>
                  <a:cubicBezTo>
                    <a:pt x="11252" y="15904"/>
                    <a:pt x="11558" y="15995"/>
                    <a:pt x="11846" y="15995"/>
                  </a:cubicBezTo>
                  <a:cubicBezTo>
                    <a:pt x="12417" y="15995"/>
                    <a:pt x="12920" y="15642"/>
                    <a:pt x="12974" y="14912"/>
                  </a:cubicBezTo>
                  <a:cubicBezTo>
                    <a:pt x="13055" y="13507"/>
                    <a:pt x="12363" y="11735"/>
                    <a:pt x="11589" y="10533"/>
                  </a:cubicBezTo>
                  <a:lnTo>
                    <a:pt x="11589" y="10533"/>
                  </a:lnTo>
                  <a:cubicBezTo>
                    <a:pt x="12037" y="10757"/>
                    <a:pt x="12464" y="10981"/>
                    <a:pt x="12831" y="11185"/>
                  </a:cubicBezTo>
                  <a:cubicBezTo>
                    <a:pt x="13738" y="11647"/>
                    <a:pt x="15019" y="12374"/>
                    <a:pt x="16129" y="12374"/>
                  </a:cubicBezTo>
                  <a:cubicBezTo>
                    <a:pt x="16289" y="12374"/>
                    <a:pt x="16447" y="12359"/>
                    <a:pt x="16599" y="12325"/>
                  </a:cubicBezTo>
                  <a:cubicBezTo>
                    <a:pt x="17719" y="12081"/>
                    <a:pt x="16578" y="10472"/>
                    <a:pt x="16252" y="10085"/>
                  </a:cubicBezTo>
                  <a:cubicBezTo>
                    <a:pt x="14990" y="8558"/>
                    <a:pt x="12322" y="7845"/>
                    <a:pt x="10326" y="7723"/>
                  </a:cubicBezTo>
                  <a:cubicBezTo>
                    <a:pt x="10835" y="6827"/>
                    <a:pt x="11263" y="5707"/>
                    <a:pt x="10346" y="5584"/>
                  </a:cubicBezTo>
                  <a:lnTo>
                    <a:pt x="10285" y="5584"/>
                  </a:lnTo>
                  <a:cubicBezTo>
                    <a:pt x="10245" y="5544"/>
                    <a:pt x="10204" y="5523"/>
                    <a:pt x="10163" y="5523"/>
                  </a:cubicBezTo>
                  <a:cubicBezTo>
                    <a:pt x="9389" y="5584"/>
                    <a:pt x="8717" y="5849"/>
                    <a:pt x="8147" y="6236"/>
                  </a:cubicBezTo>
                  <a:cubicBezTo>
                    <a:pt x="8330" y="4872"/>
                    <a:pt x="7271" y="3242"/>
                    <a:pt x="6558" y="2204"/>
                  </a:cubicBezTo>
                  <a:cubicBezTo>
                    <a:pt x="5935" y="1260"/>
                    <a:pt x="4927" y="0"/>
                    <a:pt x="36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8" name="Google Shape;2248;p32"/>
          <p:cNvGrpSpPr/>
          <p:nvPr/>
        </p:nvGrpSpPr>
        <p:grpSpPr>
          <a:xfrm>
            <a:off x="8058600" y="4212225"/>
            <a:ext cx="445525" cy="392575"/>
            <a:chOff x="3948813" y="3322775"/>
            <a:chExt cx="445525" cy="392575"/>
          </a:xfrm>
        </p:grpSpPr>
        <p:sp>
          <p:nvSpPr>
            <p:cNvPr id="2249" name="Google Shape;2249;p32"/>
            <p:cNvSpPr/>
            <p:nvPr/>
          </p:nvSpPr>
          <p:spPr>
            <a:xfrm>
              <a:off x="3948813" y="3469925"/>
              <a:ext cx="266825" cy="245425"/>
            </a:xfrm>
            <a:custGeom>
              <a:avLst/>
              <a:gdLst/>
              <a:ahLst/>
              <a:cxnLst/>
              <a:rect l="l" t="t" r="r" b="b"/>
              <a:pathLst>
                <a:path w="10673" h="9817" extrusionOk="0">
                  <a:moveTo>
                    <a:pt x="10672" y="9369"/>
                  </a:moveTo>
                  <a:cubicBezTo>
                    <a:pt x="9695" y="9817"/>
                    <a:pt x="9023" y="9735"/>
                    <a:pt x="8493" y="9308"/>
                  </a:cubicBezTo>
                  <a:cubicBezTo>
                    <a:pt x="5805" y="7108"/>
                    <a:pt x="3055" y="4970"/>
                    <a:pt x="815" y="2261"/>
                  </a:cubicBezTo>
                  <a:cubicBezTo>
                    <a:pt x="510" y="1894"/>
                    <a:pt x="225" y="1467"/>
                    <a:pt x="82" y="1019"/>
                  </a:cubicBezTo>
                  <a:cubicBezTo>
                    <a:pt x="1" y="795"/>
                    <a:pt x="204" y="408"/>
                    <a:pt x="408" y="184"/>
                  </a:cubicBezTo>
                  <a:cubicBezTo>
                    <a:pt x="530" y="62"/>
                    <a:pt x="876" y="0"/>
                    <a:pt x="1060" y="82"/>
                  </a:cubicBezTo>
                  <a:cubicBezTo>
                    <a:pt x="1508" y="265"/>
                    <a:pt x="1956" y="489"/>
                    <a:pt x="2343" y="774"/>
                  </a:cubicBezTo>
                  <a:cubicBezTo>
                    <a:pt x="4155" y="2139"/>
                    <a:pt x="5927" y="3544"/>
                    <a:pt x="7699" y="4929"/>
                  </a:cubicBezTo>
                  <a:cubicBezTo>
                    <a:pt x="8595" y="5621"/>
                    <a:pt x="9043" y="6782"/>
                    <a:pt x="10163" y="7251"/>
                  </a:cubicBezTo>
                  <a:cubicBezTo>
                    <a:pt x="10326" y="7943"/>
                    <a:pt x="10489" y="8615"/>
                    <a:pt x="10672" y="93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32"/>
            <p:cNvSpPr/>
            <p:nvPr/>
          </p:nvSpPr>
          <p:spPr>
            <a:xfrm>
              <a:off x="4093913" y="3322775"/>
              <a:ext cx="300425" cy="167025"/>
            </a:xfrm>
            <a:custGeom>
              <a:avLst/>
              <a:gdLst/>
              <a:ahLst/>
              <a:cxnLst/>
              <a:rect l="l" t="t" r="r" b="b"/>
              <a:pathLst>
                <a:path w="12017" h="6681" extrusionOk="0">
                  <a:moveTo>
                    <a:pt x="12017" y="6375"/>
                  </a:moveTo>
                  <a:cubicBezTo>
                    <a:pt x="10367" y="6681"/>
                    <a:pt x="8880" y="6192"/>
                    <a:pt x="7373" y="5540"/>
                  </a:cubicBezTo>
                  <a:cubicBezTo>
                    <a:pt x="6111" y="4990"/>
                    <a:pt x="4705" y="4726"/>
                    <a:pt x="3463" y="4176"/>
                  </a:cubicBezTo>
                  <a:cubicBezTo>
                    <a:pt x="2384" y="3707"/>
                    <a:pt x="1365" y="3035"/>
                    <a:pt x="449" y="2302"/>
                  </a:cubicBezTo>
                  <a:cubicBezTo>
                    <a:pt x="123" y="2037"/>
                    <a:pt x="143" y="1284"/>
                    <a:pt x="1" y="775"/>
                  </a:cubicBezTo>
                  <a:cubicBezTo>
                    <a:pt x="673" y="367"/>
                    <a:pt x="1284" y="1"/>
                    <a:pt x="2058" y="205"/>
                  </a:cubicBezTo>
                  <a:cubicBezTo>
                    <a:pt x="2363" y="286"/>
                    <a:pt x="2852" y="347"/>
                    <a:pt x="2893" y="530"/>
                  </a:cubicBezTo>
                  <a:cubicBezTo>
                    <a:pt x="3137" y="1447"/>
                    <a:pt x="4155" y="1202"/>
                    <a:pt x="4624" y="1732"/>
                  </a:cubicBezTo>
                  <a:cubicBezTo>
                    <a:pt x="5072" y="2261"/>
                    <a:pt x="5622" y="2526"/>
                    <a:pt x="6335" y="2261"/>
                  </a:cubicBezTo>
                  <a:cubicBezTo>
                    <a:pt x="6925" y="2995"/>
                    <a:pt x="7821" y="3117"/>
                    <a:pt x="8636" y="3422"/>
                  </a:cubicBezTo>
                  <a:cubicBezTo>
                    <a:pt x="9308" y="3667"/>
                    <a:pt x="9980" y="3952"/>
                    <a:pt x="10652" y="4237"/>
                  </a:cubicBezTo>
                  <a:cubicBezTo>
                    <a:pt x="11609" y="4665"/>
                    <a:pt x="11711" y="4787"/>
                    <a:pt x="12017" y="637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1" name="Google Shape;2251;p32"/>
          <p:cNvSpPr/>
          <p:nvPr/>
        </p:nvSpPr>
        <p:spPr>
          <a:xfrm>
            <a:off x="8058591" y="880800"/>
            <a:ext cx="485268" cy="496092"/>
          </a:xfrm>
          <a:custGeom>
            <a:avLst/>
            <a:gdLst/>
            <a:ahLst/>
            <a:cxnLst/>
            <a:rect l="l" t="t" r="r" b="b"/>
            <a:pathLst>
              <a:path w="8249" h="8433" extrusionOk="0">
                <a:moveTo>
                  <a:pt x="2547" y="5907"/>
                </a:moveTo>
                <a:lnTo>
                  <a:pt x="103" y="5907"/>
                </a:lnTo>
                <a:cubicBezTo>
                  <a:pt x="82" y="5724"/>
                  <a:pt x="42" y="5581"/>
                  <a:pt x="1" y="5398"/>
                </a:cubicBezTo>
                <a:cubicBezTo>
                  <a:pt x="612" y="5113"/>
                  <a:pt x="1182" y="4848"/>
                  <a:pt x="1732" y="4583"/>
                </a:cubicBezTo>
                <a:cubicBezTo>
                  <a:pt x="1976" y="4461"/>
                  <a:pt x="2200" y="4318"/>
                  <a:pt x="2424" y="4176"/>
                </a:cubicBezTo>
                <a:cubicBezTo>
                  <a:pt x="2587" y="4074"/>
                  <a:pt x="2669" y="3891"/>
                  <a:pt x="2608" y="3687"/>
                </a:cubicBezTo>
                <a:cubicBezTo>
                  <a:pt x="2567" y="3524"/>
                  <a:pt x="2567" y="3320"/>
                  <a:pt x="2465" y="3198"/>
                </a:cubicBezTo>
                <a:cubicBezTo>
                  <a:pt x="2261" y="2893"/>
                  <a:pt x="2221" y="2526"/>
                  <a:pt x="2180" y="2160"/>
                </a:cubicBezTo>
                <a:cubicBezTo>
                  <a:pt x="2139" y="1732"/>
                  <a:pt x="1936" y="1345"/>
                  <a:pt x="1793" y="938"/>
                </a:cubicBezTo>
                <a:cubicBezTo>
                  <a:pt x="1691" y="653"/>
                  <a:pt x="1528" y="347"/>
                  <a:pt x="1813" y="21"/>
                </a:cubicBezTo>
                <a:cubicBezTo>
                  <a:pt x="1936" y="1"/>
                  <a:pt x="2099" y="1"/>
                  <a:pt x="2261" y="1"/>
                </a:cubicBezTo>
                <a:cubicBezTo>
                  <a:pt x="2424" y="1"/>
                  <a:pt x="2587" y="1"/>
                  <a:pt x="2750" y="1"/>
                </a:cubicBezTo>
                <a:cubicBezTo>
                  <a:pt x="2811" y="164"/>
                  <a:pt x="2872" y="306"/>
                  <a:pt x="2893" y="449"/>
                </a:cubicBezTo>
                <a:cubicBezTo>
                  <a:pt x="2893" y="591"/>
                  <a:pt x="2872" y="693"/>
                  <a:pt x="3035" y="815"/>
                </a:cubicBezTo>
                <a:cubicBezTo>
                  <a:pt x="3219" y="958"/>
                  <a:pt x="3158" y="1182"/>
                  <a:pt x="3096" y="1325"/>
                </a:cubicBezTo>
                <a:cubicBezTo>
                  <a:pt x="3422" y="1895"/>
                  <a:pt x="3748" y="2404"/>
                  <a:pt x="4074" y="2954"/>
                </a:cubicBezTo>
                <a:cubicBezTo>
                  <a:pt x="4909" y="2445"/>
                  <a:pt x="5581" y="1773"/>
                  <a:pt x="6111" y="938"/>
                </a:cubicBezTo>
                <a:cubicBezTo>
                  <a:pt x="6253" y="734"/>
                  <a:pt x="6396" y="571"/>
                  <a:pt x="6681" y="571"/>
                </a:cubicBezTo>
                <a:cubicBezTo>
                  <a:pt x="6986" y="571"/>
                  <a:pt x="7129" y="795"/>
                  <a:pt x="6986" y="1060"/>
                </a:cubicBezTo>
                <a:cubicBezTo>
                  <a:pt x="6783" y="1426"/>
                  <a:pt x="6559" y="1813"/>
                  <a:pt x="6314" y="2160"/>
                </a:cubicBezTo>
                <a:cubicBezTo>
                  <a:pt x="6009" y="2608"/>
                  <a:pt x="5764" y="3096"/>
                  <a:pt x="5724" y="3667"/>
                </a:cubicBezTo>
                <a:cubicBezTo>
                  <a:pt x="5703" y="3870"/>
                  <a:pt x="5663" y="4094"/>
                  <a:pt x="5622" y="4359"/>
                </a:cubicBezTo>
                <a:cubicBezTo>
                  <a:pt x="5663" y="4400"/>
                  <a:pt x="5744" y="4441"/>
                  <a:pt x="5785" y="4522"/>
                </a:cubicBezTo>
                <a:cubicBezTo>
                  <a:pt x="6029" y="5031"/>
                  <a:pt x="6498" y="5275"/>
                  <a:pt x="7007" y="5438"/>
                </a:cubicBezTo>
                <a:cubicBezTo>
                  <a:pt x="7312" y="5540"/>
                  <a:pt x="7597" y="5662"/>
                  <a:pt x="7882" y="5764"/>
                </a:cubicBezTo>
                <a:cubicBezTo>
                  <a:pt x="7943" y="5805"/>
                  <a:pt x="8025" y="5825"/>
                  <a:pt x="8066" y="5866"/>
                </a:cubicBezTo>
                <a:cubicBezTo>
                  <a:pt x="8147" y="5948"/>
                  <a:pt x="8188" y="6029"/>
                  <a:pt x="8249" y="6110"/>
                </a:cubicBezTo>
                <a:cubicBezTo>
                  <a:pt x="8106" y="6436"/>
                  <a:pt x="7862" y="6559"/>
                  <a:pt x="7516" y="6518"/>
                </a:cubicBezTo>
                <a:cubicBezTo>
                  <a:pt x="7353" y="6497"/>
                  <a:pt x="7170" y="6497"/>
                  <a:pt x="7007" y="6457"/>
                </a:cubicBezTo>
                <a:cubicBezTo>
                  <a:pt x="6355" y="6233"/>
                  <a:pt x="5703" y="6253"/>
                  <a:pt x="4990" y="6273"/>
                </a:cubicBezTo>
                <a:cubicBezTo>
                  <a:pt x="4807" y="6762"/>
                  <a:pt x="4604" y="7251"/>
                  <a:pt x="4441" y="7760"/>
                </a:cubicBezTo>
                <a:cubicBezTo>
                  <a:pt x="4339" y="8045"/>
                  <a:pt x="4196" y="8269"/>
                  <a:pt x="3870" y="8432"/>
                </a:cubicBezTo>
                <a:cubicBezTo>
                  <a:pt x="3707" y="8351"/>
                  <a:pt x="3524" y="8249"/>
                  <a:pt x="3300" y="8147"/>
                </a:cubicBezTo>
                <a:cubicBezTo>
                  <a:pt x="3178" y="7638"/>
                  <a:pt x="3035" y="7129"/>
                  <a:pt x="2974" y="6620"/>
                </a:cubicBezTo>
                <a:cubicBezTo>
                  <a:pt x="2934" y="6314"/>
                  <a:pt x="2811" y="6110"/>
                  <a:pt x="2547" y="5907"/>
                </a:cubicBezTo>
                <a:close/>
                <a:moveTo>
                  <a:pt x="2119" y="5398"/>
                </a:moveTo>
                <a:cubicBezTo>
                  <a:pt x="2323" y="5296"/>
                  <a:pt x="2587" y="5296"/>
                  <a:pt x="2526" y="4990"/>
                </a:cubicBezTo>
                <a:cubicBezTo>
                  <a:pt x="2526" y="4950"/>
                  <a:pt x="2465" y="4909"/>
                  <a:pt x="2424" y="4909"/>
                </a:cubicBezTo>
                <a:cubicBezTo>
                  <a:pt x="2241" y="4950"/>
                  <a:pt x="2119" y="5072"/>
                  <a:pt x="2058" y="5275"/>
                </a:cubicBezTo>
                <a:cubicBezTo>
                  <a:pt x="2058" y="5275"/>
                  <a:pt x="2078" y="5316"/>
                  <a:pt x="2119" y="539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2" name="Google Shape;2252;p32"/>
          <p:cNvSpPr/>
          <p:nvPr/>
        </p:nvSpPr>
        <p:spPr>
          <a:xfrm>
            <a:off x="8088593" y="884389"/>
            <a:ext cx="485268" cy="496092"/>
          </a:xfrm>
          <a:custGeom>
            <a:avLst/>
            <a:gdLst/>
            <a:ahLst/>
            <a:cxnLst/>
            <a:rect l="l" t="t" r="r" b="b"/>
            <a:pathLst>
              <a:path w="8249" h="8433" fill="none" extrusionOk="0">
                <a:moveTo>
                  <a:pt x="2546" y="5907"/>
                </a:moveTo>
                <a:lnTo>
                  <a:pt x="102" y="5907"/>
                </a:lnTo>
                <a:cubicBezTo>
                  <a:pt x="61" y="5724"/>
                  <a:pt x="41" y="5581"/>
                  <a:pt x="0" y="5398"/>
                </a:cubicBezTo>
                <a:cubicBezTo>
                  <a:pt x="591" y="5113"/>
                  <a:pt x="1161" y="4868"/>
                  <a:pt x="1731" y="4583"/>
                </a:cubicBezTo>
                <a:cubicBezTo>
                  <a:pt x="1955" y="4481"/>
                  <a:pt x="2179" y="4339"/>
                  <a:pt x="2403" y="4196"/>
                </a:cubicBezTo>
                <a:cubicBezTo>
                  <a:pt x="2586" y="4074"/>
                  <a:pt x="2648" y="3891"/>
                  <a:pt x="2607" y="3687"/>
                </a:cubicBezTo>
                <a:cubicBezTo>
                  <a:pt x="2566" y="3524"/>
                  <a:pt x="2546" y="3341"/>
                  <a:pt x="2464" y="3198"/>
                </a:cubicBezTo>
                <a:cubicBezTo>
                  <a:pt x="2240" y="2893"/>
                  <a:pt x="2220" y="2526"/>
                  <a:pt x="2179" y="2180"/>
                </a:cubicBezTo>
                <a:cubicBezTo>
                  <a:pt x="2118" y="1732"/>
                  <a:pt x="1914" y="1345"/>
                  <a:pt x="1772" y="938"/>
                </a:cubicBezTo>
                <a:cubicBezTo>
                  <a:pt x="1670" y="653"/>
                  <a:pt x="1527" y="347"/>
                  <a:pt x="1813" y="21"/>
                </a:cubicBezTo>
                <a:cubicBezTo>
                  <a:pt x="1914" y="21"/>
                  <a:pt x="2077" y="1"/>
                  <a:pt x="2240" y="1"/>
                </a:cubicBezTo>
                <a:cubicBezTo>
                  <a:pt x="2403" y="1"/>
                  <a:pt x="2566" y="1"/>
                  <a:pt x="2749" y="1"/>
                </a:cubicBezTo>
                <a:cubicBezTo>
                  <a:pt x="2790" y="184"/>
                  <a:pt x="2872" y="306"/>
                  <a:pt x="2872" y="449"/>
                </a:cubicBezTo>
                <a:cubicBezTo>
                  <a:pt x="2892" y="592"/>
                  <a:pt x="2872" y="714"/>
                  <a:pt x="3014" y="816"/>
                </a:cubicBezTo>
                <a:cubicBezTo>
                  <a:pt x="3218" y="978"/>
                  <a:pt x="3157" y="1202"/>
                  <a:pt x="3075" y="1345"/>
                </a:cubicBezTo>
                <a:cubicBezTo>
                  <a:pt x="3421" y="1895"/>
                  <a:pt x="3747" y="2424"/>
                  <a:pt x="4073" y="2954"/>
                </a:cubicBezTo>
                <a:cubicBezTo>
                  <a:pt x="4908" y="2445"/>
                  <a:pt x="5560" y="1773"/>
                  <a:pt x="6110" y="958"/>
                </a:cubicBezTo>
                <a:cubicBezTo>
                  <a:pt x="6252" y="734"/>
                  <a:pt x="6395" y="571"/>
                  <a:pt x="6680" y="571"/>
                </a:cubicBezTo>
                <a:cubicBezTo>
                  <a:pt x="6965" y="592"/>
                  <a:pt x="7128" y="795"/>
                  <a:pt x="6985" y="1060"/>
                </a:cubicBezTo>
                <a:cubicBezTo>
                  <a:pt x="6761" y="1447"/>
                  <a:pt x="6558" y="1813"/>
                  <a:pt x="6313" y="2160"/>
                </a:cubicBezTo>
                <a:cubicBezTo>
                  <a:pt x="5988" y="2608"/>
                  <a:pt x="5764" y="3096"/>
                  <a:pt x="5702" y="3667"/>
                </a:cubicBezTo>
                <a:cubicBezTo>
                  <a:pt x="5682" y="3870"/>
                  <a:pt x="5641" y="4094"/>
                  <a:pt x="5621" y="4359"/>
                </a:cubicBezTo>
                <a:cubicBezTo>
                  <a:pt x="5641" y="4400"/>
                  <a:pt x="5723" y="4461"/>
                  <a:pt x="5764" y="4522"/>
                </a:cubicBezTo>
                <a:cubicBezTo>
                  <a:pt x="6028" y="5052"/>
                  <a:pt x="6476" y="5276"/>
                  <a:pt x="7006" y="5459"/>
                </a:cubicBezTo>
                <a:cubicBezTo>
                  <a:pt x="7291" y="5540"/>
                  <a:pt x="7596" y="5663"/>
                  <a:pt x="7882" y="5785"/>
                </a:cubicBezTo>
                <a:cubicBezTo>
                  <a:pt x="7943" y="5805"/>
                  <a:pt x="8024" y="5825"/>
                  <a:pt x="8065" y="5887"/>
                </a:cubicBezTo>
                <a:cubicBezTo>
                  <a:pt x="8126" y="5948"/>
                  <a:pt x="8187" y="6029"/>
                  <a:pt x="8248" y="6111"/>
                </a:cubicBezTo>
                <a:cubicBezTo>
                  <a:pt x="8106" y="6457"/>
                  <a:pt x="7861" y="6579"/>
                  <a:pt x="7495" y="6518"/>
                </a:cubicBezTo>
                <a:cubicBezTo>
                  <a:pt x="7332" y="6498"/>
                  <a:pt x="7169" y="6498"/>
                  <a:pt x="7006" y="6457"/>
                </a:cubicBezTo>
                <a:cubicBezTo>
                  <a:pt x="6354" y="6233"/>
                  <a:pt x="5682" y="6253"/>
                  <a:pt x="4990" y="6273"/>
                </a:cubicBezTo>
                <a:cubicBezTo>
                  <a:pt x="4806" y="6762"/>
                  <a:pt x="4603" y="7251"/>
                  <a:pt x="4440" y="7760"/>
                </a:cubicBezTo>
                <a:cubicBezTo>
                  <a:pt x="4338" y="8045"/>
                  <a:pt x="4175" y="8269"/>
                  <a:pt x="3849" y="8432"/>
                </a:cubicBezTo>
                <a:cubicBezTo>
                  <a:pt x="3707" y="8351"/>
                  <a:pt x="3503" y="8269"/>
                  <a:pt x="3279" y="8147"/>
                </a:cubicBezTo>
                <a:cubicBezTo>
                  <a:pt x="3177" y="7638"/>
                  <a:pt x="3014" y="7129"/>
                  <a:pt x="2953" y="6620"/>
                </a:cubicBezTo>
                <a:cubicBezTo>
                  <a:pt x="2933" y="6314"/>
                  <a:pt x="2810" y="6111"/>
                  <a:pt x="2546" y="5907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miter lim="2036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3" name="Google Shape;2253;p32"/>
          <p:cNvSpPr/>
          <p:nvPr/>
        </p:nvSpPr>
        <p:spPr>
          <a:xfrm>
            <a:off x="524021" y="4409900"/>
            <a:ext cx="542724" cy="379033"/>
          </a:xfrm>
          <a:custGeom>
            <a:avLst/>
            <a:gdLst/>
            <a:ahLst/>
            <a:cxnLst/>
            <a:rect l="l" t="t" r="r" b="b"/>
            <a:pathLst>
              <a:path w="10192" h="7118" extrusionOk="0">
                <a:moveTo>
                  <a:pt x="7903" y="547"/>
                </a:moveTo>
                <a:cubicBezTo>
                  <a:pt x="7952" y="547"/>
                  <a:pt x="8002" y="549"/>
                  <a:pt x="8053" y="554"/>
                </a:cubicBezTo>
                <a:cubicBezTo>
                  <a:pt x="9479" y="676"/>
                  <a:pt x="9295" y="2795"/>
                  <a:pt x="8807" y="3629"/>
                </a:cubicBezTo>
                <a:cubicBezTo>
                  <a:pt x="7951" y="5096"/>
                  <a:pt x="5854" y="6175"/>
                  <a:pt x="4245" y="6521"/>
                </a:cubicBezTo>
                <a:cubicBezTo>
                  <a:pt x="3993" y="6576"/>
                  <a:pt x="3726" y="6605"/>
                  <a:pt x="3457" y="6605"/>
                </a:cubicBezTo>
                <a:cubicBezTo>
                  <a:pt x="2421" y="6605"/>
                  <a:pt x="1345" y="6180"/>
                  <a:pt x="925" y="5177"/>
                </a:cubicBezTo>
                <a:cubicBezTo>
                  <a:pt x="375" y="3813"/>
                  <a:pt x="2106" y="3548"/>
                  <a:pt x="3226" y="3487"/>
                </a:cubicBezTo>
                <a:cubicBezTo>
                  <a:pt x="3410" y="3589"/>
                  <a:pt x="3613" y="3670"/>
                  <a:pt x="3898" y="3691"/>
                </a:cubicBezTo>
                <a:cubicBezTo>
                  <a:pt x="3905" y="3691"/>
                  <a:pt x="3912" y="3691"/>
                  <a:pt x="3919" y="3691"/>
                </a:cubicBezTo>
                <a:cubicBezTo>
                  <a:pt x="4147" y="3691"/>
                  <a:pt x="4218" y="3362"/>
                  <a:pt x="4000" y="3283"/>
                </a:cubicBezTo>
                <a:cubicBezTo>
                  <a:pt x="3206" y="2937"/>
                  <a:pt x="3023" y="2285"/>
                  <a:pt x="3532" y="1552"/>
                </a:cubicBezTo>
                <a:cubicBezTo>
                  <a:pt x="3748" y="1239"/>
                  <a:pt x="3990" y="1116"/>
                  <a:pt x="4234" y="1116"/>
                </a:cubicBezTo>
                <a:cubicBezTo>
                  <a:pt x="4866" y="1116"/>
                  <a:pt x="5519" y="1940"/>
                  <a:pt x="5813" y="2469"/>
                </a:cubicBezTo>
                <a:cubicBezTo>
                  <a:pt x="5868" y="2569"/>
                  <a:pt x="5972" y="2621"/>
                  <a:pt x="6074" y="2621"/>
                </a:cubicBezTo>
                <a:cubicBezTo>
                  <a:pt x="6199" y="2621"/>
                  <a:pt x="6320" y="2544"/>
                  <a:pt x="6342" y="2387"/>
                </a:cubicBezTo>
                <a:cubicBezTo>
                  <a:pt x="6439" y="1495"/>
                  <a:pt x="6924" y="547"/>
                  <a:pt x="7903" y="547"/>
                </a:cubicBezTo>
                <a:close/>
                <a:moveTo>
                  <a:pt x="7783" y="1"/>
                </a:moveTo>
                <a:cubicBezTo>
                  <a:pt x="7744" y="1"/>
                  <a:pt x="7705" y="2"/>
                  <a:pt x="7666" y="4"/>
                </a:cubicBezTo>
                <a:cubicBezTo>
                  <a:pt x="6750" y="45"/>
                  <a:pt x="6179" y="860"/>
                  <a:pt x="5935" y="1674"/>
                </a:cubicBezTo>
                <a:cubicBezTo>
                  <a:pt x="5478" y="1099"/>
                  <a:pt x="4852" y="583"/>
                  <a:pt x="4221" y="583"/>
                </a:cubicBezTo>
                <a:cubicBezTo>
                  <a:pt x="3868" y="583"/>
                  <a:pt x="3514" y="744"/>
                  <a:pt x="3186" y="1145"/>
                </a:cubicBezTo>
                <a:cubicBezTo>
                  <a:pt x="2738" y="1674"/>
                  <a:pt x="2595" y="2509"/>
                  <a:pt x="2880" y="3080"/>
                </a:cubicBezTo>
                <a:cubicBezTo>
                  <a:pt x="2836" y="3078"/>
                  <a:pt x="2791" y="3078"/>
                  <a:pt x="2747" y="3078"/>
                </a:cubicBezTo>
                <a:cubicBezTo>
                  <a:pt x="1436" y="3078"/>
                  <a:pt x="0" y="3662"/>
                  <a:pt x="355" y="5198"/>
                </a:cubicBezTo>
                <a:cubicBezTo>
                  <a:pt x="690" y="6622"/>
                  <a:pt x="2069" y="7118"/>
                  <a:pt x="3422" y="7118"/>
                </a:cubicBezTo>
                <a:cubicBezTo>
                  <a:pt x="4041" y="7118"/>
                  <a:pt x="4656" y="7014"/>
                  <a:pt x="5161" y="6847"/>
                </a:cubicBezTo>
                <a:cubicBezTo>
                  <a:pt x="7320" y="6155"/>
                  <a:pt x="10191" y="4240"/>
                  <a:pt x="9682" y="1634"/>
                </a:cubicBezTo>
                <a:cubicBezTo>
                  <a:pt x="9506" y="695"/>
                  <a:pt x="8711" y="1"/>
                  <a:pt x="77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">
  <p:cSld name="TITLE DESIG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1739850" y="809925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 i="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70970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4851-6C24-4525-B541-5A20731AEF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89542F-73F5-4175-AEFB-15568D399A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5FEA53-AC60-47FD-8B4B-F9667CF77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AF49-C7EE-4524-8B1E-E4A75065AEEA}" type="datetimeFigureOut">
              <a:rPr lang="en-GB" smtClean="0"/>
              <a:t>29/05/2022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93C1B-24D6-42C6-9D28-8FECA65AD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8884FA-5366-4148-8AC3-DF03DD1A2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989-38CA-465D-BFEB-BECD9995AB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5488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81E6F-8E2E-4EC3-BAC0-BF4B0DE2916B}" type="datetimeFigureOut">
              <a:rPr lang="en-GB" smtClean="0"/>
              <a:t>29/05/2022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66DB-3E9E-4D00-AE83-BF3F58D30E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7306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8056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Knewave"/>
              <a:buNone/>
              <a:defRPr sz="3300">
                <a:solidFill>
                  <a:schemeClr val="dk2"/>
                </a:solidFill>
                <a:latin typeface="Knewave"/>
                <a:ea typeface="Knewave"/>
                <a:cs typeface="Knewave"/>
                <a:sym typeface="Knewav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Knewave"/>
              <a:buNone/>
              <a:defRPr sz="3300">
                <a:solidFill>
                  <a:schemeClr val="dk2"/>
                </a:solidFill>
                <a:latin typeface="Knewave"/>
                <a:ea typeface="Knewave"/>
                <a:cs typeface="Knewave"/>
                <a:sym typeface="Knewav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Knewave"/>
              <a:buNone/>
              <a:defRPr sz="3300">
                <a:solidFill>
                  <a:schemeClr val="dk2"/>
                </a:solidFill>
                <a:latin typeface="Knewave"/>
                <a:ea typeface="Knewave"/>
                <a:cs typeface="Knewave"/>
                <a:sym typeface="Knewav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Knewave"/>
              <a:buNone/>
              <a:defRPr sz="3300">
                <a:solidFill>
                  <a:schemeClr val="dk2"/>
                </a:solidFill>
                <a:latin typeface="Knewave"/>
                <a:ea typeface="Knewave"/>
                <a:cs typeface="Knewave"/>
                <a:sym typeface="Knewav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Knewave"/>
              <a:buNone/>
              <a:defRPr sz="3300">
                <a:solidFill>
                  <a:schemeClr val="dk2"/>
                </a:solidFill>
                <a:latin typeface="Knewave"/>
                <a:ea typeface="Knewave"/>
                <a:cs typeface="Knewave"/>
                <a:sym typeface="Knewav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Knewave"/>
              <a:buNone/>
              <a:defRPr sz="3300">
                <a:solidFill>
                  <a:schemeClr val="dk2"/>
                </a:solidFill>
                <a:latin typeface="Knewave"/>
                <a:ea typeface="Knewave"/>
                <a:cs typeface="Knewave"/>
                <a:sym typeface="Knewav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Knewave"/>
              <a:buNone/>
              <a:defRPr sz="3300">
                <a:solidFill>
                  <a:schemeClr val="dk2"/>
                </a:solidFill>
                <a:latin typeface="Knewave"/>
                <a:ea typeface="Knewave"/>
                <a:cs typeface="Knewave"/>
                <a:sym typeface="Knewav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Knewave"/>
              <a:buNone/>
              <a:defRPr sz="3300">
                <a:solidFill>
                  <a:schemeClr val="dk2"/>
                </a:solidFill>
                <a:latin typeface="Knewave"/>
                <a:ea typeface="Knewave"/>
                <a:cs typeface="Knewave"/>
                <a:sym typeface="Knewav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Knewave"/>
              <a:buNone/>
              <a:defRPr sz="3300">
                <a:solidFill>
                  <a:schemeClr val="dk2"/>
                </a:solidFill>
                <a:latin typeface="Knewave"/>
                <a:ea typeface="Knewave"/>
                <a:cs typeface="Knewave"/>
                <a:sym typeface="Knewav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18000" y="1453950"/>
            <a:ext cx="7308000" cy="33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65" r:id="rId2"/>
    <p:sldLayoutId id="2147483677" r:id="rId3"/>
    <p:sldLayoutId id="2147483678" r:id="rId4"/>
    <p:sldLayoutId id="2147483755" r:id="rId5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3223F3-7AB4-4A88-9764-E71165A01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4D59C8-7E3F-4B1D-B0B1-E7BB6434E3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7D2A48-EBD1-4EDC-8FB3-BC682E3454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9AF49-C7EE-4524-8B1E-E4A75065AEEA}" type="datetimeFigureOut">
              <a:rPr lang="en-GB" smtClean="0"/>
              <a:t>29/05/2022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21906-DEA1-4B55-A173-B39693718E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FE4B44-0E8A-4596-A4E4-ABD1E3191E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13989-38CA-465D-BFEB-BECD9995AB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359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25000"/>
              </a:schemeClr>
            </a:gs>
            <a:gs pos="97000">
              <a:schemeClr val="bg2">
                <a:lumMod val="1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81E6F-8E2E-4EC3-BAC0-BF4B0DE2916B}" type="datetimeFigureOut">
              <a:rPr lang="en-GB" smtClean="0"/>
              <a:t>29/05/2022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566DB-3E9E-4D00-AE83-BF3F58D30E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216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18" Type="http://schemas.openxmlformats.org/officeDocument/2006/relationships/slide" Target="slide6.xml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slide" Target="slide3.xml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5" Type="http://schemas.openxmlformats.org/officeDocument/2006/relationships/image" Target="../media/image12.png"/><Relationship Id="rId10" Type="http://schemas.openxmlformats.org/officeDocument/2006/relationships/slide" Target="slide5.xml"/><Relationship Id="rId19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freepngimg.com/png/37142-christmas-gold-star-hd" TargetMode="External"/><Relationship Id="rId3" Type="http://schemas.openxmlformats.org/officeDocument/2006/relationships/image" Target="../media/image22.png"/><Relationship Id="rId7" Type="http://schemas.microsoft.com/office/2007/relationships/hdphoto" Target="../media/hdphoto2.wdp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hyperlink" Target="http://www.pngall.com/shine-png" TargetMode="External"/><Relationship Id="rId10" Type="http://schemas.openxmlformats.org/officeDocument/2006/relationships/image" Target="../media/image25.png"/><Relationship Id="rId4" Type="http://schemas.microsoft.com/office/2007/relationships/hdphoto" Target="../media/hdphoto1.wdp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openxmlformats.org/officeDocument/2006/relationships/hyperlink" Target="https://freepngimg.com/png/1352-table-png-image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hyperlink" Target="http://www.pngall.com/chair-png" TargetMode="External"/><Relationship Id="rId4" Type="http://schemas.openxmlformats.org/officeDocument/2006/relationships/image" Target="../media/image31.png"/><Relationship Id="rId9" Type="http://schemas.openxmlformats.org/officeDocument/2006/relationships/hyperlink" Target="http://www.freestockphotos.biz/stockphoto/1432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2267;p36">
            <a:extLst>
              <a:ext uri="{FF2B5EF4-FFF2-40B4-BE49-F238E27FC236}">
                <a16:creationId xmlns:a16="http://schemas.microsoft.com/office/drawing/2014/main" id="{95BC83E7-FD4D-4A89-DE37-9A5F580AA1C8}"/>
              </a:ext>
            </a:extLst>
          </p:cNvPr>
          <p:cNvGrpSpPr/>
          <p:nvPr/>
        </p:nvGrpSpPr>
        <p:grpSpPr>
          <a:xfrm>
            <a:off x="5079427" y="401723"/>
            <a:ext cx="3333476" cy="2744418"/>
            <a:chOff x="5097301" y="441435"/>
            <a:chExt cx="3333476" cy="2744418"/>
          </a:xfrm>
        </p:grpSpPr>
        <p:sp>
          <p:nvSpPr>
            <p:cNvPr id="12" name="Google Shape;2268;p36">
              <a:extLst>
                <a:ext uri="{FF2B5EF4-FFF2-40B4-BE49-F238E27FC236}">
                  <a16:creationId xmlns:a16="http://schemas.microsoft.com/office/drawing/2014/main" id="{77190B90-4ADD-FB17-E0BD-23ACBFA14291}"/>
                </a:ext>
              </a:extLst>
            </p:cNvPr>
            <p:cNvSpPr/>
            <p:nvPr/>
          </p:nvSpPr>
          <p:spPr>
            <a:xfrm>
              <a:off x="5828759" y="964931"/>
              <a:ext cx="2602017" cy="2220922"/>
            </a:xfrm>
            <a:custGeom>
              <a:avLst/>
              <a:gdLst/>
              <a:ahLst/>
              <a:cxnLst/>
              <a:rect l="l" t="t" r="r" b="b"/>
              <a:pathLst>
                <a:path w="61725" h="52822" extrusionOk="0">
                  <a:moveTo>
                    <a:pt x="6110" y="7651"/>
                  </a:moveTo>
                  <a:lnTo>
                    <a:pt x="6354" y="10461"/>
                  </a:lnTo>
                  <a:lnTo>
                    <a:pt x="3829" y="10665"/>
                  </a:lnTo>
                  <a:lnTo>
                    <a:pt x="3605" y="7854"/>
                  </a:lnTo>
                  <a:lnTo>
                    <a:pt x="6110" y="7651"/>
                  </a:lnTo>
                  <a:close/>
                  <a:moveTo>
                    <a:pt x="6578" y="13271"/>
                  </a:moveTo>
                  <a:lnTo>
                    <a:pt x="6823" y="16082"/>
                  </a:lnTo>
                  <a:lnTo>
                    <a:pt x="4318" y="16286"/>
                  </a:lnTo>
                  <a:lnTo>
                    <a:pt x="4073" y="13475"/>
                  </a:lnTo>
                  <a:lnTo>
                    <a:pt x="6578" y="13271"/>
                  </a:lnTo>
                  <a:close/>
                  <a:moveTo>
                    <a:pt x="7067" y="18913"/>
                  </a:moveTo>
                  <a:lnTo>
                    <a:pt x="7291" y="21723"/>
                  </a:lnTo>
                  <a:lnTo>
                    <a:pt x="4786" y="21906"/>
                  </a:lnTo>
                  <a:lnTo>
                    <a:pt x="4542" y="19096"/>
                  </a:lnTo>
                  <a:lnTo>
                    <a:pt x="7067" y="18913"/>
                  </a:lnTo>
                  <a:close/>
                  <a:moveTo>
                    <a:pt x="7536" y="24534"/>
                  </a:moveTo>
                  <a:lnTo>
                    <a:pt x="7760" y="27344"/>
                  </a:lnTo>
                  <a:lnTo>
                    <a:pt x="5255" y="27548"/>
                  </a:lnTo>
                  <a:lnTo>
                    <a:pt x="5031" y="24737"/>
                  </a:lnTo>
                  <a:lnTo>
                    <a:pt x="7536" y="24534"/>
                  </a:lnTo>
                  <a:close/>
                  <a:moveTo>
                    <a:pt x="8004" y="30175"/>
                  </a:moveTo>
                  <a:lnTo>
                    <a:pt x="8248" y="32985"/>
                  </a:lnTo>
                  <a:lnTo>
                    <a:pt x="5743" y="33169"/>
                  </a:lnTo>
                  <a:lnTo>
                    <a:pt x="5499" y="30358"/>
                  </a:lnTo>
                  <a:lnTo>
                    <a:pt x="8004" y="30175"/>
                  </a:lnTo>
                  <a:close/>
                  <a:moveTo>
                    <a:pt x="8472" y="35796"/>
                  </a:moveTo>
                  <a:lnTo>
                    <a:pt x="8717" y="38606"/>
                  </a:lnTo>
                  <a:lnTo>
                    <a:pt x="6212" y="38810"/>
                  </a:lnTo>
                  <a:lnTo>
                    <a:pt x="5967" y="35999"/>
                  </a:lnTo>
                  <a:lnTo>
                    <a:pt x="8472" y="35796"/>
                  </a:lnTo>
                  <a:close/>
                  <a:moveTo>
                    <a:pt x="8961" y="41417"/>
                  </a:moveTo>
                  <a:lnTo>
                    <a:pt x="9185" y="44227"/>
                  </a:lnTo>
                  <a:lnTo>
                    <a:pt x="6680" y="44431"/>
                  </a:lnTo>
                  <a:lnTo>
                    <a:pt x="6456" y="41620"/>
                  </a:lnTo>
                  <a:lnTo>
                    <a:pt x="8961" y="41417"/>
                  </a:lnTo>
                  <a:close/>
                  <a:moveTo>
                    <a:pt x="60731" y="44655"/>
                  </a:moveTo>
                  <a:lnTo>
                    <a:pt x="60731" y="44879"/>
                  </a:lnTo>
                  <a:cubicBezTo>
                    <a:pt x="60710" y="44818"/>
                    <a:pt x="60710" y="44736"/>
                    <a:pt x="60731" y="44655"/>
                  </a:cubicBezTo>
                  <a:close/>
                  <a:moveTo>
                    <a:pt x="9430" y="47058"/>
                  </a:moveTo>
                  <a:lnTo>
                    <a:pt x="9674" y="49868"/>
                  </a:lnTo>
                  <a:lnTo>
                    <a:pt x="7149" y="50072"/>
                  </a:lnTo>
                  <a:lnTo>
                    <a:pt x="6925" y="47262"/>
                  </a:lnTo>
                  <a:lnTo>
                    <a:pt x="9430" y="47058"/>
                  </a:lnTo>
                  <a:close/>
                  <a:moveTo>
                    <a:pt x="11079" y="52007"/>
                  </a:moveTo>
                  <a:cubicBezTo>
                    <a:pt x="10998" y="52027"/>
                    <a:pt x="10916" y="52047"/>
                    <a:pt x="10814" y="52047"/>
                  </a:cubicBezTo>
                  <a:cubicBezTo>
                    <a:pt x="10794" y="52047"/>
                    <a:pt x="10774" y="52047"/>
                    <a:pt x="10753" y="52027"/>
                  </a:cubicBezTo>
                  <a:cubicBezTo>
                    <a:pt x="10855" y="52027"/>
                    <a:pt x="10977" y="52007"/>
                    <a:pt x="11079" y="52007"/>
                  </a:cubicBezTo>
                  <a:close/>
                  <a:moveTo>
                    <a:pt x="34275" y="52513"/>
                  </a:moveTo>
                  <a:cubicBezTo>
                    <a:pt x="34289" y="52516"/>
                    <a:pt x="34305" y="52516"/>
                    <a:pt x="34316" y="52516"/>
                  </a:cubicBezTo>
                  <a:lnTo>
                    <a:pt x="34276" y="52516"/>
                  </a:lnTo>
                  <a:cubicBezTo>
                    <a:pt x="34276" y="52516"/>
                    <a:pt x="34276" y="52515"/>
                    <a:pt x="34275" y="52513"/>
                  </a:cubicBezTo>
                  <a:close/>
                  <a:moveTo>
                    <a:pt x="49815" y="1"/>
                  </a:moveTo>
                  <a:cubicBezTo>
                    <a:pt x="49644" y="1"/>
                    <a:pt x="49459" y="35"/>
                    <a:pt x="49204" y="75"/>
                  </a:cubicBezTo>
                  <a:cubicBezTo>
                    <a:pt x="48958" y="65"/>
                    <a:pt x="48797" y="56"/>
                    <a:pt x="48659" y="56"/>
                  </a:cubicBezTo>
                  <a:cubicBezTo>
                    <a:pt x="48487" y="56"/>
                    <a:pt x="48349" y="70"/>
                    <a:pt x="48124" y="115"/>
                  </a:cubicBezTo>
                  <a:cubicBezTo>
                    <a:pt x="45869" y="557"/>
                    <a:pt x="43579" y="652"/>
                    <a:pt x="41279" y="652"/>
                  </a:cubicBezTo>
                  <a:cubicBezTo>
                    <a:pt x="39548" y="652"/>
                    <a:pt x="37812" y="598"/>
                    <a:pt x="36080" y="598"/>
                  </a:cubicBezTo>
                  <a:cubicBezTo>
                    <a:pt x="35123" y="598"/>
                    <a:pt x="34168" y="614"/>
                    <a:pt x="33217" y="665"/>
                  </a:cubicBezTo>
                  <a:cubicBezTo>
                    <a:pt x="24032" y="1113"/>
                    <a:pt x="15213" y="4698"/>
                    <a:pt x="6008" y="4779"/>
                  </a:cubicBezTo>
                  <a:cubicBezTo>
                    <a:pt x="5031" y="4779"/>
                    <a:pt x="4073" y="5023"/>
                    <a:pt x="3096" y="5084"/>
                  </a:cubicBezTo>
                  <a:cubicBezTo>
                    <a:pt x="0" y="5227"/>
                    <a:pt x="570" y="5553"/>
                    <a:pt x="1283" y="10542"/>
                  </a:cubicBezTo>
                  <a:cubicBezTo>
                    <a:pt x="1813" y="14208"/>
                    <a:pt x="1935" y="18852"/>
                    <a:pt x="2261" y="22538"/>
                  </a:cubicBezTo>
                  <a:cubicBezTo>
                    <a:pt x="3116" y="31906"/>
                    <a:pt x="2750" y="41498"/>
                    <a:pt x="4440" y="50785"/>
                  </a:cubicBezTo>
                  <a:cubicBezTo>
                    <a:pt x="4542" y="51335"/>
                    <a:pt x="4644" y="51884"/>
                    <a:pt x="4745" y="52434"/>
                  </a:cubicBezTo>
                  <a:cubicBezTo>
                    <a:pt x="6723" y="52196"/>
                    <a:pt x="8713" y="52103"/>
                    <a:pt x="10709" y="52103"/>
                  </a:cubicBezTo>
                  <a:cubicBezTo>
                    <a:pt x="12290" y="52103"/>
                    <a:pt x="13874" y="52161"/>
                    <a:pt x="15458" y="52251"/>
                  </a:cubicBezTo>
                  <a:cubicBezTo>
                    <a:pt x="15445" y="52238"/>
                    <a:pt x="15440" y="52233"/>
                    <a:pt x="15433" y="52232"/>
                  </a:cubicBezTo>
                  <a:lnTo>
                    <a:pt x="15433" y="52232"/>
                  </a:lnTo>
                  <a:lnTo>
                    <a:pt x="15743" y="52251"/>
                  </a:lnTo>
                  <a:cubicBezTo>
                    <a:pt x="17311" y="52353"/>
                    <a:pt x="18900" y="52455"/>
                    <a:pt x="20488" y="52557"/>
                  </a:cubicBezTo>
                  <a:cubicBezTo>
                    <a:pt x="20508" y="52557"/>
                    <a:pt x="20529" y="52536"/>
                    <a:pt x="20549" y="52536"/>
                  </a:cubicBezTo>
                  <a:lnTo>
                    <a:pt x="20549" y="52536"/>
                  </a:lnTo>
                  <a:cubicBezTo>
                    <a:pt x="20529" y="52536"/>
                    <a:pt x="20529" y="52557"/>
                    <a:pt x="20529" y="52557"/>
                  </a:cubicBezTo>
                  <a:lnTo>
                    <a:pt x="30976" y="52821"/>
                  </a:lnTo>
                  <a:cubicBezTo>
                    <a:pt x="32219" y="52760"/>
                    <a:pt x="33481" y="52658"/>
                    <a:pt x="34724" y="52536"/>
                  </a:cubicBezTo>
                  <a:lnTo>
                    <a:pt x="34500" y="52516"/>
                  </a:lnTo>
                  <a:cubicBezTo>
                    <a:pt x="34646" y="52516"/>
                    <a:pt x="34819" y="52490"/>
                    <a:pt x="34913" y="52490"/>
                  </a:cubicBezTo>
                  <a:cubicBezTo>
                    <a:pt x="34937" y="52490"/>
                    <a:pt x="34956" y="52491"/>
                    <a:pt x="34968" y="52495"/>
                  </a:cubicBezTo>
                  <a:cubicBezTo>
                    <a:pt x="36984" y="52271"/>
                    <a:pt x="39000" y="51986"/>
                    <a:pt x="41017" y="51681"/>
                  </a:cubicBezTo>
                  <a:cubicBezTo>
                    <a:pt x="41057" y="51681"/>
                    <a:pt x="41098" y="51660"/>
                    <a:pt x="41139" y="51660"/>
                  </a:cubicBezTo>
                  <a:cubicBezTo>
                    <a:pt x="44682" y="51131"/>
                    <a:pt x="46414" y="51172"/>
                    <a:pt x="49876" y="50235"/>
                  </a:cubicBezTo>
                  <a:cubicBezTo>
                    <a:pt x="50042" y="50198"/>
                    <a:pt x="51507" y="49942"/>
                    <a:pt x="51877" y="49942"/>
                  </a:cubicBezTo>
                  <a:cubicBezTo>
                    <a:pt x="51914" y="49942"/>
                    <a:pt x="51940" y="49944"/>
                    <a:pt x="51953" y="49950"/>
                  </a:cubicBezTo>
                  <a:cubicBezTo>
                    <a:pt x="51997" y="49917"/>
                    <a:pt x="52037" y="49906"/>
                    <a:pt x="52074" y="49906"/>
                  </a:cubicBezTo>
                  <a:cubicBezTo>
                    <a:pt x="52143" y="49906"/>
                    <a:pt x="52204" y="49941"/>
                    <a:pt x="52274" y="49941"/>
                  </a:cubicBezTo>
                  <a:cubicBezTo>
                    <a:pt x="52307" y="49941"/>
                    <a:pt x="52342" y="49933"/>
                    <a:pt x="52381" y="49909"/>
                  </a:cubicBezTo>
                  <a:lnTo>
                    <a:pt x="52381" y="49909"/>
                  </a:lnTo>
                  <a:cubicBezTo>
                    <a:pt x="52367" y="49974"/>
                    <a:pt x="52404" y="49999"/>
                    <a:pt x="52468" y="49999"/>
                  </a:cubicBezTo>
                  <a:cubicBezTo>
                    <a:pt x="52676" y="49999"/>
                    <a:pt x="53171" y="49744"/>
                    <a:pt x="53196" y="49744"/>
                  </a:cubicBezTo>
                  <a:cubicBezTo>
                    <a:pt x="53197" y="49744"/>
                    <a:pt x="53197" y="49744"/>
                    <a:pt x="53195" y="49746"/>
                  </a:cubicBezTo>
                  <a:cubicBezTo>
                    <a:pt x="53827" y="49665"/>
                    <a:pt x="53582" y="49522"/>
                    <a:pt x="54234" y="49441"/>
                  </a:cubicBezTo>
                  <a:cubicBezTo>
                    <a:pt x="54906" y="49339"/>
                    <a:pt x="55578" y="49318"/>
                    <a:pt x="56250" y="49318"/>
                  </a:cubicBezTo>
                  <a:cubicBezTo>
                    <a:pt x="56636" y="49318"/>
                    <a:pt x="57024" y="49325"/>
                    <a:pt x="57411" y="49325"/>
                  </a:cubicBezTo>
                  <a:cubicBezTo>
                    <a:pt x="58251" y="49325"/>
                    <a:pt x="59087" y="49296"/>
                    <a:pt x="59896" y="49115"/>
                  </a:cubicBezTo>
                  <a:cubicBezTo>
                    <a:pt x="60486" y="48993"/>
                    <a:pt x="61036" y="48789"/>
                    <a:pt x="61545" y="48483"/>
                  </a:cubicBezTo>
                  <a:lnTo>
                    <a:pt x="61545" y="48483"/>
                  </a:lnTo>
                  <a:cubicBezTo>
                    <a:pt x="61518" y="48602"/>
                    <a:pt x="61556" y="48680"/>
                    <a:pt x="61593" y="48680"/>
                  </a:cubicBezTo>
                  <a:cubicBezTo>
                    <a:pt x="61640" y="48680"/>
                    <a:pt x="61685" y="48563"/>
                    <a:pt x="61606" y="48259"/>
                  </a:cubicBezTo>
                  <a:cubicBezTo>
                    <a:pt x="61595" y="48230"/>
                    <a:pt x="61590" y="48218"/>
                    <a:pt x="61591" y="48218"/>
                  </a:cubicBezTo>
                  <a:lnTo>
                    <a:pt x="61591" y="48218"/>
                  </a:lnTo>
                  <a:cubicBezTo>
                    <a:pt x="61593" y="48218"/>
                    <a:pt x="61722" y="48524"/>
                    <a:pt x="61724" y="48524"/>
                  </a:cubicBezTo>
                  <a:cubicBezTo>
                    <a:pt x="61724" y="48524"/>
                    <a:pt x="61720" y="48512"/>
                    <a:pt x="61708" y="48483"/>
                  </a:cubicBezTo>
                  <a:cubicBezTo>
                    <a:pt x="60832" y="46264"/>
                    <a:pt x="60486" y="43860"/>
                    <a:pt x="60690" y="41498"/>
                  </a:cubicBezTo>
                  <a:cubicBezTo>
                    <a:pt x="60629" y="41335"/>
                    <a:pt x="60690" y="40602"/>
                    <a:pt x="60649" y="40439"/>
                  </a:cubicBezTo>
                  <a:cubicBezTo>
                    <a:pt x="60669" y="37649"/>
                    <a:pt x="60120" y="35409"/>
                    <a:pt x="59692" y="32639"/>
                  </a:cubicBezTo>
                  <a:cubicBezTo>
                    <a:pt x="59590" y="31886"/>
                    <a:pt x="59468" y="31152"/>
                    <a:pt x="59346" y="30399"/>
                  </a:cubicBezTo>
                  <a:cubicBezTo>
                    <a:pt x="59346" y="30378"/>
                    <a:pt x="59346" y="30378"/>
                    <a:pt x="59325" y="30358"/>
                  </a:cubicBezTo>
                  <a:cubicBezTo>
                    <a:pt x="59325" y="30338"/>
                    <a:pt x="59346" y="30338"/>
                    <a:pt x="59346" y="30317"/>
                  </a:cubicBezTo>
                  <a:cubicBezTo>
                    <a:pt x="59162" y="29136"/>
                    <a:pt x="58979" y="27955"/>
                    <a:pt x="58796" y="26774"/>
                  </a:cubicBezTo>
                  <a:cubicBezTo>
                    <a:pt x="58755" y="26733"/>
                    <a:pt x="58735" y="26692"/>
                    <a:pt x="58735" y="26631"/>
                  </a:cubicBezTo>
                  <a:lnTo>
                    <a:pt x="58775" y="26611"/>
                  </a:lnTo>
                  <a:cubicBezTo>
                    <a:pt x="58755" y="26448"/>
                    <a:pt x="58714" y="26305"/>
                    <a:pt x="58694" y="26142"/>
                  </a:cubicBezTo>
                  <a:cubicBezTo>
                    <a:pt x="58674" y="25980"/>
                    <a:pt x="58653" y="25837"/>
                    <a:pt x="58633" y="25674"/>
                  </a:cubicBezTo>
                  <a:lnTo>
                    <a:pt x="58633" y="25878"/>
                  </a:lnTo>
                  <a:cubicBezTo>
                    <a:pt x="58613" y="25837"/>
                    <a:pt x="58613" y="25776"/>
                    <a:pt x="58592" y="25715"/>
                  </a:cubicBezTo>
                  <a:cubicBezTo>
                    <a:pt x="58613" y="25694"/>
                    <a:pt x="58613" y="25654"/>
                    <a:pt x="58613" y="25633"/>
                  </a:cubicBezTo>
                  <a:cubicBezTo>
                    <a:pt x="58063" y="22008"/>
                    <a:pt x="57492" y="18383"/>
                    <a:pt x="56943" y="14758"/>
                  </a:cubicBezTo>
                  <a:cubicBezTo>
                    <a:pt x="56494" y="12518"/>
                    <a:pt x="56067" y="10298"/>
                    <a:pt x="55619" y="8058"/>
                  </a:cubicBezTo>
                  <a:lnTo>
                    <a:pt x="55619" y="8058"/>
                  </a:lnTo>
                  <a:cubicBezTo>
                    <a:pt x="55646" y="8136"/>
                    <a:pt x="55659" y="8169"/>
                    <a:pt x="55663" y="8169"/>
                  </a:cubicBezTo>
                  <a:cubicBezTo>
                    <a:pt x="55680" y="8169"/>
                    <a:pt x="55476" y="7438"/>
                    <a:pt x="55493" y="7438"/>
                  </a:cubicBezTo>
                  <a:lnTo>
                    <a:pt x="55493" y="7438"/>
                  </a:lnTo>
                  <a:cubicBezTo>
                    <a:pt x="55497" y="7438"/>
                    <a:pt x="55510" y="7470"/>
                    <a:pt x="55537" y="7549"/>
                  </a:cubicBezTo>
                  <a:cubicBezTo>
                    <a:pt x="54662" y="4392"/>
                    <a:pt x="54743" y="3272"/>
                    <a:pt x="54499" y="34"/>
                  </a:cubicBezTo>
                  <a:cubicBezTo>
                    <a:pt x="53541" y="54"/>
                    <a:pt x="52584" y="95"/>
                    <a:pt x="51627" y="115"/>
                  </a:cubicBezTo>
                  <a:cubicBezTo>
                    <a:pt x="51592" y="133"/>
                    <a:pt x="51584" y="140"/>
                    <a:pt x="51582" y="142"/>
                  </a:cubicBezTo>
                  <a:lnTo>
                    <a:pt x="51582" y="142"/>
                  </a:lnTo>
                  <a:cubicBezTo>
                    <a:pt x="51582" y="140"/>
                    <a:pt x="51575" y="131"/>
                    <a:pt x="51499" y="131"/>
                  </a:cubicBezTo>
                  <a:cubicBezTo>
                    <a:pt x="51471" y="131"/>
                    <a:pt x="51433" y="132"/>
                    <a:pt x="51383" y="136"/>
                  </a:cubicBezTo>
                  <a:cubicBezTo>
                    <a:pt x="51296" y="118"/>
                    <a:pt x="51229" y="112"/>
                    <a:pt x="51179" y="112"/>
                  </a:cubicBezTo>
                  <a:cubicBezTo>
                    <a:pt x="51097" y="112"/>
                    <a:pt x="51060" y="129"/>
                    <a:pt x="51056" y="136"/>
                  </a:cubicBezTo>
                  <a:lnTo>
                    <a:pt x="51056" y="136"/>
                  </a:lnTo>
                  <a:cubicBezTo>
                    <a:pt x="50839" y="136"/>
                    <a:pt x="50622" y="136"/>
                    <a:pt x="50385" y="156"/>
                  </a:cubicBezTo>
                  <a:cubicBezTo>
                    <a:pt x="50164" y="40"/>
                    <a:pt x="49997" y="1"/>
                    <a:pt x="498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269;p36">
              <a:extLst>
                <a:ext uri="{FF2B5EF4-FFF2-40B4-BE49-F238E27FC236}">
                  <a16:creationId xmlns:a16="http://schemas.microsoft.com/office/drawing/2014/main" id="{E282382D-03BE-915F-3C70-927647DD0464}"/>
                </a:ext>
              </a:extLst>
            </p:cNvPr>
            <p:cNvSpPr/>
            <p:nvPr/>
          </p:nvSpPr>
          <p:spPr>
            <a:xfrm>
              <a:off x="8425031" y="2991813"/>
              <a:ext cx="1560" cy="3027"/>
            </a:xfrm>
            <a:custGeom>
              <a:avLst/>
              <a:gdLst/>
              <a:ahLst/>
              <a:cxnLst/>
              <a:rect l="l" t="t" r="r" b="b"/>
              <a:pathLst>
                <a:path w="37" h="72" extrusionOk="0">
                  <a:moveTo>
                    <a:pt x="3" y="1"/>
                  </a:moveTo>
                  <a:cubicBezTo>
                    <a:pt x="1" y="1"/>
                    <a:pt x="10" y="32"/>
                    <a:pt x="37" y="72"/>
                  </a:cubicBezTo>
                  <a:cubicBezTo>
                    <a:pt x="37" y="51"/>
                    <a:pt x="37" y="51"/>
                    <a:pt x="16" y="31"/>
                  </a:cubicBezTo>
                  <a:cubicBezTo>
                    <a:pt x="9" y="10"/>
                    <a:pt x="5" y="1"/>
                    <a:pt x="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270;p36">
              <a:extLst>
                <a:ext uri="{FF2B5EF4-FFF2-40B4-BE49-F238E27FC236}">
                  <a16:creationId xmlns:a16="http://schemas.microsoft.com/office/drawing/2014/main" id="{9F9A578A-D593-FD74-5A67-C33FF12E11AE}"/>
                </a:ext>
              </a:extLst>
            </p:cNvPr>
            <p:cNvSpPr/>
            <p:nvPr/>
          </p:nvSpPr>
          <p:spPr>
            <a:xfrm>
              <a:off x="7980979" y="969766"/>
              <a:ext cx="927" cy="883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0"/>
                  </a:moveTo>
                  <a:lnTo>
                    <a:pt x="21" y="0"/>
                  </a:lnTo>
                  <a:cubicBezTo>
                    <a:pt x="1" y="21"/>
                    <a:pt x="1" y="21"/>
                    <a:pt x="21" y="0"/>
                  </a:cubicBezTo>
                  <a:close/>
                </a:path>
              </a:pathLst>
            </a:custGeom>
            <a:solidFill>
              <a:srgbClr val="F19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271;p36">
              <a:extLst>
                <a:ext uri="{FF2B5EF4-FFF2-40B4-BE49-F238E27FC236}">
                  <a16:creationId xmlns:a16="http://schemas.microsoft.com/office/drawing/2014/main" id="{47B50A0B-E27F-83DE-C5BE-D6C1857B1FCD}"/>
                </a:ext>
              </a:extLst>
            </p:cNvPr>
            <p:cNvSpPr/>
            <p:nvPr/>
          </p:nvSpPr>
          <p:spPr>
            <a:xfrm>
              <a:off x="6245958" y="1154720"/>
              <a:ext cx="176925" cy="2003715"/>
            </a:xfrm>
            <a:custGeom>
              <a:avLst/>
              <a:gdLst/>
              <a:ahLst/>
              <a:cxnLst/>
              <a:rect l="l" t="t" r="r" b="b"/>
              <a:pathLst>
                <a:path w="4197" h="47656" extrusionOk="0">
                  <a:moveTo>
                    <a:pt x="184" y="0"/>
                  </a:moveTo>
                  <a:cubicBezTo>
                    <a:pt x="123" y="0"/>
                    <a:pt x="62" y="21"/>
                    <a:pt x="1" y="21"/>
                  </a:cubicBezTo>
                  <a:lnTo>
                    <a:pt x="4013" y="47656"/>
                  </a:lnTo>
                  <a:lnTo>
                    <a:pt x="4196" y="47656"/>
                  </a:lnTo>
                  <a:lnTo>
                    <a:pt x="3993" y="45069"/>
                  </a:lnTo>
                  <a:lnTo>
                    <a:pt x="3911" y="45090"/>
                  </a:lnTo>
                  <a:lnTo>
                    <a:pt x="3891" y="44886"/>
                  </a:lnTo>
                  <a:lnTo>
                    <a:pt x="3993" y="44886"/>
                  </a:lnTo>
                  <a:lnTo>
                    <a:pt x="3422" y="38104"/>
                  </a:lnTo>
                  <a:lnTo>
                    <a:pt x="3321" y="38104"/>
                  </a:lnTo>
                  <a:lnTo>
                    <a:pt x="3300" y="37921"/>
                  </a:lnTo>
                  <a:lnTo>
                    <a:pt x="3402" y="37901"/>
                  </a:lnTo>
                  <a:lnTo>
                    <a:pt x="2832" y="31119"/>
                  </a:lnTo>
                  <a:lnTo>
                    <a:pt x="2730" y="31119"/>
                  </a:lnTo>
                  <a:lnTo>
                    <a:pt x="2710" y="30935"/>
                  </a:lnTo>
                  <a:lnTo>
                    <a:pt x="2811" y="30915"/>
                  </a:lnTo>
                  <a:lnTo>
                    <a:pt x="2241" y="24133"/>
                  </a:lnTo>
                  <a:lnTo>
                    <a:pt x="2139" y="24133"/>
                  </a:lnTo>
                  <a:lnTo>
                    <a:pt x="2119" y="23950"/>
                  </a:lnTo>
                  <a:lnTo>
                    <a:pt x="2221" y="23950"/>
                  </a:lnTo>
                  <a:lnTo>
                    <a:pt x="1651" y="17148"/>
                  </a:lnTo>
                  <a:lnTo>
                    <a:pt x="1549" y="17168"/>
                  </a:lnTo>
                  <a:lnTo>
                    <a:pt x="1528" y="16965"/>
                  </a:lnTo>
                  <a:lnTo>
                    <a:pt x="1630" y="16965"/>
                  </a:lnTo>
                  <a:lnTo>
                    <a:pt x="1060" y="10183"/>
                  </a:lnTo>
                  <a:lnTo>
                    <a:pt x="958" y="10183"/>
                  </a:lnTo>
                  <a:lnTo>
                    <a:pt x="938" y="10000"/>
                  </a:lnTo>
                  <a:lnTo>
                    <a:pt x="1040" y="9979"/>
                  </a:lnTo>
                  <a:lnTo>
                    <a:pt x="469" y="3198"/>
                  </a:lnTo>
                  <a:lnTo>
                    <a:pt x="368" y="3198"/>
                  </a:lnTo>
                  <a:lnTo>
                    <a:pt x="347" y="3014"/>
                  </a:lnTo>
                  <a:lnTo>
                    <a:pt x="449" y="2994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272;p36">
              <a:extLst>
                <a:ext uri="{FF2B5EF4-FFF2-40B4-BE49-F238E27FC236}">
                  <a16:creationId xmlns:a16="http://schemas.microsoft.com/office/drawing/2014/main" id="{6852F7ED-19C1-1221-5CC3-A14E6EB09C41}"/>
                </a:ext>
              </a:extLst>
            </p:cNvPr>
            <p:cNvSpPr/>
            <p:nvPr/>
          </p:nvSpPr>
          <p:spPr>
            <a:xfrm>
              <a:off x="6612573" y="1852575"/>
              <a:ext cx="32628" cy="286035"/>
            </a:xfrm>
            <a:custGeom>
              <a:avLst/>
              <a:gdLst/>
              <a:ahLst/>
              <a:cxnLst/>
              <a:rect l="l" t="t" r="r" b="b"/>
              <a:pathLst>
                <a:path w="774" h="6803" extrusionOk="0">
                  <a:moveTo>
                    <a:pt x="0" y="0"/>
                  </a:moveTo>
                  <a:lnTo>
                    <a:pt x="570" y="6802"/>
                  </a:lnTo>
                  <a:lnTo>
                    <a:pt x="774" y="678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273;p36">
              <a:extLst>
                <a:ext uri="{FF2B5EF4-FFF2-40B4-BE49-F238E27FC236}">
                  <a16:creationId xmlns:a16="http://schemas.microsoft.com/office/drawing/2014/main" id="{BDDA506E-2117-E897-4294-045A3EFA47D4}"/>
                </a:ext>
              </a:extLst>
            </p:cNvPr>
            <p:cNvSpPr/>
            <p:nvPr/>
          </p:nvSpPr>
          <p:spPr>
            <a:xfrm>
              <a:off x="6662357" y="2439096"/>
              <a:ext cx="32670" cy="286035"/>
            </a:xfrm>
            <a:custGeom>
              <a:avLst/>
              <a:gdLst/>
              <a:ahLst/>
              <a:cxnLst/>
              <a:rect l="l" t="t" r="r" b="b"/>
              <a:pathLst>
                <a:path w="775" h="6803" extrusionOk="0">
                  <a:moveTo>
                    <a:pt x="184" y="1"/>
                  </a:moveTo>
                  <a:lnTo>
                    <a:pt x="0" y="21"/>
                  </a:lnTo>
                  <a:lnTo>
                    <a:pt x="571" y="6803"/>
                  </a:lnTo>
                  <a:lnTo>
                    <a:pt x="774" y="6803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274;p36">
              <a:extLst>
                <a:ext uri="{FF2B5EF4-FFF2-40B4-BE49-F238E27FC236}">
                  <a16:creationId xmlns:a16="http://schemas.microsoft.com/office/drawing/2014/main" id="{5281CABC-9B42-95E3-0496-0DCE97D302E5}"/>
                </a:ext>
              </a:extLst>
            </p:cNvPr>
            <p:cNvSpPr/>
            <p:nvPr/>
          </p:nvSpPr>
          <p:spPr>
            <a:xfrm>
              <a:off x="6637443" y="2145415"/>
              <a:ext cx="32670" cy="286876"/>
            </a:xfrm>
            <a:custGeom>
              <a:avLst/>
              <a:gdLst/>
              <a:ahLst/>
              <a:cxnLst/>
              <a:rect l="l" t="t" r="r" b="b"/>
              <a:pathLst>
                <a:path w="775" h="6823" extrusionOk="0">
                  <a:moveTo>
                    <a:pt x="204" y="0"/>
                  </a:moveTo>
                  <a:lnTo>
                    <a:pt x="1" y="21"/>
                  </a:lnTo>
                  <a:lnTo>
                    <a:pt x="571" y="6823"/>
                  </a:lnTo>
                  <a:lnTo>
                    <a:pt x="775" y="680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275;p36">
              <a:extLst>
                <a:ext uri="{FF2B5EF4-FFF2-40B4-BE49-F238E27FC236}">
                  <a16:creationId xmlns:a16="http://schemas.microsoft.com/office/drawing/2014/main" id="{C696EBA1-B5F5-581A-B49E-002E151BAF94}"/>
                </a:ext>
              </a:extLst>
            </p:cNvPr>
            <p:cNvSpPr/>
            <p:nvPr/>
          </p:nvSpPr>
          <p:spPr>
            <a:xfrm>
              <a:off x="6712141" y="3026500"/>
              <a:ext cx="20656" cy="149009"/>
            </a:xfrm>
            <a:custGeom>
              <a:avLst/>
              <a:gdLst/>
              <a:ahLst/>
              <a:cxnLst/>
              <a:rect l="l" t="t" r="r" b="b"/>
              <a:pathLst>
                <a:path w="490" h="3544" extrusionOk="0">
                  <a:moveTo>
                    <a:pt x="0" y="0"/>
                  </a:moveTo>
                  <a:lnTo>
                    <a:pt x="286" y="3544"/>
                  </a:lnTo>
                  <a:lnTo>
                    <a:pt x="489" y="3544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276;p36">
              <a:extLst>
                <a:ext uri="{FF2B5EF4-FFF2-40B4-BE49-F238E27FC236}">
                  <a16:creationId xmlns:a16="http://schemas.microsoft.com/office/drawing/2014/main" id="{258B7E83-6C8C-89BD-DBA5-1E44E8A6E5F0}"/>
                </a:ext>
              </a:extLst>
            </p:cNvPr>
            <p:cNvSpPr/>
            <p:nvPr/>
          </p:nvSpPr>
          <p:spPr>
            <a:xfrm>
              <a:off x="6549889" y="1105066"/>
              <a:ext cx="20656" cy="152457"/>
            </a:xfrm>
            <a:custGeom>
              <a:avLst/>
              <a:gdLst/>
              <a:ahLst/>
              <a:cxnLst/>
              <a:rect l="l" t="t" r="r" b="b"/>
              <a:pathLst>
                <a:path w="490" h="3626" extrusionOk="0">
                  <a:moveTo>
                    <a:pt x="184" y="0"/>
                  </a:moveTo>
                  <a:cubicBezTo>
                    <a:pt x="123" y="20"/>
                    <a:pt x="61" y="41"/>
                    <a:pt x="0" y="41"/>
                  </a:cubicBezTo>
                  <a:lnTo>
                    <a:pt x="306" y="3625"/>
                  </a:lnTo>
                  <a:lnTo>
                    <a:pt x="489" y="3625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277;p36">
              <a:extLst>
                <a:ext uri="{FF2B5EF4-FFF2-40B4-BE49-F238E27FC236}">
                  <a16:creationId xmlns:a16="http://schemas.microsoft.com/office/drawing/2014/main" id="{7987980C-4D44-7834-0876-50A4929558DD}"/>
                </a:ext>
              </a:extLst>
            </p:cNvPr>
            <p:cNvSpPr/>
            <p:nvPr/>
          </p:nvSpPr>
          <p:spPr>
            <a:xfrm>
              <a:off x="6588503" y="1558852"/>
              <a:ext cx="31827" cy="286035"/>
            </a:xfrm>
            <a:custGeom>
              <a:avLst/>
              <a:gdLst/>
              <a:ahLst/>
              <a:cxnLst/>
              <a:rect l="l" t="t" r="r" b="b"/>
              <a:pathLst>
                <a:path w="755" h="6803" extrusionOk="0">
                  <a:moveTo>
                    <a:pt x="184" y="1"/>
                  </a:moveTo>
                  <a:lnTo>
                    <a:pt x="1" y="21"/>
                  </a:lnTo>
                  <a:lnTo>
                    <a:pt x="571" y="6803"/>
                  </a:lnTo>
                  <a:lnTo>
                    <a:pt x="754" y="6782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78;p36">
              <a:extLst>
                <a:ext uri="{FF2B5EF4-FFF2-40B4-BE49-F238E27FC236}">
                  <a16:creationId xmlns:a16="http://schemas.microsoft.com/office/drawing/2014/main" id="{B0487945-C93D-5341-8317-55B8B670674C}"/>
                </a:ext>
              </a:extLst>
            </p:cNvPr>
            <p:cNvSpPr/>
            <p:nvPr/>
          </p:nvSpPr>
          <p:spPr>
            <a:xfrm>
              <a:off x="6687227" y="2732777"/>
              <a:ext cx="31827" cy="286077"/>
            </a:xfrm>
            <a:custGeom>
              <a:avLst/>
              <a:gdLst/>
              <a:ahLst/>
              <a:cxnLst/>
              <a:rect l="l" t="t" r="r" b="b"/>
              <a:pathLst>
                <a:path w="755" h="6804" extrusionOk="0">
                  <a:moveTo>
                    <a:pt x="184" y="1"/>
                  </a:moveTo>
                  <a:lnTo>
                    <a:pt x="1" y="21"/>
                  </a:lnTo>
                  <a:lnTo>
                    <a:pt x="571" y="6803"/>
                  </a:lnTo>
                  <a:lnTo>
                    <a:pt x="754" y="6783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279;p36">
              <a:extLst>
                <a:ext uri="{FF2B5EF4-FFF2-40B4-BE49-F238E27FC236}">
                  <a16:creationId xmlns:a16="http://schemas.microsoft.com/office/drawing/2014/main" id="{B052F8B7-C888-8EDD-3C7F-1706C4168267}"/>
                </a:ext>
              </a:extLst>
            </p:cNvPr>
            <p:cNvSpPr/>
            <p:nvPr/>
          </p:nvSpPr>
          <p:spPr>
            <a:xfrm>
              <a:off x="6563632" y="1265171"/>
              <a:ext cx="31785" cy="286035"/>
            </a:xfrm>
            <a:custGeom>
              <a:avLst/>
              <a:gdLst/>
              <a:ahLst/>
              <a:cxnLst/>
              <a:rect l="l" t="t" r="r" b="b"/>
              <a:pathLst>
                <a:path w="754" h="6803" extrusionOk="0">
                  <a:moveTo>
                    <a:pt x="184" y="0"/>
                  </a:moveTo>
                  <a:lnTo>
                    <a:pt x="0" y="21"/>
                  </a:lnTo>
                  <a:lnTo>
                    <a:pt x="570" y="6802"/>
                  </a:lnTo>
                  <a:lnTo>
                    <a:pt x="754" y="6782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280;p36">
              <a:extLst>
                <a:ext uri="{FF2B5EF4-FFF2-40B4-BE49-F238E27FC236}">
                  <a16:creationId xmlns:a16="http://schemas.microsoft.com/office/drawing/2014/main" id="{67457C95-5CFE-504E-9F42-0CD6BBE566C6}"/>
                </a:ext>
              </a:extLst>
            </p:cNvPr>
            <p:cNvSpPr/>
            <p:nvPr/>
          </p:nvSpPr>
          <p:spPr>
            <a:xfrm>
              <a:off x="6992887" y="2708811"/>
              <a:ext cx="31785" cy="286035"/>
            </a:xfrm>
            <a:custGeom>
              <a:avLst/>
              <a:gdLst/>
              <a:ahLst/>
              <a:cxnLst/>
              <a:rect l="l" t="t" r="r" b="b"/>
              <a:pathLst>
                <a:path w="754" h="6803" extrusionOk="0">
                  <a:moveTo>
                    <a:pt x="183" y="1"/>
                  </a:moveTo>
                  <a:lnTo>
                    <a:pt x="0" y="21"/>
                  </a:lnTo>
                  <a:lnTo>
                    <a:pt x="570" y="6803"/>
                  </a:lnTo>
                  <a:lnTo>
                    <a:pt x="754" y="6782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281;p36">
              <a:extLst>
                <a:ext uri="{FF2B5EF4-FFF2-40B4-BE49-F238E27FC236}">
                  <a16:creationId xmlns:a16="http://schemas.microsoft.com/office/drawing/2014/main" id="{E186BA4F-C078-F8B4-86A1-1B56ACA6F316}"/>
                </a:ext>
              </a:extLst>
            </p:cNvPr>
            <p:cNvSpPr/>
            <p:nvPr/>
          </p:nvSpPr>
          <p:spPr>
            <a:xfrm>
              <a:off x="6967974" y="2415130"/>
              <a:ext cx="31785" cy="286035"/>
            </a:xfrm>
            <a:custGeom>
              <a:avLst/>
              <a:gdLst/>
              <a:ahLst/>
              <a:cxnLst/>
              <a:rect l="l" t="t" r="r" b="b"/>
              <a:pathLst>
                <a:path w="754" h="6803" extrusionOk="0">
                  <a:moveTo>
                    <a:pt x="184" y="0"/>
                  </a:moveTo>
                  <a:lnTo>
                    <a:pt x="0" y="21"/>
                  </a:lnTo>
                  <a:lnTo>
                    <a:pt x="571" y="6802"/>
                  </a:lnTo>
                  <a:lnTo>
                    <a:pt x="754" y="6802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282;p36">
              <a:extLst>
                <a:ext uri="{FF2B5EF4-FFF2-40B4-BE49-F238E27FC236}">
                  <a16:creationId xmlns:a16="http://schemas.microsoft.com/office/drawing/2014/main" id="{55877760-9ACC-4BF6-2981-F1B1242C6D16}"/>
                </a:ext>
              </a:extLst>
            </p:cNvPr>
            <p:cNvSpPr/>
            <p:nvPr/>
          </p:nvSpPr>
          <p:spPr>
            <a:xfrm>
              <a:off x="6893277" y="1534887"/>
              <a:ext cx="32670" cy="286035"/>
            </a:xfrm>
            <a:custGeom>
              <a:avLst/>
              <a:gdLst/>
              <a:ahLst/>
              <a:cxnLst/>
              <a:rect l="l" t="t" r="r" b="b"/>
              <a:pathLst>
                <a:path w="775" h="6803" extrusionOk="0">
                  <a:moveTo>
                    <a:pt x="204" y="1"/>
                  </a:moveTo>
                  <a:lnTo>
                    <a:pt x="1" y="21"/>
                  </a:lnTo>
                  <a:lnTo>
                    <a:pt x="571" y="6803"/>
                  </a:lnTo>
                  <a:lnTo>
                    <a:pt x="775" y="678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283;p36">
              <a:extLst>
                <a:ext uri="{FF2B5EF4-FFF2-40B4-BE49-F238E27FC236}">
                  <a16:creationId xmlns:a16="http://schemas.microsoft.com/office/drawing/2014/main" id="{D5536A90-24BF-705D-EAF2-722B98566260}"/>
                </a:ext>
              </a:extLst>
            </p:cNvPr>
            <p:cNvSpPr/>
            <p:nvPr/>
          </p:nvSpPr>
          <p:spPr>
            <a:xfrm>
              <a:off x="7017758" y="3002534"/>
              <a:ext cx="23227" cy="180711"/>
            </a:xfrm>
            <a:custGeom>
              <a:avLst/>
              <a:gdLst/>
              <a:ahLst/>
              <a:cxnLst/>
              <a:rect l="l" t="t" r="r" b="b"/>
              <a:pathLst>
                <a:path w="551" h="4298" extrusionOk="0">
                  <a:moveTo>
                    <a:pt x="184" y="0"/>
                  </a:moveTo>
                  <a:lnTo>
                    <a:pt x="1" y="20"/>
                  </a:lnTo>
                  <a:lnTo>
                    <a:pt x="347" y="4297"/>
                  </a:lnTo>
                  <a:lnTo>
                    <a:pt x="551" y="4297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284;p36">
              <a:extLst>
                <a:ext uri="{FF2B5EF4-FFF2-40B4-BE49-F238E27FC236}">
                  <a16:creationId xmlns:a16="http://schemas.microsoft.com/office/drawing/2014/main" id="{43FF08FE-BBBE-8113-AB71-61A08EAD6897}"/>
                </a:ext>
              </a:extLst>
            </p:cNvPr>
            <p:cNvSpPr/>
            <p:nvPr/>
          </p:nvSpPr>
          <p:spPr>
            <a:xfrm>
              <a:off x="6918190" y="1828568"/>
              <a:ext cx="32670" cy="286077"/>
            </a:xfrm>
            <a:custGeom>
              <a:avLst/>
              <a:gdLst/>
              <a:ahLst/>
              <a:cxnLst/>
              <a:rect l="l" t="t" r="r" b="b"/>
              <a:pathLst>
                <a:path w="775" h="6804" extrusionOk="0">
                  <a:moveTo>
                    <a:pt x="184" y="1"/>
                  </a:moveTo>
                  <a:lnTo>
                    <a:pt x="0" y="21"/>
                  </a:lnTo>
                  <a:lnTo>
                    <a:pt x="570" y="6803"/>
                  </a:lnTo>
                  <a:lnTo>
                    <a:pt x="774" y="6783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285;p36">
              <a:extLst>
                <a:ext uri="{FF2B5EF4-FFF2-40B4-BE49-F238E27FC236}">
                  <a16:creationId xmlns:a16="http://schemas.microsoft.com/office/drawing/2014/main" id="{269F425C-FA81-48B9-1B3F-9898DA555148}"/>
                </a:ext>
              </a:extLst>
            </p:cNvPr>
            <p:cNvSpPr/>
            <p:nvPr/>
          </p:nvSpPr>
          <p:spPr>
            <a:xfrm>
              <a:off x="6852092" y="1042545"/>
              <a:ext cx="24071" cy="191853"/>
            </a:xfrm>
            <a:custGeom>
              <a:avLst/>
              <a:gdLst/>
              <a:ahLst/>
              <a:cxnLst/>
              <a:rect l="l" t="t" r="r" b="b"/>
              <a:pathLst>
                <a:path w="571" h="4563" extrusionOk="0">
                  <a:moveTo>
                    <a:pt x="183" y="0"/>
                  </a:moveTo>
                  <a:cubicBezTo>
                    <a:pt x="122" y="0"/>
                    <a:pt x="61" y="21"/>
                    <a:pt x="0" y="41"/>
                  </a:cubicBezTo>
                  <a:lnTo>
                    <a:pt x="387" y="4562"/>
                  </a:lnTo>
                  <a:lnTo>
                    <a:pt x="570" y="454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286;p36">
              <a:extLst>
                <a:ext uri="{FF2B5EF4-FFF2-40B4-BE49-F238E27FC236}">
                  <a16:creationId xmlns:a16="http://schemas.microsoft.com/office/drawing/2014/main" id="{758436C7-1ACB-94CD-8A54-C507CAB621E4}"/>
                </a:ext>
              </a:extLst>
            </p:cNvPr>
            <p:cNvSpPr/>
            <p:nvPr/>
          </p:nvSpPr>
          <p:spPr>
            <a:xfrm>
              <a:off x="6943061" y="2122290"/>
              <a:ext cx="31827" cy="286035"/>
            </a:xfrm>
            <a:custGeom>
              <a:avLst/>
              <a:gdLst/>
              <a:ahLst/>
              <a:cxnLst/>
              <a:rect l="l" t="t" r="r" b="b"/>
              <a:pathLst>
                <a:path w="755" h="6803" extrusionOk="0">
                  <a:moveTo>
                    <a:pt x="1" y="0"/>
                  </a:moveTo>
                  <a:lnTo>
                    <a:pt x="571" y="6802"/>
                  </a:lnTo>
                  <a:lnTo>
                    <a:pt x="754" y="6782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287;p36">
              <a:extLst>
                <a:ext uri="{FF2B5EF4-FFF2-40B4-BE49-F238E27FC236}">
                  <a16:creationId xmlns:a16="http://schemas.microsoft.com/office/drawing/2014/main" id="{56A58D39-B88D-E420-5C22-2022E0B96C53}"/>
                </a:ext>
              </a:extLst>
            </p:cNvPr>
            <p:cNvSpPr/>
            <p:nvPr/>
          </p:nvSpPr>
          <p:spPr>
            <a:xfrm>
              <a:off x="6868406" y="1241206"/>
              <a:ext cx="32628" cy="286035"/>
            </a:xfrm>
            <a:custGeom>
              <a:avLst/>
              <a:gdLst/>
              <a:ahLst/>
              <a:cxnLst/>
              <a:rect l="l" t="t" r="r" b="b"/>
              <a:pathLst>
                <a:path w="774" h="6803" extrusionOk="0">
                  <a:moveTo>
                    <a:pt x="204" y="0"/>
                  </a:moveTo>
                  <a:lnTo>
                    <a:pt x="0" y="21"/>
                  </a:lnTo>
                  <a:lnTo>
                    <a:pt x="570" y="6802"/>
                  </a:lnTo>
                  <a:lnTo>
                    <a:pt x="774" y="680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288;p36">
              <a:extLst>
                <a:ext uri="{FF2B5EF4-FFF2-40B4-BE49-F238E27FC236}">
                  <a16:creationId xmlns:a16="http://schemas.microsoft.com/office/drawing/2014/main" id="{0C7C1FE2-7CED-ED0B-F06A-98DBAB827E1B}"/>
                </a:ext>
              </a:extLst>
            </p:cNvPr>
            <p:cNvSpPr/>
            <p:nvPr/>
          </p:nvSpPr>
          <p:spPr>
            <a:xfrm>
              <a:off x="7223807" y="1804602"/>
              <a:ext cx="31785" cy="286035"/>
            </a:xfrm>
            <a:custGeom>
              <a:avLst/>
              <a:gdLst/>
              <a:ahLst/>
              <a:cxnLst/>
              <a:rect l="l" t="t" r="r" b="b"/>
              <a:pathLst>
                <a:path w="754" h="6803" extrusionOk="0">
                  <a:moveTo>
                    <a:pt x="184" y="1"/>
                  </a:moveTo>
                  <a:lnTo>
                    <a:pt x="0" y="21"/>
                  </a:lnTo>
                  <a:lnTo>
                    <a:pt x="571" y="6803"/>
                  </a:lnTo>
                  <a:lnTo>
                    <a:pt x="754" y="6782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289;p36">
              <a:extLst>
                <a:ext uri="{FF2B5EF4-FFF2-40B4-BE49-F238E27FC236}">
                  <a16:creationId xmlns:a16="http://schemas.microsoft.com/office/drawing/2014/main" id="{B1403C9A-9B41-A948-79BD-F512A8020CE9}"/>
                </a:ext>
              </a:extLst>
            </p:cNvPr>
            <p:cNvSpPr/>
            <p:nvPr/>
          </p:nvSpPr>
          <p:spPr>
            <a:xfrm>
              <a:off x="7248678" y="2098325"/>
              <a:ext cx="31827" cy="286035"/>
            </a:xfrm>
            <a:custGeom>
              <a:avLst/>
              <a:gdLst/>
              <a:ahLst/>
              <a:cxnLst/>
              <a:rect l="l" t="t" r="r" b="b"/>
              <a:pathLst>
                <a:path w="755" h="6803" extrusionOk="0">
                  <a:moveTo>
                    <a:pt x="1" y="0"/>
                  </a:moveTo>
                  <a:lnTo>
                    <a:pt x="571" y="6802"/>
                  </a:lnTo>
                  <a:lnTo>
                    <a:pt x="755" y="6782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290;p36">
              <a:extLst>
                <a:ext uri="{FF2B5EF4-FFF2-40B4-BE49-F238E27FC236}">
                  <a16:creationId xmlns:a16="http://schemas.microsoft.com/office/drawing/2014/main" id="{26527702-E09A-1678-9A5B-E3FE5BBCBBF3}"/>
                </a:ext>
              </a:extLst>
            </p:cNvPr>
            <p:cNvSpPr/>
            <p:nvPr/>
          </p:nvSpPr>
          <p:spPr>
            <a:xfrm>
              <a:off x="7273591" y="2391165"/>
              <a:ext cx="31827" cy="286876"/>
            </a:xfrm>
            <a:custGeom>
              <a:avLst/>
              <a:gdLst/>
              <a:ahLst/>
              <a:cxnLst/>
              <a:rect l="l" t="t" r="r" b="b"/>
              <a:pathLst>
                <a:path w="755" h="6823" extrusionOk="0">
                  <a:moveTo>
                    <a:pt x="184" y="0"/>
                  </a:moveTo>
                  <a:lnTo>
                    <a:pt x="1" y="20"/>
                  </a:lnTo>
                  <a:lnTo>
                    <a:pt x="571" y="6823"/>
                  </a:lnTo>
                  <a:lnTo>
                    <a:pt x="754" y="6802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291;p36">
              <a:extLst>
                <a:ext uri="{FF2B5EF4-FFF2-40B4-BE49-F238E27FC236}">
                  <a16:creationId xmlns:a16="http://schemas.microsoft.com/office/drawing/2014/main" id="{B1E5C44D-769B-B847-0C94-B36004AC3CB2}"/>
                </a:ext>
              </a:extLst>
            </p:cNvPr>
            <p:cNvSpPr/>
            <p:nvPr/>
          </p:nvSpPr>
          <p:spPr>
            <a:xfrm>
              <a:off x="7322532" y="2978527"/>
              <a:ext cx="24071" cy="189288"/>
            </a:xfrm>
            <a:custGeom>
              <a:avLst/>
              <a:gdLst/>
              <a:ahLst/>
              <a:cxnLst/>
              <a:rect l="l" t="t" r="r" b="b"/>
              <a:pathLst>
                <a:path w="571" h="4502" extrusionOk="0">
                  <a:moveTo>
                    <a:pt x="204" y="1"/>
                  </a:moveTo>
                  <a:lnTo>
                    <a:pt x="0" y="21"/>
                  </a:lnTo>
                  <a:lnTo>
                    <a:pt x="387" y="4502"/>
                  </a:lnTo>
                  <a:cubicBezTo>
                    <a:pt x="448" y="4502"/>
                    <a:pt x="510" y="4502"/>
                    <a:pt x="571" y="4481"/>
                  </a:cubicBezTo>
                  <a:lnTo>
                    <a:pt x="2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292;p36">
              <a:extLst>
                <a:ext uri="{FF2B5EF4-FFF2-40B4-BE49-F238E27FC236}">
                  <a16:creationId xmlns:a16="http://schemas.microsoft.com/office/drawing/2014/main" id="{E5D03875-A30F-E171-E1C0-379000D38F46}"/>
                </a:ext>
              </a:extLst>
            </p:cNvPr>
            <p:cNvSpPr/>
            <p:nvPr/>
          </p:nvSpPr>
          <p:spPr>
            <a:xfrm>
              <a:off x="7174023" y="1217198"/>
              <a:ext cx="31785" cy="286918"/>
            </a:xfrm>
            <a:custGeom>
              <a:avLst/>
              <a:gdLst/>
              <a:ahLst/>
              <a:cxnLst/>
              <a:rect l="l" t="t" r="r" b="b"/>
              <a:pathLst>
                <a:path w="754" h="6824" extrusionOk="0">
                  <a:moveTo>
                    <a:pt x="183" y="1"/>
                  </a:moveTo>
                  <a:lnTo>
                    <a:pt x="0" y="21"/>
                  </a:lnTo>
                  <a:lnTo>
                    <a:pt x="570" y="6823"/>
                  </a:lnTo>
                  <a:lnTo>
                    <a:pt x="754" y="680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293;p36">
              <a:extLst>
                <a:ext uri="{FF2B5EF4-FFF2-40B4-BE49-F238E27FC236}">
                  <a16:creationId xmlns:a16="http://schemas.microsoft.com/office/drawing/2014/main" id="{748227FE-4F86-62A9-F4AE-70BC2685366D}"/>
                </a:ext>
              </a:extLst>
            </p:cNvPr>
            <p:cNvSpPr/>
            <p:nvPr/>
          </p:nvSpPr>
          <p:spPr>
            <a:xfrm>
              <a:off x="7155138" y="997137"/>
              <a:ext cx="26642" cy="213254"/>
            </a:xfrm>
            <a:custGeom>
              <a:avLst/>
              <a:gdLst/>
              <a:ahLst/>
              <a:cxnLst/>
              <a:rect l="l" t="t" r="r" b="b"/>
              <a:pathLst>
                <a:path w="632" h="5072" extrusionOk="0">
                  <a:moveTo>
                    <a:pt x="204" y="1"/>
                  </a:moveTo>
                  <a:lnTo>
                    <a:pt x="0" y="21"/>
                  </a:lnTo>
                  <a:lnTo>
                    <a:pt x="428" y="5072"/>
                  </a:lnTo>
                  <a:lnTo>
                    <a:pt x="631" y="505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294;p36">
              <a:extLst>
                <a:ext uri="{FF2B5EF4-FFF2-40B4-BE49-F238E27FC236}">
                  <a16:creationId xmlns:a16="http://schemas.microsoft.com/office/drawing/2014/main" id="{FBF16158-6228-BE9F-E2DA-93C5F409FD8A}"/>
                </a:ext>
              </a:extLst>
            </p:cNvPr>
            <p:cNvSpPr/>
            <p:nvPr/>
          </p:nvSpPr>
          <p:spPr>
            <a:xfrm>
              <a:off x="7297619" y="2684846"/>
              <a:ext cx="32670" cy="286035"/>
            </a:xfrm>
            <a:custGeom>
              <a:avLst/>
              <a:gdLst/>
              <a:ahLst/>
              <a:cxnLst/>
              <a:rect l="l" t="t" r="r" b="b"/>
              <a:pathLst>
                <a:path w="775" h="6803" extrusionOk="0">
                  <a:moveTo>
                    <a:pt x="204" y="0"/>
                  </a:moveTo>
                  <a:lnTo>
                    <a:pt x="1" y="21"/>
                  </a:lnTo>
                  <a:lnTo>
                    <a:pt x="591" y="6803"/>
                  </a:lnTo>
                  <a:lnTo>
                    <a:pt x="775" y="6803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295;p36">
              <a:extLst>
                <a:ext uri="{FF2B5EF4-FFF2-40B4-BE49-F238E27FC236}">
                  <a16:creationId xmlns:a16="http://schemas.microsoft.com/office/drawing/2014/main" id="{15A40454-7541-8425-630F-9AC0A262EA44}"/>
                </a:ext>
              </a:extLst>
            </p:cNvPr>
            <p:cNvSpPr/>
            <p:nvPr/>
          </p:nvSpPr>
          <p:spPr>
            <a:xfrm>
              <a:off x="7198894" y="1510921"/>
              <a:ext cx="31827" cy="286035"/>
            </a:xfrm>
            <a:custGeom>
              <a:avLst/>
              <a:gdLst/>
              <a:ahLst/>
              <a:cxnLst/>
              <a:rect l="l" t="t" r="r" b="b"/>
              <a:pathLst>
                <a:path w="755" h="6803" extrusionOk="0">
                  <a:moveTo>
                    <a:pt x="184" y="0"/>
                  </a:moveTo>
                  <a:lnTo>
                    <a:pt x="1" y="21"/>
                  </a:lnTo>
                  <a:lnTo>
                    <a:pt x="571" y="6802"/>
                  </a:lnTo>
                  <a:lnTo>
                    <a:pt x="754" y="6802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296;p36">
              <a:extLst>
                <a:ext uri="{FF2B5EF4-FFF2-40B4-BE49-F238E27FC236}">
                  <a16:creationId xmlns:a16="http://schemas.microsoft.com/office/drawing/2014/main" id="{9B11CA64-4EEF-5768-4149-D35A7EE00E35}"/>
                </a:ext>
              </a:extLst>
            </p:cNvPr>
            <p:cNvSpPr/>
            <p:nvPr/>
          </p:nvSpPr>
          <p:spPr>
            <a:xfrm>
              <a:off x="7628149" y="2954562"/>
              <a:ext cx="22384" cy="172176"/>
            </a:xfrm>
            <a:custGeom>
              <a:avLst/>
              <a:gdLst/>
              <a:ahLst/>
              <a:cxnLst/>
              <a:rect l="l" t="t" r="r" b="b"/>
              <a:pathLst>
                <a:path w="531" h="4095" extrusionOk="0">
                  <a:moveTo>
                    <a:pt x="184" y="1"/>
                  </a:moveTo>
                  <a:lnTo>
                    <a:pt x="1" y="21"/>
                  </a:lnTo>
                  <a:lnTo>
                    <a:pt x="347" y="4094"/>
                  </a:lnTo>
                  <a:lnTo>
                    <a:pt x="530" y="4053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297;p36">
              <a:extLst>
                <a:ext uri="{FF2B5EF4-FFF2-40B4-BE49-F238E27FC236}">
                  <a16:creationId xmlns:a16="http://schemas.microsoft.com/office/drawing/2014/main" id="{5C4AFB18-2C64-C14F-E5A4-6ABA3717291A}"/>
                </a:ext>
              </a:extLst>
            </p:cNvPr>
            <p:cNvSpPr/>
            <p:nvPr/>
          </p:nvSpPr>
          <p:spPr>
            <a:xfrm>
              <a:off x="7479640" y="1194116"/>
              <a:ext cx="31785" cy="286035"/>
            </a:xfrm>
            <a:custGeom>
              <a:avLst/>
              <a:gdLst/>
              <a:ahLst/>
              <a:cxnLst/>
              <a:rect l="l" t="t" r="r" b="b"/>
              <a:pathLst>
                <a:path w="754" h="6803" extrusionOk="0">
                  <a:moveTo>
                    <a:pt x="0" y="0"/>
                  </a:moveTo>
                  <a:lnTo>
                    <a:pt x="571" y="6802"/>
                  </a:lnTo>
                  <a:lnTo>
                    <a:pt x="754" y="6782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298;p36">
              <a:extLst>
                <a:ext uri="{FF2B5EF4-FFF2-40B4-BE49-F238E27FC236}">
                  <a16:creationId xmlns:a16="http://schemas.microsoft.com/office/drawing/2014/main" id="{42048CEF-71B1-88C5-40D1-07A83390532C}"/>
                </a:ext>
              </a:extLst>
            </p:cNvPr>
            <p:cNvSpPr/>
            <p:nvPr/>
          </p:nvSpPr>
          <p:spPr>
            <a:xfrm>
              <a:off x="7603236" y="2660881"/>
              <a:ext cx="32670" cy="286876"/>
            </a:xfrm>
            <a:custGeom>
              <a:avLst/>
              <a:gdLst/>
              <a:ahLst/>
              <a:cxnLst/>
              <a:rect l="l" t="t" r="r" b="b"/>
              <a:pathLst>
                <a:path w="775" h="6823" extrusionOk="0">
                  <a:moveTo>
                    <a:pt x="205" y="0"/>
                  </a:moveTo>
                  <a:lnTo>
                    <a:pt x="1" y="21"/>
                  </a:lnTo>
                  <a:lnTo>
                    <a:pt x="571" y="6823"/>
                  </a:lnTo>
                  <a:lnTo>
                    <a:pt x="775" y="6802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299;p36">
              <a:extLst>
                <a:ext uri="{FF2B5EF4-FFF2-40B4-BE49-F238E27FC236}">
                  <a16:creationId xmlns:a16="http://schemas.microsoft.com/office/drawing/2014/main" id="{B3EDB0B3-7086-45C6-890A-17B0EFDF4D15}"/>
                </a:ext>
              </a:extLst>
            </p:cNvPr>
            <p:cNvSpPr/>
            <p:nvPr/>
          </p:nvSpPr>
          <p:spPr>
            <a:xfrm>
              <a:off x="7578365" y="2368041"/>
              <a:ext cx="32670" cy="286035"/>
            </a:xfrm>
            <a:custGeom>
              <a:avLst/>
              <a:gdLst/>
              <a:ahLst/>
              <a:cxnLst/>
              <a:rect l="l" t="t" r="r" b="b"/>
              <a:pathLst>
                <a:path w="775" h="6803" extrusionOk="0">
                  <a:moveTo>
                    <a:pt x="0" y="0"/>
                  </a:moveTo>
                  <a:lnTo>
                    <a:pt x="571" y="6802"/>
                  </a:lnTo>
                  <a:lnTo>
                    <a:pt x="774" y="678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300;p36">
              <a:extLst>
                <a:ext uri="{FF2B5EF4-FFF2-40B4-BE49-F238E27FC236}">
                  <a16:creationId xmlns:a16="http://schemas.microsoft.com/office/drawing/2014/main" id="{63DBD13E-51A8-77AB-B870-19EAF1CBA1E9}"/>
                </a:ext>
              </a:extLst>
            </p:cNvPr>
            <p:cNvSpPr/>
            <p:nvPr/>
          </p:nvSpPr>
          <p:spPr>
            <a:xfrm>
              <a:off x="7529424" y="1780637"/>
              <a:ext cx="31827" cy="286035"/>
            </a:xfrm>
            <a:custGeom>
              <a:avLst/>
              <a:gdLst/>
              <a:ahLst/>
              <a:cxnLst/>
              <a:rect l="l" t="t" r="r" b="b"/>
              <a:pathLst>
                <a:path w="755" h="6803" extrusionOk="0">
                  <a:moveTo>
                    <a:pt x="184" y="0"/>
                  </a:moveTo>
                  <a:lnTo>
                    <a:pt x="1" y="21"/>
                  </a:lnTo>
                  <a:lnTo>
                    <a:pt x="571" y="6803"/>
                  </a:lnTo>
                  <a:lnTo>
                    <a:pt x="754" y="6803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301;p36">
              <a:extLst>
                <a:ext uri="{FF2B5EF4-FFF2-40B4-BE49-F238E27FC236}">
                  <a16:creationId xmlns:a16="http://schemas.microsoft.com/office/drawing/2014/main" id="{BFE56481-5514-AF65-FD45-171CEE7598E9}"/>
                </a:ext>
              </a:extLst>
            </p:cNvPr>
            <p:cNvSpPr/>
            <p:nvPr/>
          </p:nvSpPr>
          <p:spPr>
            <a:xfrm>
              <a:off x="7462484" y="991167"/>
              <a:ext cx="24071" cy="195259"/>
            </a:xfrm>
            <a:custGeom>
              <a:avLst/>
              <a:gdLst/>
              <a:ahLst/>
              <a:cxnLst/>
              <a:rect l="l" t="t" r="r" b="b"/>
              <a:pathLst>
                <a:path w="571" h="4644" extrusionOk="0">
                  <a:moveTo>
                    <a:pt x="0" y="0"/>
                  </a:moveTo>
                  <a:lnTo>
                    <a:pt x="387" y="4644"/>
                  </a:lnTo>
                  <a:lnTo>
                    <a:pt x="570" y="46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302;p36">
              <a:extLst>
                <a:ext uri="{FF2B5EF4-FFF2-40B4-BE49-F238E27FC236}">
                  <a16:creationId xmlns:a16="http://schemas.microsoft.com/office/drawing/2014/main" id="{C6B3EB3B-4D26-A2AA-B473-5C9B78401012}"/>
                </a:ext>
              </a:extLst>
            </p:cNvPr>
            <p:cNvSpPr/>
            <p:nvPr/>
          </p:nvSpPr>
          <p:spPr>
            <a:xfrm>
              <a:off x="7553452" y="2074318"/>
              <a:ext cx="32670" cy="286035"/>
            </a:xfrm>
            <a:custGeom>
              <a:avLst/>
              <a:gdLst/>
              <a:ahLst/>
              <a:cxnLst/>
              <a:rect l="l" t="t" r="r" b="b"/>
              <a:pathLst>
                <a:path w="775" h="6803" extrusionOk="0">
                  <a:moveTo>
                    <a:pt x="204" y="1"/>
                  </a:moveTo>
                  <a:lnTo>
                    <a:pt x="1" y="21"/>
                  </a:lnTo>
                  <a:lnTo>
                    <a:pt x="591" y="6803"/>
                  </a:lnTo>
                  <a:lnTo>
                    <a:pt x="775" y="6783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303;p36">
              <a:extLst>
                <a:ext uri="{FF2B5EF4-FFF2-40B4-BE49-F238E27FC236}">
                  <a16:creationId xmlns:a16="http://schemas.microsoft.com/office/drawing/2014/main" id="{633B2126-7B10-8D35-E5DB-A6682C6D0259}"/>
                </a:ext>
              </a:extLst>
            </p:cNvPr>
            <p:cNvSpPr/>
            <p:nvPr/>
          </p:nvSpPr>
          <p:spPr>
            <a:xfrm>
              <a:off x="7504511" y="1486956"/>
              <a:ext cx="31827" cy="286876"/>
            </a:xfrm>
            <a:custGeom>
              <a:avLst/>
              <a:gdLst/>
              <a:ahLst/>
              <a:cxnLst/>
              <a:rect l="l" t="t" r="r" b="b"/>
              <a:pathLst>
                <a:path w="755" h="6823" extrusionOk="0">
                  <a:moveTo>
                    <a:pt x="184" y="0"/>
                  </a:moveTo>
                  <a:lnTo>
                    <a:pt x="1" y="20"/>
                  </a:lnTo>
                  <a:lnTo>
                    <a:pt x="571" y="6823"/>
                  </a:lnTo>
                  <a:lnTo>
                    <a:pt x="754" y="6802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304;p36">
              <a:extLst>
                <a:ext uri="{FF2B5EF4-FFF2-40B4-BE49-F238E27FC236}">
                  <a16:creationId xmlns:a16="http://schemas.microsoft.com/office/drawing/2014/main" id="{1BD907DB-2D3B-9489-5DAD-38BAF3358384}"/>
                </a:ext>
              </a:extLst>
            </p:cNvPr>
            <p:cNvSpPr/>
            <p:nvPr/>
          </p:nvSpPr>
          <p:spPr>
            <a:xfrm>
              <a:off x="7834199" y="1756671"/>
              <a:ext cx="32670" cy="286035"/>
            </a:xfrm>
            <a:custGeom>
              <a:avLst/>
              <a:gdLst/>
              <a:ahLst/>
              <a:cxnLst/>
              <a:rect l="l" t="t" r="r" b="b"/>
              <a:pathLst>
                <a:path w="775" h="6803" extrusionOk="0">
                  <a:moveTo>
                    <a:pt x="204" y="0"/>
                  </a:moveTo>
                  <a:lnTo>
                    <a:pt x="0" y="21"/>
                  </a:lnTo>
                  <a:lnTo>
                    <a:pt x="571" y="6802"/>
                  </a:lnTo>
                  <a:lnTo>
                    <a:pt x="774" y="680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305;p36">
              <a:extLst>
                <a:ext uri="{FF2B5EF4-FFF2-40B4-BE49-F238E27FC236}">
                  <a16:creationId xmlns:a16="http://schemas.microsoft.com/office/drawing/2014/main" id="{98B97BF3-DB80-DE65-7B36-ABD42B734839}"/>
                </a:ext>
              </a:extLst>
            </p:cNvPr>
            <p:cNvSpPr/>
            <p:nvPr/>
          </p:nvSpPr>
          <p:spPr>
            <a:xfrm>
              <a:off x="7883983" y="2344033"/>
              <a:ext cx="32670" cy="286077"/>
            </a:xfrm>
            <a:custGeom>
              <a:avLst/>
              <a:gdLst/>
              <a:ahLst/>
              <a:cxnLst/>
              <a:rect l="l" t="t" r="r" b="b"/>
              <a:pathLst>
                <a:path w="775" h="6804" extrusionOk="0">
                  <a:moveTo>
                    <a:pt x="1" y="1"/>
                  </a:moveTo>
                  <a:lnTo>
                    <a:pt x="571" y="6803"/>
                  </a:lnTo>
                  <a:lnTo>
                    <a:pt x="774" y="6783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306;p36">
              <a:extLst>
                <a:ext uri="{FF2B5EF4-FFF2-40B4-BE49-F238E27FC236}">
                  <a16:creationId xmlns:a16="http://schemas.microsoft.com/office/drawing/2014/main" id="{C0C037E1-6014-9BBA-E155-FB0C115373B7}"/>
                </a:ext>
              </a:extLst>
            </p:cNvPr>
            <p:cNvSpPr/>
            <p:nvPr/>
          </p:nvSpPr>
          <p:spPr>
            <a:xfrm>
              <a:off x="7809286" y="1463831"/>
              <a:ext cx="32670" cy="286035"/>
            </a:xfrm>
            <a:custGeom>
              <a:avLst/>
              <a:gdLst/>
              <a:ahLst/>
              <a:cxnLst/>
              <a:rect l="l" t="t" r="r" b="b"/>
              <a:pathLst>
                <a:path w="775" h="6803" extrusionOk="0">
                  <a:moveTo>
                    <a:pt x="1" y="0"/>
                  </a:moveTo>
                  <a:lnTo>
                    <a:pt x="591" y="6802"/>
                  </a:lnTo>
                  <a:lnTo>
                    <a:pt x="775" y="678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307;p36">
              <a:extLst>
                <a:ext uri="{FF2B5EF4-FFF2-40B4-BE49-F238E27FC236}">
                  <a16:creationId xmlns:a16="http://schemas.microsoft.com/office/drawing/2014/main" id="{4074E28B-9DDB-0F7A-C2AA-336A73BBFB0D}"/>
                </a:ext>
              </a:extLst>
            </p:cNvPr>
            <p:cNvSpPr/>
            <p:nvPr/>
          </p:nvSpPr>
          <p:spPr>
            <a:xfrm>
              <a:off x="7859070" y="2050352"/>
              <a:ext cx="32670" cy="286035"/>
            </a:xfrm>
            <a:custGeom>
              <a:avLst/>
              <a:gdLst/>
              <a:ahLst/>
              <a:cxnLst/>
              <a:rect l="l" t="t" r="r" b="b"/>
              <a:pathLst>
                <a:path w="775" h="6803" extrusionOk="0">
                  <a:moveTo>
                    <a:pt x="205" y="1"/>
                  </a:moveTo>
                  <a:lnTo>
                    <a:pt x="1" y="21"/>
                  </a:lnTo>
                  <a:lnTo>
                    <a:pt x="571" y="6803"/>
                  </a:lnTo>
                  <a:lnTo>
                    <a:pt x="775" y="6803"/>
                  </a:lnTo>
                  <a:lnTo>
                    <a:pt x="2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308;p36">
              <a:extLst>
                <a:ext uri="{FF2B5EF4-FFF2-40B4-BE49-F238E27FC236}">
                  <a16:creationId xmlns:a16="http://schemas.microsoft.com/office/drawing/2014/main" id="{8C94C3FE-0877-9042-4942-D7CD28BABF13}"/>
                </a:ext>
              </a:extLst>
            </p:cNvPr>
            <p:cNvSpPr/>
            <p:nvPr/>
          </p:nvSpPr>
          <p:spPr>
            <a:xfrm>
              <a:off x="7785258" y="1170108"/>
              <a:ext cx="31827" cy="286035"/>
            </a:xfrm>
            <a:custGeom>
              <a:avLst/>
              <a:gdLst/>
              <a:ahLst/>
              <a:cxnLst/>
              <a:rect l="l" t="t" r="r" b="b"/>
              <a:pathLst>
                <a:path w="755" h="6803" extrusionOk="0">
                  <a:moveTo>
                    <a:pt x="184" y="1"/>
                  </a:moveTo>
                  <a:lnTo>
                    <a:pt x="1" y="21"/>
                  </a:lnTo>
                  <a:lnTo>
                    <a:pt x="571" y="6803"/>
                  </a:lnTo>
                  <a:lnTo>
                    <a:pt x="754" y="6783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309;p36">
              <a:extLst>
                <a:ext uri="{FF2B5EF4-FFF2-40B4-BE49-F238E27FC236}">
                  <a16:creationId xmlns:a16="http://schemas.microsoft.com/office/drawing/2014/main" id="{83137492-21ED-0A78-0F64-6ACD6C9FB757}"/>
                </a:ext>
              </a:extLst>
            </p:cNvPr>
            <p:cNvSpPr/>
            <p:nvPr/>
          </p:nvSpPr>
          <p:spPr>
            <a:xfrm>
              <a:off x="7908896" y="2637756"/>
              <a:ext cx="31785" cy="286035"/>
            </a:xfrm>
            <a:custGeom>
              <a:avLst/>
              <a:gdLst/>
              <a:ahLst/>
              <a:cxnLst/>
              <a:rect l="l" t="t" r="r" b="b"/>
              <a:pathLst>
                <a:path w="754" h="6803" extrusionOk="0">
                  <a:moveTo>
                    <a:pt x="0" y="0"/>
                  </a:moveTo>
                  <a:lnTo>
                    <a:pt x="570" y="6802"/>
                  </a:lnTo>
                  <a:lnTo>
                    <a:pt x="754" y="678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310;p36">
              <a:extLst>
                <a:ext uri="{FF2B5EF4-FFF2-40B4-BE49-F238E27FC236}">
                  <a16:creationId xmlns:a16="http://schemas.microsoft.com/office/drawing/2014/main" id="{B08AF805-9E11-2803-4338-E9BC91467C1F}"/>
                </a:ext>
              </a:extLst>
            </p:cNvPr>
            <p:cNvSpPr/>
            <p:nvPr/>
          </p:nvSpPr>
          <p:spPr>
            <a:xfrm>
              <a:off x="7768944" y="981749"/>
              <a:ext cx="23227" cy="180711"/>
            </a:xfrm>
            <a:custGeom>
              <a:avLst/>
              <a:gdLst/>
              <a:ahLst/>
              <a:cxnLst/>
              <a:rect l="l" t="t" r="r" b="b"/>
              <a:pathLst>
                <a:path w="551" h="4298" extrusionOk="0">
                  <a:moveTo>
                    <a:pt x="184" y="0"/>
                  </a:moveTo>
                  <a:cubicBezTo>
                    <a:pt x="123" y="21"/>
                    <a:pt x="62" y="21"/>
                    <a:pt x="1" y="21"/>
                  </a:cubicBezTo>
                  <a:lnTo>
                    <a:pt x="367" y="4298"/>
                  </a:lnTo>
                  <a:lnTo>
                    <a:pt x="550" y="4277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311;p36">
              <a:extLst>
                <a:ext uri="{FF2B5EF4-FFF2-40B4-BE49-F238E27FC236}">
                  <a16:creationId xmlns:a16="http://schemas.microsoft.com/office/drawing/2014/main" id="{BF20DEFE-5526-A830-516C-A8F2EAD1BBA9}"/>
                </a:ext>
              </a:extLst>
            </p:cNvPr>
            <p:cNvSpPr/>
            <p:nvPr/>
          </p:nvSpPr>
          <p:spPr>
            <a:xfrm>
              <a:off x="7933767" y="2930596"/>
              <a:ext cx="19813" cy="143879"/>
            </a:xfrm>
            <a:custGeom>
              <a:avLst/>
              <a:gdLst/>
              <a:ahLst/>
              <a:cxnLst/>
              <a:rect l="l" t="t" r="r" b="b"/>
              <a:pathLst>
                <a:path w="470" h="3422" extrusionOk="0">
                  <a:moveTo>
                    <a:pt x="184" y="0"/>
                  </a:moveTo>
                  <a:lnTo>
                    <a:pt x="1" y="21"/>
                  </a:lnTo>
                  <a:lnTo>
                    <a:pt x="286" y="3422"/>
                  </a:lnTo>
                  <a:cubicBezTo>
                    <a:pt x="347" y="3401"/>
                    <a:pt x="408" y="3401"/>
                    <a:pt x="469" y="3381"/>
                  </a:cubicBezTo>
                  <a:lnTo>
                    <a:pt x="1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312;p36">
              <a:extLst>
                <a:ext uri="{FF2B5EF4-FFF2-40B4-BE49-F238E27FC236}">
                  <a16:creationId xmlns:a16="http://schemas.microsoft.com/office/drawing/2014/main" id="{206224EE-CA47-A7CD-FF06-555DF2160773}"/>
                </a:ext>
              </a:extLst>
            </p:cNvPr>
            <p:cNvSpPr/>
            <p:nvPr/>
          </p:nvSpPr>
          <p:spPr>
            <a:xfrm>
              <a:off x="8075447" y="967202"/>
              <a:ext cx="22342" cy="171293"/>
            </a:xfrm>
            <a:custGeom>
              <a:avLst/>
              <a:gdLst/>
              <a:ahLst/>
              <a:cxnLst/>
              <a:rect l="l" t="t" r="r" b="b"/>
              <a:pathLst>
                <a:path w="530" h="4074" extrusionOk="0">
                  <a:moveTo>
                    <a:pt x="0" y="0"/>
                  </a:moveTo>
                  <a:lnTo>
                    <a:pt x="346" y="4073"/>
                  </a:lnTo>
                  <a:lnTo>
                    <a:pt x="530" y="407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313;p36">
              <a:extLst>
                <a:ext uri="{FF2B5EF4-FFF2-40B4-BE49-F238E27FC236}">
                  <a16:creationId xmlns:a16="http://schemas.microsoft.com/office/drawing/2014/main" id="{C1E9684E-86E1-293A-ECB5-72C79C20B81E}"/>
                </a:ext>
              </a:extLst>
            </p:cNvPr>
            <p:cNvSpPr/>
            <p:nvPr/>
          </p:nvSpPr>
          <p:spPr>
            <a:xfrm>
              <a:off x="8239384" y="2906631"/>
              <a:ext cx="18928" cy="131896"/>
            </a:xfrm>
            <a:custGeom>
              <a:avLst/>
              <a:gdLst/>
              <a:ahLst/>
              <a:cxnLst/>
              <a:rect l="l" t="t" r="r" b="b"/>
              <a:pathLst>
                <a:path w="449" h="3137" extrusionOk="0">
                  <a:moveTo>
                    <a:pt x="184" y="0"/>
                  </a:moveTo>
                  <a:lnTo>
                    <a:pt x="1" y="21"/>
                  </a:lnTo>
                  <a:lnTo>
                    <a:pt x="245" y="3136"/>
                  </a:lnTo>
                  <a:lnTo>
                    <a:pt x="449" y="3136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314;p36">
              <a:extLst>
                <a:ext uri="{FF2B5EF4-FFF2-40B4-BE49-F238E27FC236}">
                  <a16:creationId xmlns:a16="http://schemas.microsoft.com/office/drawing/2014/main" id="{191004E2-F710-7DC3-6752-361BC3ECB2A2}"/>
                </a:ext>
              </a:extLst>
            </p:cNvPr>
            <p:cNvSpPr/>
            <p:nvPr/>
          </p:nvSpPr>
          <p:spPr>
            <a:xfrm>
              <a:off x="8090032" y="1146143"/>
              <a:ext cx="32670" cy="286035"/>
            </a:xfrm>
            <a:custGeom>
              <a:avLst/>
              <a:gdLst/>
              <a:ahLst/>
              <a:cxnLst/>
              <a:rect l="l" t="t" r="r" b="b"/>
              <a:pathLst>
                <a:path w="775" h="6803" extrusionOk="0">
                  <a:moveTo>
                    <a:pt x="204" y="1"/>
                  </a:moveTo>
                  <a:lnTo>
                    <a:pt x="0" y="21"/>
                  </a:lnTo>
                  <a:lnTo>
                    <a:pt x="571" y="6803"/>
                  </a:lnTo>
                  <a:lnTo>
                    <a:pt x="774" y="678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315;p36">
              <a:extLst>
                <a:ext uri="{FF2B5EF4-FFF2-40B4-BE49-F238E27FC236}">
                  <a16:creationId xmlns:a16="http://schemas.microsoft.com/office/drawing/2014/main" id="{8DD79990-D624-D6A7-BFD2-68116B683BDE}"/>
                </a:ext>
              </a:extLst>
            </p:cNvPr>
            <p:cNvSpPr/>
            <p:nvPr/>
          </p:nvSpPr>
          <p:spPr>
            <a:xfrm>
              <a:off x="8114903" y="1439824"/>
              <a:ext cx="32670" cy="286077"/>
            </a:xfrm>
            <a:custGeom>
              <a:avLst/>
              <a:gdLst/>
              <a:ahLst/>
              <a:cxnLst/>
              <a:rect l="l" t="t" r="r" b="b"/>
              <a:pathLst>
                <a:path w="775" h="6804" extrusionOk="0">
                  <a:moveTo>
                    <a:pt x="1" y="1"/>
                  </a:moveTo>
                  <a:lnTo>
                    <a:pt x="571" y="6803"/>
                  </a:lnTo>
                  <a:lnTo>
                    <a:pt x="775" y="6783"/>
                  </a:lnTo>
                  <a:lnTo>
                    <a:pt x="2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316;p36">
              <a:extLst>
                <a:ext uri="{FF2B5EF4-FFF2-40B4-BE49-F238E27FC236}">
                  <a16:creationId xmlns:a16="http://schemas.microsoft.com/office/drawing/2014/main" id="{B1C145F5-0AB0-3CCB-CB4E-0716DF42B7D6}"/>
                </a:ext>
              </a:extLst>
            </p:cNvPr>
            <p:cNvSpPr/>
            <p:nvPr/>
          </p:nvSpPr>
          <p:spPr>
            <a:xfrm>
              <a:off x="8164729" y="2026387"/>
              <a:ext cx="31785" cy="286035"/>
            </a:xfrm>
            <a:custGeom>
              <a:avLst/>
              <a:gdLst/>
              <a:ahLst/>
              <a:cxnLst/>
              <a:rect l="l" t="t" r="r" b="b"/>
              <a:pathLst>
                <a:path w="754" h="6803" extrusionOk="0">
                  <a:moveTo>
                    <a:pt x="183" y="0"/>
                  </a:moveTo>
                  <a:lnTo>
                    <a:pt x="0" y="21"/>
                  </a:lnTo>
                  <a:lnTo>
                    <a:pt x="570" y="6802"/>
                  </a:lnTo>
                  <a:lnTo>
                    <a:pt x="754" y="680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317;p36">
              <a:extLst>
                <a:ext uri="{FF2B5EF4-FFF2-40B4-BE49-F238E27FC236}">
                  <a16:creationId xmlns:a16="http://schemas.microsoft.com/office/drawing/2014/main" id="{60C0164B-428F-2FD6-020C-08ADAB07AEB3}"/>
                </a:ext>
              </a:extLst>
            </p:cNvPr>
            <p:cNvSpPr/>
            <p:nvPr/>
          </p:nvSpPr>
          <p:spPr>
            <a:xfrm>
              <a:off x="8139816" y="1733547"/>
              <a:ext cx="32670" cy="286035"/>
            </a:xfrm>
            <a:custGeom>
              <a:avLst/>
              <a:gdLst/>
              <a:ahLst/>
              <a:cxnLst/>
              <a:rect l="l" t="t" r="r" b="b"/>
              <a:pathLst>
                <a:path w="775" h="6803" extrusionOk="0">
                  <a:moveTo>
                    <a:pt x="1" y="0"/>
                  </a:moveTo>
                  <a:lnTo>
                    <a:pt x="571" y="6802"/>
                  </a:lnTo>
                  <a:lnTo>
                    <a:pt x="774" y="6782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318;p36">
              <a:extLst>
                <a:ext uri="{FF2B5EF4-FFF2-40B4-BE49-F238E27FC236}">
                  <a16:creationId xmlns:a16="http://schemas.microsoft.com/office/drawing/2014/main" id="{2DC0C5E4-EC85-8F30-97BA-C22EE032E08C}"/>
                </a:ext>
              </a:extLst>
            </p:cNvPr>
            <p:cNvSpPr/>
            <p:nvPr/>
          </p:nvSpPr>
          <p:spPr>
            <a:xfrm>
              <a:off x="8214513" y="2613791"/>
              <a:ext cx="31785" cy="286035"/>
            </a:xfrm>
            <a:custGeom>
              <a:avLst/>
              <a:gdLst/>
              <a:ahLst/>
              <a:cxnLst/>
              <a:rect l="l" t="t" r="r" b="b"/>
              <a:pathLst>
                <a:path w="754" h="6803" extrusionOk="0">
                  <a:moveTo>
                    <a:pt x="184" y="0"/>
                  </a:moveTo>
                  <a:lnTo>
                    <a:pt x="0" y="20"/>
                  </a:lnTo>
                  <a:lnTo>
                    <a:pt x="571" y="6802"/>
                  </a:lnTo>
                  <a:lnTo>
                    <a:pt x="754" y="6782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319;p36">
              <a:extLst>
                <a:ext uri="{FF2B5EF4-FFF2-40B4-BE49-F238E27FC236}">
                  <a16:creationId xmlns:a16="http://schemas.microsoft.com/office/drawing/2014/main" id="{AAEE804C-6CE1-03C1-3D93-41936A4C5F54}"/>
                </a:ext>
              </a:extLst>
            </p:cNvPr>
            <p:cNvSpPr/>
            <p:nvPr/>
          </p:nvSpPr>
          <p:spPr>
            <a:xfrm>
              <a:off x="8189600" y="2320068"/>
              <a:ext cx="31827" cy="286035"/>
            </a:xfrm>
            <a:custGeom>
              <a:avLst/>
              <a:gdLst/>
              <a:ahLst/>
              <a:cxnLst/>
              <a:rect l="l" t="t" r="r" b="b"/>
              <a:pathLst>
                <a:path w="755" h="6803" extrusionOk="0">
                  <a:moveTo>
                    <a:pt x="184" y="1"/>
                  </a:moveTo>
                  <a:lnTo>
                    <a:pt x="1" y="21"/>
                  </a:lnTo>
                  <a:lnTo>
                    <a:pt x="571" y="6803"/>
                  </a:lnTo>
                  <a:lnTo>
                    <a:pt x="754" y="6782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320;p36">
              <a:extLst>
                <a:ext uri="{FF2B5EF4-FFF2-40B4-BE49-F238E27FC236}">
                  <a16:creationId xmlns:a16="http://schemas.microsoft.com/office/drawing/2014/main" id="{70865AA8-5720-1471-CF76-8852847FE41A}"/>
                </a:ext>
              </a:extLst>
            </p:cNvPr>
            <p:cNvSpPr/>
            <p:nvPr/>
          </p:nvSpPr>
          <p:spPr>
            <a:xfrm>
              <a:off x="8097746" y="1135001"/>
              <a:ext cx="42113" cy="11184"/>
            </a:xfrm>
            <a:custGeom>
              <a:avLst/>
              <a:gdLst/>
              <a:ahLst/>
              <a:cxnLst/>
              <a:rect l="l" t="t" r="r" b="b"/>
              <a:pathLst>
                <a:path w="999" h="266" extrusionOk="0">
                  <a:moveTo>
                    <a:pt x="978" y="1"/>
                  </a:moveTo>
                  <a:lnTo>
                    <a:pt x="1" y="82"/>
                  </a:lnTo>
                  <a:lnTo>
                    <a:pt x="21" y="266"/>
                  </a:lnTo>
                  <a:lnTo>
                    <a:pt x="999" y="184"/>
                  </a:lnTo>
                  <a:lnTo>
                    <a:pt x="97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321;p36">
              <a:extLst>
                <a:ext uri="{FF2B5EF4-FFF2-40B4-BE49-F238E27FC236}">
                  <a16:creationId xmlns:a16="http://schemas.microsoft.com/office/drawing/2014/main" id="{17992614-D7A7-2150-F27A-9B34C79EBA34}"/>
                </a:ext>
              </a:extLst>
            </p:cNvPr>
            <p:cNvSpPr/>
            <p:nvPr/>
          </p:nvSpPr>
          <p:spPr>
            <a:xfrm>
              <a:off x="6570503" y="1234352"/>
              <a:ext cx="297952" cy="30861"/>
            </a:xfrm>
            <a:custGeom>
              <a:avLst/>
              <a:gdLst/>
              <a:ahLst/>
              <a:cxnLst/>
              <a:rect l="l" t="t" r="r" b="b"/>
              <a:pathLst>
                <a:path w="7068" h="734" extrusionOk="0">
                  <a:moveTo>
                    <a:pt x="7067" y="0"/>
                  </a:moveTo>
                  <a:lnTo>
                    <a:pt x="0" y="550"/>
                  </a:lnTo>
                  <a:lnTo>
                    <a:pt x="21" y="733"/>
                  </a:lnTo>
                  <a:lnTo>
                    <a:pt x="7067" y="184"/>
                  </a:lnTo>
                  <a:lnTo>
                    <a:pt x="70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322;p36">
              <a:extLst>
                <a:ext uri="{FF2B5EF4-FFF2-40B4-BE49-F238E27FC236}">
                  <a16:creationId xmlns:a16="http://schemas.microsoft.com/office/drawing/2014/main" id="{602A6279-4930-9FDF-9284-848422ACCD8B}"/>
                </a:ext>
              </a:extLst>
            </p:cNvPr>
            <p:cNvSpPr/>
            <p:nvPr/>
          </p:nvSpPr>
          <p:spPr>
            <a:xfrm>
              <a:off x="7792129" y="1138449"/>
              <a:ext cx="297952" cy="31702"/>
            </a:xfrm>
            <a:custGeom>
              <a:avLst/>
              <a:gdLst/>
              <a:ahLst/>
              <a:cxnLst/>
              <a:rect l="l" t="t" r="r" b="b"/>
              <a:pathLst>
                <a:path w="7068" h="754" extrusionOk="0">
                  <a:moveTo>
                    <a:pt x="7067" y="0"/>
                  </a:moveTo>
                  <a:lnTo>
                    <a:pt x="0" y="550"/>
                  </a:lnTo>
                  <a:lnTo>
                    <a:pt x="21" y="754"/>
                  </a:lnTo>
                  <a:lnTo>
                    <a:pt x="7067" y="204"/>
                  </a:lnTo>
                  <a:lnTo>
                    <a:pt x="70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323;p36">
              <a:extLst>
                <a:ext uri="{FF2B5EF4-FFF2-40B4-BE49-F238E27FC236}">
                  <a16:creationId xmlns:a16="http://schemas.microsoft.com/office/drawing/2014/main" id="{7A137975-DA01-F03F-D533-A9BB2209A208}"/>
                </a:ext>
              </a:extLst>
            </p:cNvPr>
            <p:cNvSpPr/>
            <p:nvPr/>
          </p:nvSpPr>
          <p:spPr>
            <a:xfrm>
              <a:off x="6264843" y="1257477"/>
              <a:ext cx="298837" cy="31702"/>
            </a:xfrm>
            <a:custGeom>
              <a:avLst/>
              <a:gdLst/>
              <a:ahLst/>
              <a:cxnLst/>
              <a:rect l="l" t="t" r="r" b="b"/>
              <a:pathLst>
                <a:path w="7089" h="754" extrusionOk="0">
                  <a:moveTo>
                    <a:pt x="7068" y="0"/>
                  </a:moveTo>
                  <a:lnTo>
                    <a:pt x="1" y="570"/>
                  </a:lnTo>
                  <a:lnTo>
                    <a:pt x="21" y="754"/>
                  </a:lnTo>
                  <a:lnTo>
                    <a:pt x="7088" y="204"/>
                  </a:lnTo>
                  <a:lnTo>
                    <a:pt x="70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324;p36">
              <a:extLst>
                <a:ext uri="{FF2B5EF4-FFF2-40B4-BE49-F238E27FC236}">
                  <a16:creationId xmlns:a16="http://schemas.microsoft.com/office/drawing/2014/main" id="{17A2B89F-9271-E07B-1AEF-A66A5915BF6A}"/>
                </a:ext>
              </a:extLst>
            </p:cNvPr>
            <p:cNvSpPr/>
            <p:nvPr/>
          </p:nvSpPr>
          <p:spPr>
            <a:xfrm>
              <a:off x="7486512" y="1162414"/>
              <a:ext cx="298795" cy="31744"/>
            </a:xfrm>
            <a:custGeom>
              <a:avLst/>
              <a:gdLst/>
              <a:ahLst/>
              <a:cxnLst/>
              <a:rect l="l" t="t" r="r" b="b"/>
              <a:pathLst>
                <a:path w="7088" h="755" extrusionOk="0">
                  <a:moveTo>
                    <a:pt x="7067" y="1"/>
                  </a:moveTo>
                  <a:lnTo>
                    <a:pt x="0" y="550"/>
                  </a:lnTo>
                  <a:lnTo>
                    <a:pt x="21" y="754"/>
                  </a:lnTo>
                  <a:lnTo>
                    <a:pt x="7088" y="204"/>
                  </a:lnTo>
                  <a:lnTo>
                    <a:pt x="70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325;p36">
              <a:extLst>
                <a:ext uri="{FF2B5EF4-FFF2-40B4-BE49-F238E27FC236}">
                  <a16:creationId xmlns:a16="http://schemas.microsoft.com/office/drawing/2014/main" id="{3A066CF3-32E6-14DC-157E-979319FD01DF}"/>
                </a:ext>
              </a:extLst>
            </p:cNvPr>
            <p:cNvSpPr/>
            <p:nvPr/>
          </p:nvSpPr>
          <p:spPr>
            <a:xfrm>
              <a:off x="7181737" y="1186380"/>
              <a:ext cx="297952" cy="30861"/>
            </a:xfrm>
            <a:custGeom>
              <a:avLst/>
              <a:gdLst/>
              <a:ahLst/>
              <a:cxnLst/>
              <a:rect l="l" t="t" r="r" b="b"/>
              <a:pathLst>
                <a:path w="7068" h="734" extrusionOk="0">
                  <a:moveTo>
                    <a:pt x="7047" y="1"/>
                  </a:moveTo>
                  <a:lnTo>
                    <a:pt x="0" y="551"/>
                  </a:lnTo>
                  <a:lnTo>
                    <a:pt x="0" y="734"/>
                  </a:lnTo>
                  <a:lnTo>
                    <a:pt x="7067" y="184"/>
                  </a:lnTo>
                  <a:lnTo>
                    <a:pt x="70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326;p36">
              <a:extLst>
                <a:ext uri="{FF2B5EF4-FFF2-40B4-BE49-F238E27FC236}">
                  <a16:creationId xmlns:a16="http://schemas.microsoft.com/office/drawing/2014/main" id="{D8508690-30B7-C0EE-DC94-F27A36759738}"/>
                </a:ext>
              </a:extLst>
            </p:cNvPr>
            <p:cNvSpPr/>
            <p:nvPr/>
          </p:nvSpPr>
          <p:spPr>
            <a:xfrm>
              <a:off x="6876120" y="1210345"/>
              <a:ext cx="297952" cy="30903"/>
            </a:xfrm>
            <a:custGeom>
              <a:avLst/>
              <a:gdLst/>
              <a:ahLst/>
              <a:cxnLst/>
              <a:rect l="l" t="t" r="r" b="b"/>
              <a:pathLst>
                <a:path w="7068" h="735" extrusionOk="0">
                  <a:moveTo>
                    <a:pt x="7047" y="1"/>
                  </a:moveTo>
                  <a:lnTo>
                    <a:pt x="0" y="551"/>
                  </a:lnTo>
                  <a:lnTo>
                    <a:pt x="21" y="734"/>
                  </a:lnTo>
                  <a:lnTo>
                    <a:pt x="7067" y="184"/>
                  </a:lnTo>
                  <a:lnTo>
                    <a:pt x="70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327;p36">
              <a:extLst>
                <a:ext uri="{FF2B5EF4-FFF2-40B4-BE49-F238E27FC236}">
                  <a16:creationId xmlns:a16="http://schemas.microsoft.com/office/drawing/2014/main" id="{6264B87E-D5E5-0EEA-82AD-805DFB30738D}"/>
                </a:ext>
              </a:extLst>
            </p:cNvPr>
            <p:cNvSpPr/>
            <p:nvPr/>
          </p:nvSpPr>
          <p:spPr>
            <a:xfrm>
              <a:off x="6261429" y="1280559"/>
              <a:ext cx="4342" cy="8619"/>
            </a:xfrm>
            <a:custGeom>
              <a:avLst/>
              <a:gdLst/>
              <a:ahLst/>
              <a:cxnLst/>
              <a:rect l="l" t="t" r="r" b="b"/>
              <a:pathLst>
                <a:path w="103" h="205" extrusionOk="0">
                  <a:moveTo>
                    <a:pt x="82" y="1"/>
                  </a:moveTo>
                  <a:lnTo>
                    <a:pt x="1" y="21"/>
                  </a:lnTo>
                  <a:lnTo>
                    <a:pt x="1" y="205"/>
                  </a:lnTo>
                  <a:lnTo>
                    <a:pt x="102" y="205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328;p36">
              <a:extLst>
                <a:ext uri="{FF2B5EF4-FFF2-40B4-BE49-F238E27FC236}">
                  <a16:creationId xmlns:a16="http://schemas.microsoft.com/office/drawing/2014/main" id="{28BDE649-3F91-126C-7A21-4BFFC54105A3}"/>
                </a:ext>
              </a:extLst>
            </p:cNvPr>
            <p:cNvSpPr/>
            <p:nvPr/>
          </p:nvSpPr>
          <p:spPr>
            <a:xfrm>
              <a:off x="6562746" y="1257477"/>
              <a:ext cx="8642" cy="8577"/>
            </a:xfrm>
            <a:custGeom>
              <a:avLst/>
              <a:gdLst/>
              <a:ahLst/>
              <a:cxnLst/>
              <a:rect l="l" t="t" r="r" b="b"/>
              <a:pathLst>
                <a:path w="205" h="204" extrusionOk="0">
                  <a:moveTo>
                    <a:pt x="1" y="0"/>
                  </a:moveTo>
                  <a:lnTo>
                    <a:pt x="21" y="204"/>
                  </a:lnTo>
                  <a:lnTo>
                    <a:pt x="205" y="183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329;p36">
              <a:extLst>
                <a:ext uri="{FF2B5EF4-FFF2-40B4-BE49-F238E27FC236}">
                  <a16:creationId xmlns:a16="http://schemas.microsoft.com/office/drawing/2014/main" id="{6385F705-DA11-ADF5-72FC-1F4A9F288F3E}"/>
                </a:ext>
              </a:extLst>
            </p:cNvPr>
            <p:cNvSpPr/>
            <p:nvPr/>
          </p:nvSpPr>
          <p:spPr>
            <a:xfrm>
              <a:off x="6868406" y="1233469"/>
              <a:ext cx="8600" cy="8619"/>
            </a:xfrm>
            <a:custGeom>
              <a:avLst/>
              <a:gdLst/>
              <a:ahLst/>
              <a:cxnLst/>
              <a:rect l="l" t="t" r="r" b="b"/>
              <a:pathLst>
                <a:path w="204" h="205" extrusionOk="0">
                  <a:moveTo>
                    <a:pt x="183" y="1"/>
                  </a:moveTo>
                  <a:lnTo>
                    <a:pt x="0" y="21"/>
                  </a:lnTo>
                  <a:lnTo>
                    <a:pt x="0" y="205"/>
                  </a:lnTo>
                  <a:lnTo>
                    <a:pt x="204" y="184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330;p36">
              <a:extLst>
                <a:ext uri="{FF2B5EF4-FFF2-40B4-BE49-F238E27FC236}">
                  <a16:creationId xmlns:a16="http://schemas.microsoft.com/office/drawing/2014/main" id="{D3183886-0121-42BA-6A9A-E484C94023C5}"/>
                </a:ext>
              </a:extLst>
            </p:cNvPr>
            <p:cNvSpPr/>
            <p:nvPr/>
          </p:nvSpPr>
          <p:spPr>
            <a:xfrm>
              <a:off x="7173138" y="1209504"/>
              <a:ext cx="8642" cy="8619"/>
            </a:xfrm>
            <a:custGeom>
              <a:avLst/>
              <a:gdLst/>
              <a:ahLst/>
              <a:cxnLst/>
              <a:rect l="l" t="t" r="r" b="b"/>
              <a:pathLst>
                <a:path w="205" h="205" extrusionOk="0">
                  <a:moveTo>
                    <a:pt x="204" y="1"/>
                  </a:moveTo>
                  <a:lnTo>
                    <a:pt x="1" y="21"/>
                  </a:lnTo>
                  <a:lnTo>
                    <a:pt x="21" y="204"/>
                  </a:lnTo>
                  <a:lnTo>
                    <a:pt x="204" y="184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331;p36">
              <a:extLst>
                <a:ext uri="{FF2B5EF4-FFF2-40B4-BE49-F238E27FC236}">
                  <a16:creationId xmlns:a16="http://schemas.microsoft.com/office/drawing/2014/main" id="{A5607912-F267-2699-4A56-9F85153438A4}"/>
                </a:ext>
              </a:extLst>
            </p:cNvPr>
            <p:cNvSpPr/>
            <p:nvPr/>
          </p:nvSpPr>
          <p:spPr>
            <a:xfrm>
              <a:off x="7478755" y="1185539"/>
              <a:ext cx="8642" cy="8619"/>
            </a:xfrm>
            <a:custGeom>
              <a:avLst/>
              <a:gdLst/>
              <a:ahLst/>
              <a:cxnLst/>
              <a:rect l="l" t="t" r="r" b="b"/>
              <a:pathLst>
                <a:path w="205" h="205" extrusionOk="0">
                  <a:moveTo>
                    <a:pt x="184" y="0"/>
                  </a:moveTo>
                  <a:lnTo>
                    <a:pt x="1" y="21"/>
                  </a:lnTo>
                  <a:lnTo>
                    <a:pt x="21" y="204"/>
                  </a:lnTo>
                  <a:lnTo>
                    <a:pt x="205" y="204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332;p36">
              <a:extLst>
                <a:ext uri="{FF2B5EF4-FFF2-40B4-BE49-F238E27FC236}">
                  <a16:creationId xmlns:a16="http://schemas.microsoft.com/office/drawing/2014/main" id="{3D8EC77E-7140-B883-ABEC-D2F2DC96A158}"/>
                </a:ext>
              </a:extLst>
            </p:cNvPr>
            <p:cNvSpPr/>
            <p:nvPr/>
          </p:nvSpPr>
          <p:spPr>
            <a:xfrm>
              <a:off x="7784415" y="1161573"/>
              <a:ext cx="8600" cy="9460"/>
            </a:xfrm>
            <a:custGeom>
              <a:avLst/>
              <a:gdLst/>
              <a:ahLst/>
              <a:cxnLst/>
              <a:rect l="l" t="t" r="r" b="b"/>
              <a:pathLst>
                <a:path w="204" h="225" extrusionOk="0">
                  <a:moveTo>
                    <a:pt x="183" y="0"/>
                  </a:moveTo>
                  <a:lnTo>
                    <a:pt x="0" y="21"/>
                  </a:lnTo>
                  <a:lnTo>
                    <a:pt x="21" y="224"/>
                  </a:lnTo>
                  <a:lnTo>
                    <a:pt x="204" y="204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333;p36">
              <a:extLst>
                <a:ext uri="{FF2B5EF4-FFF2-40B4-BE49-F238E27FC236}">
                  <a16:creationId xmlns:a16="http://schemas.microsoft.com/office/drawing/2014/main" id="{9A85623B-82C0-A974-200E-CF48139A679D}"/>
                </a:ext>
              </a:extLst>
            </p:cNvPr>
            <p:cNvSpPr/>
            <p:nvPr/>
          </p:nvSpPr>
          <p:spPr>
            <a:xfrm>
              <a:off x="8090032" y="1138449"/>
              <a:ext cx="8600" cy="8577"/>
            </a:xfrm>
            <a:custGeom>
              <a:avLst/>
              <a:gdLst/>
              <a:ahLst/>
              <a:cxnLst/>
              <a:rect l="l" t="t" r="r" b="b"/>
              <a:pathLst>
                <a:path w="204" h="204" extrusionOk="0">
                  <a:moveTo>
                    <a:pt x="0" y="0"/>
                  </a:moveTo>
                  <a:lnTo>
                    <a:pt x="0" y="204"/>
                  </a:lnTo>
                  <a:lnTo>
                    <a:pt x="204" y="184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334;p36">
              <a:extLst>
                <a:ext uri="{FF2B5EF4-FFF2-40B4-BE49-F238E27FC236}">
                  <a16:creationId xmlns:a16="http://schemas.microsoft.com/office/drawing/2014/main" id="{5EEF937D-F194-0F7E-D543-2CF7125B8DF4}"/>
                </a:ext>
              </a:extLst>
            </p:cNvPr>
            <p:cNvSpPr/>
            <p:nvPr/>
          </p:nvSpPr>
          <p:spPr>
            <a:xfrm>
              <a:off x="6289756" y="1551158"/>
              <a:ext cx="298795" cy="31702"/>
            </a:xfrm>
            <a:custGeom>
              <a:avLst/>
              <a:gdLst/>
              <a:ahLst/>
              <a:cxnLst/>
              <a:rect l="l" t="t" r="r" b="b"/>
              <a:pathLst>
                <a:path w="7088" h="754" extrusionOk="0">
                  <a:moveTo>
                    <a:pt x="7067" y="0"/>
                  </a:moveTo>
                  <a:lnTo>
                    <a:pt x="1" y="550"/>
                  </a:lnTo>
                  <a:lnTo>
                    <a:pt x="21" y="754"/>
                  </a:lnTo>
                  <a:lnTo>
                    <a:pt x="7088" y="204"/>
                  </a:lnTo>
                  <a:lnTo>
                    <a:pt x="70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335;p36">
              <a:extLst>
                <a:ext uri="{FF2B5EF4-FFF2-40B4-BE49-F238E27FC236}">
                  <a16:creationId xmlns:a16="http://schemas.microsoft.com/office/drawing/2014/main" id="{29EC97EE-A4EA-1B00-D5FD-2E1DC9F65FD3}"/>
                </a:ext>
              </a:extLst>
            </p:cNvPr>
            <p:cNvSpPr/>
            <p:nvPr/>
          </p:nvSpPr>
          <p:spPr>
            <a:xfrm>
              <a:off x="8122659" y="1425277"/>
              <a:ext cx="76427" cy="14590"/>
            </a:xfrm>
            <a:custGeom>
              <a:avLst/>
              <a:gdLst/>
              <a:ahLst/>
              <a:cxnLst/>
              <a:rect l="l" t="t" r="r" b="b"/>
              <a:pathLst>
                <a:path w="1813" h="347" extrusionOk="0">
                  <a:moveTo>
                    <a:pt x="1772" y="1"/>
                  </a:moveTo>
                  <a:lnTo>
                    <a:pt x="0" y="143"/>
                  </a:lnTo>
                  <a:lnTo>
                    <a:pt x="21" y="347"/>
                  </a:lnTo>
                  <a:lnTo>
                    <a:pt x="1813" y="204"/>
                  </a:lnTo>
                  <a:cubicBezTo>
                    <a:pt x="1813" y="143"/>
                    <a:pt x="1792" y="82"/>
                    <a:pt x="17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336;p36">
              <a:extLst>
                <a:ext uri="{FF2B5EF4-FFF2-40B4-BE49-F238E27FC236}">
                  <a16:creationId xmlns:a16="http://schemas.microsoft.com/office/drawing/2014/main" id="{F7E2C57E-5948-1EDF-7C10-E866BA74043B}"/>
                </a:ext>
              </a:extLst>
            </p:cNvPr>
            <p:cNvSpPr/>
            <p:nvPr/>
          </p:nvSpPr>
          <p:spPr>
            <a:xfrm>
              <a:off x="6595374" y="1527192"/>
              <a:ext cx="297952" cy="31702"/>
            </a:xfrm>
            <a:custGeom>
              <a:avLst/>
              <a:gdLst/>
              <a:ahLst/>
              <a:cxnLst/>
              <a:rect l="l" t="t" r="r" b="b"/>
              <a:pathLst>
                <a:path w="7068" h="754" extrusionOk="0">
                  <a:moveTo>
                    <a:pt x="7047" y="0"/>
                  </a:moveTo>
                  <a:lnTo>
                    <a:pt x="1" y="550"/>
                  </a:lnTo>
                  <a:lnTo>
                    <a:pt x="21" y="754"/>
                  </a:lnTo>
                  <a:lnTo>
                    <a:pt x="7068" y="204"/>
                  </a:lnTo>
                  <a:lnTo>
                    <a:pt x="70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337;p36">
              <a:extLst>
                <a:ext uri="{FF2B5EF4-FFF2-40B4-BE49-F238E27FC236}">
                  <a16:creationId xmlns:a16="http://schemas.microsoft.com/office/drawing/2014/main" id="{F151B769-9A26-8B03-EBEA-E82213545167}"/>
                </a:ext>
              </a:extLst>
            </p:cNvPr>
            <p:cNvSpPr/>
            <p:nvPr/>
          </p:nvSpPr>
          <p:spPr>
            <a:xfrm>
              <a:off x="6900991" y="1504068"/>
              <a:ext cx="297952" cy="30861"/>
            </a:xfrm>
            <a:custGeom>
              <a:avLst/>
              <a:gdLst/>
              <a:ahLst/>
              <a:cxnLst/>
              <a:rect l="l" t="t" r="r" b="b"/>
              <a:pathLst>
                <a:path w="7068" h="734" extrusionOk="0">
                  <a:moveTo>
                    <a:pt x="7047" y="0"/>
                  </a:moveTo>
                  <a:lnTo>
                    <a:pt x="1" y="550"/>
                  </a:lnTo>
                  <a:lnTo>
                    <a:pt x="21" y="734"/>
                  </a:lnTo>
                  <a:lnTo>
                    <a:pt x="7068" y="184"/>
                  </a:lnTo>
                  <a:lnTo>
                    <a:pt x="70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338;p36">
              <a:extLst>
                <a:ext uri="{FF2B5EF4-FFF2-40B4-BE49-F238E27FC236}">
                  <a16:creationId xmlns:a16="http://schemas.microsoft.com/office/drawing/2014/main" id="{3FFD9A66-A318-9E32-07B7-0C2FA157DCBE}"/>
                </a:ext>
              </a:extLst>
            </p:cNvPr>
            <p:cNvSpPr/>
            <p:nvPr/>
          </p:nvSpPr>
          <p:spPr>
            <a:xfrm>
              <a:off x="7511382" y="1456095"/>
              <a:ext cx="297952" cy="30903"/>
            </a:xfrm>
            <a:custGeom>
              <a:avLst/>
              <a:gdLst/>
              <a:ahLst/>
              <a:cxnLst/>
              <a:rect l="l" t="t" r="r" b="b"/>
              <a:pathLst>
                <a:path w="7068" h="735" extrusionOk="0">
                  <a:moveTo>
                    <a:pt x="7068" y="1"/>
                  </a:moveTo>
                  <a:lnTo>
                    <a:pt x="1" y="551"/>
                  </a:lnTo>
                  <a:lnTo>
                    <a:pt x="21" y="734"/>
                  </a:lnTo>
                  <a:lnTo>
                    <a:pt x="7068" y="184"/>
                  </a:lnTo>
                  <a:lnTo>
                    <a:pt x="70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339;p36">
              <a:extLst>
                <a:ext uri="{FF2B5EF4-FFF2-40B4-BE49-F238E27FC236}">
                  <a16:creationId xmlns:a16="http://schemas.microsoft.com/office/drawing/2014/main" id="{B5D6171C-8C54-6767-F5AD-F6E687388D91}"/>
                </a:ext>
              </a:extLst>
            </p:cNvPr>
            <p:cNvSpPr/>
            <p:nvPr/>
          </p:nvSpPr>
          <p:spPr>
            <a:xfrm>
              <a:off x="7817042" y="1432130"/>
              <a:ext cx="297909" cy="31744"/>
            </a:xfrm>
            <a:custGeom>
              <a:avLst/>
              <a:gdLst/>
              <a:ahLst/>
              <a:cxnLst/>
              <a:rect l="l" t="t" r="r" b="b"/>
              <a:pathLst>
                <a:path w="7067" h="755" extrusionOk="0">
                  <a:moveTo>
                    <a:pt x="7047" y="1"/>
                  </a:moveTo>
                  <a:lnTo>
                    <a:pt x="0" y="551"/>
                  </a:lnTo>
                  <a:lnTo>
                    <a:pt x="20" y="754"/>
                  </a:lnTo>
                  <a:lnTo>
                    <a:pt x="7067" y="184"/>
                  </a:lnTo>
                  <a:lnTo>
                    <a:pt x="70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340;p36">
              <a:extLst>
                <a:ext uri="{FF2B5EF4-FFF2-40B4-BE49-F238E27FC236}">
                  <a16:creationId xmlns:a16="http://schemas.microsoft.com/office/drawing/2014/main" id="{9CEC23B1-ACFF-7FBC-854D-8227F36F9B52}"/>
                </a:ext>
              </a:extLst>
            </p:cNvPr>
            <p:cNvSpPr/>
            <p:nvPr/>
          </p:nvSpPr>
          <p:spPr>
            <a:xfrm>
              <a:off x="7205765" y="1480103"/>
              <a:ext cx="298795" cy="30861"/>
            </a:xfrm>
            <a:custGeom>
              <a:avLst/>
              <a:gdLst/>
              <a:ahLst/>
              <a:cxnLst/>
              <a:rect l="l" t="t" r="r" b="b"/>
              <a:pathLst>
                <a:path w="7088" h="734" extrusionOk="0">
                  <a:moveTo>
                    <a:pt x="7068" y="0"/>
                  </a:moveTo>
                  <a:lnTo>
                    <a:pt x="1" y="550"/>
                  </a:lnTo>
                  <a:lnTo>
                    <a:pt x="21" y="733"/>
                  </a:lnTo>
                  <a:lnTo>
                    <a:pt x="7088" y="183"/>
                  </a:lnTo>
                  <a:lnTo>
                    <a:pt x="70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341;p36">
              <a:extLst>
                <a:ext uri="{FF2B5EF4-FFF2-40B4-BE49-F238E27FC236}">
                  <a16:creationId xmlns:a16="http://schemas.microsoft.com/office/drawing/2014/main" id="{E11E78DF-369C-21E2-FA42-07466284BD8E}"/>
                </a:ext>
              </a:extLst>
            </p:cNvPr>
            <p:cNvSpPr/>
            <p:nvPr/>
          </p:nvSpPr>
          <p:spPr>
            <a:xfrm>
              <a:off x="6286342" y="1574282"/>
              <a:ext cx="4300" cy="8577"/>
            </a:xfrm>
            <a:custGeom>
              <a:avLst/>
              <a:gdLst/>
              <a:ahLst/>
              <a:cxnLst/>
              <a:rect l="l" t="t" r="r" b="b"/>
              <a:pathLst>
                <a:path w="102" h="204" extrusionOk="0">
                  <a:moveTo>
                    <a:pt x="0" y="0"/>
                  </a:moveTo>
                  <a:lnTo>
                    <a:pt x="0" y="204"/>
                  </a:lnTo>
                  <a:lnTo>
                    <a:pt x="102" y="184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342;p36">
              <a:extLst>
                <a:ext uri="{FF2B5EF4-FFF2-40B4-BE49-F238E27FC236}">
                  <a16:creationId xmlns:a16="http://schemas.microsoft.com/office/drawing/2014/main" id="{17811A65-6612-1C06-056B-EDF3E665EB83}"/>
                </a:ext>
              </a:extLst>
            </p:cNvPr>
            <p:cNvSpPr/>
            <p:nvPr/>
          </p:nvSpPr>
          <p:spPr>
            <a:xfrm>
              <a:off x="6587659" y="1550317"/>
              <a:ext cx="8642" cy="9460"/>
            </a:xfrm>
            <a:custGeom>
              <a:avLst/>
              <a:gdLst/>
              <a:ahLst/>
              <a:cxnLst/>
              <a:rect l="l" t="t" r="r" b="b"/>
              <a:pathLst>
                <a:path w="205" h="225" extrusionOk="0">
                  <a:moveTo>
                    <a:pt x="184" y="0"/>
                  </a:moveTo>
                  <a:lnTo>
                    <a:pt x="0" y="20"/>
                  </a:lnTo>
                  <a:lnTo>
                    <a:pt x="21" y="224"/>
                  </a:lnTo>
                  <a:lnTo>
                    <a:pt x="204" y="204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343;p36">
              <a:extLst>
                <a:ext uri="{FF2B5EF4-FFF2-40B4-BE49-F238E27FC236}">
                  <a16:creationId xmlns:a16="http://schemas.microsoft.com/office/drawing/2014/main" id="{D4D3EAB8-C93D-B131-97DC-480FEE43B5CC}"/>
                </a:ext>
              </a:extLst>
            </p:cNvPr>
            <p:cNvSpPr/>
            <p:nvPr/>
          </p:nvSpPr>
          <p:spPr>
            <a:xfrm>
              <a:off x="6892434" y="1527192"/>
              <a:ext cx="9485" cy="8577"/>
            </a:xfrm>
            <a:custGeom>
              <a:avLst/>
              <a:gdLst/>
              <a:ahLst/>
              <a:cxnLst/>
              <a:rect l="l" t="t" r="r" b="b"/>
              <a:pathLst>
                <a:path w="225" h="204" extrusionOk="0">
                  <a:moveTo>
                    <a:pt x="0" y="0"/>
                  </a:moveTo>
                  <a:lnTo>
                    <a:pt x="21" y="204"/>
                  </a:lnTo>
                  <a:lnTo>
                    <a:pt x="224" y="184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344;p36">
              <a:extLst>
                <a:ext uri="{FF2B5EF4-FFF2-40B4-BE49-F238E27FC236}">
                  <a16:creationId xmlns:a16="http://schemas.microsoft.com/office/drawing/2014/main" id="{45032297-BDC7-BECD-F796-DFA76EACEA79}"/>
                </a:ext>
              </a:extLst>
            </p:cNvPr>
            <p:cNvSpPr/>
            <p:nvPr/>
          </p:nvSpPr>
          <p:spPr>
            <a:xfrm>
              <a:off x="7198051" y="1503227"/>
              <a:ext cx="8642" cy="8577"/>
            </a:xfrm>
            <a:custGeom>
              <a:avLst/>
              <a:gdLst/>
              <a:ahLst/>
              <a:cxnLst/>
              <a:rect l="l" t="t" r="r" b="b"/>
              <a:pathLst>
                <a:path w="205" h="204" extrusionOk="0">
                  <a:moveTo>
                    <a:pt x="184" y="0"/>
                  </a:moveTo>
                  <a:lnTo>
                    <a:pt x="0" y="20"/>
                  </a:lnTo>
                  <a:lnTo>
                    <a:pt x="21" y="204"/>
                  </a:lnTo>
                  <a:lnTo>
                    <a:pt x="204" y="183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345;p36">
              <a:extLst>
                <a:ext uri="{FF2B5EF4-FFF2-40B4-BE49-F238E27FC236}">
                  <a16:creationId xmlns:a16="http://schemas.microsoft.com/office/drawing/2014/main" id="{73D9F5C2-BD10-4CBE-FEAA-1F70084E49BE}"/>
                </a:ext>
              </a:extLst>
            </p:cNvPr>
            <p:cNvSpPr/>
            <p:nvPr/>
          </p:nvSpPr>
          <p:spPr>
            <a:xfrm>
              <a:off x="7503668" y="1479220"/>
              <a:ext cx="8642" cy="8619"/>
            </a:xfrm>
            <a:custGeom>
              <a:avLst/>
              <a:gdLst/>
              <a:ahLst/>
              <a:cxnLst/>
              <a:rect l="l" t="t" r="r" b="b"/>
              <a:pathLst>
                <a:path w="205" h="205" extrusionOk="0">
                  <a:moveTo>
                    <a:pt x="184" y="1"/>
                  </a:moveTo>
                  <a:lnTo>
                    <a:pt x="1" y="21"/>
                  </a:lnTo>
                  <a:lnTo>
                    <a:pt x="21" y="204"/>
                  </a:lnTo>
                  <a:lnTo>
                    <a:pt x="204" y="184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346;p36">
              <a:extLst>
                <a:ext uri="{FF2B5EF4-FFF2-40B4-BE49-F238E27FC236}">
                  <a16:creationId xmlns:a16="http://schemas.microsoft.com/office/drawing/2014/main" id="{C6F00795-A115-06B5-671E-34A3135C96B9}"/>
                </a:ext>
              </a:extLst>
            </p:cNvPr>
            <p:cNvSpPr/>
            <p:nvPr/>
          </p:nvSpPr>
          <p:spPr>
            <a:xfrm>
              <a:off x="7809286" y="1455254"/>
              <a:ext cx="8642" cy="8619"/>
            </a:xfrm>
            <a:custGeom>
              <a:avLst/>
              <a:gdLst/>
              <a:ahLst/>
              <a:cxnLst/>
              <a:rect l="l" t="t" r="r" b="b"/>
              <a:pathLst>
                <a:path w="205" h="205" extrusionOk="0">
                  <a:moveTo>
                    <a:pt x="184" y="1"/>
                  </a:moveTo>
                  <a:lnTo>
                    <a:pt x="1" y="21"/>
                  </a:lnTo>
                  <a:lnTo>
                    <a:pt x="1" y="204"/>
                  </a:lnTo>
                  <a:lnTo>
                    <a:pt x="204" y="204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347;p36">
              <a:extLst>
                <a:ext uri="{FF2B5EF4-FFF2-40B4-BE49-F238E27FC236}">
                  <a16:creationId xmlns:a16="http://schemas.microsoft.com/office/drawing/2014/main" id="{6E301427-929A-9E24-5A46-F29B8BFB67A7}"/>
                </a:ext>
              </a:extLst>
            </p:cNvPr>
            <p:cNvSpPr/>
            <p:nvPr/>
          </p:nvSpPr>
          <p:spPr>
            <a:xfrm>
              <a:off x="8114060" y="1431289"/>
              <a:ext cx="9485" cy="8577"/>
            </a:xfrm>
            <a:custGeom>
              <a:avLst/>
              <a:gdLst/>
              <a:ahLst/>
              <a:cxnLst/>
              <a:rect l="l" t="t" r="r" b="b"/>
              <a:pathLst>
                <a:path w="225" h="204" extrusionOk="0">
                  <a:moveTo>
                    <a:pt x="204" y="0"/>
                  </a:moveTo>
                  <a:lnTo>
                    <a:pt x="1" y="21"/>
                  </a:lnTo>
                  <a:lnTo>
                    <a:pt x="21" y="204"/>
                  </a:lnTo>
                  <a:lnTo>
                    <a:pt x="225" y="204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348;p36">
              <a:extLst>
                <a:ext uri="{FF2B5EF4-FFF2-40B4-BE49-F238E27FC236}">
                  <a16:creationId xmlns:a16="http://schemas.microsoft.com/office/drawing/2014/main" id="{F956D08B-6D87-74B5-0528-FE731514AC4F}"/>
                </a:ext>
              </a:extLst>
            </p:cNvPr>
            <p:cNvSpPr/>
            <p:nvPr/>
          </p:nvSpPr>
          <p:spPr>
            <a:xfrm>
              <a:off x="6314669" y="1844839"/>
              <a:ext cx="297952" cy="30903"/>
            </a:xfrm>
            <a:custGeom>
              <a:avLst/>
              <a:gdLst/>
              <a:ahLst/>
              <a:cxnLst/>
              <a:rect l="l" t="t" r="r" b="b"/>
              <a:pathLst>
                <a:path w="7068" h="735" extrusionOk="0">
                  <a:moveTo>
                    <a:pt x="7067" y="1"/>
                  </a:moveTo>
                  <a:lnTo>
                    <a:pt x="0" y="551"/>
                  </a:lnTo>
                  <a:lnTo>
                    <a:pt x="21" y="734"/>
                  </a:lnTo>
                  <a:lnTo>
                    <a:pt x="7067" y="184"/>
                  </a:lnTo>
                  <a:lnTo>
                    <a:pt x="70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349;p36">
              <a:extLst>
                <a:ext uri="{FF2B5EF4-FFF2-40B4-BE49-F238E27FC236}">
                  <a16:creationId xmlns:a16="http://schemas.microsoft.com/office/drawing/2014/main" id="{BFDACC5C-3736-0799-7C3F-81CF95F2AA9D}"/>
                </a:ext>
              </a:extLst>
            </p:cNvPr>
            <p:cNvSpPr/>
            <p:nvPr/>
          </p:nvSpPr>
          <p:spPr>
            <a:xfrm>
              <a:off x="7536296" y="1749818"/>
              <a:ext cx="297952" cy="30861"/>
            </a:xfrm>
            <a:custGeom>
              <a:avLst/>
              <a:gdLst/>
              <a:ahLst/>
              <a:cxnLst/>
              <a:rect l="l" t="t" r="r" b="b"/>
              <a:pathLst>
                <a:path w="7068" h="734" extrusionOk="0">
                  <a:moveTo>
                    <a:pt x="7067" y="0"/>
                  </a:moveTo>
                  <a:lnTo>
                    <a:pt x="0" y="550"/>
                  </a:lnTo>
                  <a:lnTo>
                    <a:pt x="21" y="733"/>
                  </a:lnTo>
                  <a:lnTo>
                    <a:pt x="7067" y="184"/>
                  </a:lnTo>
                  <a:lnTo>
                    <a:pt x="70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350;p36">
              <a:extLst>
                <a:ext uri="{FF2B5EF4-FFF2-40B4-BE49-F238E27FC236}">
                  <a16:creationId xmlns:a16="http://schemas.microsoft.com/office/drawing/2014/main" id="{99DE0DB6-F402-9F99-8C16-A3D6113ACD30}"/>
                </a:ext>
              </a:extLst>
            </p:cNvPr>
            <p:cNvSpPr/>
            <p:nvPr/>
          </p:nvSpPr>
          <p:spPr>
            <a:xfrm>
              <a:off x="6620287" y="1820873"/>
              <a:ext cx="297952" cy="31744"/>
            </a:xfrm>
            <a:custGeom>
              <a:avLst/>
              <a:gdLst/>
              <a:ahLst/>
              <a:cxnLst/>
              <a:rect l="l" t="t" r="r" b="b"/>
              <a:pathLst>
                <a:path w="7068" h="755" extrusionOk="0">
                  <a:moveTo>
                    <a:pt x="7047" y="1"/>
                  </a:moveTo>
                  <a:lnTo>
                    <a:pt x="0" y="550"/>
                  </a:lnTo>
                  <a:lnTo>
                    <a:pt x="21" y="754"/>
                  </a:lnTo>
                  <a:lnTo>
                    <a:pt x="7067" y="204"/>
                  </a:lnTo>
                  <a:lnTo>
                    <a:pt x="70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351;p36">
              <a:extLst>
                <a:ext uri="{FF2B5EF4-FFF2-40B4-BE49-F238E27FC236}">
                  <a16:creationId xmlns:a16="http://schemas.microsoft.com/office/drawing/2014/main" id="{07E89F96-E6AA-B58E-EC55-9E565901CFAB}"/>
                </a:ext>
              </a:extLst>
            </p:cNvPr>
            <p:cNvSpPr/>
            <p:nvPr/>
          </p:nvSpPr>
          <p:spPr>
            <a:xfrm>
              <a:off x="7230678" y="1773784"/>
              <a:ext cx="298795" cy="30861"/>
            </a:xfrm>
            <a:custGeom>
              <a:avLst/>
              <a:gdLst/>
              <a:ahLst/>
              <a:cxnLst/>
              <a:rect l="l" t="t" r="r" b="b"/>
              <a:pathLst>
                <a:path w="7088" h="734" extrusionOk="0">
                  <a:moveTo>
                    <a:pt x="7067" y="1"/>
                  </a:moveTo>
                  <a:lnTo>
                    <a:pt x="0" y="550"/>
                  </a:lnTo>
                  <a:lnTo>
                    <a:pt x="21" y="734"/>
                  </a:lnTo>
                  <a:lnTo>
                    <a:pt x="7088" y="184"/>
                  </a:lnTo>
                  <a:lnTo>
                    <a:pt x="70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352;p36">
              <a:extLst>
                <a:ext uri="{FF2B5EF4-FFF2-40B4-BE49-F238E27FC236}">
                  <a16:creationId xmlns:a16="http://schemas.microsoft.com/office/drawing/2014/main" id="{1F938BF7-0FEB-D2EE-3302-5983D205518C}"/>
                </a:ext>
              </a:extLst>
            </p:cNvPr>
            <p:cNvSpPr/>
            <p:nvPr/>
          </p:nvSpPr>
          <p:spPr>
            <a:xfrm>
              <a:off x="6925904" y="1796908"/>
              <a:ext cx="297952" cy="31702"/>
            </a:xfrm>
            <a:custGeom>
              <a:avLst/>
              <a:gdLst/>
              <a:ahLst/>
              <a:cxnLst/>
              <a:rect l="l" t="t" r="r" b="b"/>
              <a:pathLst>
                <a:path w="7068" h="754" extrusionOk="0">
                  <a:moveTo>
                    <a:pt x="7047" y="0"/>
                  </a:moveTo>
                  <a:lnTo>
                    <a:pt x="1" y="550"/>
                  </a:lnTo>
                  <a:lnTo>
                    <a:pt x="1" y="754"/>
                  </a:lnTo>
                  <a:lnTo>
                    <a:pt x="7067" y="204"/>
                  </a:lnTo>
                  <a:lnTo>
                    <a:pt x="70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353;p36">
              <a:extLst>
                <a:ext uri="{FF2B5EF4-FFF2-40B4-BE49-F238E27FC236}">
                  <a16:creationId xmlns:a16="http://schemas.microsoft.com/office/drawing/2014/main" id="{0D7ECAEA-BD78-3DFA-8A90-487210485CB5}"/>
                </a:ext>
              </a:extLst>
            </p:cNvPr>
            <p:cNvSpPr/>
            <p:nvPr/>
          </p:nvSpPr>
          <p:spPr>
            <a:xfrm>
              <a:off x="7841913" y="1725853"/>
              <a:ext cx="297952" cy="30861"/>
            </a:xfrm>
            <a:custGeom>
              <a:avLst/>
              <a:gdLst/>
              <a:ahLst/>
              <a:cxnLst/>
              <a:rect l="l" t="t" r="r" b="b"/>
              <a:pathLst>
                <a:path w="7068" h="734" extrusionOk="0">
                  <a:moveTo>
                    <a:pt x="7047" y="0"/>
                  </a:moveTo>
                  <a:lnTo>
                    <a:pt x="1" y="550"/>
                  </a:lnTo>
                  <a:lnTo>
                    <a:pt x="21" y="733"/>
                  </a:lnTo>
                  <a:lnTo>
                    <a:pt x="7068" y="183"/>
                  </a:lnTo>
                  <a:lnTo>
                    <a:pt x="70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354;p36">
              <a:extLst>
                <a:ext uri="{FF2B5EF4-FFF2-40B4-BE49-F238E27FC236}">
                  <a16:creationId xmlns:a16="http://schemas.microsoft.com/office/drawing/2014/main" id="{9BF6029F-6FF8-47F4-BF27-30CDCF99BC8E}"/>
                </a:ext>
              </a:extLst>
            </p:cNvPr>
            <p:cNvSpPr/>
            <p:nvPr/>
          </p:nvSpPr>
          <p:spPr>
            <a:xfrm>
              <a:off x="8147530" y="1717276"/>
              <a:ext cx="103069" cy="16314"/>
            </a:xfrm>
            <a:custGeom>
              <a:avLst/>
              <a:gdLst/>
              <a:ahLst/>
              <a:cxnLst/>
              <a:rect l="l" t="t" r="r" b="b"/>
              <a:pathLst>
                <a:path w="2445" h="388" extrusionOk="0">
                  <a:moveTo>
                    <a:pt x="2424" y="0"/>
                  </a:moveTo>
                  <a:lnTo>
                    <a:pt x="1" y="184"/>
                  </a:lnTo>
                  <a:lnTo>
                    <a:pt x="1" y="387"/>
                  </a:lnTo>
                  <a:lnTo>
                    <a:pt x="2445" y="184"/>
                  </a:lnTo>
                  <a:cubicBezTo>
                    <a:pt x="2445" y="123"/>
                    <a:pt x="2424" y="61"/>
                    <a:pt x="24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355;p36">
              <a:extLst>
                <a:ext uri="{FF2B5EF4-FFF2-40B4-BE49-F238E27FC236}">
                  <a16:creationId xmlns:a16="http://schemas.microsoft.com/office/drawing/2014/main" id="{99C07C82-FCC9-E796-B686-4C8B3D0ED861}"/>
                </a:ext>
              </a:extLst>
            </p:cNvPr>
            <p:cNvSpPr/>
            <p:nvPr/>
          </p:nvSpPr>
          <p:spPr>
            <a:xfrm>
              <a:off x="6310370" y="1867963"/>
              <a:ext cx="5185" cy="8619"/>
            </a:xfrm>
            <a:custGeom>
              <a:avLst/>
              <a:gdLst/>
              <a:ahLst/>
              <a:cxnLst/>
              <a:rect l="l" t="t" r="r" b="b"/>
              <a:pathLst>
                <a:path w="123" h="205" extrusionOk="0">
                  <a:moveTo>
                    <a:pt x="0" y="1"/>
                  </a:moveTo>
                  <a:lnTo>
                    <a:pt x="21" y="204"/>
                  </a:lnTo>
                  <a:lnTo>
                    <a:pt x="123" y="184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356;p36">
              <a:extLst>
                <a:ext uri="{FF2B5EF4-FFF2-40B4-BE49-F238E27FC236}">
                  <a16:creationId xmlns:a16="http://schemas.microsoft.com/office/drawing/2014/main" id="{1C059D83-895F-0447-1C86-D730A0DA28C7}"/>
                </a:ext>
              </a:extLst>
            </p:cNvPr>
            <p:cNvSpPr/>
            <p:nvPr/>
          </p:nvSpPr>
          <p:spPr>
            <a:xfrm>
              <a:off x="6612573" y="1843998"/>
              <a:ext cx="8600" cy="8619"/>
            </a:xfrm>
            <a:custGeom>
              <a:avLst/>
              <a:gdLst/>
              <a:ahLst/>
              <a:cxnLst/>
              <a:rect l="l" t="t" r="r" b="b"/>
              <a:pathLst>
                <a:path w="204" h="205" extrusionOk="0">
                  <a:moveTo>
                    <a:pt x="183" y="0"/>
                  </a:moveTo>
                  <a:lnTo>
                    <a:pt x="0" y="21"/>
                  </a:lnTo>
                  <a:lnTo>
                    <a:pt x="0" y="204"/>
                  </a:lnTo>
                  <a:lnTo>
                    <a:pt x="204" y="204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357;p36">
              <a:extLst>
                <a:ext uri="{FF2B5EF4-FFF2-40B4-BE49-F238E27FC236}">
                  <a16:creationId xmlns:a16="http://schemas.microsoft.com/office/drawing/2014/main" id="{501275F6-51EE-C286-BED6-8E4E41241567}"/>
                </a:ext>
              </a:extLst>
            </p:cNvPr>
            <p:cNvSpPr/>
            <p:nvPr/>
          </p:nvSpPr>
          <p:spPr>
            <a:xfrm>
              <a:off x="6917305" y="1820032"/>
              <a:ext cx="8642" cy="9460"/>
            </a:xfrm>
            <a:custGeom>
              <a:avLst/>
              <a:gdLst/>
              <a:ahLst/>
              <a:cxnLst/>
              <a:rect l="l" t="t" r="r" b="b"/>
              <a:pathLst>
                <a:path w="205" h="225" extrusionOk="0">
                  <a:moveTo>
                    <a:pt x="205" y="0"/>
                  </a:moveTo>
                  <a:lnTo>
                    <a:pt x="1" y="21"/>
                  </a:lnTo>
                  <a:lnTo>
                    <a:pt x="21" y="224"/>
                  </a:lnTo>
                  <a:lnTo>
                    <a:pt x="205" y="204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358;p36">
              <a:extLst>
                <a:ext uri="{FF2B5EF4-FFF2-40B4-BE49-F238E27FC236}">
                  <a16:creationId xmlns:a16="http://schemas.microsoft.com/office/drawing/2014/main" id="{A4301280-46C3-5979-5938-9798707FA80D}"/>
                </a:ext>
              </a:extLst>
            </p:cNvPr>
            <p:cNvSpPr/>
            <p:nvPr/>
          </p:nvSpPr>
          <p:spPr>
            <a:xfrm>
              <a:off x="7222964" y="1796908"/>
              <a:ext cx="8600" cy="8619"/>
            </a:xfrm>
            <a:custGeom>
              <a:avLst/>
              <a:gdLst/>
              <a:ahLst/>
              <a:cxnLst/>
              <a:rect l="l" t="t" r="r" b="b"/>
              <a:pathLst>
                <a:path w="204" h="205" extrusionOk="0">
                  <a:moveTo>
                    <a:pt x="0" y="0"/>
                  </a:moveTo>
                  <a:lnTo>
                    <a:pt x="20" y="204"/>
                  </a:lnTo>
                  <a:lnTo>
                    <a:pt x="204" y="184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359;p36">
              <a:extLst>
                <a:ext uri="{FF2B5EF4-FFF2-40B4-BE49-F238E27FC236}">
                  <a16:creationId xmlns:a16="http://schemas.microsoft.com/office/drawing/2014/main" id="{9482910B-62A9-92E8-3A99-B289FA535F54}"/>
                </a:ext>
              </a:extLst>
            </p:cNvPr>
            <p:cNvSpPr/>
            <p:nvPr/>
          </p:nvSpPr>
          <p:spPr>
            <a:xfrm>
              <a:off x="7528581" y="1772943"/>
              <a:ext cx="8600" cy="8577"/>
            </a:xfrm>
            <a:custGeom>
              <a:avLst/>
              <a:gdLst/>
              <a:ahLst/>
              <a:cxnLst/>
              <a:rect l="l" t="t" r="r" b="b"/>
              <a:pathLst>
                <a:path w="204" h="204" extrusionOk="0">
                  <a:moveTo>
                    <a:pt x="183" y="0"/>
                  </a:moveTo>
                  <a:lnTo>
                    <a:pt x="0" y="21"/>
                  </a:lnTo>
                  <a:lnTo>
                    <a:pt x="21" y="204"/>
                  </a:lnTo>
                  <a:lnTo>
                    <a:pt x="204" y="18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360;p36">
              <a:extLst>
                <a:ext uri="{FF2B5EF4-FFF2-40B4-BE49-F238E27FC236}">
                  <a16:creationId xmlns:a16="http://schemas.microsoft.com/office/drawing/2014/main" id="{9153579F-A370-FE8F-4CC4-4CBD460EF913}"/>
                </a:ext>
              </a:extLst>
            </p:cNvPr>
            <p:cNvSpPr/>
            <p:nvPr/>
          </p:nvSpPr>
          <p:spPr>
            <a:xfrm>
              <a:off x="7834199" y="1748935"/>
              <a:ext cx="8600" cy="8619"/>
            </a:xfrm>
            <a:custGeom>
              <a:avLst/>
              <a:gdLst/>
              <a:ahLst/>
              <a:cxnLst/>
              <a:rect l="l" t="t" r="r" b="b"/>
              <a:pathLst>
                <a:path w="204" h="205" extrusionOk="0">
                  <a:moveTo>
                    <a:pt x="184" y="1"/>
                  </a:moveTo>
                  <a:lnTo>
                    <a:pt x="0" y="21"/>
                  </a:lnTo>
                  <a:lnTo>
                    <a:pt x="0" y="205"/>
                  </a:lnTo>
                  <a:lnTo>
                    <a:pt x="204" y="184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361;p36">
              <a:extLst>
                <a:ext uri="{FF2B5EF4-FFF2-40B4-BE49-F238E27FC236}">
                  <a16:creationId xmlns:a16="http://schemas.microsoft.com/office/drawing/2014/main" id="{8F6B903C-1FAE-7418-2B6A-268E71EFE6B2}"/>
                </a:ext>
              </a:extLst>
            </p:cNvPr>
            <p:cNvSpPr/>
            <p:nvPr/>
          </p:nvSpPr>
          <p:spPr>
            <a:xfrm>
              <a:off x="8138973" y="1724970"/>
              <a:ext cx="8600" cy="8619"/>
            </a:xfrm>
            <a:custGeom>
              <a:avLst/>
              <a:gdLst/>
              <a:ahLst/>
              <a:cxnLst/>
              <a:rect l="l" t="t" r="r" b="b"/>
              <a:pathLst>
                <a:path w="204" h="205" extrusionOk="0">
                  <a:moveTo>
                    <a:pt x="204" y="1"/>
                  </a:moveTo>
                  <a:lnTo>
                    <a:pt x="0" y="21"/>
                  </a:lnTo>
                  <a:lnTo>
                    <a:pt x="21" y="204"/>
                  </a:lnTo>
                  <a:lnTo>
                    <a:pt x="204" y="204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362;p36">
              <a:extLst>
                <a:ext uri="{FF2B5EF4-FFF2-40B4-BE49-F238E27FC236}">
                  <a16:creationId xmlns:a16="http://schemas.microsoft.com/office/drawing/2014/main" id="{547DB60E-41F2-8F60-5FE0-79F5B659645F}"/>
                </a:ext>
              </a:extLst>
            </p:cNvPr>
            <p:cNvSpPr/>
            <p:nvPr/>
          </p:nvSpPr>
          <p:spPr>
            <a:xfrm>
              <a:off x="7561209" y="2042658"/>
              <a:ext cx="297909" cy="31702"/>
            </a:xfrm>
            <a:custGeom>
              <a:avLst/>
              <a:gdLst/>
              <a:ahLst/>
              <a:cxnLst/>
              <a:rect l="l" t="t" r="r" b="b"/>
              <a:pathLst>
                <a:path w="7067" h="754" extrusionOk="0">
                  <a:moveTo>
                    <a:pt x="7047" y="0"/>
                  </a:moveTo>
                  <a:lnTo>
                    <a:pt x="0" y="571"/>
                  </a:lnTo>
                  <a:lnTo>
                    <a:pt x="20" y="754"/>
                  </a:lnTo>
                  <a:lnTo>
                    <a:pt x="7067" y="204"/>
                  </a:lnTo>
                  <a:lnTo>
                    <a:pt x="70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363;p36">
              <a:extLst>
                <a:ext uri="{FF2B5EF4-FFF2-40B4-BE49-F238E27FC236}">
                  <a16:creationId xmlns:a16="http://schemas.microsoft.com/office/drawing/2014/main" id="{BE285770-E3E3-F5A6-50B4-C3D09838AB3E}"/>
                </a:ext>
              </a:extLst>
            </p:cNvPr>
            <p:cNvSpPr/>
            <p:nvPr/>
          </p:nvSpPr>
          <p:spPr>
            <a:xfrm>
              <a:off x="6645158" y="2114596"/>
              <a:ext cx="297952" cy="30861"/>
            </a:xfrm>
            <a:custGeom>
              <a:avLst/>
              <a:gdLst/>
              <a:ahLst/>
              <a:cxnLst/>
              <a:rect l="l" t="t" r="r" b="b"/>
              <a:pathLst>
                <a:path w="7068" h="734" extrusionOk="0">
                  <a:moveTo>
                    <a:pt x="7047" y="0"/>
                  </a:moveTo>
                  <a:lnTo>
                    <a:pt x="1" y="550"/>
                  </a:lnTo>
                  <a:lnTo>
                    <a:pt x="21" y="733"/>
                  </a:lnTo>
                  <a:lnTo>
                    <a:pt x="7068" y="183"/>
                  </a:lnTo>
                  <a:lnTo>
                    <a:pt x="70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364;p36">
              <a:extLst>
                <a:ext uri="{FF2B5EF4-FFF2-40B4-BE49-F238E27FC236}">
                  <a16:creationId xmlns:a16="http://schemas.microsoft.com/office/drawing/2014/main" id="{BBC20F8C-CB09-AA12-9F9C-691E2CAE7182}"/>
                </a:ext>
              </a:extLst>
            </p:cNvPr>
            <p:cNvSpPr/>
            <p:nvPr/>
          </p:nvSpPr>
          <p:spPr>
            <a:xfrm>
              <a:off x="6339540" y="2138562"/>
              <a:ext cx="297952" cy="30861"/>
            </a:xfrm>
            <a:custGeom>
              <a:avLst/>
              <a:gdLst/>
              <a:ahLst/>
              <a:cxnLst/>
              <a:rect l="l" t="t" r="r" b="b"/>
              <a:pathLst>
                <a:path w="7068" h="734" extrusionOk="0">
                  <a:moveTo>
                    <a:pt x="7047" y="0"/>
                  </a:moveTo>
                  <a:lnTo>
                    <a:pt x="1" y="550"/>
                  </a:lnTo>
                  <a:lnTo>
                    <a:pt x="21" y="733"/>
                  </a:lnTo>
                  <a:lnTo>
                    <a:pt x="7068" y="184"/>
                  </a:lnTo>
                  <a:lnTo>
                    <a:pt x="70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365;p36">
              <a:extLst>
                <a:ext uri="{FF2B5EF4-FFF2-40B4-BE49-F238E27FC236}">
                  <a16:creationId xmlns:a16="http://schemas.microsoft.com/office/drawing/2014/main" id="{2259425F-C2B9-6680-EC76-1B13908E6F4F}"/>
                </a:ext>
              </a:extLst>
            </p:cNvPr>
            <p:cNvSpPr/>
            <p:nvPr/>
          </p:nvSpPr>
          <p:spPr>
            <a:xfrm>
              <a:off x="7255549" y="2066624"/>
              <a:ext cx="297952" cy="31744"/>
            </a:xfrm>
            <a:custGeom>
              <a:avLst/>
              <a:gdLst/>
              <a:ahLst/>
              <a:cxnLst/>
              <a:rect l="l" t="t" r="r" b="b"/>
              <a:pathLst>
                <a:path w="7068" h="755" extrusionOk="0">
                  <a:moveTo>
                    <a:pt x="7068" y="1"/>
                  </a:moveTo>
                  <a:lnTo>
                    <a:pt x="1" y="550"/>
                  </a:lnTo>
                  <a:lnTo>
                    <a:pt x="21" y="754"/>
                  </a:lnTo>
                  <a:lnTo>
                    <a:pt x="7068" y="204"/>
                  </a:lnTo>
                  <a:lnTo>
                    <a:pt x="70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366;p36">
              <a:extLst>
                <a:ext uri="{FF2B5EF4-FFF2-40B4-BE49-F238E27FC236}">
                  <a16:creationId xmlns:a16="http://schemas.microsoft.com/office/drawing/2014/main" id="{FFBD6A60-A40E-6B32-AB62-B9CA47CE0DA4}"/>
                </a:ext>
              </a:extLst>
            </p:cNvPr>
            <p:cNvSpPr/>
            <p:nvPr/>
          </p:nvSpPr>
          <p:spPr>
            <a:xfrm>
              <a:off x="6950817" y="2090589"/>
              <a:ext cx="297909" cy="31744"/>
            </a:xfrm>
            <a:custGeom>
              <a:avLst/>
              <a:gdLst/>
              <a:ahLst/>
              <a:cxnLst/>
              <a:rect l="l" t="t" r="r" b="b"/>
              <a:pathLst>
                <a:path w="7067" h="755" extrusionOk="0">
                  <a:moveTo>
                    <a:pt x="7047" y="1"/>
                  </a:moveTo>
                  <a:lnTo>
                    <a:pt x="0" y="551"/>
                  </a:lnTo>
                  <a:lnTo>
                    <a:pt x="0" y="754"/>
                  </a:lnTo>
                  <a:lnTo>
                    <a:pt x="7067" y="184"/>
                  </a:lnTo>
                  <a:lnTo>
                    <a:pt x="70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367;p36">
              <a:extLst>
                <a:ext uri="{FF2B5EF4-FFF2-40B4-BE49-F238E27FC236}">
                  <a16:creationId xmlns:a16="http://schemas.microsoft.com/office/drawing/2014/main" id="{1869813E-EC4F-4558-ABFF-97EDD40CA211}"/>
                </a:ext>
              </a:extLst>
            </p:cNvPr>
            <p:cNvSpPr/>
            <p:nvPr/>
          </p:nvSpPr>
          <p:spPr>
            <a:xfrm>
              <a:off x="8172443" y="2009275"/>
              <a:ext cx="123683" cy="17155"/>
            </a:xfrm>
            <a:custGeom>
              <a:avLst/>
              <a:gdLst/>
              <a:ahLst/>
              <a:cxnLst/>
              <a:rect l="l" t="t" r="r" b="b"/>
              <a:pathLst>
                <a:path w="2934" h="408" extrusionOk="0">
                  <a:moveTo>
                    <a:pt x="2892" y="0"/>
                  </a:moveTo>
                  <a:lnTo>
                    <a:pt x="0" y="224"/>
                  </a:lnTo>
                  <a:lnTo>
                    <a:pt x="0" y="407"/>
                  </a:lnTo>
                  <a:lnTo>
                    <a:pt x="2933" y="183"/>
                  </a:lnTo>
                  <a:cubicBezTo>
                    <a:pt x="2913" y="122"/>
                    <a:pt x="2913" y="61"/>
                    <a:pt x="28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368;p36">
              <a:extLst>
                <a:ext uri="{FF2B5EF4-FFF2-40B4-BE49-F238E27FC236}">
                  <a16:creationId xmlns:a16="http://schemas.microsoft.com/office/drawing/2014/main" id="{A7959B6B-F455-CA60-44D0-76B10B4A3527}"/>
                </a:ext>
              </a:extLst>
            </p:cNvPr>
            <p:cNvSpPr/>
            <p:nvPr/>
          </p:nvSpPr>
          <p:spPr>
            <a:xfrm>
              <a:off x="7866826" y="2019534"/>
              <a:ext cx="297952" cy="30861"/>
            </a:xfrm>
            <a:custGeom>
              <a:avLst/>
              <a:gdLst/>
              <a:ahLst/>
              <a:cxnLst/>
              <a:rect l="l" t="t" r="r" b="b"/>
              <a:pathLst>
                <a:path w="7068" h="734" extrusionOk="0">
                  <a:moveTo>
                    <a:pt x="7047" y="0"/>
                  </a:moveTo>
                  <a:lnTo>
                    <a:pt x="0" y="550"/>
                  </a:lnTo>
                  <a:lnTo>
                    <a:pt x="21" y="734"/>
                  </a:lnTo>
                  <a:lnTo>
                    <a:pt x="7067" y="184"/>
                  </a:lnTo>
                  <a:lnTo>
                    <a:pt x="70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369;p36">
              <a:extLst>
                <a:ext uri="{FF2B5EF4-FFF2-40B4-BE49-F238E27FC236}">
                  <a16:creationId xmlns:a16="http://schemas.microsoft.com/office/drawing/2014/main" id="{504DDCEE-F88F-DA88-0AF8-7BEDB3C4E968}"/>
                </a:ext>
              </a:extLst>
            </p:cNvPr>
            <p:cNvSpPr/>
            <p:nvPr/>
          </p:nvSpPr>
          <p:spPr>
            <a:xfrm>
              <a:off x="6335241" y="2161686"/>
              <a:ext cx="5227" cy="7736"/>
            </a:xfrm>
            <a:custGeom>
              <a:avLst/>
              <a:gdLst/>
              <a:ahLst/>
              <a:cxnLst/>
              <a:rect l="l" t="t" r="r" b="b"/>
              <a:pathLst>
                <a:path w="124" h="184" extrusionOk="0">
                  <a:moveTo>
                    <a:pt x="1" y="0"/>
                  </a:moveTo>
                  <a:lnTo>
                    <a:pt x="21" y="183"/>
                  </a:lnTo>
                  <a:lnTo>
                    <a:pt x="123" y="183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370;p36">
              <a:extLst>
                <a:ext uri="{FF2B5EF4-FFF2-40B4-BE49-F238E27FC236}">
                  <a16:creationId xmlns:a16="http://schemas.microsoft.com/office/drawing/2014/main" id="{4C560B92-2898-000C-4000-822854B00CE4}"/>
                </a:ext>
              </a:extLst>
            </p:cNvPr>
            <p:cNvSpPr/>
            <p:nvPr/>
          </p:nvSpPr>
          <p:spPr>
            <a:xfrm>
              <a:off x="6636600" y="2137679"/>
              <a:ext cx="9485" cy="8619"/>
            </a:xfrm>
            <a:custGeom>
              <a:avLst/>
              <a:gdLst/>
              <a:ahLst/>
              <a:cxnLst/>
              <a:rect l="l" t="t" r="r" b="b"/>
              <a:pathLst>
                <a:path w="225" h="205" extrusionOk="0">
                  <a:moveTo>
                    <a:pt x="204" y="1"/>
                  </a:moveTo>
                  <a:lnTo>
                    <a:pt x="0" y="21"/>
                  </a:lnTo>
                  <a:lnTo>
                    <a:pt x="21" y="205"/>
                  </a:lnTo>
                  <a:lnTo>
                    <a:pt x="224" y="184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371;p36">
              <a:extLst>
                <a:ext uri="{FF2B5EF4-FFF2-40B4-BE49-F238E27FC236}">
                  <a16:creationId xmlns:a16="http://schemas.microsoft.com/office/drawing/2014/main" id="{465B95E8-2308-6DBF-317A-A75FC72B84A0}"/>
                </a:ext>
              </a:extLst>
            </p:cNvPr>
            <p:cNvSpPr/>
            <p:nvPr/>
          </p:nvSpPr>
          <p:spPr>
            <a:xfrm>
              <a:off x="6942218" y="2113713"/>
              <a:ext cx="8642" cy="8619"/>
            </a:xfrm>
            <a:custGeom>
              <a:avLst/>
              <a:gdLst/>
              <a:ahLst/>
              <a:cxnLst/>
              <a:rect l="l" t="t" r="r" b="b"/>
              <a:pathLst>
                <a:path w="205" h="205" extrusionOk="0">
                  <a:moveTo>
                    <a:pt x="204" y="1"/>
                  </a:moveTo>
                  <a:lnTo>
                    <a:pt x="0" y="21"/>
                  </a:lnTo>
                  <a:lnTo>
                    <a:pt x="21" y="204"/>
                  </a:lnTo>
                  <a:lnTo>
                    <a:pt x="204" y="204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372;p36">
              <a:extLst>
                <a:ext uri="{FF2B5EF4-FFF2-40B4-BE49-F238E27FC236}">
                  <a16:creationId xmlns:a16="http://schemas.microsoft.com/office/drawing/2014/main" id="{A4517C90-4C6F-4172-6609-DF4EF28D88E4}"/>
                </a:ext>
              </a:extLst>
            </p:cNvPr>
            <p:cNvSpPr/>
            <p:nvPr/>
          </p:nvSpPr>
          <p:spPr>
            <a:xfrm>
              <a:off x="7247835" y="2089748"/>
              <a:ext cx="8642" cy="8619"/>
            </a:xfrm>
            <a:custGeom>
              <a:avLst/>
              <a:gdLst/>
              <a:ahLst/>
              <a:cxnLst/>
              <a:rect l="l" t="t" r="r" b="b"/>
              <a:pathLst>
                <a:path w="205" h="205" extrusionOk="0">
                  <a:moveTo>
                    <a:pt x="184" y="0"/>
                  </a:moveTo>
                  <a:lnTo>
                    <a:pt x="1" y="21"/>
                  </a:lnTo>
                  <a:lnTo>
                    <a:pt x="21" y="204"/>
                  </a:lnTo>
                  <a:lnTo>
                    <a:pt x="204" y="204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373;p36">
              <a:extLst>
                <a:ext uri="{FF2B5EF4-FFF2-40B4-BE49-F238E27FC236}">
                  <a16:creationId xmlns:a16="http://schemas.microsoft.com/office/drawing/2014/main" id="{189994E6-F3D3-7F3C-A283-7E124F07CD92}"/>
                </a:ext>
              </a:extLst>
            </p:cNvPr>
            <p:cNvSpPr/>
            <p:nvPr/>
          </p:nvSpPr>
          <p:spPr>
            <a:xfrm>
              <a:off x="7553452" y="2066624"/>
              <a:ext cx="8642" cy="8619"/>
            </a:xfrm>
            <a:custGeom>
              <a:avLst/>
              <a:gdLst/>
              <a:ahLst/>
              <a:cxnLst/>
              <a:rect l="l" t="t" r="r" b="b"/>
              <a:pathLst>
                <a:path w="205" h="205" extrusionOk="0">
                  <a:moveTo>
                    <a:pt x="1" y="1"/>
                  </a:moveTo>
                  <a:lnTo>
                    <a:pt x="1" y="204"/>
                  </a:lnTo>
                  <a:lnTo>
                    <a:pt x="204" y="184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374;p36">
              <a:extLst>
                <a:ext uri="{FF2B5EF4-FFF2-40B4-BE49-F238E27FC236}">
                  <a16:creationId xmlns:a16="http://schemas.microsoft.com/office/drawing/2014/main" id="{93AEDFA5-7F64-B1C0-806F-34F8B5F55CAF}"/>
                </a:ext>
              </a:extLst>
            </p:cNvPr>
            <p:cNvSpPr/>
            <p:nvPr/>
          </p:nvSpPr>
          <p:spPr>
            <a:xfrm>
              <a:off x="7858227" y="2042658"/>
              <a:ext cx="9485" cy="8577"/>
            </a:xfrm>
            <a:custGeom>
              <a:avLst/>
              <a:gdLst/>
              <a:ahLst/>
              <a:cxnLst/>
              <a:rect l="l" t="t" r="r" b="b"/>
              <a:pathLst>
                <a:path w="225" h="204" extrusionOk="0">
                  <a:moveTo>
                    <a:pt x="1" y="0"/>
                  </a:moveTo>
                  <a:lnTo>
                    <a:pt x="21" y="204"/>
                  </a:lnTo>
                  <a:lnTo>
                    <a:pt x="225" y="184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375;p36">
              <a:extLst>
                <a:ext uri="{FF2B5EF4-FFF2-40B4-BE49-F238E27FC236}">
                  <a16:creationId xmlns:a16="http://schemas.microsoft.com/office/drawing/2014/main" id="{CAAD3D35-5688-1A3E-5814-106FC2110371}"/>
                </a:ext>
              </a:extLst>
            </p:cNvPr>
            <p:cNvSpPr/>
            <p:nvPr/>
          </p:nvSpPr>
          <p:spPr>
            <a:xfrm>
              <a:off x="8163844" y="2018693"/>
              <a:ext cx="8642" cy="8577"/>
            </a:xfrm>
            <a:custGeom>
              <a:avLst/>
              <a:gdLst/>
              <a:ahLst/>
              <a:cxnLst/>
              <a:rect l="l" t="t" r="r" b="b"/>
              <a:pathLst>
                <a:path w="205" h="204" extrusionOk="0">
                  <a:moveTo>
                    <a:pt x="204" y="0"/>
                  </a:moveTo>
                  <a:lnTo>
                    <a:pt x="1" y="20"/>
                  </a:lnTo>
                  <a:lnTo>
                    <a:pt x="21" y="204"/>
                  </a:lnTo>
                  <a:lnTo>
                    <a:pt x="204" y="183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376;p36">
              <a:extLst>
                <a:ext uri="{FF2B5EF4-FFF2-40B4-BE49-F238E27FC236}">
                  <a16:creationId xmlns:a16="http://schemas.microsoft.com/office/drawing/2014/main" id="{6C5C694A-2E79-325B-9EFC-181A48B2FC9C}"/>
                </a:ext>
              </a:extLst>
            </p:cNvPr>
            <p:cNvSpPr/>
            <p:nvPr/>
          </p:nvSpPr>
          <p:spPr>
            <a:xfrm>
              <a:off x="6364453" y="2432243"/>
              <a:ext cx="297952" cy="30861"/>
            </a:xfrm>
            <a:custGeom>
              <a:avLst/>
              <a:gdLst/>
              <a:ahLst/>
              <a:cxnLst/>
              <a:rect l="l" t="t" r="r" b="b"/>
              <a:pathLst>
                <a:path w="7068" h="734" extrusionOk="0">
                  <a:moveTo>
                    <a:pt x="7047" y="1"/>
                  </a:moveTo>
                  <a:lnTo>
                    <a:pt x="0" y="550"/>
                  </a:lnTo>
                  <a:lnTo>
                    <a:pt x="21" y="734"/>
                  </a:lnTo>
                  <a:lnTo>
                    <a:pt x="7067" y="184"/>
                  </a:lnTo>
                  <a:lnTo>
                    <a:pt x="70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77;p36">
              <a:extLst>
                <a:ext uri="{FF2B5EF4-FFF2-40B4-BE49-F238E27FC236}">
                  <a16:creationId xmlns:a16="http://schemas.microsoft.com/office/drawing/2014/main" id="{037A34AD-55C8-D5C9-B087-D57EF5DBDC19}"/>
                </a:ext>
              </a:extLst>
            </p:cNvPr>
            <p:cNvSpPr/>
            <p:nvPr/>
          </p:nvSpPr>
          <p:spPr>
            <a:xfrm>
              <a:off x="7586080" y="2336339"/>
              <a:ext cx="297952" cy="31744"/>
            </a:xfrm>
            <a:custGeom>
              <a:avLst/>
              <a:gdLst/>
              <a:ahLst/>
              <a:cxnLst/>
              <a:rect l="l" t="t" r="r" b="b"/>
              <a:pathLst>
                <a:path w="7068" h="755" extrusionOk="0">
                  <a:moveTo>
                    <a:pt x="7047" y="1"/>
                  </a:moveTo>
                  <a:lnTo>
                    <a:pt x="1" y="551"/>
                  </a:lnTo>
                  <a:lnTo>
                    <a:pt x="21" y="754"/>
                  </a:lnTo>
                  <a:lnTo>
                    <a:pt x="7068" y="184"/>
                  </a:lnTo>
                  <a:lnTo>
                    <a:pt x="70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378;p36">
              <a:extLst>
                <a:ext uri="{FF2B5EF4-FFF2-40B4-BE49-F238E27FC236}">
                  <a16:creationId xmlns:a16="http://schemas.microsoft.com/office/drawing/2014/main" id="{5F887E32-2B2E-944A-A578-894836EFE6EB}"/>
                </a:ext>
              </a:extLst>
            </p:cNvPr>
            <p:cNvSpPr/>
            <p:nvPr/>
          </p:nvSpPr>
          <p:spPr>
            <a:xfrm>
              <a:off x="8196471" y="2301232"/>
              <a:ext cx="144297" cy="18878"/>
            </a:xfrm>
            <a:custGeom>
              <a:avLst/>
              <a:gdLst/>
              <a:ahLst/>
              <a:cxnLst/>
              <a:rect l="l" t="t" r="r" b="b"/>
              <a:pathLst>
                <a:path w="3423" h="449" extrusionOk="0">
                  <a:moveTo>
                    <a:pt x="3402" y="1"/>
                  </a:moveTo>
                  <a:lnTo>
                    <a:pt x="1" y="265"/>
                  </a:lnTo>
                  <a:lnTo>
                    <a:pt x="21" y="449"/>
                  </a:lnTo>
                  <a:lnTo>
                    <a:pt x="3422" y="184"/>
                  </a:lnTo>
                  <a:cubicBezTo>
                    <a:pt x="3422" y="123"/>
                    <a:pt x="3402" y="62"/>
                    <a:pt x="34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379;p36">
              <a:extLst>
                <a:ext uri="{FF2B5EF4-FFF2-40B4-BE49-F238E27FC236}">
                  <a16:creationId xmlns:a16="http://schemas.microsoft.com/office/drawing/2014/main" id="{F2703BA6-900D-6B52-6128-3016866A50C0}"/>
                </a:ext>
              </a:extLst>
            </p:cNvPr>
            <p:cNvSpPr/>
            <p:nvPr/>
          </p:nvSpPr>
          <p:spPr>
            <a:xfrm>
              <a:off x="6670071" y="2408277"/>
              <a:ext cx="297952" cy="30861"/>
            </a:xfrm>
            <a:custGeom>
              <a:avLst/>
              <a:gdLst/>
              <a:ahLst/>
              <a:cxnLst/>
              <a:rect l="l" t="t" r="r" b="b"/>
              <a:pathLst>
                <a:path w="7068" h="734" extrusionOk="0">
                  <a:moveTo>
                    <a:pt x="7047" y="0"/>
                  </a:moveTo>
                  <a:lnTo>
                    <a:pt x="1" y="550"/>
                  </a:lnTo>
                  <a:lnTo>
                    <a:pt x="1" y="734"/>
                  </a:lnTo>
                  <a:lnTo>
                    <a:pt x="7067" y="184"/>
                  </a:lnTo>
                  <a:lnTo>
                    <a:pt x="70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380;p36">
              <a:extLst>
                <a:ext uri="{FF2B5EF4-FFF2-40B4-BE49-F238E27FC236}">
                  <a16:creationId xmlns:a16="http://schemas.microsoft.com/office/drawing/2014/main" id="{9134155F-3DEF-AA6E-4B3C-99E80A3810F9}"/>
                </a:ext>
              </a:extLst>
            </p:cNvPr>
            <p:cNvSpPr/>
            <p:nvPr/>
          </p:nvSpPr>
          <p:spPr>
            <a:xfrm>
              <a:off x="7891697" y="2312374"/>
              <a:ext cx="297952" cy="31702"/>
            </a:xfrm>
            <a:custGeom>
              <a:avLst/>
              <a:gdLst/>
              <a:ahLst/>
              <a:cxnLst/>
              <a:rect l="l" t="t" r="r" b="b"/>
              <a:pathLst>
                <a:path w="7068" h="754" extrusionOk="0">
                  <a:moveTo>
                    <a:pt x="7047" y="0"/>
                  </a:moveTo>
                  <a:lnTo>
                    <a:pt x="1" y="571"/>
                  </a:lnTo>
                  <a:lnTo>
                    <a:pt x="1" y="754"/>
                  </a:lnTo>
                  <a:lnTo>
                    <a:pt x="7068" y="204"/>
                  </a:lnTo>
                  <a:lnTo>
                    <a:pt x="70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381;p36">
              <a:extLst>
                <a:ext uri="{FF2B5EF4-FFF2-40B4-BE49-F238E27FC236}">
                  <a16:creationId xmlns:a16="http://schemas.microsoft.com/office/drawing/2014/main" id="{19F9A65F-9447-AFF3-81F8-3E9AEDDCAAAD}"/>
                </a:ext>
              </a:extLst>
            </p:cNvPr>
            <p:cNvSpPr/>
            <p:nvPr/>
          </p:nvSpPr>
          <p:spPr>
            <a:xfrm>
              <a:off x="7280462" y="2360304"/>
              <a:ext cx="297952" cy="30903"/>
            </a:xfrm>
            <a:custGeom>
              <a:avLst/>
              <a:gdLst/>
              <a:ahLst/>
              <a:cxnLst/>
              <a:rect l="l" t="t" r="r" b="b"/>
              <a:pathLst>
                <a:path w="7068" h="735" extrusionOk="0">
                  <a:moveTo>
                    <a:pt x="7067" y="1"/>
                  </a:moveTo>
                  <a:lnTo>
                    <a:pt x="1" y="551"/>
                  </a:lnTo>
                  <a:lnTo>
                    <a:pt x="21" y="734"/>
                  </a:lnTo>
                  <a:lnTo>
                    <a:pt x="7067" y="184"/>
                  </a:lnTo>
                  <a:lnTo>
                    <a:pt x="70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382;p36">
              <a:extLst>
                <a:ext uri="{FF2B5EF4-FFF2-40B4-BE49-F238E27FC236}">
                  <a16:creationId xmlns:a16="http://schemas.microsoft.com/office/drawing/2014/main" id="{8F96E91D-E72F-DA57-1C6B-2E92A4FFFFC9}"/>
                </a:ext>
              </a:extLst>
            </p:cNvPr>
            <p:cNvSpPr/>
            <p:nvPr/>
          </p:nvSpPr>
          <p:spPr>
            <a:xfrm>
              <a:off x="6974845" y="2384312"/>
              <a:ext cx="298795" cy="30861"/>
            </a:xfrm>
            <a:custGeom>
              <a:avLst/>
              <a:gdLst/>
              <a:ahLst/>
              <a:cxnLst/>
              <a:rect l="l" t="t" r="r" b="b"/>
              <a:pathLst>
                <a:path w="7088" h="734" extrusionOk="0">
                  <a:moveTo>
                    <a:pt x="7067" y="0"/>
                  </a:moveTo>
                  <a:lnTo>
                    <a:pt x="0" y="550"/>
                  </a:lnTo>
                  <a:lnTo>
                    <a:pt x="21" y="733"/>
                  </a:lnTo>
                  <a:lnTo>
                    <a:pt x="7088" y="183"/>
                  </a:lnTo>
                  <a:lnTo>
                    <a:pt x="70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383;p36">
              <a:extLst>
                <a:ext uri="{FF2B5EF4-FFF2-40B4-BE49-F238E27FC236}">
                  <a16:creationId xmlns:a16="http://schemas.microsoft.com/office/drawing/2014/main" id="{C9BFCB2B-04A2-6FB1-A4ED-5A1599239CC3}"/>
                </a:ext>
              </a:extLst>
            </p:cNvPr>
            <p:cNvSpPr/>
            <p:nvPr/>
          </p:nvSpPr>
          <p:spPr>
            <a:xfrm>
              <a:off x="6360154" y="2454526"/>
              <a:ext cx="5185" cy="8577"/>
            </a:xfrm>
            <a:custGeom>
              <a:avLst/>
              <a:gdLst/>
              <a:ahLst/>
              <a:cxnLst/>
              <a:rect l="l" t="t" r="r" b="b"/>
              <a:pathLst>
                <a:path w="123" h="204" extrusionOk="0">
                  <a:moveTo>
                    <a:pt x="102" y="0"/>
                  </a:moveTo>
                  <a:lnTo>
                    <a:pt x="1" y="20"/>
                  </a:lnTo>
                  <a:lnTo>
                    <a:pt x="21" y="204"/>
                  </a:lnTo>
                  <a:lnTo>
                    <a:pt x="123" y="204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384;p36">
              <a:extLst>
                <a:ext uri="{FF2B5EF4-FFF2-40B4-BE49-F238E27FC236}">
                  <a16:creationId xmlns:a16="http://schemas.microsoft.com/office/drawing/2014/main" id="{92E8EB34-3189-F815-E9E7-B2AD8EF48324}"/>
                </a:ext>
              </a:extLst>
            </p:cNvPr>
            <p:cNvSpPr/>
            <p:nvPr/>
          </p:nvSpPr>
          <p:spPr>
            <a:xfrm>
              <a:off x="6661471" y="2431402"/>
              <a:ext cx="8642" cy="8577"/>
            </a:xfrm>
            <a:custGeom>
              <a:avLst/>
              <a:gdLst/>
              <a:ahLst/>
              <a:cxnLst/>
              <a:rect l="l" t="t" r="r" b="b"/>
              <a:pathLst>
                <a:path w="205" h="204" extrusionOk="0">
                  <a:moveTo>
                    <a:pt x="205" y="0"/>
                  </a:moveTo>
                  <a:lnTo>
                    <a:pt x="1" y="21"/>
                  </a:lnTo>
                  <a:lnTo>
                    <a:pt x="21" y="204"/>
                  </a:lnTo>
                  <a:lnTo>
                    <a:pt x="205" y="184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385;p36">
              <a:extLst>
                <a:ext uri="{FF2B5EF4-FFF2-40B4-BE49-F238E27FC236}">
                  <a16:creationId xmlns:a16="http://schemas.microsoft.com/office/drawing/2014/main" id="{DA52F017-9C03-6265-D122-8C3DA1EAAAA2}"/>
                </a:ext>
              </a:extLst>
            </p:cNvPr>
            <p:cNvSpPr/>
            <p:nvPr/>
          </p:nvSpPr>
          <p:spPr>
            <a:xfrm>
              <a:off x="6967131" y="2407436"/>
              <a:ext cx="8600" cy="8577"/>
            </a:xfrm>
            <a:custGeom>
              <a:avLst/>
              <a:gdLst/>
              <a:ahLst/>
              <a:cxnLst/>
              <a:rect l="l" t="t" r="r" b="b"/>
              <a:pathLst>
                <a:path w="204" h="204" extrusionOk="0">
                  <a:moveTo>
                    <a:pt x="183" y="0"/>
                  </a:moveTo>
                  <a:lnTo>
                    <a:pt x="0" y="20"/>
                  </a:lnTo>
                  <a:lnTo>
                    <a:pt x="20" y="204"/>
                  </a:lnTo>
                  <a:lnTo>
                    <a:pt x="204" y="18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386;p36">
              <a:extLst>
                <a:ext uri="{FF2B5EF4-FFF2-40B4-BE49-F238E27FC236}">
                  <a16:creationId xmlns:a16="http://schemas.microsoft.com/office/drawing/2014/main" id="{7DC06219-4215-219F-5026-84FB24A6F29F}"/>
                </a:ext>
              </a:extLst>
            </p:cNvPr>
            <p:cNvSpPr/>
            <p:nvPr/>
          </p:nvSpPr>
          <p:spPr>
            <a:xfrm>
              <a:off x="7272748" y="2383429"/>
              <a:ext cx="8600" cy="8619"/>
            </a:xfrm>
            <a:custGeom>
              <a:avLst/>
              <a:gdLst/>
              <a:ahLst/>
              <a:cxnLst/>
              <a:rect l="l" t="t" r="r" b="b"/>
              <a:pathLst>
                <a:path w="204" h="205" extrusionOk="0">
                  <a:moveTo>
                    <a:pt x="184" y="1"/>
                  </a:moveTo>
                  <a:lnTo>
                    <a:pt x="0" y="21"/>
                  </a:lnTo>
                  <a:lnTo>
                    <a:pt x="21" y="204"/>
                  </a:lnTo>
                  <a:lnTo>
                    <a:pt x="204" y="184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387;p36">
              <a:extLst>
                <a:ext uri="{FF2B5EF4-FFF2-40B4-BE49-F238E27FC236}">
                  <a16:creationId xmlns:a16="http://schemas.microsoft.com/office/drawing/2014/main" id="{5AFDDC07-B732-D6A3-3497-F951A8B2BFA8}"/>
                </a:ext>
              </a:extLst>
            </p:cNvPr>
            <p:cNvSpPr/>
            <p:nvPr/>
          </p:nvSpPr>
          <p:spPr>
            <a:xfrm>
              <a:off x="7578365" y="2359464"/>
              <a:ext cx="8642" cy="8619"/>
            </a:xfrm>
            <a:custGeom>
              <a:avLst/>
              <a:gdLst/>
              <a:ahLst/>
              <a:cxnLst/>
              <a:rect l="l" t="t" r="r" b="b"/>
              <a:pathLst>
                <a:path w="205" h="205" extrusionOk="0">
                  <a:moveTo>
                    <a:pt x="184" y="1"/>
                  </a:moveTo>
                  <a:lnTo>
                    <a:pt x="0" y="21"/>
                  </a:lnTo>
                  <a:lnTo>
                    <a:pt x="0" y="204"/>
                  </a:lnTo>
                  <a:lnTo>
                    <a:pt x="204" y="204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388;p36">
              <a:extLst>
                <a:ext uri="{FF2B5EF4-FFF2-40B4-BE49-F238E27FC236}">
                  <a16:creationId xmlns:a16="http://schemas.microsoft.com/office/drawing/2014/main" id="{AF12923F-ECCD-48D9-B4FC-4B88C39354B1}"/>
                </a:ext>
              </a:extLst>
            </p:cNvPr>
            <p:cNvSpPr/>
            <p:nvPr/>
          </p:nvSpPr>
          <p:spPr>
            <a:xfrm>
              <a:off x="7883140" y="2336339"/>
              <a:ext cx="8600" cy="7736"/>
            </a:xfrm>
            <a:custGeom>
              <a:avLst/>
              <a:gdLst/>
              <a:ahLst/>
              <a:cxnLst/>
              <a:rect l="l" t="t" r="r" b="b"/>
              <a:pathLst>
                <a:path w="204" h="184" extrusionOk="0">
                  <a:moveTo>
                    <a:pt x="0" y="1"/>
                  </a:moveTo>
                  <a:lnTo>
                    <a:pt x="21" y="184"/>
                  </a:lnTo>
                  <a:lnTo>
                    <a:pt x="204" y="184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389;p36">
              <a:extLst>
                <a:ext uri="{FF2B5EF4-FFF2-40B4-BE49-F238E27FC236}">
                  <a16:creationId xmlns:a16="http://schemas.microsoft.com/office/drawing/2014/main" id="{5F2716B5-1F14-97CD-DF4F-400195ECC2B8}"/>
                </a:ext>
              </a:extLst>
            </p:cNvPr>
            <p:cNvSpPr/>
            <p:nvPr/>
          </p:nvSpPr>
          <p:spPr>
            <a:xfrm>
              <a:off x="8188757" y="2312374"/>
              <a:ext cx="8600" cy="8619"/>
            </a:xfrm>
            <a:custGeom>
              <a:avLst/>
              <a:gdLst/>
              <a:ahLst/>
              <a:cxnLst/>
              <a:rect l="l" t="t" r="r" b="b"/>
              <a:pathLst>
                <a:path w="204" h="205" extrusionOk="0">
                  <a:moveTo>
                    <a:pt x="0" y="0"/>
                  </a:moveTo>
                  <a:lnTo>
                    <a:pt x="21" y="204"/>
                  </a:lnTo>
                  <a:lnTo>
                    <a:pt x="204" y="184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390;p36">
              <a:extLst>
                <a:ext uri="{FF2B5EF4-FFF2-40B4-BE49-F238E27FC236}">
                  <a16:creationId xmlns:a16="http://schemas.microsoft.com/office/drawing/2014/main" id="{BC9F9C26-1A84-6C73-0A84-6844B4A7586F}"/>
                </a:ext>
              </a:extLst>
            </p:cNvPr>
            <p:cNvSpPr/>
            <p:nvPr/>
          </p:nvSpPr>
          <p:spPr>
            <a:xfrm>
              <a:off x="6999716" y="2677993"/>
              <a:ext cx="297952" cy="30861"/>
            </a:xfrm>
            <a:custGeom>
              <a:avLst/>
              <a:gdLst/>
              <a:ahLst/>
              <a:cxnLst/>
              <a:rect l="l" t="t" r="r" b="b"/>
              <a:pathLst>
                <a:path w="7068" h="734" extrusionOk="0">
                  <a:moveTo>
                    <a:pt x="7068" y="1"/>
                  </a:moveTo>
                  <a:lnTo>
                    <a:pt x="1" y="550"/>
                  </a:lnTo>
                  <a:lnTo>
                    <a:pt x="21" y="734"/>
                  </a:lnTo>
                  <a:lnTo>
                    <a:pt x="7068" y="184"/>
                  </a:lnTo>
                  <a:lnTo>
                    <a:pt x="70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391;p36">
              <a:extLst>
                <a:ext uri="{FF2B5EF4-FFF2-40B4-BE49-F238E27FC236}">
                  <a16:creationId xmlns:a16="http://schemas.microsoft.com/office/drawing/2014/main" id="{DCE32A43-87F0-ABB8-BC50-C015F40BC83F}"/>
                </a:ext>
              </a:extLst>
            </p:cNvPr>
            <p:cNvSpPr/>
            <p:nvPr/>
          </p:nvSpPr>
          <p:spPr>
            <a:xfrm>
              <a:off x="7916610" y="2606055"/>
              <a:ext cx="297952" cy="31744"/>
            </a:xfrm>
            <a:custGeom>
              <a:avLst/>
              <a:gdLst/>
              <a:ahLst/>
              <a:cxnLst/>
              <a:rect l="l" t="t" r="r" b="b"/>
              <a:pathLst>
                <a:path w="7068" h="755" extrusionOk="0">
                  <a:moveTo>
                    <a:pt x="7047" y="1"/>
                  </a:moveTo>
                  <a:lnTo>
                    <a:pt x="0" y="551"/>
                  </a:lnTo>
                  <a:lnTo>
                    <a:pt x="0" y="754"/>
                  </a:lnTo>
                  <a:lnTo>
                    <a:pt x="7067" y="204"/>
                  </a:lnTo>
                  <a:lnTo>
                    <a:pt x="70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392;p36">
              <a:extLst>
                <a:ext uri="{FF2B5EF4-FFF2-40B4-BE49-F238E27FC236}">
                  <a16:creationId xmlns:a16="http://schemas.microsoft.com/office/drawing/2014/main" id="{1C29207F-9A8C-568D-7FB8-6353AB5579D8}"/>
                </a:ext>
              </a:extLst>
            </p:cNvPr>
            <p:cNvSpPr/>
            <p:nvPr/>
          </p:nvSpPr>
          <p:spPr>
            <a:xfrm>
              <a:off x="8221384" y="2593231"/>
              <a:ext cx="162297" cy="20602"/>
            </a:xfrm>
            <a:custGeom>
              <a:avLst/>
              <a:gdLst/>
              <a:ahLst/>
              <a:cxnLst/>
              <a:rect l="l" t="t" r="r" b="b"/>
              <a:pathLst>
                <a:path w="3850" h="490" extrusionOk="0">
                  <a:moveTo>
                    <a:pt x="3829" y="0"/>
                  </a:moveTo>
                  <a:lnTo>
                    <a:pt x="0" y="285"/>
                  </a:lnTo>
                  <a:lnTo>
                    <a:pt x="21" y="489"/>
                  </a:lnTo>
                  <a:lnTo>
                    <a:pt x="3849" y="184"/>
                  </a:lnTo>
                  <a:cubicBezTo>
                    <a:pt x="3829" y="123"/>
                    <a:pt x="3829" y="61"/>
                    <a:pt x="38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393;p36">
              <a:extLst>
                <a:ext uri="{FF2B5EF4-FFF2-40B4-BE49-F238E27FC236}">
                  <a16:creationId xmlns:a16="http://schemas.microsoft.com/office/drawing/2014/main" id="{474F166F-B429-BC9D-938A-E0114FBD6FEA}"/>
                </a:ext>
              </a:extLst>
            </p:cNvPr>
            <p:cNvSpPr/>
            <p:nvPr/>
          </p:nvSpPr>
          <p:spPr>
            <a:xfrm>
              <a:off x="7305375" y="2654027"/>
              <a:ext cx="297909" cy="30861"/>
            </a:xfrm>
            <a:custGeom>
              <a:avLst/>
              <a:gdLst/>
              <a:ahLst/>
              <a:cxnLst/>
              <a:rect l="l" t="t" r="r" b="b"/>
              <a:pathLst>
                <a:path w="7067" h="734" extrusionOk="0">
                  <a:moveTo>
                    <a:pt x="7047" y="0"/>
                  </a:moveTo>
                  <a:lnTo>
                    <a:pt x="0" y="550"/>
                  </a:lnTo>
                  <a:lnTo>
                    <a:pt x="20" y="733"/>
                  </a:lnTo>
                  <a:lnTo>
                    <a:pt x="7067" y="184"/>
                  </a:lnTo>
                  <a:lnTo>
                    <a:pt x="70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394;p36">
              <a:extLst>
                <a:ext uri="{FF2B5EF4-FFF2-40B4-BE49-F238E27FC236}">
                  <a16:creationId xmlns:a16="http://schemas.microsoft.com/office/drawing/2014/main" id="{9D534F32-AE77-9301-B5B6-6EE4562E1FAF}"/>
                </a:ext>
              </a:extLst>
            </p:cNvPr>
            <p:cNvSpPr/>
            <p:nvPr/>
          </p:nvSpPr>
          <p:spPr>
            <a:xfrm>
              <a:off x="7610993" y="2630062"/>
              <a:ext cx="297952" cy="30861"/>
            </a:xfrm>
            <a:custGeom>
              <a:avLst/>
              <a:gdLst/>
              <a:ahLst/>
              <a:cxnLst/>
              <a:rect l="l" t="t" r="r" b="b"/>
              <a:pathLst>
                <a:path w="7068" h="734" extrusionOk="0">
                  <a:moveTo>
                    <a:pt x="7047" y="0"/>
                  </a:moveTo>
                  <a:lnTo>
                    <a:pt x="0" y="550"/>
                  </a:lnTo>
                  <a:lnTo>
                    <a:pt x="21" y="733"/>
                  </a:lnTo>
                  <a:lnTo>
                    <a:pt x="7067" y="183"/>
                  </a:lnTo>
                  <a:lnTo>
                    <a:pt x="70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395;p36">
              <a:extLst>
                <a:ext uri="{FF2B5EF4-FFF2-40B4-BE49-F238E27FC236}">
                  <a16:creationId xmlns:a16="http://schemas.microsoft.com/office/drawing/2014/main" id="{BFBCA435-14A5-97FF-49D8-4C1381E3939F}"/>
                </a:ext>
              </a:extLst>
            </p:cNvPr>
            <p:cNvSpPr/>
            <p:nvPr/>
          </p:nvSpPr>
          <p:spPr>
            <a:xfrm>
              <a:off x="6694984" y="2701117"/>
              <a:ext cx="297952" cy="31702"/>
            </a:xfrm>
            <a:custGeom>
              <a:avLst/>
              <a:gdLst/>
              <a:ahLst/>
              <a:cxnLst/>
              <a:rect l="l" t="t" r="r" b="b"/>
              <a:pathLst>
                <a:path w="7068" h="754" extrusionOk="0">
                  <a:moveTo>
                    <a:pt x="7047" y="0"/>
                  </a:moveTo>
                  <a:lnTo>
                    <a:pt x="0" y="571"/>
                  </a:lnTo>
                  <a:lnTo>
                    <a:pt x="0" y="754"/>
                  </a:lnTo>
                  <a:lnTo>
                    <a:pt x="7067" y="204"/>
                  </a:lnTo>
                  <a:lnTo>
                    <a:pt x="70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396;p36">
              <a:extLst>
                <a:ext uri="{FF2B5EF4-FFF2-40B4-BE49-F238E27FC236}">
                  <a16:creationId xmlns:a16="http://schemas.microsoft.com/office/drawing/2014/main" id="{B0520F93-0131-EB44-B672-68383AC37DA8}"/>
                </a:ext>
              </a:extLst>
            </p:cNvPr>
            <p:cNvSpPr/>
            <p:nvPr/>
          </p:nvSpPr>
          <p:spPr>
            <a:xfrm>
              <a:off x="6389366" y="2725083"/>
              <a:ext cx="297909" cy="31744"/>
            </a:xfrm>
            <a:custGeom>
              <a:avLst/>
              <a:gdLst/>
              <a:ahLst/>
              <a:cxnLst/>
              <a:rect l="l" t="t" r="r" b="b"/>
              <a:pathLst>
                <a:path w="7067" h="755" extrusionOk="0">
                  <a:moveTo>
                    <a:pt x="7047" y="1"/>
                  </a:moveTo>
                  <a:lnTo>
                    <a:pt x="0" y="551"/>
                  </a:lnTo>
                  <a:lnTo>
                    <a:pt x="20" y="754"/>
                  </a:lnTo>
                  <a:lnTo>
                    <a:pt x="7067" y="204"/>
                  </a:lnTo>
                  <a:lnTo>
                    <a:pt x="70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397;p36">
              <a:extLst>
                <a:ext uri="{FF2B5EF4-FFF2-40B4-BE49-F238E27FC236}">
                  <a16:creationId xmlns:a16="http://schemas.microsoft.com/office/drawing/2014/main" id="{3B6B8811-A65E-C35F-95F5-8190781A580B}"/>
                </a:ext>
              </a:extLst>
            </p:cNvPr>
            <p:cNvSpPr/>
            <p:nvPr/>
          </p:nvSpPr>
          <p:spPr>
            <a:xfrm>
              <a:off x="6385067" y="2748207"/>
              <a:ext cx="4342" cy="8619"/>
            </a:xfrm>
            <a:custGeom>
              <a:avLst/>
              <a:gdLst/>
              <a:ahLst/>
              <a:cxnLst/>
              <a:rect l="l" t="t" r="r" b="b"/>
              <a:pathLst>
                <a:path w="103" h="205" extrusionOk="0">
                  <a:moveTo>
                    <a:pt x="0" y="1"/>
                  </a:moveTo>
                  <a:lnTo>
                    <a:pt x="21" y="204"/>
                  </a:lnTo>
                  <a:lnTo>
                    <a:pt x="102" y="184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398;p36">
              <a:extLst>
                <a:ext uri="{FF2B5EF4-FFF2-40B4-BE49-F238E27FC236}">
                  <a16:creationId xmlns:a16="http://schemas.microsoft.com/office/drawing/2014/main" id="{DF84E31E-87B2-B3EB-E868-4C420C299844}"/>
                </a:ext>
              </a:extLst>
            </p:cNvPr>
            <p:cNvSpPr/>
            <p:nvPr/>
          </p:nvSpPr>
          <p:spPr>
            <a:xfrm>
              <a:off x="6686384" y="2725083"/>
              <a:ext cx="8642" cy="8619"/>
            </a:xfrm>
            <a:custGeom>
              <a:avLst/>
              <a:gdLst/>
              <a:ahLst/>
              <a:cxnLst/>
              <a:rect l="l" t="t" r="r" b="b"/>
              <a:pathLst>
                <a:path w="205" h="205" extrusionOk="0">
                  <a:moveTo>
                    <a:pt x="1" y="1"/>
                  </a:moveTo>
                  <a:lnTo>
                    <a:pt x="21" y="204"/>
                  </a:lnTo>
                  <a:lnTo>
                    <a:pt x="204" y="184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399;p36">
              <a:extLst>
                <a:ext uri="{FF2B5EF4-FFF2-40B4-BE49-F238E27FC236}">
                  <a16:creationId xmlns:a16="http://schemas.microsoft.com/office/drawing/2014/main" id="{1D978666-FB30-0698-2FE1-3AD1FC1E3134}"/>
                </a:ext>
              </a:extLst>
            </p:cNvPr>
            <p:cNvSpPr/>
            <p:nvPr/>
          </p:nvSpPr>
          <p:spPr>
            <a:xfrm>
              <a:off x="6992002" y="2701117"/>
              <a:ext cx="8642" cy="8619"/>
            </a:xfrm>
            <a:custGeom>
              <a:avLst/>
              <a:gdLst/>
              <a:ahLst/>
              <a:cxnLst/>
              <a:rect l="l" t="t" r="r" b="b"/>
              <a:pathLst>
                <a:path w="205" h="205" extrusionOk="0">
                  <a:moveTo>
                    <a:pt x="1" y="0"/>
                  </a:moveTo>
                  <a:lnTo>
                    <a:pt x="21" y="204"/>
                  </a:lnTo>
                  <a:lnTo>
                    <a:pt x="204" y="184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400;p36">
              <a:extLst>
                <a:ext uri="{FF2B5EF4-FFF2-40B4-BE49-F238E27FC236}">
                  <a16:creationId xmlns:a16="http://schemas.microsoft.com/office/drawing/2014/main" id="{BE760479-5019-9853-990B-40E31D75B861}"/>
                </a:ext>
              </a:extLst>
            </p:cNvPr>
            <p:cNvSpPr/>
            <p:nvPr/>
          </p:nvSpPr>
          <p:spPr>
            <a:xfrm>
              <a:off x="7297619" y="2677152"/>
              <a:ext cx="8642" cy="8577"/>
            </a:xfrm>
            <a:custGeom>
              <a:avLst/>
              <a:gdLst/>
              <a:ahLst/>
              <a:cxnLst/>
              <a:rect l="l" t="t" r="r" b="b"/>
              <a:pathLst>
                <a:path w="205" h="204" extrusionOk="0">
                  <a:moveTo>
                    <a:pt x="184" y="0"/>
                  </a:moveTo>
                  <a:lnTo>
                    <a:pt x="1" y="21"/>
                  </a:lnTo>
                  <a:lnTo>
                    <a:pt x="1" y="204"/>
                  </a:lnTo>
                  <a:lnTo>
                    <a:pt x="204" y="183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401;p36">
              <a:extLst>
                <a:ext uri="{FF2B5EF4-FFF2-40B4-BE49-F238E27FC236}">
                  <a16:creationId xmlns:a16="http://schemas.microsoft.com/office/drawing/2014/main" id="{56095A20-4FF1-8FCA-D891-27B5DED223F3}"/>
                </a:ext>
              </a:extLst>
            </p:cNvPr>
            <p:cNvSpPr/>
            <p:nvPr/>
          </p:nvSpPr>
          <p:spPr>
            <a:xfrm>
              <a:off x="7602393" y="2653144"/>
              <a:ext cx="9485" cy="8619"/>
            </a:xfrm>
            <a:custGeom>
              <a:avLst/>
              <a:gdLst/>
              <a:ahLst/>
              <a:cxnLst/>
              <a:rect l="l" t="t" r="r" b="b"/>
              <a:pathLst>
                <a:path w="225" h="205" extrusionOk="0">
                  <a:moveTo>
                    <a:pt x="204" y="1"/>
                  </a:moveTo>
                  <a:lnTo>
                    <a:pt x="1" y="21"/>
                  </a:lnTo>
                  <a:lnTo>
                    <a:pt x="21" y="205"/>
                  </a:lnTo>
                  <a:lnTo>
                    <a:pt x="225" y="184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402;p36">
              <a:extLst>
                <a:ext uri="{FF2B5EF4-FFF2-40B4-BE49-F238E27FC236}">
                  <a16:creationId xmlns:a16="http://schemas.microsoft.com/office/drawing/2014/main" id="{155F2C79-9C86-55F4-ACA5-E60EC4933395}"/>
                </a:ext>
              </a:extLst>
            </p:cNvPr>
            <p:cNvSpPr/>
            <p:nvPr/>
          </p:nvSpPr>
          <p:spPr>
            <a:xfrm>
              <a:off x="7908011" y="2629179"/>
              <a:ext cx="8642" cy="8619"/>
            </a:xfrm>
            <a:custGeom>
              <a:avLst/>
              <a:gdLst/>
              <a:ahLst/>
              <a:cxnLst/>
              <a:rect l="l" t="t" r="r" b="b"/>
              <a:pathLst>
                <a:path w="205" h="205" extrusionOk="0">
                  <a:moveTo>
                    <a:pt x="204" y="1"/>
                  </a:moveTo>
                  <a:lnTo>
                    <a:pt x="1" y="21"/>
                  </a:lnTo>
                  <a:lnTo>
                    <a:pt x="21" y="204"/>
                  </a:lnTo>
                  <a:lnTo>
                    <a:pt x="204" y="204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403;p36">
              <a:extLst>
                <a:ext uri="{FF2B5EF4-FFF2-40B4-BE49-F238E27FC236}">
                  <a16:creationId xmlns:a16="http://schemas.microsoft.com/office/drawing/2014/main" id="{AD64E454-5C4B-17A9-6D2B-8FE63B4C54F7}"/>
                </a:ext>
              </a:extLst>
            </p:cNvPr>
            <p:cNvSpPr/>
            <p:nvPr/>
          </p:nvSpPr>
          <p:spPr>
            <a:xfrm>
              <a:off x="8213628" y="2605214"/>
              <a:ext cx="8642" cy="9460"/>
            </a:xfrm>
            <a:custGeom>
              <a:avLst/>
              <a:gdLst/>
              <a:ahLst/>
              <a:cxnLst/>
              <a:rect l="l" t="t" r="r" b="b"/>
              <a:pathLst>
                <a:path w="205" h="225" extrusionOk="0">
                  <a:moveTo>
                    <a:pt x="184" y="0"/>
                  </a:moveTo>
                  <a:lnTo>
                    <a:pt x="1" y="21"/>
                  </a:lnTo>
                  <a:lnTo>
                    <a:pt x="21" y="224"/>
                  </a:lnTo>
                  <a:lnTo>
                    <a:pt x="205" y="204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404;p36">
              <a:extLst>
                <a:ext uri="{FF2B5EF4-FFF2-40B4-BE49-F238E27FC236}">
                  <a16:creationId xmlns:a16="http://schemas.microsoft.com/office/drawing/2014/main" id="{44549B65-75AB-994B-BFAB-1FD24B62381C}"/>
                </a:ext>
              </a:extLst>
            </p:cNvPr>
            <p:cNvSpPr/>
            <p:nvPr/>
          </p:nvSpPr>
          <p:spPr>
            <a:xfrm>
              <a:off x="8246255" y="2886912"/>
              <a:ext cx="152011" cy="19761"/>
            </a:xfrm>
            <a:custGeom>
              <a:avLst/>
              <a:gdLst/>
              <a:ahLst/>
              <a:cxnLst/>
              <a:rect l="l" t="t" r="r" b="b"/>
              <a:pathLst>
                <a:path w="3606" h="470" extrusionOk="0">
                  <a:moveTo>
                    <a:pt x="3565" y="1"/>
                  </a:moveTo>
                  <a:lnTo>
                    <a:pt x="1" y="286"/>
                  </a:lnTo>
                  <a:lnTo>
                    <a:pt x="21" y="469"/>
                  </a:lnTo>
                  <a:lnTo>
                    <a:pt x="3606" y="204"/>
                  </a:lnTo>
                  <a:cubicBezTo>
                    <a:pt x="3585" y="143"/>
                    <a:pt x="3585" y="62"/>
                    <a:pt x="35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405;p36">
              <a:extLst>
                <a:ext uri="{FF2B5EF4-FFF2-40B4-BE49-F238E27FC236}">
                  <a16:creationId xmlns:a16="http://schemas.microsoft.com/office/drawing/2014/main" id="{A3684EFB-C6C8-3840-D0DA-5AF6FCA1D6CA}"/>
                </a:ext>
              </a:extLst>
            </p:cNvPr>
            <p:cNvSpPr/>
            <p:nvPr/>
          </p:nvSpPr>
          <p:spPr>
            <a:xfrm>
              <a:off x="7024629" y="2970833"/>
              <a:ext cx="297952" cy="31744"/>
            </a:xfrm>
            <a:custGeom>
              <a:avLst/>
              <a:gdLst/>
              <a:ahLst/>
              <a:cxnLst/>
              <a:rect l="l" t="t" r="r" b="b"/>
              <a:pathLst>
                <a:path w="7068" h="755" extrusionOk="0">
                  <a:moveTo>
                    <a:pt x="7067" y="1"/>
                  </a:moveTo>
                  <a:lnTo>
                    <a:pt x="1" y="550"/>
                  </a:lnTo>
                  <a:lnTo>
                    <a:pt x="21" y="754"/>
                  </a:lnTo>
                  <a:lnTo>
                    <a:pt x="7067" y="204"/>
                  </a:lnTo>
                  <a:lnTo>
                    <a:pt x="70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406;p36">
              <a:extLst>
                <a:ext uri="{FF2B5EF4-FFF2-40B4-BE49-F238E27FC236}">
                  <a16:creationId xmlns:a16="http://schemas.microsoft.com/office/drawing/2014/main" id="{52261BAA-A056-2D94-6DD6-814AF0D254C3}"/>
                </a:ext>
              </a:extLst>
            </p:cNvPr>
            <p:cNvSpPr/>
            <p:nvPr/>
          </p:nvSpPr>
          <p:spPr>
            <a:xfrm>
              <a:off x="7940638" y="2899778"/>
              <a:ext cx="298795" cy="30861"/>
            </a:xfrm>
            <a:custGeom>
              <a:avLst/>
              <a:gdLst/>
              <a:ahLst/>
              <a:cxnLst/>
              <a:rect l="l" t="t" r="r" b="b"/>
              <a:pathLst>
                <a:path w="7088" h="734" extrusionOk="0">
                  <a:moveTo>
                    <a:pt x="7068" y="0"/>
                  </a:moveTo>
                  <a:lnTo>
                    <a:pt x="1" y="550"/>
                  </a:lnTo>
                  <a:lnTo>
                    <a:pt x="21" y="733"/>
                  </a:lnTo>
                  <a:lnTo>
                    <a:pt x="7088" y="184"/>
                  </a:lnTo>
                  <a:lnTo>
                    <a:pt x="70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407;p36">
              <a:extLst>
                <a:ext uri="{FF2B5EF4-FFF2-40B4-BE49-F238E27FC236}">
                  <a16:creationId xmlns:a16="http://schemas.microsoft.com/office/drawing/2014/main" id="{900A472B-CA09-62D9-7497-CDA681EC8D32}"/>
                </a:ext>
              </a:extLst>
            </p:cNvPr>
            <p:cNvSpPr/>
            <p:nvPr/>
          </p:nvSpPr>
          <p:spPr>
            <a:xfrm>
              <a:off x="6414237" y="3018806"/>
              <a:ext cx="297952" cy="30861"/>
            </a:xfrm>
            <a:custGeom>
              <a:avLst/>
              <a:gdLst/>
              <a:ahLst/>
              <a:cxnLst/>
              <a:rect l="l" t="t" r="r" b="b"/>
              <a:pathLst>
                <a:path w="7068" h="734" extrusionOk="0">
                  <a:moveTo>
                    <a:pt x="7047" y="0"/>
                  </a:moveTo>
                  <a:lnTo>
                    <a:pt x="1" y="550"/>
                  </a:lnTo>
                  <a:lnTo>
                    <a:pt x="1" y="733"/>
                  </a:lnTo>
                  <a:lnTo>
                    <a:pt x="7067" y="183"/>
                  </a:lnTo>
                  <a:lnTo>
                    <a:pt x="70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408;p36">
              <a:extLst>
                <a:ext uri="{FF2B5EF4-FFF2-40B4-BE49-F238E27FC236}">
                  <a16:creationId xmlns:a16="http://schemas.microsoft.com/office/drawing/2014/main" id="{D684B7EA-76FB-65E5-AC4C-8969AB8B940C}"/>
                </a:ext>
              </a:extLst>
            </p:cNvPr>
            <p:cNvSpPr/>
            <p:nvPr/>
          </p:nvSpPr>
          <p:spPr>
            <a:xfrm>
              <a:off x="6719012" y="2994798"/>
              <a:ext cx="298795" cy="31744"/>
            </a:xfrm>
            <a:custGeom>
              <a:avLst/>
              <a:gdLst/>
              <a:ahLst/>
              <a:cxnLst/>
              <a:rect l="l" t="t" r="r" b="b"/>
              <a:pathLst>
                <a:path w="7088" h="755" extrusionOk="0">
                  <a:moveTo>
                    <a:pt x="7067" y="1"/>
                  </a:moveTo>
                  <a:lnTo>
                    <a:pt x="0" y="551"/>
                  </a:lnTo>
                  <a:lnTo>
                    <a:pt x="21" y="754"/>
                  </a:lnTo>
                  <a:lnTo>
                    <a:pt x="7088" y="204"/>
                  </a:lnTo>
                  <a:lnTo>
                    <a:pt x="70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409;p36">
              <a:extLst>
                <a:ext uri="{FF2B5EF4-FFF2-40B4-BE49-F238E27FC236}">
                  <a16:creationId xmlns:a16="http://schemas.microsoft.com/office/drawing/2014/main" id="{746CF005-D9B6-5B4C-8C63-DD64910B89EE}"/>
                </a:ext>
              </a:extLst>
            </p:cNvPr>
            <p:cNvSpPr/>
            <p:nvPr/>
          </p:nvSpPr>
          <p:spPr>
            <a:xfrm>
              <a:off x="7635864" y="2923743"/>
              <a:ext cx="297952" cy="30861"/>
            </a:xfrm>
            <a:custGeom>
              <a:avLst/>
              <a:gdLst/>
              <a:ahLst/>
              <a:cxnLst/>
              <a:rect l="l" t="t" r="r" b="b"/>
              <a:pathLst>
                <a:path w="7068" h="734" extrusionOk="0">
                  <a:moveTo>
                    <a:pt x="7047" y="0"/>
                  </a:moveTo>
                  <a:lnTo>
                    <a:pt x="1" y="550"/>
                  </a:lnTo>
                  <a:lnTo>
                    <a:pt x="1" y="734"/>
                  </a:lnTo>
                  <a:lnTo>
                    <a:pt x="7068" y="184"/>
                  </a:lnTo>
                  <a:lnTo>
                    <a:pt x="70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410;p36">
              <a:extLst>
                <a:ext uri="{FF2B5EF4-FFF2-40B4-BE49-F238E27FC236}">
                  <a16:creationId xmlns:a16="http://schemas.microsoft.com/office/drawing/2014/main" id="{1E11C06F-D107-BB20-8D51-9A2ECABEA020}"/>
                </a:ext>
              </a:extLst>
            </p:cNvPr>
            <p:cNvSpPr/>
            <p:nvPr/>
          </p:nvSpPr>
          <p:spPr>
            <a:xfrm>
              <a:off x="7330246" y="2947708"/>
              <a:ext cx="297952" cy="30861"/>
            </a:xfrm>
            <a:custGeom>
              <a:avLst/>
              <a:gdLst/>
              <a:ahLst/>
              <a:cxnLst/>
              <a:rect l="l" t="t" r="r" b="b"/>
              <a:pathLst>
                <a:path w="7068" h="734" extrusionOk="0">
                  <a:moveTo>
                    <a:pt x="7047" y="1"/>
                  </a:moveTo>
                  <a:lnTo>
                    <a:pt x="1" y="551"/>
                  </a:lnTo>
                  <a:lnTo>
                    <a:pt x="21" y="734"/>
                  </a:lnTo>
                  <a:lnTo>
                    <a:pt x="7068" y="184"/>
                  </a:lnTo>
                  <a:lnTo>
                    <a:pt x="70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411;p36">
              <a:extLst>
                <a:ext uri="{FF2B5EF4-FFF2-40B4-BE49-F238E27FC236}">
                  <a16:creationId xmlns:a16="http://schemas.microsoft.com/office/drawing/2014/main" id="{018DA23A-436D-141D-FF5E-091C06090789}"/>
                </a:ext>
              </a:extLst>
            </p:cNvPr>
            <p:cNvSpPr/>
            <p:nvPr/>
          </p:nvSpPr>
          <p:spPr>
            <a:xfrm>
              <a:off x="6409938" y="3041888"/>
              <a:ext cx="4342" cy="8619"/>
            </a:xfrm>
            <a:custGeom>
              <a:avLst/>
              <a:gdLst/>
              <a:ahLst/>
              <a:cxnLst/>
              <a:rect l="l" t="t" r="r" b="b"/>
              <a:pathLst>
                <a:path w="103" h="205" extrusionOk="0">
                  <a:moveTo>
                    <a:pt x="1" y="1"/>
                  </a:moveTo>
                  <a:lnTo>
                    <a:pt x="21" y="205"/>
                  </a:lnTo>
                  <a:lnTo>
                    <a:pt x="103" y="184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412;p36">
              <a:extLst>
                <a:ext uri="{FF2B5EF4-FFF2-40B4-BE49-F238E27FC236}">
                  <a16:creationId xmlns:a16="http://schemas.microsoft.com/office/drawing/2014/main" id="{DCD69DD3-B972-A60A-E132-A91D9F44A6B7}"/>
                </a:ext>
              </a:extLst>
            </p:cNvPr>
            <p:cNvSpPr/>
            <p:nvPr/>
          </p:nvSpPr>
          <p:spPr>
            <a:xfrm>
              <a:off x="6711297" y="3017923"/>
              <a:ext cx="8600" cy="8619"/>
            </a:xfrm>
            <a:custGeom>
              <a:avLst/>
              <a:gdLst/>
              <a:ahLst/>
              <a:cxnLst/>
              <a:rect l="l" t="t" r="r" b="b"/>
              <a:pathLst>
                <a:path w="204" h="205" extrusionOk="0">
                  <a:moveTo>
                    <a:pt x="183" y="1"/>
                  </a:moveTo>
                  <a:lnTo>
                    <a:pt x="0" y="21"/>
                  </a:lnTo>
                  <a:lnTo>
                    <a:pt x="20" y="204"/>
                  </a:lnTo>
                  <a:lnTo>
                    <a:pt x="204" y="204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413;p36">
              <a:extLst>
                <a:ext uri="{FF2B5EF4-FFF2-40B4-BE49-F238E27FC236}">
                  <a16:creationId xmlns:a16="http://schemas.microsoft.com/office/drawing/2014/main" id="{EE4A7D6E-4704-15E8-3437-97795A54B78A}"/>
                </a:ext>
              </a:extLst>
            </p:cNvPr>
            <p:cNvSpPr/>
            <p:nvPr/>
          </p:nvSpPr>
          <p:spPr>
            <a:xfrm>
              <a:off x="7016915" y="2993957"/>
              <a:ext cx="8600" cy="9460"/>
            </a:xfrm>
            <a:custGeom>
              <a:avLst/>
              <a:gdLst/>
              <a:ahLst/>
              <a:cxnLst/>
              <a:rect l="l" t="t" r="r" b="b"/>
              <a:pathLst>
                <a:path w="204" h="225" extrusionOk="0">
                  <a:moveTo>
                    <a:pt x="184" y="0"/>
                  </a:moveTo>
                  <a:lnTo>
                    <a:pt x="0" y="21"/>
                  </a:lnTo>
                  <a:lnTo>
                    <a:pt x="21" y="224"/>
                  </a:lnTo>
                  <a:lnTo>
                    <a:pt x="204" y="204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414;p36">
              <a:extLst>
                <a:ext uri="{FF2B5EF4-FFF2-40B4-BE49-F238E27FC236}">
                  <a16:creationId xmlns:a16="http://schemas.microsoft.com/office/drawing/2014/main" id="{3021BCB2-9046-98B7-420D-8D60CE14CA3A}"/>
                </a:ext>
              </a:extLst>
            </p:cNvPr>
            <p:cNvSpPr/>
            <p:nvPr/>
          </p:nvSpPr>
          <p:spPr>
            <a:xfrm>
              <a:off x="7322532" y="2970833"/>
              <a:ext cx="8642" cy="8619"/>
            </a:xfrm>
            <a:custGeom>
              <a:avLst/>
              <a:gdLst/>
              <a:ahLst/>
              <a:cxnLst/>
              <a:rect l="l" t="t" r="r" b="b"/>
              <a:pathLst>
                <a:path w="205" h="205" extrusionOk="0">
                  <a:moveTo>
                    <a:pt x="0" y="1"/>
                  </a:moveTo>
                  <a:lnTo>
                    <a:pt x="0" y="204"/>
                  </a:lnTo>
                  <a:lnTo>
                    <a:pt x="204" y="184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415;p36">
              <a:extLst>
                <a:ext uri="{FF2B5EF4-FFF2-40B4-BE49-F238E27FC236}">
                  <a16:creationId xmlns:a16="http://schemas.microsoft.com/office/drawing/2014/main" id="{1776D2EF-54CD-6CCF-D3F3-D532B871E40A}"/>
                </a:ext>
              </a:extLst>
            </p:cNvPr>
            <p:cNvSpPr/>
            <p:nvPr/>
          </p:nvSpPr>
          <p:spPr>
            <a:xfrm>
              <a:off x="7627306" y="2946867"/>
              <a:ext cx="8600" cy="8577"/>
            </a:xfrm>
            <a:custGeom>
              <a:avLst/>
              <a:gdLst/>
              <a:ahLst/>
              <a:cxnLst/>
              <a:rect l="l" t="t" r="r" b="b"/>
              <a:pathLst>
                <a:path w="204" h="204" extrusionOk="0">
                  <a:moveTo>
                    <a:pt x="204" y="0"/>
                  </a:moveTo>
                  <a:lnTo>
                    <a:pt x="0" y="21"/>
                  </a:lnTo>
                  <a:lnTo>
                    <a:pt x="21" y="204"/>
                  </a:lnTo>
                  <a:lnTo>
                    <a:pt x="204" y="184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416;p36">
              <a:extLst>
                <a:ext uri="{FF2B5EF4-FFF2-40B4-BE49-F238E27FC236}">
                  <a16:creationId xmlns:a16="http://schemas.microsoft.com/office/drawing/2014/main" id="{145AABB1-EF64-846A-AEDE-A6C5708426B3}"/>
                </a:ext>
              </a:extLst>
            </p:cNvPr>
            <p:cNvSpPr/>
            <p:nvPr/>
          </p:nvSpPr>
          <p:spPr>
            <a:xfrm>
              <a:off x="7932924" y="2922902"/>
              <a:ext cx="8642" cy="8577"/>
            </a:xfrm>
            <a:custGeom>
              <a:avLst/>
              <a:gdLst/>
              <a:ahLst/>
              <a:cxnLst/>
              <a:rect l="l" t="t" r="r" b="b"/>
              <a:pathLst>
                <a:path w="205" h="204" extrusionOk="0">
                  <a:moveTo>
                    <a:pt x="184" y="0"/>
                  </a:moveTo>
                  <a:lnTo>
                    <a:pt x="0" y="20"/>
                  </a:lnTo>
                  <a:lnTo>
                    <a:pt x="21" y="204"/>
                  </a:lnTo>
                  <a:lnTo>
                    <a:pt x="204" y="183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417;p36">
              <a:extLst>
                <a:ext uri="{FF2B5EF4-FFF2-40B4-BE49-F238E27FC236}">
                  <a16:creationId xmlns:a16="http://schemas.microsoft.com/office/drawing/2014/main" id="{BF5F44E0-9D3B-4FC9-690C-BC3F57B343A5}"/>
                </a:ext>
              </a:extLst>
            </p:cNvPr>
            <p:cNvSpPr/>
            <p:nvPr/>
          </p:nvSpPr>
          <p:spPr>
            <a:xfrm>
              <a:off x="8238541" y="2898895"/>
              <a:ext cx="8642" cy="8619"/>
            </a:xfrm>
            <a:custGeom>
              <a:avLst/>
              <a:gdLst/>
              <a:ahLst/>
              <a:cxnLst/>
              <a:rect l="l" t="t" r="r" b="b"/>
              <a:pathLst>
                <a:path w="205" h="205" extrusionOk="0">
                  <a:moveTo>
                    <a:pt x="184" y="1"/>
                  </a:moveTo>
                  <a:lnTo>
                    <a:pt x="1" y="21"/>
                  </a:lnTo>
                  <a:lnTo>
                    <a:pt x="21" y="205"/>
                  </a:lnTo>
                  <a:lnTo>
                    <a:pt x="204" y="184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418;p36">
              <a:extLst>
                <a:ext uri="{FF2B5EF4-FFF2-40B4-BE49-F238E27FC236}">
                  <a16:creationId xmlns:a16="http://schemas.microsoft.com/office/drawing/2014/main" id="{10A612A1-A994-2717-5835-C04F7AA193BD}"/>
                </a:ext>
              </a:extLst>
            </p:cNvPr>
            <p:cNvSpPr/>
            <p:nvPr/>
          </p:nvSpPr>
          <p:spPr>
            <a:xfrm>
              <a:off x="5097301" y="441435"/>
              <a:ext cx="2968808" cy="2567166"/>
            </a:xfrm>
            <a:custGeom>
              <a:avLst/>
              <a:gdLst/>
              <a:ahLst/>
              <a:cxnLst/>
              <a:rect l="l" t="t" r="r" b="b"/>
              <a:pathLst>
                <a:path w="70426" h="61057" extrusionOk="0">
                  <a:moveTo>
                    <a:pt x="64539" y="1"/>
                  </a:moveTo>
                  <a:lnTo>
                    <a:pt x="1" y="7027"/>
                  </a:lnTo>
                  <a:lnTo>
                    <a:pt x="5886" y="61057"/>
                  </a:lnTo>
                  <a:lnTo>
                    <a:pt x="70425" y="54031"/>
                  </a:lnTo>
                  <a:lnTo>
                    <a:pt x="645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3" name="Google Shape;2420;p36">
            <a:extLst>
              <a:ext uri="{FF2B5EF4-FFF2-40B4-BE49-F238E27FC236}">
                <a16:creationId xmlns:a16="http://schemas.microsoft.com/office/drawing/2014/main" id="{B1406EA4-4F0C-383E-B843-2E081DD49E53}"/>
              </a:ext>
            </a:extLst>
          </p:cNvPr>
          <p:cNvSpPr/>
          <p:nvPr/>
        </p:nvSpPr>
        <p:spPr>
          <a:xfrm rot="1091849">
            <a:off x="5330687" y="2219169"/>
            <a:ext cx="2968871" cy="2567155"/>
          </a:xfrm>
          <a:custGeom>
            <a:avLst/>
            <a:gdLst/>
            <a:ahLst/>
            <a:cxnLst/>
            <a:rect l="l" t="t" r="r" b="b"/>
            <a:pathLst>
              <a:path w="70426" h="61057" extrusionOk="0">
                <a:moveTo>
                  <a:pt x="64539" y="1"/>
                </a:moveTo>
                <a:lnTo>
                  <a:pt x="1" y="7027"/>
                </a:lnTo>
                <a:lnTo>
                  <a:pt x="5886" y="61057"/>
                </a:lnTo>
                <a:lnTo>
                  <a:pt x="70425" y="54031"/>
                </a:lnTo>
                <a:lnTo>
                  <a:pt x="6453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4" name="Google Shape;2422;p36">
            <a:extLst>
              <a:ext uri="{FF2B5EF4-FFF2-40B4-BE49-F238E27FC236}">
                <a16:creationId xmlns:a16="http://schemas.microsoft.com/office/drawing/2014/main" id="{F0F53DEF-8AF2-26BB-D673-91156930B7CE}"/>
              </a:ext>
            </a:extLst>
          </p:cNvPr>
          <p:cNvGrpSpPr/>
          <p:nvPr/>
        </p:nvGrpSpPr>
        <p:grpSpPr>
          <a:xfrm>
            <a:off x="5923760" y="409381"/>
            <a:ext cx="921039" cy="441946"/>
            <a:chOff x="5923760" y="1271431"/>
            <a:chExt cx="921039" cy="441946"/>
          </a:xfrm>
        </p:grpSpPr>
        <p:sp>
          <p:nvSpPr>
            <p:cNvPr id="165" name="Google Shape;2423;p36">
              <a:extLst>
                <a:ext uri="{FF2B5EF4-FFF2-40B4-BE49-F238E27FC236}">
                  <a16:creationId xmlns:a16="http://schemas.microsoft.com/office/drawing/2014/main" id="{78D32373-651B-BCD7-3C4E-07DBFB328051}"/>
                </a:ext>
              </a:extLst>
            </p:cNvPr>
            <p:cNvSpPr/>
            <p:nvPr/>
          </p:nvSpPr>
          <p:spPr>
            <a:xfrm>
              <a:off x="5923760" y="1271431"/>
              <a:ext cx="921039" cy="441946"/>
            </a:xfrm>
            <a:custGeom>
              <a:avLst/>
              <a:gdLst/>
              <a:ahLst/>
              <a:cxnLst/>
              <a:rect l="l" t="t" r="r" b="b"/>
              <a:pathLst>
                <a:path w="22159" h="10632" extrusionOk="0">
                  <a:moveTo>
                    <a:pt x="20264" y="1"/>
                  </a:moveTo>
                  <a:lnTo>
                    <a:pt x="82" y="2831"/>
                  </a:lnTo>
                  <a:cubicBezTo>
                    <a:pt x="62" y="2974"/>
                    <a:pt x="21" y="3137"/>
                    <a:pt x="21" y="3279"/>
                  </a:cubicBezTo>
                  <a:cubicBezTo>
                    <a:pt x="1" y="3442"/>
                    <a:pt x="41" y="3585"/>
                    <a:pt x="82" y="3748"/>
                  </a:cubicBezTo>
                  <a:cubicBezTo>
                    <a:pt x="123" y="3931"/>
                    <a:pt x="204" y="4094"/>
                    <a:pt x="265" y="4257"/>
                  </a:cubicBezTo>
                  <a:cubicBezTo>
                    <a:pt x="326" y="4400"/>
                    <a:pt x="408" y="4542"/>
                    <a:pt x="449" y="4685"/>
                  </a:cubicBezTo>
                  <a:cubicBezTo>
                    <a:pt x="469" y="4766"/>
                    <a:pt x="428" y="4929"/>
                    <a:pt x="388" y="5031"/>
                  </a:cubicBezTo>
                  <a:cubicBezTo>
                    <a:pt x="347" y="5112"/>
                    <a:pt x="265" y="5316"/>
                    <a:pt x="164" y="5357"/>
                  </a:cubicBezTo>
                  <a:cubicBezTo>
                    <a:pt x="164" y="5418"/>
                    <a:pt x="184" y="5459"/>
                    <a:pt x="204" y="5520"/>
                  </a:cubicBezTo>
                  <a:cubicBezTo>
                    <a:pt x="245" y="5703"/>
                    <a:pt x="286" y="5886"/>
                    <a:pt x="286" y="6070"/>
                  </a:cubicBezTo>
                  <a:cubicBezTo>
                    <a:pt x="286" y="6212"/>
                    <a:pt x="286" y="6375"/>
                    <a:pt x="306" y="6538"/>
                  </a:cubicBezTo>
                  <a:cubicBezTo>
                    <a:pt x="347" y="6680"/>
                    <a:pt x="306" y="6823"/>
                    <a:pt x="326" y="6966"/>
                  </a:cubicBezTo>
                  <a:cubicBezTo>
                    <a:pt x="347" y="7129"/>
                    <a:pt x="388" y="7312"/>
                    <a:pt x="388" y="7475"/>
                  </a:cubicBezTo>
                  <a:cubicBezTo>
                    <a:pt x="408" y="7821"/>
                    <a:pt x="489" y="8147"/>
                    <a:pt x="489" y="8493"/>
                  </a:cubicBezTo>
                  <a:cubicBezTo>
                    <a:pt x="510" y="8778"/>
                    <a:pt x="489" y="9043"/>
                    <a:pt x="428" y="9328"/>
                  </a:cubicBezTo>
                  <a:cubicBezTo>
                    <a:pt x="428" y="9389"/>
                    <a:pt x="408" y="9450"/>
                    <a:pt x="408" y="9511"/>
                  </a:cubicBezTo>
                  <a:lnTo>
                    <a:pt x="571" y="10631"/>
                  </a:lnTo>
                  <a:lnTo>
                    <a:pt x="22158" y="7597"/>
                  </a:lnTo>
                  <a:lnTo>
                    <a:pt x="21527" y="3015"/>
                  </a:lnTo>
                  <a:cubicBezTo>
                    <a:pt x="21507" y="2974"/>
                    <a:pt x="21486" y="2933"/>
                    <a:pt x="21466" y="2893"/>
                  </a:cubicBezTo>
                  <a:cubicBezTo>
                    <a:pt x="21364" y="2709"/>
                    <a:pt x="21222" y="2465"/>
                    <a:pt x="21201" y="2261"/>
                  </a:cubicBezTo>
                  <a:cubicBezTo>
                    <a:pt x="21201" y="2200"/>
                    <a:pt x="21181" y="2098"/>
                    <a:pt x="21181" y="2037"/>
                  </a:cubicBezTo>
                  <a:cubicBezTo>
                    <a:pt x="21181" y="1996"/>
                    <a:pt x="21201" y="1996"/>
                    <a:pt x="21201" y="1976"/>
                  </a:cubicBezTo>
                  <a:cubicBezTo>
                    <a:pt x="21222" y="1935"/>
                    <a:pt x="21201" y="1895"/>
                    <a:pt x="21201" y="1854"/>
                  </a:cubicBezTo>
                  <a:cubicBezTo>
                    <a:pt x="21201" y="1833"/>
                    <a:pt x="21222" y="1833"/>
                    <a:pt x="21222" y="1793"/>
                  </a:cubicBezTo>
                  <a:cubicBezTo>
                    <a:pt x="21242" y="1691"/>
                    <a:pt x="21079" y="1589"/>
                    <a:pt x="21018" y="1528"/>
                  </a:cubicBezTo>
                  <a:cubicBezTo>
                    <a:pt x="20957" y="1467"/>
                    <a:pt x="20916" y="1406"/>
                    <a:pt x="20835" y="1365"/>
                  </a:cubicBezTo>
                  <a:cubicBezTo>
                    <a:pt x="20488" y="1141"/>
                    <a:pt x="20366" y="754"/>
                    <a:pt x="20285" y="367"/>
                  </a:cubicBezTo>
                  <a:cubicBezTo>
                    <a:pt x="20264" y="245"/>
                    <a:pt x="20264" y="123"/>
                    <a:pt x="202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424;p36">
              <a:extLst>
                <a:ext uri="{FF2B5EF4-FFF2-40B4-BE49-F238E27FC236}">
                  <a16:creationId xmlns:a16="http://schemas.microsoft.com/office/drawing/2014/main" id="{30775639-17FB-9B91-CBA5-3726F9D3FBB3}"/>
                </a:ext>
              </a:extLst>
            </p:cNvPr>
            <p:cNvSpPr/>
            <p:nvPr/>
          </p:nvSpPr>
          <p:spPr>
            <a:xfrm>
              <a:off x="6031289" y="1357767"/>
              <a:ext cx="358955" cy="227083"/>
            </a:xfrm>
            <a:custGeom>
              <a:avLst/>
              <a:gdLst/>
              <a:ahLst/>
              <a:cxnLst/>
              <a:rect l="l" t="t" r="r" b="b"/>
              <a:pathLst>
                <a:path w="8636" h="5463" extrusionOk="0">
                  <a:moveTo>
                    <a:pt x="2892" y="1"/>
                  </a:moveTo>
                  <a:lnTo>
                    <a:pt x="2587" y="42"/>
                  </a:lnTo>
                  <a:cubicBezTo>
                    <a:pt x="2729" y="123"/>
                    <a:pt x="2872" y="205"/>
                    <a:pt x="2994" y="306"/>
                  </a:cubicBezTo>
                  <a:cubicBezTo>
                    <a:pt x="3544" y="673"/>
                    <a:pt x="4195" y="917"/>
                    <a:pt x="4786" y="1223"/>
                  </a:cubicBezTo>
                  <a:cubicBezTo>
                    <a:pt x="5091" y="1386"/>
                    <a:pt x="5397" y="1549"/>
                    <a:pt x="5682" y="1793"/>
                  </a:cubicBezTo>
                  <a:cubicBezTo>
                    <a:pt x="5926" y="1997"/>
                    <a:pt x="5926" y="2037"/>
                    <a:pt x="5764" y="2302"/>
                  </a:cubicBezTo>
                  <a:cubicBezTo>
                    <a:pt x="5458" y="2750"/>
                    <a:pt x="5519" y="3015"/>
                    <a:pt x="5967" y="3300"/>
                  </a:cubicBezTo>
                  <a:cubicBezTo>
                    <a:pt x="6476" y="3606"/>
                    <a:pt x="6985" y="3911"/>
                    <a:pt x="7495" y="4196"/>
                  </a:cubicBezTo>
                  <a:cubicBezTo>
                    <a:pt x="7759" y="4359"/>
                    <a:pt x="8024" y="4522"/>
                    <a:pt x="8207" y="4746"/>
                  </a:cubicBezTo>
                  <a:cubicBezTo>
                    <a:pt x="8228" y="4766"/>
                    <a:pt x="8228" y="4787"/>
                    <a:pt x="8248" y="4807"/>
                  </a:cubicBezTo>
                  <a:cubicBezTo>
                    <a:pt x="8309" y="4909"/>
                    <a:pt x="8411" y="5031"/>
                    <a:pt x="8350" y="5153"/>
                  </a:cubicBezTo>
                  <a:cubicBezTo>
                    <a:pt x="8297" y="5246"/>
                    <a:pt x="8219" y="5270"/>
                    <a:pt x="8132" y="5270"/>
                  </a:cubicBezTo>
                  <a:cubicBezTo>
                    <a:pt x="8084" y="5270"/>
                    <a:pt x="8034" y="5262"/>
                    <a:pt x="7983" y="5255"/>
                  </a:cubicBezTo>
                  <a:cubicBezTo>
                    <a:pt x="7719" y="5235"/>
                    <a:pt x="7454" y="5133"/>
                    <a:pt x="7210" y="5052"/>
                  </a:cubicBezTo>
                  <a:cubicBezTo>
                    <a:pt x="6130" y="4644"/>
                    <a:pt x="5132" y="4094"/>
                    <a:pt x="4134" y="3524"/>
                  </a:cubicBezTo>
                  <a:cubicBezTo>
                    <a:pt x="3421" y="3137"/>
                    <a:pt x="2729" y="2709"/>
                    <a:pt x="2118" y="2180"/>
                  </a:cubicBezTo>
                  <a:cubicBezTo>
                    <a:pt x="1792" y="1895"/>
                    <a:pt x="1507" y="1528"/>
                    <a:pt x="1202" y="1202"/>
                  </a:cubicBezTo>
                  <a:cubicBezTo>
                    <a:pt x="917" y="897"/>
                    <a:pt x="591" y="632"/>
                    <a:pt x="265" y="367"/>
                  </a:cubicBezTo>
                  <a:lnTo>
                    <a:pt x="0" y="408"/>
                  </a:lnTo>
                  <a:cubicBezTo>
                    <a:pt x="489" y="795"/>
                    <a:pt x="978" y="1162"/>
                    <a:pt x="1365" y="1650"/>
                  </a:cubicBezTo>
                  <a:cubicBezTo>
                    <a:pt x="1772" y="2180"/>
                    <a:pt x="2281" y="2608"/>
                    <a:pt x="2851" y="2974"/>
                  </a:cubicBezTo>
                  <a:cubicBezTo>
                    <a:pt x="3646" y="3504"/>
                    <a:pt x="4481" y="3952"/>
                    <a:pt x="5336" y="4400"/>
                  </a:cubicBezTo>
                  <a:cubicBezTo>
                    <a:pt x="6028" y="4766"/>
                    <a:pt x="6761" y="5113"/>
                    <a:pt x="7515" y="5357"/>
                  </a:cubicBezTo>
                  <a:cubicBezTo>
                    <a:pt x="7709" y="5410"/>
                    <a:pt x="7903" y="5463"/>
                    <a:pt x="8084" y="5463"/>
                  </a:cubicBezTo>
                  <a:cubicBezTo>
                    <a:pt x="8112" y="5463"/>
                    <a:pt x="8139" y="5462"/>
                    <a:pt x="8167" y="5459"/>
                  </a:cubicBezTo>
                  <a:cubicBezTo>
                    <a:pt x="8513" y="5418"/>
                    <a:pt x="8635" y="5194"/>
                    <a:pt x="8533" y="4909"/>
                  </a:cubicBezTo>
                  <a:cubicBezTo>
                    <a:pt x="8493" y="4787"/>
                    <a:pt x="8411" y="4685"/>
                    <a:pt x="8309" y="4583"/>
                  </a:cubicBezTo>
                  <a:cubicBezTo>
                    <a:pt x="8085" y="4359"/>
                    <a:pt x="7800" y="4176"/>
                    <a:pt x="7535" y="4013"/>
                  </a:cubicBezTo>
                  <a:cubicBezTo>
                    <a:pt x="7047" y="3728"/>
                    <a:pt x="6558" y="3483"/>
                    <a:pt x="6110" y="3178"/>
                  </a:cubicBezTo>
                  <a:cubicBezTo>
                    <a:pt x="5682" y="2872"/>
                    <a:pt x="5662" y="2811"/>
                    <a:pt x="5947" y="2384"/>
                  </a:cubicBezTo>
                  <a:cubicBezTo>
                    <a:pt x="5947" y="2363"/>
                    <a:pt x="5967" y="2343"/>
                    <a:pt x="5967" y="2343"/>
                  </a:cubicBezTo>
                  <a:cubicBezTo>
                    <a:pt x="6130" y="2078"/>
                    <a:pt x="6130" y="1956"/>
                    <a:pt x="5906" y="1752"/>
                  </a:cubicBezTo>
                  <a:cubicBezTo>
                    <a:pt x="5845" y="1671"/>
                    <a:pt x="5784" y="1610"/>
                    <a:pt x="5723" y="1569"/>
                  </a:cubicBezTo>
                  <a:cubicBezTo>
                    <a:pt x="5377" y="1325"/>
                    <a:pt x="5010" y="1121"/>
                    <a:pt x="4643" y="938"/>
                  </a:cubicBezTo>
                  <a:cubicBezTo>
                    <a:pt x="4073" y="653"/>
                    <a:pt x="3503" y="429"/>
                    <a:pt x="2994" y="62"/>
                  </a:cubicBezTo>
                  <a:cubicBezTo>
                    <a:pt x="2953" y="42"/>
                    <a:pt x="2912" y="21"/>
                    <a:pt x="28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425;p36">
              <a:extLst>
                <a:ext uri="{FF2B5EF4-FFF2-40B4-BE49-F238E27FC236}">
                  <a16:creationId xmlns:a16="http://schemas.microsoft.com/office/drawing/2014/main" id="{BAC6E94D-FE47-5445-59A1-17C1925A8F37}"/>
                </a:ext>
              </a:extLst>
            </p:cNvPr>
            <p:cNvSpPr/>
            <p:nvPr/>
          </p:nvSpPr>
          <p:spPr>
            <a:xfrm>
              <a:off x="6246263" y="1328171"/>
              <a:ext cx="407212" cy="179488"/>
            </a:xfrm>
            <a:custGeom>
              <a:avLst/>
              <a:gdLst/>
              <a:ahLst/>
              <a:cxnLst/>
              <a:rect l="l" t="t" r="r" b="b"/>
              <a:pathLst>
                <a:path w="9797" h="4318" extrusionOk="0">
                  <a:moveTo>
                    <a:pt x="2811" y="0"/>
                  </a:moveTo>
                  <a:lnTo>
                    <a:pt x="2404" y="61"/>
                  </a:lnTo>
                  <a:cubicBezTo>
                    <a:pt x="2486" y="82"/>
                    <a:pt x="2567" y="102"/>
                    <a:pt x="2648" y="143"/>
                  </a:cubicBezTo>
                  <a:cubicBezTo>
                    <a:pt x="3707" y="570"/>
                    <a:pt x="4746" y="1018"/>
                    <a:pt x="5663" y="1690"/>
                  </a:cubicBezTo>
                  <a:cubicBezTo>
                    <a:pt x="5948" y="1894"/>
                    <a:pt x="6253" y="2098"/>
                    <a:pt x="6559" y="2261"/>
                  </a:cubicBezTo>
                  <a:cubicBezTo>
                    <a:pt x="7190" y="2607"/>
                    <a:pt x="7862" y="2851"/>
                    <a:pt x="8514" y="3197"/>
                  </a:cubicBezTo>
                  <a:cubicBezTo>
                    <a:pt x="8840" y="3381"/>
                    <a:pt x="9186" y="3584"/>
                    <a:pt x="9471" y="3849"/>
                  </a:cubicBezTo>
                  <a:cubicBezTo>
                    <a:pt x="9512" y="3910"/>
                    <a:pt x="9614" y="3971"/>
                    <a:pt x="9552" y="4053"/>
                  </a:cubicBezTo>
                  <a:cubicBezTo>
                    <a:pt x="9512" y="4134"/>
                    <a:pt x="9430" y="4134"/>
                    <a:pt x="9349" y="4134"/>
                  </a:cubicBezTo>
                  <a:cubicBezTo>
                    <a:pt x="9227" y="4114"/>
                    <a:pt x="9125" y="4094"/>
                    <a:pt x="9023" y="4073"/>
                  </a:cubicBezTo>
                  <a:cubicBezTo>
                    <a:pt x="8493" y="3951"/>
                    <a:pt x="8025" y="3646"/>
                    <a:pt x="7557" y="3381"/>
                  </a:cubicBezTo>
                  <a:cubicBezTo>
                    <a:pt x="6986" y="3075"/>
                    <a:pt x="6416" y="2729"/>
                    <a:pt x="5764" y="2607"/>
                  </a:cubicBezTo>
                  <a:cubicBezTo>
                    <a:pt x="4909" y="2464"/>
                    <a:pt x="4135" y="2118"/>
                    <a:pt x="3402" y="1690"/>
                  </a:cubicBezTo>
                  <a:cubicBezTo>
                    <a:pt x="2832" y="1365"/>
                    <a:pt x="2302" y="998"/>
                    <a:pt x="1712" y="774"/>
                  </a:cubicBezTo>
                  <a:cubicBezTo>
                    <a:pt x="1284" y="611"/>
                    <a:pt x="877" y="468"/>
                    <a:pt x="449" y="326"/>
                  </a:cubicBezTo>
                  <a:lnTo>
                    <a:pt x="1" y="387"/>
                  </a:lnTo>
                  <a:cubicBezTo>
                    <a:pt x="1" y="387"/>
                    <a:pt x="21" y="387"/>
                    <a:pt x="21" y="407"/>
                  </a:cubicBezTo>
                  <a:cubicBezTo>
                    <a:pt x="1141" y="754"/>
                    <a:pt x="2221" y="1181"/>
                    <a:pt x="3219" y="1813"/>
                  </a:cubicBezTo>
                  <a:cubicBezTo>
                    <a:pt x="3850" y="2220"/>
                    <a:pt x="4542" y="2546"/>
                    <a:pt x="5296" y="2709"/>
                  </a:cubicBezTo>
                  <a:cubicBezTo>
                    <a:pt x="6029" y="2872"/>
                    <a:pt x="6722" y="3136"/>
                    <a:pt x="7394" y="3523"/>
                  </a:cubicBezTo>
                  <a:cubicBezTo>
                    <a:pt x="7842" y="3768"/>
                    <a:pt x="8269" y="4053"/>
                    <a:pt x="8779" y="4195"/>
                  </a:cubicBezTo>
                  <a:cubicBezTo>
                    <a:pt x="9003" y="4256"/>
                    <a:pt x="9227" y="4318"/>
                    <a:pt x="9410" y="4318"/>
                  </a:cubicBezTo>
                  <a:cubicBezTo>
                    <a:pt x="9593" y="4297"/>
                    <a:pt x="9715" y="4216"/>
                    <a:pt x="9756" y="4114"/>
                  </a:cubicBezTo>
                  <a:cubicBezTo>
                    <a:pt x="9797" y="3992"/>
                    <a:pt x="9736" y="3870"/>
                    <a:pt x="9654" y="3788"/>
                  </a:cubicBezTo>
                  <a:cubicBezTo>
                    <a:pt x="9593" y="3707"/>
                    <a:pt x="9532" y="3646"/>
                    <a:pt x="9451" y="3584"/>
                  </a:cubicBezTo>
                  <a:cubicBezTo>
                    <a:pt x="8962" y="3177"/>
                    <a:pt x="8392" y="2912"/>
                    <a:pt x="7821" y="2648"/>
                  </a:cubicBezTo>
                  <a:cubicBezTo>
                    <a:pt x="7231" y="2383"/>
                    <a:pt x="6640" y="2138"/>
                    <a:pt x="6111" y="1752"/>
                  </a:cubicBezTo>
                  <a:cubicBezTo>
                    <a:pt x="5235" y="1120"/>
                    <a:pt x="4298" y="611"/>
                    <a:pt x="3300" y="183"/>
                  </a:cubicBezTo>
                  <a:cubicBezTo>
                    <a:pt x="3137" y="122"/>
                    <a:pt x="2974" y="61"/>
                    <a:pt x="28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426;p36">
              <a:extLst>
                <a:ext uri="{FF2B5EF4-FFF2-40B4-BE49-F238E27FC236}">
                  <a16:creationId xmlns:a16="http://schemas.microsoft.com/office/drawing/2014/main" id="{B938F959-500D-8507-D08F-0D50E79BDE09}"/>
                </a:ext>
              </a:extLst>
            </p:cNvPr>
            <p:cNvSpPr/>
            <p:nvPr/>
          </p:nvSpPr>
          <p:spPr>
            <a:xfrm>
              <a:off x="5934775" y="1538960"/>
              <a:ext cx="2577" cy="17791"/>
            </a:xfrm>
            <a:custGeom>
              <a:avLst/>
              <a:gdLst/>
              <a:ahLst/>
              <a:cxnLst/>
              <a:rect l="l" t="t" r="r" b="b"/>
              <a:pathLst>
                <a:path w="62" h="428" extrusionOk="0">
                  <a:moveTo>
                    <a:pt x="41" y="0"/>
                  </a:moveTo>
                  <a:cubicBezTo>
                    <a:pt x="0" y="82"/>
                    <a:pt x="0" y="183"/>
                    <a:pt x="21" y="306"/>
                  </a:cubicBezTo>
                  <a:cubicBezTo>
                    <a:pt x="21" y="346"/>
                    <a:pt x="41" y="387"/>
                    <a:pt x="61" y="428"/>
                  </a:cubicBezTo>
                  <a:cubicBezTo>
                    <a:pt x="61" y="326"/>
                    <a:pt x="61" y="224"/>
                    <a:pt x="41" y="102"/>
                  </a:cubicBezTo>
                  <a:cubicBezTo>
                    <a:pt x="41" y="61"/>
                    <a:pt x="41" y="41"/>
                    <a:pt x="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427;p36">
              <a:extLst>
                <a:ext uri="{FF2B5EF4-FFF2-40B4-BE49-F238E27FC236}">
                  <a16:creationId xmlns:a16="http://schemas.microsoft.com/office/drawing/2014/main" id="{A77178BE-E690-57E2-CB79-3FA06AB5A12B}"/>
                </a:ext>
              </a:extLst>
            </p:cNvPr>
            <p:cNvSpPr/>
            <p:nvPr/>
          </p:nvSpPr>
          <p:spPr>
            <a:xfrm>
              <a:off x="5936479" y="1527944"/>
              <a:ext cx="305627" cy="162570"/>
            </a:xfrm>
            <a:custGeom>
              <a:avLst/>
              <a:gdLst/>
              <a:ahLst/>
              <a:cxnLst/>
              <a:rect l="l" t="t" r="r" b="b"/>
              <a:pathLst>
                <a:path w="7353" h="3911" extrusionOk="0">
                  <a:moveTo>
                    <a:pt x="448" y="0"/>
                  </a:moveTo>
                  <a:cubicBezTo>
                    <a:pt x="224" y="0"/>
                    <a:pt x="61" y="82"/>
                    <a:pt x="0" y="245"/>
                  </a:cubicBezTo>
                  <a:cubicBezTo>
                    <a:pt x="0" y="285"/>
                    <a:pt x="0" y="326"/>
                    <a:pt x="0" y="367"/>
                  </a:cubicBezTo>
                  <a:cubicBezTo>
                    <a:pt x="20" y="489"/>
                    <a:pt x="20" y="591"/>
                    <a:pt x="20" y="693"/>
                  </a:cubicBezTo>
                  <a:cubicBezTo>
                    <a:pt x="82" y="815"/>
                    <a:pt x="183" y="958"/>
                    <a:pt x="326" y="1080"/>
                  </a:cubicBezTo>
                  <a:cubicBezTo>
                    <a:pt x="713" y="1446"/>
                    <a:pt x="1181" y="1650"/>
                    <a:pt x="1629" y="1894"/>
                  </a:cubicBezTo>
                  <a:cubicBezTo>
                    <a:pt x="1894" y="2057"/>
                    <a:pt x="2200" y="2179"/>
                    <a:pt x="2403" y="2424"/>
                  </a:cubicBezTo>
                  <a:cubicBezTo>
                    <a:pt x="2912" y="2994"/>
                    <a:pt x="3483" y="3462"/>
                    <a:pt x="4114" y="3849"/>
                  </a:cubicBezTo>
                  <a:cubicBezTo>
                    <a:pt x="4155" y="3870"/>
                    <a:pt x="4175" y="3890"/>
                    <a:pt x="4216" y="3911"/>
                  </a:cubicBezTo>
                  <a:lnTo>
                    <a:pt x="4562" y="3870"/>
                  </a:lnTo>
                  <a:cubicBezTo>
                    <a:pt x="4033" y="3544"/>
                    <a:pt x="3523" y="3177"/>
                    <a:pt x="3055" y="2750"/>
                  </a:cubicBezTo>
                  <a:cubicBezTo>
                    <a:pt x="2648" y="2403"/>
                    <a:pt x="2322" y="1955"/>
                    <a:pt x="1813" y="1752"/>
                  </a:cubicBezTo>
                  <a:cubicBezTo>
                    <a:pt x="1589" y="1650"/>
                    <a:pt x="1385" y="1528"/>
                    <a:pt x="1181" y="1406"/>
                  </a:cubicBezTo>
                  <a:cubicBezTo>
                    <a:pt x="835" y="1222"/>
                    <a:pt x="509" y="1039"/>
                    <a:pt x="285" y="713"/>
                  </a:cubicBezTo>
                  <a:cubicBezTo>
                    <a:pt x="204" y="591"/>
                    <a:pt x="102" y="448"/>
                    <a:pt x="204" y="306"/>
                  </a:cubicBezTo>
                  <a:cubicBezTo>
                    <a:pt x="256" y="215"/>
                    <a:pt x="340" y="199"/>
                    <a:pt x="432" y="199"/>
                  </a:cubicBezTo>
                  <a:cubicBezTo>
                    <a:pt x="484" y="199"/>
                    <a:pt x="539" y="204"/>
                    <a:pt x="591" y="204"/>
                  </a:cubicBezTo>
                  <a:cubicBezTo>
                    <a:pt x="998" y="245"/>
                    <a:pt x="1344" y="448"/>
                    <a:pt x="1731" y="591"/>
                  </a:cubicBezTo>
                  <a:cubicBezTo>
                    <a:pt x="2587" y="917"/>
                    <a:pt x="3360" y="1304"/>
                    <a:pt x="4094" y="1874"/>
                  </a:cubicBezTo>
                  <a:cubicBezTo>
                    <a:pt x="4603" y="2261"/>
                    <a:pt x="5153" y="2607"/>
                    <a:pt x="5743" y="2892"/>
                  </a:cubicBezTo>
                  <a:cubicBezTo>
                    <a:pt x="6171" y="3076"/>
                    <a:pt x="6578" y="3300"/>
                    <a:pt x="6965" y="3524"/>
                  </a:cubicBezTo>
                  <a:lnTo>
                    <a:pt x="7352" y="3462"/>
                  </a:lnTo>
                  <a:cubicBezTo>
                    <a:pt x="7087" y="3320"/>
                    <a:pt x="6843" y="3177"/>
                    <a:pt x="6578" y="3035"/>
                  </a:cubicBezTo>
                  <a:cubicBezTo>
                    <a:pt x="5784" y="2648"/>
                    <a:pt x="4969" y="2241"/>
                    <a:pt x="4257" y="1731"/>
                  </a:cubicBezTo>
                  <a:cubicBezTo>
                    <a:pt x="3890" y="1467"/>
                    <a:pt x="3564" y="1202"/>
                    <a:pt x="3177" y="1019"/>
                  </a:cubicBezTo>
                  <a:cubicBezTo>
                    <a:pt x="2485" y="672"/>
                    <a:pt x="1752" y="387"/>
                    <a:pt x="1018" y="102"/>
                  </a:cubicBezTo>
                  <a:cubicBezTo>
                    <a:pt x="835" y="21"/>
                    <a:pt x="631" y="0"/>
                    <a:pt x="4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428;p36">
              <a:extLst>
                <a:ext uri="{FF2B5EF4-FFF2-40B4-BE49-F238E27FC236}">
                  <a16:creationId xmlns:a16="http://schemas.microsoft.com/office/drawing/2014/main" id="{8A117404-2081-EF9C-AABD-0558EB7E7A26}"/>
                </a:ext>
              </a:extLst>
            </p:cNvPr>
            <p:cNvSpPr/>
            <p:nvPr/>
          </p:nvSpPr>
          <p:spPr>
            <a:xfrm>
              <a:off x="6330100" y="1444768"/>
              <a:ext cx="368266" cy="177161"/>
            </a:xfrm>
            <a:custGeom>
              <a:avLst/>
              <a:gdLst/>
              <a:ahLst/>
              <a:cxnLst/>
              <a:rect l="l" t="t" r="r" b="b"/>
              <a:pathLst>
                <a:path w="8860" h="4262" extrusionOk="0">
                  <a:moveTo>
                    <a:pt x="496" y="0"/>
                  </a:moveTo>
                  <a:cubicBezTo>
                    <a:pt x="466" y="0"/>
                    <a:pt x="436" y="2"/>
                    <a:pt x="407" y="6"/>
                  </a:cubicBezTo>
                  <a:cubicBezTo>
                    <a:pt x="82" y="46"/>
                    <a:pt x="0" y="311"/>
                    <a:pt x="183" y="555"/>
                  </a:cubicBezTo>
                  <a:cubicBezTo>
                    <a:pt x="387" y="820"/>
                    <a:pt x="672" y="1003"/>
                    <a:pt x="957" y="1146"/>
                  </a:cubicBezTo>
                  <a:cubicBezTo>
                    <a:pt x="1650" y="1513"/>
                    <a:pt x="2383" y="1777"/>
                    <a:pt x="3096" y="2083"/>
                  </a:cubicBezTo>
                  <a:cubicBezTo>
                    <a:pt x="3442" y="2225"/>
                    <a:pt x="3809" y="2409"/>
                    <a:pt x="4114" y="2653"/>
                  </a:cubicBezTo>
                  <a:cubicBezTo>
                    <a:pt x="4847" y="3244"/>
                    <a:pt x="5601" y="3794"/>
                    <a:pt x="6415" y="4262"/>
                  </a:cubicBezTo>
                  <a:lnTo>
                    <a:pt x="6741" y="4221"/>
                  </a:lnTo>
                  <a:cubicBezTo>
                    <a:pt x="5927" y="3753"/>
                    <a:pt x="5132" y="3223"/>
                    <a:pt x="4399" y="2653"/>
                  </a:cubicBezTo>
                  <a:cubicBezTo>
                    <a:pt x="3992" y="2327"/>
                    <a:pt x="3564" y="2062"/>
                    <a:pt x="3075" y="1879"/>
                  </a:cubicBezTo>
                  <a:cubicBezTo>
                    <a:pt x="2363" y="1574"/>
                    <a:pt x="1629" y="1309"/>
                    <a:pt x="937" y="922"/>
                  </a:cubicBezTo>
                  <a:cubicBezTo>
                    <a:pt x="713" y="800"/>
                    <a:pt x="509" y="678"/>
                    <a:pt x="346" y="474"/>
                  </a:cubicBezTo>
                  <a:cubicBezTo>
                    <a:pt x="285" y="413"/>
                    <a:pt x="245" y="331"/>
                    <a:pt x="285" y="270"/>
                  </a:cubicBezTo>
                  <a:cubicBezTo>
                    <a:pt x="306" y="189"/>
                    <a:pt x="407" y="189"/>
                    <a:pt x="469" y="189"/>
                  </a:cubicBezTo>
                  <a:cubicBezTo>
                    <a:pt x="693" y="189"/>
                    <a:pt x="896" y="270"/>
                    <a:pt x="1100" y="331"/>
                  </a:cubicBezTo>
                  <a:cubicBezTo>
                    <a:pt x="1772" y="576"/>
                    <a:pt x="2464" y="820"/>
                    <a:pt x="3157" y="1024"/>
                  </a:cubicBezTo>
                  <a:cubicBezTo>
                    <a:pt x="3584" y="1146"/>
                    <a:pt x="3992" y="1329"/>
                    <a:pt x="4379" y="1574"/>
                  </a:cubicBezTo>
                  <a:cubicBezTo>
                    <a:pt x="5295" y="2144"/>
                    <a:pt x="6212" y="2714"/>
                    <a:pt x="7210" y="3121"/>
                  </a:cubicBezTo>
                  <a:cubicBezTo>
                    <a:pt x="7719" y="3345"/>
                    <a:pt x="8187" y="3610"/>
                    <a:pt x="8615" y="3956"/>
                  </a:cubicBezTo>
                  <a:lnTo>
                    <a:pt x="8859" y="3916"/>
                  </a:lnTo>
                  <a:cubicBezTo>
                    <a:pt x="8452" y="3549"/>
                    <a:pt x="7983" y="3264"/>
                    <a:pt x="7454" y="3020"/>
                  </a:cubicBezTo>
                  <a:cubicBezTo>
                    <a:pt x="6599" y="2633"/>
                    <a:pt x="5764" y="2225"/>
                    <a:pt x="4990" y="1696"/>
                  </a:cubicBezTo>
                  <a:cubicBezTo>
                    <a:pt x="4501" y="1370"/>
                    <a:pt x="3992" y="1085"/>
                    <a:pt x="3442" y="902"/>
                  </a:cubicBezTo>
                  <a:cubicBezTo>
                    <a:pt x="2607" y="637"/>
                    <a:pt x="1772" y="372"/>
                    <a:pt x="937" y="87"/>
                  </a:cubicBezTo>
                  <a:cubicBezTo>
                    <a:pt x="786" y="37"/>
                    <a:pt x="635" y="0"/>
                    <a:pt x="4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429;p36">
              <a:extLst>
                <a:ext uri="{FF2B5EF4-FFF2-40B4-BE49-F238E27FC236}">
                  <a16:creationId xmlns:a16="http://schemas.microsoft.com/office/drawing/2014/main" id="{4C2C851C-1C64-233D-D2F0-CD1DD7DF0653}"/>
                </a:ext>
              </a:extLst>
            </p:cNvPr>
            <p:cNvSpPr/>
            <p:nvPr/>
          </p:nvSpPr>
          <p:spPr>
            <a:xfrm>
              <a:off x="6550187" y="1374976"/>
              <a:ext cx="292077" cy="192790"/>
            </a:xfrm>
            <a:custGeom>
              <a:avLst/>
              <a:gdLst/>
              <a:ahLst/>
              <a:cxnLst/>
              <a:rect l="l" t="t" r="r" b="b"/>
              <a:pathLst>
                <a:path w="7027" h="4638" extrusionOk="0">
                  <a:moveTo>
                    <a:pt x="220" y="0"/>
                  </a:moveTo>
                  <a:cubicBezTo>
                    <a:pt x="145" y="0"/>
                    <a:pt x="80" y="24"/>
                    <a:pt x="41" y="116"/>
                  </a:cubicBezTo>
                  <a:cubicBezTo>
                    <a:pt x="0" y="239"/>
                    <a:pt x="61" y="340"/>
                    <a:pt x="163" y="422"/>
                  </a:cubicBezTo>
                  <a:cubicBezTo>
                    <a:pt x="346" y="564"/>
                    <a:pt x="530" y="707"/>
                    <a:pt x="733" y="829"/>
                  </a:cubicBezTo>
                  <a:cubicBezTo>
                    <a:pt x="1304" y="1175"/>
                    <a:pt x="1874" y="1522"/>
                    <a:pt x="2383" y="1949"/>
                  </a:cubicBezTo>
                  <a:cubicBezTo>
                    <a:pt x="2709" y="2234"/>
                    <a:pt x="3055" y="2458"/>
                    <a:pt x="3442" y="2642"/>
                  </a:cubicBezTo>
                  <a:cubicBezTo>
                    <a:pt x="4684" y="3232"/>
                    <a:pt x="5865" y="3904"/>
                    <a:pt x="7026" y="4638"/>
                  </a:cubicBezTo>
                  <a:lnTo>
                    <a:pt x="6986" y="4393"/>
                  </a:lnTo>
                  <a:cubicBezTo>
                    <a:pt x="6171" y="3843"/>
                    <a:pt x="5336" y="3375"/>
                    <a:pt x="4460" y="2927"/>
                  </a:cubicBezTo>
                  <a:cubicBezTo>
                    <a:pt x="3829" y="2601"/>
                    <a:pt x="3157" y="2316"/>
                    <a:pt x="2587" y="1868"/>
                  </a:cubicBezTo>
                  <a:cubicBezTo>
                    <a:pt x="2077" y="1461"/>
                    <a:pt x="1548" y="1074"/>
                    <a:pt x="998" y="748"/>
                  </a:cubicBezTo>
                  <a:cubicBezTo>
                    <a:pt x="733" y="605"/>
                    <a:pt x="469" y="422"/>
                    <a:pt x="245" y="177"/>
                  </a:cubicBezTo>
                  <a:lnTo>
                    <a:pt x="245" y="177"/>
                  </a:lnTo>
                  <a:cubicBezTo>
                    <a:pt x="346" y="198"/>
                    <a:pt x="428" y="198"/>
                    <a:pt x="530" y="218"/>
                  </a:cubicBezTo>
                  <a:cubicBezTo>
                    <a:pt x="1222" y="381"/>
                    <a:pt x="1833" y="727"/>
                    <a:pt x="2444" y="1053"/>
                  </a:cubicBezTo>
                  <a:cubicBezTo>
                    <a:pt x="3177" y="1461"/>
                    <a:pt x="3910" y="1888"/>
                    <a:pt x="4725" y="2112"/>
                  </a:cubicBezTo>
                  <a:cubicBezTo>
                    <a:pt x="5499" y="2316"/>
                    <a:pt x="6191" y="2682"/>
                    <a:pt x="6823" y="3130"/>
                  </a:cubicBezTo>
                  <a:lnTo>
                    <a:pt x="6782" y="2866"/>
                  </a:lnTo>
                  <a:cubicBezTo>
                    <a:pt x="6293" y="2520"/>
                    <a:pt x="5743" y="2234"/>
                    <a:pt x="5153" y="2051"/>
                  </a:cubicBezTo>
                  <a:cubicBezTo>
                    <a:pt x="4664" y="1888"/>
                    <a:pt x="4175" y="1746"/>
                    <a:pt x="3727" y="1522"/>
                  </a:cubicBezTo>
                  <a:cubicBezTo>
                    <a:pt x="3137" y="1236"/>
                    <a:pt x="2587" y="911"/>
                    <a:pt x="1996" y="626"/>
                  </a:cubicBezTo>
                  <a:cubicBezTo>
                    <a:pt x="1467" y="361"/>
                    <a:pt x="937" y="96"/>
                    <a:pt x="346" y="15"/>
                  </a:cubicBezTo>
                  <a:cubicBezTo>
                    <a:pt x="303" y="7"/>
                    <a:pt x="260" y="0"/>
                    <a:pt x="2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430;p36">
              <a:extLst>
                <a:ext uri="{FF2B5EF4-FFF2-40B4-BE49-F238E27FC236}">
                  <a16:creationId xmlns:a16="http://schemas.microsoft.com/office/drawing/2014/main" id="{3F68CC02-2F11-6AE1-5FAE-6EAAEAD73517}"/>
                </a:ext>
              </a:extLst>
            </p:cNvPr>
            <p:cNvSpPr/>
            <p:nvPr/>
          </p:nvSpPr>
          <p:spPr>
            <a:xfrm>
              <a:off x="6104069" y="1517552"/>
              <a:ext cx="280231" cy="148396"/>
            </a:xfrm>
            <a:custGeom>
              <a:avLst/>
              <a:gdLst/>
              <a:ahLst/>
              <a:cxnLst/>
              <a:rect l="l" t="t" r="r" b="b"/>
              <a:pathLst>
                <a:path w="6742" h="3570" extrusionOk="0">
                  <a:moveTo>
                    <a:pt x="498" y="1"/>
                  </a:moveTo>
                  <a:cubicBezTo>
                    <a:pt x="468" y="1"/>
                    <a:pt x="438" y="2"/>
                    <a:pt x="408" y="6"/>
                  </a:cubicBezTo>
                  <a:cubicBezTo>
                    <a:pt x="143" y="47"/>
                    <a:pt x="1" y="271"/>
                    <a:pt x="82" y="535"/>
                  </a:cubicBezTo>
                  <a:cubicBezTo>
                    <a:pt x="163" y="739"/>
                    <a:pt x="265" y="922"/>
                    <a:pt x="408" y="1106"/>
                  </a:cubicBezTo>
                  <a:cubicBezTo>
                    <a:pt x="652" y="1370"/>
                    <a:pt x="937" y="1574"/>
                    <a:pt x="1222" y="1757"/>
                  </a:cubicBezTo>
                  <a:cubicBezTo>
                    <a:pt x="2261" y="2389"/>
                    <a:pt x="3320" y="2939"/>
                    <a:pt x="4359" y="3570"/>
                  </a:cubicBezTo>
                  <a:lnTo>
                    <a:pt x="4664" y="3529"/>
                  </a:lnTo>
                  <a:cubicBezTo>
                    <a:pt x="4461" y="3407"/>
                    <a:pt x="4237" y="3285"/>
                    <a:pt x="4013" y="3142"/>
                  </a:cubicBezTo>
                  <a:cubicBezTo>
                    <a:pt x="3361" y="2715"/>
                    <a:pt x="2668" y="2368"/>
                    <a:pt x="1996" y="2002"/>
                  </a:cubicBezTo>
                  <a:cubicBezTo>
                    <a:pt x="1508" y="1737"/>
                    <a:pt x="998" y="1452"/>
                    <a:pt x="611" y="1045"/>
                  </a:cubicBezTo>
                  <a:cubicBezTo>
                    <a:pt x="449" y="882"/>
                    <a:pt x="347" y="719"/>
                    <a:pt x="265" y="515"/>
                  </a:cubicBezTo>
                  <a:cubicBezTo>
                    <a:pt x="208" y="305"/>
                    <a:pt x="294" y="167"/>
                    <a:pt x="489" y="167"/>
                  </a:cubicBezTo>
                  <a:cubicBezTo>
                    <a:pt x="502" y="167"/>
                    <a:pt x="516" y="168"/>
                    <a:pt x="530" y="169"/>
                  </a:cubicBezTo>
                  <a:cubicBezTo>
                    <a:pt x="713" y="189"/>
                    <a:pt x="917" y="250"/>
                    <a:pt x="1100" y="311"/>
                  </a:cubicBezTo>
                  <a:cubicBezTo>
                    <a:pt x="2057" y="698"/>
                    <a:pt x="2974" y="1146"/>
                    <a:pt x="3829" y="1717"/>
                  </a:cubicBezTo>
                  <a:cubicBezTo>
                    <a:pt x="4298" y="2022"/>
                    <a:pt x="4766" y="2307"/>
                    <a:pt x="5296" y="2511"/>
                  </a:cubicBezTo>
                  <a:cubicBezTo>
                    <a:pt x="5744" y="2694"/>
                    <a:pt x="6151" y="2939"/>
                    <a:pt x="6518" y="3264"/>
                  </a:cubicBezTo>
                  <a:lnTo>
                    <a:pt x="6742" y="3244"/>
                  </a:lnTo>
                  <a:cubicBezTo>
                    <a:pt x="6538" y="3040"/>
                    <a:pt x="6314" y="2857"/>
                    <a:pt x="6090" y="2715"/>
                  </a:cubicBezTo>
                  <a:cubicBezTo>
                    <a:pt x="5744" y="2470"/>
                    <a:pt x="5336" y="2328"/>
                    <a:pt x="4970" y="2165"/>
                  </a:cubicBezTo>
                  <a:cubicBezTo>
                    <a:pt x="4338" y="1880"/>
                    <a:pt x="3809" y="1432"/>
                    <a:pt x="3198" y="1106"/>
                  </a:cubicBezTo>
                  <a:cubicBezTo>
                    <a:pt x="2444" y="719"/>
                    <a:pt x="1711" y="311"/>
                    <a:pt x="897" y="67"/>
                  </a:cubicBezTo>
                  <a:cubicBezTo>
                    <a:pt x="764" y="34"/>
                    <a:pt x="631" y="1"/>
                    <a:pt x="4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431;p36">
              <a:extLst>
                <a:ext uri="{FF2B5EF4-FFF2-40B4-BE49-F238E27FC236}">
                  <a16:creationId xmlns:a16="http://schemas.microsoft.com/office/drawing/2014/main" id="{5B495C59-09E9-5DC6-9608-D21CD2278CF5}"/>
                </a:ext>
              </a:extLst>
            </p:cNvPr>
            <p:cNvSpPr/>
            <p:nvPr/>
          </p:nvSpPr>
          <p:spPr>
            <a:xfrm>
              <a:off x="5940677" y="1384038"/>
              <a:ext cx="153292" cy="145237"/>
            </a:xfrm>
            <a:custGeom>
              <a:avLst/>
              <a:gdLst/>
              <a:ahLst/>
              <a:cxnLst/>
              <a:rect l="l" t="t" r="r" b="b"/>
              <a:pathLst>
                <a:path w="3688" h="3494" extrusionOk="0">
                  <a:moveTo>
                    <a:pt x="551" y="0"/>
                  </a:moveTo>
                  <a:lnTo>
                    <a:pt x="184" y="61"/>
                  </a:lnTo>
                  <a:cubicBezTo>
                    <a:pt x="979" y="387"/>
                    <a:pt x="1651" y="835"/>
                    <a:pt x="2200" y="1507"/>
                  </a:cubicBezTo>
                  <a:cubicBezTo>
                    <a:pt x="2384" y="1731"/>
                    <a:pt x="2648" y="1874"/>
                    <a:pt x="2873" y="2057"/>
                  </a:cubicBezTo>
                  <a:cubicBezTo>
                    <a:pt x="3076" y="2220"/>
                    <a:pt x="3300" y="2383"/>
                    <a:pt x="3402" y="2648"/>
                  </a:cubicBezTo>
                  <a:cubicBezTo>
                    <a:pt x="3443" y="2750"/>
                    <a:pt x="3463" y="2872"/>
                    <a:pt x="3443" y="2994"/>
                  </a:cubicBezTo>
                  <a:cubicBezTo>
                    <a:pt x="3407" y="3189"/>
                    <a:pt x="3263" y="3307"/>
                    <a:pt x="3079" y="3307"/>
                  </a:cubicBezTo>
                  <a:cubicBezTo>
                    <a:pt x="3051" y="3307"/>
                    <a:pt x="3023" y="3305"/>
                    <a:pt x="2995" y="3299"/>
                  </a:cubicBezTo>
                  <a:cubicBezTo>
                    <a:pt x="2771" y="3238"/>
                    <a:pt x="2567" y="3157"/>
                    <a:pt x="2384" y="3055"/>
                  </a:cubicBezTo>
                  <a:cubicBezTo>
                    <a:pt x="2058" y="2892"/>
                    <a:pt x="1712" y="2770"/>
                    <a:pt x="1365" y="2668"/>
                  </a:cubicBezTo>
                  <a:cubicBezTo>
                    <a:pt x="897" y="2526"/>
                    <a:pt x="449" y="2302"/>
                    <a:pt x="42" y="2057"/>
                  </a:cubicBezTo>
                  <a:cubicBezTo>
                    <a:pt x="42" y="2118"/>
                    <a:pt x="21" y="2200"/>
                    <a:pt x="1" y="2261"/>
                  </a:cubicBezTo>
                  <a:cubicBezTo>
                    <a:pt x="408" y="2526"/>
                    <a:pt x="836" y="2729"/>
                    <a:pt x="1284" y="2851"/>
                  </a:cubicBezTo>
                  <a:cubicBezTo>
                    <a:pt x="1671" y="2953"/>
                    <a:pt x="2038" y="3096"/>
                    <a:pt x="2384" y="3279"/>
                  </a:cubicBezTo>
                  <a:cubicBezTo>
                    <a:pt x="2587" y="3361"/>
                    <a:pt x="2791" y="3462"/>
                    <a:pt x="2995" y="3483"/>
                  </a:cubicBezTo>
                  <a:cubicBezTo>
                    <a:pt x="3036" y="3490"/>
                    <a:pt x="3076" y="3493"/>
                    <a:pt x="3115" y="3493"/>
                  </a:cubicBezTo>
                  <a:cubicBezTo>
                    <a:pt x="3405" y="3493"/>
                    <a:pt x="3628" y="3299"/>
                    <a:pt x="3646" y="2994"/>
                  </a:cubicBezTo>
                  <a:cubicBezTo>
                    <a:pt x="3687" y="2688"/>
                    <a:pt x="3585" y="2444"/>
                    <a:pt x="3382" y="2220"/>
                  </a:cubicBezTo>
                  <a:cubicBezTo>
                    <a:pt x="3219" y="2037"/>
                    <a:pt x="3035" y="1915"/>
                    <a:pt x="2832" y="1772"/>
                  </a:cubicBezTo>
                  <a:cubicBezTo>
                    <a:pt x="2648" y="1650"/>
                    <a:pt x="2486" y="1528"/>
                    <a:pt x="2343" y="1344"/>
                  </a:cubicBezTo>
                  <a:cubicBezTo>
                    <a:pt x="1854" y="754"/>
                    <a:pt x="1243" y="326"/>
                    <a:pt x="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432;p36">
              <a:extLst>
                <a:ext uri="{FF2B5EF4-FFF2-40B4-BE49-F238E27FC236}">
                  <a16:creationId xmlns:a16="http://schemas.microsoft.com/office/drawing/2014/main" id="{8EB6FC4D-02D4-50BC-86AF-32DC3CF3C6A3}"/>
                </a:ext>
              </a:extLst>
            </p:cNvPr>
            <p:cNvSpPr/>
            <p:nvPr/>
          </p:nvSpPr>
          <p:spPr>
            <a:xfrm>
              <a:off x="6522255" y="1295998"/>
              <a:ext cx="247187" cy="128111"/>
            </a:xfrm>
            <a:custGeom>
              <a:avLst/>
              <a:gdLst/>
              <a:ahLst/>
              <a:cxnLst/>
              <a:rect l="l" t="t" r="r" b="b"/>
              <a:pathLst>
                <a:path w="5947" h="3082" extrusionOk="0">
                  <a:moveTo>
                    <a:pt x="1731" y="0"/>
                  </a:moveTo>
                  <a:lnTo>
                    <a:pt x="1365" y="41"/>
                  </a:lnTo>
                  <a:cubicBezTo>
                    <a:pt x="2159" y="428"/>
                    <a:pt x="2953" y="815"/>
                    <a:pt x="3707" y="1283"/>
                  </a:cubicBezTo>
                  <a:cubicBezTo>
                    <a:pt x="4257" y="1629"/>
                    <a:pt x="4827" y="1915"/>
                    <a:pt x="5316" y="2322"/>
                  </a:cubicBezTo>
                  <a:cubicBezTo>
                    <a:pt x="5499" y="2464"/>
                    <a:pt x="5641" y="2648"/>
                    <a:pt x="5743" y="2892"/>
                  </a:cubicBezTo>
                  <a:cubicBezTo>
                    <a:pt x="5621" y="2892"/>
                    <a:pt x="5540" y="2831"/>
                    <a:pt x="5438" y="2790"/>
                  </a:cubicBezTo>
                  <a:cubicBezTo>
                    <a:pt x="4766" y="2424"/>
                    <a:pt x="4073" y="2057"/>
                    <a:pt x="3320" y="1833"/>
                  </a:cubicBezTo>
                  <a:cubicBezTo>
                    <a:pt x="3259" y="1813"/>
                    <a:pt x="3198" y="1772"/>
                    <a:pt x="3136" y="1752"/>
                  </a:cubicBezTo>
                  <a:cubicBezTo>
                    <a:pt x="2383" y="1405"/>
                    <a:pt x="1670" y="957"/>
                    <a:pt x="937" y="550"/>
                  </a:cubicBezTo>
                  <a:cubicBezTo>
                    <a:pt x="733" y="428"/>
                    <a:pt x="530" y="306"/>
                    <a:pt x="306" y="183"/>
                  </a:cubicBezTo>
                  <a:lnTo>
                    <a:pt x="0" y="245"/>
                  </a:lnTo>
                  <a:cubicBezTo>
                    <a:pt x="407" y="469"/>
                    <a:pt x="794" y="693"/>
                    <a:pt x="1202" y="917"/>
                  </a:cubicBezTo>
                  <a:cubicBezTo>
                    <a:pt x="2098" y="1446"/>
                    <a:pt x="2994" y="1976"/>
                    <a:pt x="4012" y="2281"/>
                  </a:cubicBezTo>
                  <a:cubicBezTo>
                    <a:pt x="4236" y="2363"/>
                    <a:pt x="4440" y="2485"/>
                    <a:pt x="4664" y="2587"/>
                  </a:cubicBezTo>
                  <a:cubicBezTo>
                    <a:pt x="4969" y="2750"/>
                    <a:pt x="5254" y="2933"/>
                    <a:pt x="5580" y="3055"/>
                  </a:cubicBezTo>
                  <a:cubicBezTo>
                    <a:pt x="5622" y="3072"/>
                    <a:pt x="5668" y="3082"/>
                    <a:pt x="5712" y="3082"/>
                  </a:cubicBezTo>
                  <a:cubicBezTo>
                    <a:pt x="5773" y="3082"/>
                    <a:pt x="5830" y="3062"/>
                    <a:pt x="5865" y="3014"/>
                  </a:cubicBezTo>
                  <a:cubicBezTo>
                    <a:pt x="5947" y="2912"/>
                    <a:pt x="5906" y="2831"/>
                    <a:pt x="5865" y="2729"/>
                  </a:cubicBezTo>
                  <a:cubicBezTo>
                    <a:pt x="5682" y="2322"/>
                    <a:pt x="5336" y="2077"/>
                    <a:pt x="4990" y="1833"/>
                  </a:cubicBezTo>
                  <a:cubicBezTo>
                    <a:pt x="4216" y="1324"/>
                    <a:pt x="3381" y="896"/>
                    <a:pt x="2566" y="428"/>
                  </a:cubicBezTo>
                  <a:cubicBezTo>
                    <a:pt x="2301" y="265"/>
                    <a:pt x="2016" y="122"/>
                    <a:pt x="17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433;p36">
              <a:extLst>
                <a:ext uri="{FF2B5EF4-FFF2-40B4-BE49-F238E27FC236}">
                  <a16:creationId xmlns:a16="http://schemas.microsoft.com/office/drawing/2014/main" id="{94AEC6FC-816C-2C8C-E3E0-3E39317A251B}"/>
                </a:ext>
              </a:extLst>
            </p:cNvPr>
            <p:cNvSpPr/>
            <p:nvPr/>
          </p:nvSpPr>
          <p:spPr>
            <a:xfrm>
              <a:off x="5941550" y="1627831"/>
              <a:ext cx="89780" cy="76609"/>
            </a:xfrm>
            <a:custGeom>
              <a:avLst/>
              <a:gdLst/>
              <a:ahLst/>
              <a:cxnLst/>
              <a:rect l="l" t="t" r="r" b="b"/>
              <a:pathLst>
                <a:path w="2160" h="1843" extrusionOk="0">
                  <a:moveTo>
                    <a:pt x="61" y="0"/>
                  </a:moveTo>
                  <a:cubicBezTo>
                    <a:pt x="61" y="82"/>
                    <a:pt x="61" y="163"/>
                    <a:pt x="61" y="245"/>
                  </a:cubicBezTo>
                  <a:cubicBezTo>
                    <a:pt x="509" y="428"/>
                    <a:pt x="958" y="652"/>
                    <a:pt x="1365" y="937"/>
                  </a:cubicBezTo>
                  <a:cubicBezTo>
                    <a:pt x="1568" y="1100"/>
                    <a:pt x="1792" y="1284"/>
                    <a:pt x="1894" y="1548"/>
                  </a:cubicBezTo>
                  <a:cubicBezTo>
                    <a:pt x="1833" y="1609"/>
                    <a:pt x="1772" y="1630"/>
                    <a:pt x="1711" y="1630"/>
                  </a:cubicBezTo>
                  <a:cubicBezTo>
                    <a:pt x="1663" y="1634"/>
                    <a:pt x="1615" y="1637"/>
                    <a:pt x="1567" y="1637"/>
                  </a:cubicBezTo>
                  <a:cubicBezTo>
                    <a:pt x="1392" y="1637"/>
                    <a:pt x="1224" y="1603"/>
                    <a:pt x="1080" y="1508"/>
                  </a:cubicBezTo>
                  <a:cubicBezTo>
                    <a:pt x="856" y="1385"/>
                    <a:pt x="652" y="1243"/>
                    <a:pt x="387" y="1243"/>
                  </a:cubicBezTo>
                  <a:cubicBezTo>
                    <a:pt x="245" y="1222"/>
                    <a:pt x="123" y="1202"/>
                    <a:pt x="0" y="1161"/>
                  </a:cubicBezTo>
                  <a:lnTo>
                    <a:pt x="0" y="1161"/>
                  </a:lnTo>
                  <a:lnTo>
                    <a:pt x="41" y="1406"/>
                  </a:lnTo>
                  <a:cubicBezTo>
                    <a:pt x="123" y="1426"/>
                    <a:pt x="184" y="1426"/>
                    <a:pt x="265" y="1446"/>
                  </a:cubicBezTo>
                  <a:cubicBezTo>
                    <a:pt x="469" y="1467"/>
                    <a:pt x="652" y="1528"/>
                    <a:pt x="815" y="1609"/>
                  </a:cubicBezTo>
                  <a:cubicBezTo>
                    <a:pt x="1040" y="1748"/>
                    <a:pt x="1280" y="1842"/>
                    <a:pt x="1547" y="1842"/>
                  </a:cubicBezTo>
                  <a:cubicBezTo>
                    <a:pt x="1594" y="1842"/>
                    <a:pt x="1642" y="1839"/>
                    <a:pt x="1691" y="1833"/>
                  </a:cubicBezTo>
                  <a:cubicBezTo>
                    <a:pt x="1833" y="1833"/>
                    <a:pt x="1996" y="1813"/>
                    <a:pt x="2078" y="1670"/>
                  </a:cubicBezTo>
                  <a:cubicBezTo>
                    <a:pt x="2159" y="1528"/>
                    <a:pt x="2078" y="1385"/>
                    <a:pt x="1996" y="1284"/>
                  </a:cubicBezTo>
                  <a:cubicBezTo>
                    <a:pt x="1955" y="1202"/>
                    <a:pt x="1894" y="1141"/>
                    <a:pt x="1854" y="1080"/>
                  </a:cubicBezTo>
                  <a:cubicBezTo>
                    <a:pt x="1609" y="835"/>
                    <a:pt x="1344" y="632"/>
                    <a:pt x="1039" y="469"/>
                  </a:cubicBezTo>
                  <a:cubicBezTo>
                    <a:pt x="733" y="286"/>
                    <a:pt x="408" y="143"/>
                    <a:pt x="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434;p36">
              <a:extLst>
                <a:ext uri="{FF2B5EF4-FFF2-40B4-BE49-F238E27FC236}">
                  <a16:creationId xmlns:a16="http://schemas.microsoft.com/office/drawing/2014/main" id="{F02E7341-9F83-D37B-7B23-97968F48D04E}"/>
                </a:ext>
              </a:extLst>
            </p:cNvPr>
            <p:cNvSpPr/>
            <p:nvPr/>
          </p:nvSpPr>
          <p:spPr>
            <a:xfrm>
              <a:off x="6408824" y="1577036"/>
              <a:ext cx="133756" cy="66092"/>
            </a:xfrm>
            <a:custGeom>
              <a:avLst/>
              <a:gdLst/>
              <a:ahLst/>
              <a:cxnLst/>
              <a:rect l="l" t="t" r="r" b="b"/>
              <a:pathLst>
                <a:path w="3218" h="1590" extrusionOk="0">
                  <a:moveTo>
                    <a:pt x="387" y="1"/>
                  </a:moveTo>
                  <a:cubicBezTo>
                    <a:pt x="143" y="1"/>
                    <a:pt x="0" y="184"/>
                    <a:pt x="21" y="428"/>
                  </a:cubicBezTo>
                  <a:cubicBezTo>
                    <a:pt x="61" y="734"/>
                    <a:pt x="245" y="958"/>
                    <a:pt x="469" y="1141"/>
                  </a:cubicBezTo>
                  <a:cubicBezTo>
                    <a:pt x="652" y="1304"/>
                    <a:pt x="855" y="1447"/>
                    <a:pt x="1059" y="1589"/>
                  </a:cubicBezTo>
                  <a:lnTo>
                    <a:pt x="1365" y="1528"/>
                  </a:lnTo>
                  <a:cubicBezTo>
                    <a:pt x="1181" y="1426"/>
                    <a:pt x="1018" y="1324"/>
                    <a:pt x="835" y="1202"/>
                  </a:cubicBezTo>
                  <a:cubicBezTo>
                    <a:pt x="591" y="1039"/>
                    <a:pt x="387" y="856"/>
                    <a:pt x="245" y="591"/>
                  </a:cubicBezTo>
                  <a:cubicBezTo>
                    <a:pt x="183" y="489"/>
                    <a:pt x="163" y="367"/>
                    <a:pt x="245" y="265"/>
                  </a:cubicBezTo>
                  <a:cubicBezTo>
                    <a:pt x="287" y="195"/>
                    <a:pt x="358" y="173"/>
                    <a:pt x="432" y="173"/>
                  </a:cubicBezTo>
                  <a:cubicBezTo>
                    <a:pt x="465" y="173"/>
                    <a:pt x="498" y="178"/>
                    <a:pt x="530" y="184"/>
                  </a:cubicBezTo>
                  <a:cubicBezTo>
                    <a:pt x="1426" y="388"/>
                    <a:pt x="2281" y="632"/>
                    <a:pt x="2974" y="1304"/>
                  </a:cubicBezTo>
                  <a:lnTo>
                    <a:pt x="3218" y="1284"/>
                  </a:lnTo>
                  <a:cubicBezTo>
                    <a:pt x="3218" y="1263"/>
                    <a:pt x="3198" y="1243"/>
                    <a:pt x="3198" y="1243"/>
                  </a:cubicBezTo>
                  <a:cubicBezTo>
                    <a:pt x="2505" y="510"/>
                    <a:pt x="1609" y="225"/>
                    <a:pt x="672" y="21"/>
                  </a:cubicBezTo>
                  <a:cubicBezTo>
                    <a:pt x="570" y="1"/>
                    <a:pt x="489" y="1"/>
                    <a:pt x="3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435;p36">
              <a:extLst>
                <a:ext uri="{FF2B5EF4-FFF2-40B4-BE49-F238E27FC236}">
                  <a16:creationId xmlns:a16="http://schemas.microsoft.com/office/drawing/2014/main" id="{4C264CCE-0468-9D97-B1E2-D5342E07C574}"/>
                </a:ext>
              </a:extLst>
            </p:cNvPr>
            <p:cNvSpPr/>
            <p:nvPr/>
          </p:nvSpPr>
          <p:spPr>
            <a:xfrm>
              <a:off x="6696620" y="1297660"/>
              <a:ext cx="120248" cy="95730"/>
            </a:xfrm>
            <a:custGeom>
              <a:avLst/>
              <a:gdLst/>
              <a:ahLst/>
              <a:cxnLst/>
              <a:rect l="l" t="t" r="r" b="b"/>
              <a:pathLst>
                <a:path w="2893" h="2303" extrusionOk="0">
                  <a:moveTo>
                    <a:pt x="265" y="1"/>
                  </a:moveTo>
                  <a:cubicBezTo>
                    <a:pt x="184" y="1"/>
                    <a:pt x="82" y="1"/>
                    <a:pt x="41" y="103"/>
                  </a:cubicBezTo>
                  <a:cubicBezTo>
                    <a:pt x="0" y="184"/>
                    <a:pt x="41" y="266"/>
                    <a:pt x="82" y="347"/>
                  </a:cubicBezTo>
                  <a:cubicBezTo>
                    <a:pt x="143" y="408"/>
                    <a:pt x="184" y="449"/>
                    <a:pt x="245" y="510"/>
                  </a:cubicBezTo>
                  <a:cubicBezTo>
                    <a:pt x="489" y="754"/>
                    <a:pt x="754" y="958"/>
                    <a:pt x="1039" y="1141"/>
                  </a:cubicBezTo>
                  <a:cubicBezTo>
                    <a:pt x="1650" y="1549"/>
                    <a:pt x="2261" y="1915"/>
                    <a:pt x="2892" y="2302"/>
                  </a:cubicBezTo>
                  <a:cubicBezTo>
                    <a:pt x="2892" y="2282"/>
                    <a:pt x="2872" y="2282"/>
                    <a:pt x="2872" y="2262"/>
                  </a:cubicBezTo>
                  <a:cubicBezTo>
                    <a:pt x="2831" y="2180"/>
                    <a:pt x="2770" y="2078"/>
                    <a:pt x="2729" y="1976"/>
                  </a:cubicBezTo>
                  <a:cubicBezTo>
                    <a:pt x="2139" y="1630"/>
                    <a:pt x="1548" y="1264"/>
                    <a:pt x="978" y="877"/>
                  </a:cubicBezTo>
                  <a:cubicBezTo>
                    <a:pt x="693" y="673"/>
                    <a:pt x="428" y="469"/>
                    <a:pt x="204" y="184"/>
                  </a:cubicBezTo>
                  <a:cubicBezTo>
                    <a:pt x="224" y="181"/>
                    <a:pt x="242" y="180"/>
                    <a:pt x="259" y="180"/>
                  </a:cubicBezTo>
                  <a:cubicBezTo>
                    <a:pt x="369" y="180"/>
                    <a:pt x="442" y="231"/>
                    <a:pt x="530" y="266"/>
                  </a:cubicBezTo>
                  <a:cubicBezTo>
                    <a:pt x="998" y="449"/>
                    <a:pt x="1406" y="714"/>
                    <a:pt x="1833" y="938"/>
                  </a:cubicBezTo>
                  <a:cubicBezTo>
                    <a:pt x="2098" y="1080"/>
                    <a:pt x="2342" y="1223"/>
                    <a:pt x="2607" y="1365"/>
                  </a:cubicBezTo>
                  <a:cubicBezTo>
                    <a:pt x="2607" y="1365"/>
                    <a:pt x="2607" y="1345"/>
                    <a:pt x="2607" y="1345"/>
                  </a:cubicBezTo>
                  <a:cubicBezTo>
                    <a:pt x="2607" y="1304"/>
                    <a:pt x="2587" y="1264"/>
                    <a:pt x="2607" y="1223"/>
                  </a:cubicBezTo>
                  <a:cubicBezTo>
                    <a:pt x="2607" y="1202"/>
                    <a:pt x="2628" y="1202"/>
                    <a:pt x="2628" y="1162"/>
                  </a:cubicBezTo>
                  <a:cubicBezTo>
                    <a:pt x="2404" y="1040"/>
                    <a:pt x="2180" y="917"/>
                    <a:pt x="1976" y="795"/>
                  </a:cubicBezTo>
                  <a:cubicBezTo>
                    <a:pt x="1528" y="551"/>
                    <a:pt x="1121" y="306"/>
                    <a:pt x="652" y="123"/>
                  </a:cubicBezTo>
                  <a:cubicBezTo>
                    <a:pt x="530" y="62"/>
                    <a:pt x="408" y="1"/>
                    <a:pt x="2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436;p36">
              <a:extLst>
                <a:ext uri="{FF2B5EF4-FFF2-40B4-BE49-F238E27FC236}">
                  <a16:creationId xmlns:a16="http://schemas.microsoft.com/office/drawing/2014/main" id="{5096BBF2-2493-1B44-929C-1B898B27FC88}"/>
                </a:ext>
              </a:extLst>
            </p:cNvPr>
            <p:cNvSpPr/>
            <p:nvPr/>
          </p:nvSpPr>
          <p:spPr>
            <a:xfrm>
              <a:off x="6666984" y="1515225"/>
              <a:ext cx="158363" cy="85546"/>
            </a:xfrm>
            <a:custGeom>
              <a:avLst/>
              <a:gdLst/>
              <a:ahLst/>
              <a:cxnLst/>
              <a:rect l="l" t="t" r="r" b="b"/>
              <a:pathLst>
                <a:path w="3810" h="2058" extrusionOk="0">
                  <a:moveTo>
                    <a:pt x="510" y="1"/>
                  </a:moveTo>
                  <a:cubicBezTo>
                    <a:pt x="265" y="42"/>
                    <a:pt x="123" y="123"/>
                    <a:pt x="82" y="266"/>
                  </a:cubicBezTo>
                  <a:cubicBezTo>
                    <a:pt x="1" y="449"/>
                    <a:pt x="102" y="571"/>
                    <a:pt x="204" y="693"/>
                  </a:cubicBezTo>
                  <a:cubicBezTo>
                    <a:pt x="225" y="714"/>
                    <a:pt x="245" y="734"/>
                    <a:pt x="265" y="754"/>
                  </a:cubicBezTo>
                  <a:cubicBezTo>
                    <a:pt x="815" y="1223"/>
                    <a:pt x="1365" y="1671"/>
                    <a:pt x="1976" y="2058"/>
                  </a:cubicBezTo>
                  <a:lnTo>
                    <a:pt x="2282" y="2017"/>
                  </a:lnTo>
                  <a:cubicBezTo>
                    <a:pt x="2098" y="1915"/>
                    <a:pt x="1915" y="1813"/>
                    <a:pt x="1752" y="1671"/>
                  </a:cubicBezTo>
                  <a:cubicBezTo>
                    <a:pt x="1304" y="1325"/>
                    <a:pt x="836" y="1019"/>
                    <a:pt x="428" y="632"/>
                  </a:cubicBezTo>
                  <a:cubicBezTo>
                    <a:pt x="408" y="612"/>
                    <a:pt x="367" y="591"/>
                    <a:pt x="347" y="551"/>
                  </a:cubicBezTo>
                  <a:cubicBezTo>
                    <a:pt x="286" y="490"/>
                    <a:pt x="225" y="408"/>
                    <a:pt x="265" y="327"/>
                  </a:cubicBezTo>
                  <a:cubicBezTo>
                    <a:pt x="327" y="225"/>
                    <a:pt x="408" y="184"/>
                    <a:pt x="530" y="184"/>
                  </a:cubicBezTo>
                  <a:cubicBezTo>
                    <a:pt x="1080" y="225"/>
                    <a:pt x="1589" y="408"/>
                    <a:pt x="2037" y="734"/>
                  </a:cubicBezTo>
                  <a:cubicBezTo>
                    <a:pt x="2485" y="1019"/>
                    <a:pt x="2872" y="1386"/>
                    <a:pt x="3341" y="1650"/>
                  </a:cubicBezTo>
                  <a:cubicBezTo>
                    <a:pt x="3422" y="1691"/>
                    <a:pt x="3504" y="1773"/>
                    <a:pt x="3565" y="1834"/>
                  </a:cubicBezTo>
                  <a:lnTo>
                    <a:pt x="3809" y="1813"/>
                  </a:lnTo>
                  <a:cubicBezTo>
                    <a:pt x="3789" y="1773"/>
                    <a:pt x="3748" y="1732"/>
                    <a:pt x="3707" y="1712"/>
                  </a:cubicBezTo>
                  <a:cubicBezTo>
                    <a:pt x="3280" y="1345"/>
                    <a:pt x="2770" y="1060"/>
                    <a:pt x="2322" y="693"/>
                  </a:cubicBezTo>
                  <a:cubicBezTo>
                    <a:pt x="1976" y="408"/>
                    <a:pt x="1589" y="225"/>
                    <a:pt x="1161" y="103"/>
                  </a:cubicBezTo>
                  <a:cubicBezTo>
                    <a:pt x="937" y="42"/>
                    <a:pt x="693" y="1"/>
                    <a:pt x="5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437;p36">
              <a:extLst>
                <a:ext uri="{FF2B5EF4-FFF2-40B4-BE49-F238E27FC236}">
                  <a16:creationId xmlns:a16="http://schemas.microsoft.com/office/drawing/2014/main" id="{4C31C86E-F60C-FFE8-47A9-3FEFA08BCB88}"/>
                </a:ext>
              </a:extLst>
            </p:cNvPr>
            <p:cNvSpPr/>
            <p:nvPr/>
          </p:nvSpPr>
          <p:spPr>
            <a:xfrm>
              <a:off x="6111676" y="1688769"/>
              <a:ext cx="14465" cy="1746"/>
            </a:xfrm>
            <a:custGeom>
              <a:avLst/>
              <a:gdLst/>
              <a:ahLst/>
              <a:cxnLst/>
              <a:rect l="l" t="t" r="r" b="b"/>
              <a:pathLst>
                <a:path w="348" h="42" extrusionOk="0">
                  <a:moveTo>
                    <a:pt x="1" y="42"/>
                  </a:moveTo>
                  <a:lnTo>
                    <a:pt x="1" y="42"/>
                  </a:lnTo>
                  <a:lnTo>
                    <a:pt x="347" y="1"/>
                  </a:lnTo>
                  <a:lnTo>
                    <a:pt x="3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438;p36">
              <a:extLst>
                <a:ext uri="{FF2B5EF4-FFF2-40B4-BE49-F238E27FC236}">
                  <a16:creationId xmlns:a16="http://schemas.microsoft.com/office/drawing/2014/main" id="{AD546998-235F-2AE2-F82E-BE7632E0A341}"/>
                </a:ext>
              </a:extLst>
            </p:cNvPr>
            <p:cNvSpPr/>
            <p:nvPr/>
          </p:nvSpPr>
          <p:spPr>
            <a:xfrm>
              <a:off x="6225980" y="1671851"/>
              <a:ext cx="16127" cy="2577"/>
            </a:xfrm>
            <a:custGeom>
              <a:avLst/>
              <a:gdLst/>
              <a:ahLst/>
              <a:cxnLst/>
              <a:rect l="l" t="t" r="r" b="b"/>
              <a:pathLst>
                <a:path w="388" h="62" extrusionOk="0">
                  <a:moveTo>
                    <a:pt x="0" y="62"/>
                  </a:moveTo>
                  <a:lnTo>
                    <a:pt x="0" y="62"/>
                  </a:lnTo>
                  <a:lnTo>
                    <a:pt x="387" y="0"/>
                  </a:lnTo>
                  <a:lnTo>
                    <a:pt x="3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439;p36">
              <a:extLst>
                <a:ext uri="{FF2B5EF4-FFF2-40B4-BE49-F238E27FC236}">
                  <a16:creationId xmlns:a16="http://schemas.microsoft.com/office/drawing/2014/main" id="{83E64ECE-7DEB-0950-6884-A2A3872D23B8}"/>
                </a:ext>
              </a:extLst>
            </p:cNvPr>
            <p:cNvSpPr/>
            <p:nvPr/>
          </p:nvSpPr>
          <p:spPr>
            <a:xfrm>
              <a:off x="6596739" y="1620224"/>
              <a:ext cx="13592" cy="1704"/>
            </a:xfrm>
            <a:custGeom>
              <a:avLst/>
              <a:gdLst/>
              <a:ahLst/>
              <a:cxnLst/>
              <a:rect l="l" t="t" r="r" b="b"/>
              <a:pathLst>
                <a:path w="327" h="41" extrusionOk="0">
                  <a:moveTo>
                    <a:pt x="0" y="41"/>
                  </a:moveTo>
                  <a:lnTo>
                    <a:pt x="0" y="41"/>
                  </a:lnTo>
                  <a:lnTo>
                    <a:pt x="326" y="0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440;p36">
              <a:extLst>
                <a:ext uri="{FF2B5EF4-FFF2-40B4-BE49-F238E27FC236}">
                  <a16:creationId xmlns:a16="http://schemas.microsoft.com/office/drawing/2014/main" id="{21D77FF5-367E-AF5E-5856-F49C8CBAFB6F}"/>
                </a:ext>
              </a:extLst>
            </p:cNvPr>
            <p:cNvSpPr/>
            <p:nvPr/>
          </p:nvSpPr>
          <p:spPr>
            <a:xfrm>
              <a:off x="6688141" y="1608377"/>
              <a:ext cx="10225" cy="873"/>
            </a:xfrm>
            <a:custGeom>
              <a:avLst/>
              <a:gdLst/>
              <a:ahLst/>
              <a:cxnLst/>
              <a:rect l="l" t="t" r="r" b="b"/>
              <a:pathLst>
                <a:path w="246" h="21" extrusionOk="0">
                  <a:moveTo>
                    <a:pt x="1" y="20"/>
                  </a:moveTo>
                  <a:lnTo>
                    <a:pt x="1" y="20"/>
                  </a:lnTo>
                  <a:lnTo>
                    <a:pt x="245" y="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441;p36">
              <a:extLst>
                <a:ext uri="{FF2B5EF4-FFF2-40B4-BE49-F238E27FC236}">
                  <a16:creationId xmlns:a16="http://schemas.microsoft.com/office/drawing/2014/main" id="{9D3AD819-D2AD-E27B-0BCE-F2F7EDD925B9}"/>
                </a:ext>
              </a:extLst>
            </p:cNvPr>
            <p:cNvSpPr/>
            <p:nvPr/>
          </p:nvSpPr>
          <p:spPr>
            <a:xfrm>
              <a:off x="6285210" y="1664244"/>
              <a:ext cx="13592" cy="1704"/>
            </a:xfrm>
            <a:custGeom>
              <a:avLst/>
              <a:gdLst/>
              <a:ahLst/>
              <a:cxnLst/>
              <a:rect l="l" t="t" r="r" b="b"/>
              <a:pathLst>
                <a:path w="327" h="41" extrusionOk="0">
                  <a:moveTo>
                    <a:pt x="327" y="0"/>
                  </a:moveTo>
                  <a:lnTo>
                    <a:pt x="1" y="41"/>
                  </a:lnTo>
                  <a:lnTo>
                    <a:pt x="1" y="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442;p36">
              <a:extLst>
                <a:ext uri="{FF2B5EF4-FFF2-40B4-BE49-F238E27FC236}">
                  <a16:creationId xmlns:a16="http://schemas.microsoft.com/office/drawing/2014/main" id="{A281C316-AEEF-A3FD-8633-124239BF26B5}"/>
                </a:ext>
              </a:extLst>
            </p:cNvPr>
            <p:cNvSpPr/>
            <p:nvPr/>
          </p:nvSpPr>
          <p:spPr>
            <a:xfrm>
              <a:off x="6374949" y="1652397"/>
              <a:ext cx="9352" cy="873"/>
            </a:xfrm>
            <a:custGeom>
              <a:avLst/>
              <a:gdLst/>
              <a:ahLst/>
              <a:cxnLst/>
              <a:rect l="l" t="t" r="r" b="b"/>
              <a:pathLst>
                <a:path w="225" h="21" extrusionOk="0">
                  <a:moveTo>
                    <a:pt x="1" y="20"/>
                  </a:moveTo>
                  <a:lnTo>
                    <a:pt x="1" y="20"/>
                  </a:lnTo>
                  <a:lnTo>
                    <a:pt x="225" y="0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443;p36">
              <a:extLst>
                <a:ext uri="{FF2B5EF4-FFF2-40B4-BE49-F238E27FC236}">
                  <a16:creationId xmlns:a16="http://schemas.microsoft.com/office/drawing/2014/main" id="{376220DD-AE36-CB4F-A6B9-3E36C36B47BD}"/>
                </a:ext>
              </a:extLst>
            </p:cNvPr>
            <p:cNvSpPr/>
            <p:nvPr/>
          </p:nvSpPr>
          <p:spPr>
            <a:xfrm>
              <a:off x="6452841" y="1640509"/>
              <a:ext cx="12719" cy="1746"/>
            </a:xfrm>
            <a:custGeom>
              <a:avLst/>
              <a:gdLst/>
              <a:ahLst/>
              <a:cxnLst/>
              <a:rect l="l" t="t" r="r" b="b"/>
              <a:pathLst>
                <a:path w="306" h="42" extrusionOk="0">
                  <a:moveTo>
                    <a:pt x="306" y="1"/>
                  </a:move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444;p36">
              <a:extLst>
                <a:ext uri="{FF2B5EF4-FFF2-40B4-BE49-F238E27FC236}">
                  <a16:creationId xmlns:a16="http://schemas.microsoft.com/office/drawing/2014/main" id="{E4FBD54D-5468-902E-C0EB-7E625D746EFC}"/>
                </a:ext>
              </a:extLst>
            </p:cNvPr>
            <p:cNvSpPr/>
            <p:nvPr/>
          </p:nvSpPr>
          <p:spPr>
            <a:xfrm>
              <a:off x="6532397" y="1629535"/>
              <a:ext cx="10183" cy="1704"/>
            </a:xfrm>
            <a:custGeom>
              <a:avLst/>
              <a:gdLst/>
              <a:ahLst/>
              <a:cxnLst/>
              <a:rect l="l" t="t" r="r" b="b"/>
              <a:pathLst>
                <a:path w="245" h="41" extrusionOk="0">
                  <a:moveTo>
                    <a:pt x="1" y="41"/>
                  </a:moveTo>
                  <a:lnTo>
                    <a:pt x="1" y="41"/>
                  </a:lnTo>
                  <a:lnTo>
                    <a:pt x="245" y="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445;p36">
              <a:extLst>
                <a:ext uri="{FF2B5EF4-FFF2-40B4-BE49-F238E27FC236}">
                  <a16:creationId xmlns:a16="http://schemas.microsoft.com/office/drawing/2014/main" id="{B381B5B2-E63A-83B2-6F26-56D586249AF6}"/>
                </a:ext>
              </a:extLst>
            </p:cNvPr>
            <p:cNvSpPr/>
            <p:nvPr/>
          </p:nvSpPr>
          <p:spPr>
            <a:xfrm>
              <a:off x="6749117" y="1599066"/>
              <a:ext cx="12719" cy="1704"/>
            </a:xfrm>
            <a:custGeom>
              <a:avLst/>
              <a:gdLst/>
              <a:ahLst/>
              <a:cxnLst/>
              <a:rect l="l" t="t" r="r" b="b"/>
              <a:pathLst>
                <a:path w="306" h="41" extrusionOk="0">
                  <a:moveTo>
                    <a:pt x="306" y="0"/>
                  </a:moveTo>
                  <a:lnTo>
                    <a:pt x="0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446;p36">
              <a:extLst>
                <a:ext uri="{FF2B5EF4-FFF2-40B4-BE49-F238E27FC236}">
                  <a16:creationId xmlns:a16="http://schemas.microsoft.com/office/drawing/2014/main" id="{7EED949E-DFC3-DAE2-FF94-C25C2FD14765}"/>
                </a:ext>
              </a:extLst>
            </p:cNvPr>
            <p:cNvSpPr/>
            <p:nvPr/>
          </p:nvSpPr>
          <p:spPr>
            <a:xfrm>
              <a:off x="6815122" y="1590587"/>
              <a:ext cx="10225" cy="873"/>
            </a:xfrm>
            <a:custGeom>
              <a:avLst/>
              <a:gdLst/>
              <a:ahLst/>
              <a:cxnLst/>
              <a:rect l="l" t="t" r="r" b="b"/>
              <a:pathLst>
                <a:path w="246" h="21" extrusionOk="0">
                  <a:moveTo>
                    <a:pt x="1" y="21"/>
                  </a:moveTo>
                  <a:lnTo>
                    <a:pt x="1" y="21"/>
                  </a:lnTo>
                  <a:lnTo>
                    <a:pt x="245" y="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" name="Google Shape;2447;p36">
            <a:extLst>
              <a:ext uri="{FF2B5EF4-FFF2-40B4-BE49-F238E27FC236}">
                <a16:creationId xmlns:a16="http://schemas.microsoft.com/office/drawing/2014/main" id="{BEB87740-E515-D37D-A439-7824F9494E87}"/>
              </a:ext>
            </a:extLst>
          </p:cNvPr>
          <p:cNvGrpSpPr/>
          <p:nvPr/>
        </p:nvGrpSpPr>
        <p:grpSpPr>
          <a:xfrm rot="810158">
            <a:off x="5180955" y="2843744"/>
            <a:ext cx="854218" cy="415145"/>
            <a:chOff x="1754361" y="904697"/>
            <a:chExt cx="854182" cy="415128"/>
          </a:xfrm>
        </p:grpSpPr>
        <p:sp>
          <p:nvSpPr>
            <p:cNvPr id="190" name="Google Shape;2448;p36">
              <a:extLst>
                <a:ext uri="{FF2B5EF4-FFF2-40B4-BE49-F238E27FC236}">
                  <a16:creationId xmlns:a16="http://schemas.microsoft.com/office/drawing/2014/main" id="{B8205B31-9AF7-7BE8-A1CF-35BF27BC3D6C}"/>
                </a:ext>
              </a:extLst>
            </p:cNvPr>
            <p:cNvSpPr/>
            <p:nvPr/>
          </p:nvSpPr>
          <p:spPr>
            <a:xfrm rot="-328389">
              <a:off x="1805137" y="1142043"/>
              <a:ext cx="2387" cy="5866"/>
            </a:xfrm>
            <a:custGeom>
              <a:avLst/>
              <a:gdLst/>
              <a:ahLst/>
              <a:cxnLst/>
              <a:rect l="l" t="t" r="r" b="b"/>
              <a:pathLst>
                <a:path w="83" h="204" extrusionOk="0">
                  <a:moveTo>
                    <a:pt x="62" y="0"/>
                  </a:moveTo>
                  <a:cubicBezTo>
                    <a:pt x="62" y="20"/>
                    <a:pt x="62" y="20"/>
                    <a:pt x="62" y="20"/>
                  </a:cubicBezTo>
                  <a:cubicBezTo>
                    <a:pt x="21" y="61"/>
                    <a:pt x="1" y="122"/>
                    <a:pt x="41" y="163"/>
                  </a:cubicBezTo>
                  <a:cubicBezTo>
                    <a:pt x="62" y="183"/>
                    <a:pt x="62" y="183"/>
                    <a:pt x="82" y="204"/>
                  </a:cubicBezTo>
                  <a:cubicBezTo>
                    <a:pt x="82" y="143"/>
                    <a:pt x="82" y="82"/>
                    <a:pt x="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449;p36">
              <a:extLst>
                <a:ext uri="{FF2B5EF4-FFF2-40B4-BE49-F238E27FC236}">
                  <a16:creationId xmlns:a16="http://schemas.microsoft.com/office/drawing/2014/main" id="{A5F02CCB-8D04-52B2-E8DA-B97F9F360620}"/>
                </a:ext>
              </a:extLst>
            </p:cNvPr>
            <p:cNvSpPr/>
            <p:nvPr/>
          </p:nvSpPr>
          <p:spPr>
            <a:xfrm rot="-328389">
              <a:off x="2573286" y="1185357"/>
              <a:ext cx="18747" cy="12910"/>
            </a:xfrm>
            <a:custGeom>
              <a:avLst/>
              <a:gdLst/>
              <a:ahLst/>
              <a:cxnLst/>
              <a:rect l="l" t="t" r="r" b="b"/>
              <a:pathLst>
                <a:path w="652" h="449" extrusionOk="0">
                  <a:moveTo>
                    <a:pt x="652" y="0"/>
                  </a:moveTo>
                  <a:cubicBezTo>
                    <a:pt x="448" y="163"/>
                    <a:pt x="224" y="306"/>
                    <a:pt x="0" y="448"/>
                  </a:cubicBezTo>
                  <a:lnTo>
                    <a:pt x="591" y="408"/>
                  </a:lnTo>
                  <a:cubicBezTo>
                    <a:pt x="611" y="265"/>
                    <a:pt x="632" y="143"/>
                    <a:pt x="6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450;p36">
              <a:extLst>
                <a:ext uri="{FF2B5EF4-FFF2-40B4-BE49-F238E27FC236}">
                  <a16:creationId xmlns:a16="http://schemas.microsoft.com/office/drawing/2014/main" id="{389340FD-DCFB-7F74-5469-CF423C9B1522}"/>
                </a:ext>
              </a:extLst>
            </p:cNvPr>
            <p:cNvSpPr/>
            <p:nvPr/>
          </p:nvSpPr>
          <p:spPr>
            <a:xfrm rot="-328389">
              <a:off x="1768593" y="943305"/>
              <a:ext cx="825717" cy="337912"/>
            </a:xfrm>
            <a:custGeom>
              <a:avLst/>
              <a:gdLst/>
              <a:ahLst/>
              <a:cxnLst/>
              <a:rect l="l" t="t" r="r" b="b"/>
              <a:pathLst>
                <a:path w="28717" h="11752" extrusionOk="0">
                  <a:moveTo>
                    <a:pt x="27413" y="0"/>
                  </a:moveTo>
                  <a:lnTo>
                    <a:pt x="1" y="1711"/>
                  </a:lnTo>
                  <a:lnTo>
                    <a:pt x="62" y="2750"/>
                  </a:lnTo>
                  <a:cubicBezTo>
                    <a:pt x="102" y="2831"/>
                    <a:pt x="123" y="2933"/>
                    <a:pt x="184" y="3015"/>
                  </a:cubicBezTo>
                  <a:cubicBezTo>
                    <a:pt x="408" y="3524"/>
                    <a:pt x="734" y="3992"/>
                    <a:pt x="937" y="4522"/>
                  </a:cubicBezTo>
                  <a:cubicBezTo>
                    <a:pt x="1060" y="4847"/>
                    <a:pt x="1161" y="5133"/>
                    <a:pt x="1263" y="5479"/>
                  </a:cubicBezTo>
                  <a:cubicBezTo>
                    <a:pt x="1324" y="5744"/>
                    <a:pt x="1284" y="6029"/>
                    <a:pt x="1324" y="6314"/>
                  </a:cubicBezTo>
                  <a:cubicBezTo>
                    <a:pt x="1365" y="6517"/>
                    <a:pt x="1467" y="6721"/>
                    <a:pt x="1528" y="6925"/>
                  </a:cubicBezTo>
                  <a:cubicBezTo>
                    <a:pt x="1610" y="7190"/>
                    <a:pt x="1772" y="7414"/>
                    <a:pt x="1874" y="7658"/>
                  </a:cubicBezTo>
                  <a:cubicBezTo>
                    <a:pt x="1915" y="7760"/>
                    <a:pt x="1915" y="7719"/>
                    <a:pt x="1874" y="7862"/>
                  </a:cubicBezTo>
                  <a:cubicBezTo>
                    <a:pt x="1752" y="8350"/>
                    <a:pt x="1569" y="8798"/>
                    <a:pt x="1365" y="9246"/>
                  </a:cubicBezTo>
                  <a:cubicBezTo>
                    <a:pt x="1284" y="9409"/>
                    <a:pt x="1263" y="9532"/>
                    <a:pt x="1263" y="9715"/>
                  </a:cubicBezTo>
                  <a:cubicBezTo>
                    <a:pt x="1304" y="9980"/>
                    <a:pt x="1365" y="10224"/>
                    <a:pt x="1447" y="10448"/>
                  </a:cubicBezTo>
                  <a:cubicBezTo>
                    <a:pt x="1508" y="10733"/>
                    <a:pt x="1610" y="11018"/>
                    <a:pt x="1732" y="11263"/>
                  </a:cubicBezTo>
                  <a:cubicBezTo>
                    <a:pt x="1834" y="11446"/>
                    <a:pt x="1935" y="11609"/>
                    <a:pt x="2017" y="11751"/>
                  </a:cubicBezTo>
                  <a:lnTo>
                    <a:pt x="28248" y="10143"/>
                  </a:lnTo>
                  <a:cubicBezTo>
                    <a:pt x="28289" y="9939"/>
                    <a:pt x="28309" y="9756"/>
                    <a:pt x="28350" y="9552"/>
                  </a:cubicBezTo>
                  <a:cubicBezTo>
                    <a:pt x="28390" y="9308"/>
                    <a:pt x="28513" y="9063"/>
                    <a:pt x="28513" y="8839"/>
                  </a:cubicBezTo>
                  <a:cubicBezTo>
                    <a:pt x="28513" y="8574"/>
                    <a:pt x="28472" y="8289"/>
                    <a:pt x="28451" y="8025"/>
                  </a:cubicBezTo>
                  <a:cubicBezTo>
                    <a:pt x="28431" y="7739"/>
                    <a:pt x="28492" y="7454"/>
                    <a:pt x="28492" y="7169"/>
                  </a:cubicBezTo>
                  <a:cubicBezTo>
                    <a:pt x="28513" y="6884"/>
                    <a:pt x="28492" y="6579"/>
                    <a:pt x="28492" y="6293"/>
                  </a:cubicBezTo>
                  <a:cubicBezTo>
                    <a:pt x="28513" y="5947"/>
                    <a:pt x="28574" y="5662"/>
                    <a:pt x="28675" y="5336"/>
                  </a:cubicBezTo>
                  <a:cubicBezTo>
                    <a:pt x="28696" y="5255"/>
                    <a:pt x="28716" y="5214"/>
                    <a:pt x="28716" y="5133"/>
                  </a:cubicBezTo>
                  <a:lnTo>
                    <a:pt x="28655" y="4237"/>
                  </a:lnTo>
                  <a:cubicBezTo>
                    <a:pt x="28635" y="4155"/>
                    <a:pt x="28594" y="4074"/>
                    <a:pt x="28594" y="3972"/>
                  </a:cubicBezTo>
                  <a:cubicBezTo>
                    <a:pt x="28553" y="3626"/>
                    <a:pt x="28451" y="3300"/>
                    <a:pt x="28248" y="2994"/>
                  </a:cubicBezTo>
                  <a:cubicBezTo>
                    <a:pt x="28146" y="2852"/>
                    <a:pt x="28024" y="2709"/>
                    <a:pt x="27881" y="2607"/>
                  </a:cubicBezTo>
                  <a:cubicBezTo>
                    <a:pt x="27555" y="2363"/>
                    <a:pt x="27576" y="1793"/>
                    <a:pt x="27596" y="1426"/>
                  </a:cubicBezTo>
                  <a:cubicBezTo>
                    <a:pt x="27596" y="1284"/>
                    <a:pt x="27637" y="1161"/>
                    <a:pt x="27637" y="1019"/>
                  </a:cubicBezTo>
                  <a:cubicBezTo>
                    <a:pt x="27616" y="835"/>
                    <a:pt x="27515" y="632"/>
                    <a:pt x="27474" y="469"/>
                  </a:cubicBezTo>
                  <a:cubicBezTo>
                    <a:pt x="27454" y="306"/>
                    <a:pt x="27433" y="163"/>
                    <a:pt x="274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451;p36">
              <a:extLst>
                <a:ext uri="{FF2B5EF4-FFF2-40B4-BE49-F238E27FC236}">
                  <a16:creationId xmlns:a16="http://schemas.microsoft.com/office/drawing/2014/main" id="{A06C6587-900A-A537-79C0-34661E5B5DAB}"/>
                </a:ext>
              </a:extLst>
            </p:cNvPr>
            <p:cNvSpPr/>
            <p:nvPr/>
          </p:nvSpPr>
          <p:spPr>
            <a:xfrm rot="-328389">
              <a:off x="2050482" y="933304"/>
              <a:ext cx="504194" cy="264360"/>
            </a:xfrm>
            <a:custGeom>
              <a:avLst/>
              <a:gdLst/>
              <a:ahLst/>
              <a:cxnLst/>
              <a:rect l="l" t="t" r="r" b="b"/>
              <a:pathLst>
                <a:path w="17535" h="9194" extrusionOk="0">
                  <a:moveTo>
                    <a:pt x="16537" y="1080"/>
                  </a:moveTo>
                  <a:lnTo>
                    <a:pt x="16537" y="1080"/>
                  </a:lnTo>
                  <a:cubicBezTo>
                    <a:pt x="16272" y="1365"/>
                    <a:pt x="15987" y="1650"/>
                    <a:pt x="15702" y="1935"/>
                  </a:cubicBezTo>
                  <a:cubicBezTo>
                    <a:pt x="14175" y="3402"/>
                    <a:pt x="12647" y="4868"/>
                    <a:pt x="10998" y="6171"/>
                  </a:cubicBezTo>
                  <a:cubicBezTo>
                    <a:pt x="10387" y="6680"/>
                    <a:pt x="9735" y="7129"/>
                    <a:pt x="9124" y="7617"/>
                  </a:cubicBezTo>
                  <a:cubicBezTo>
                    <a:pt x="9022" y="7678"/>
                    <a:pt x="8839" y="7760"/>
                    <a:pt x="8941" y="7902"/>
                  </a:cubicBezTo>
                  <a:cubicBezTo>
                    <a:pt x="8972" y="7953"/>
                    <a:pt x="9006" y="7972"/>
                    <a:pt x="9040" y="7972"/>
                  </a:cubicBezTo>
                  <a:cubicBezTo>
                    <a:pt x="9116" y="7972"/>
                    <a:pt x="9196" y="7877"/>
                    <a:pt x="9266" y="7821"/>
                  </a:cubicBezTo>
                  <a:cubicBezTo>
                    <a:pt x="11303" y="6416"/>
                    <a:pt x="13136" y="4766"/>
                    <a:pt x="14908" y="3076"/>
                  </a:cubicBezTo>
                  <a:cubicBezTo>
                    <a:pt x="15458" y="2546"/>
                    <a:pt x="16007" y="1996"/>
                    <a:pt x="16578" y="1447"/>
                  </a:cubicBezTo>
                  <a:lnTo>
                    <a:pt x="16578" y="1447"/>
                  </a:lnTo>
                  <a:cubicBezTo>
                    <a:pt x="16415" y="2567"/>
                    <a:pt x="16211" y="3646"/>
                    <a:pt x="15478" y="4542"/>
                  </a:cubicBezTo>
                  <a:cubicBezTo>
                    <a:pt x="14969" y="5153"/>
                    <a:pt x="14399" y="5703"/>
                    <a:pt x="13727" y="6131"/>
                  </a:cubicBezTo>
                  <a:cubicBezTo>
                    <a:pt x="12016" y="7271"/>
                    <a:pt x="10163" y="8147"/>
                    <a:pt x="8228" y="8819"/>
                  </a:cubicBezTo>
                  <a:cubicBezTo>
                    <a:pt x="8045" y="8885"/>
                    <a:pt x="7862" y="8952"/>
                    <a:pt x="7657" y="8952"/>
                  </a:cubicBezTo>
                  <a:cubicBezTo>
                    <a:pt x="7611" y="8952"/>
                    <a:pt x="7564" y="8949"/>
                    <a:pt x="7515" y="8941"/>
                  </a:cubicBezTo>
                  <a:cubicBezTo>
                    <a:pt x="7515" y="8778"/>
                    <a:pt x="7576" y="8676"/>
                    <a:pt x="7658" y="8574"/>
                  </a:cubicBezTo>
                  <a:cubicBezTo>
                    <a:pt x="8676" y="7271"/>
                    <a:pt x="9368" y="5805"/>
                    <a:pt x="9979" y="4298"/>
                  </a:cubicBezTo>
                  <a:cubicBezTo>
                    <a:pt x="10183" y="3829"/>
                    <a:pt x="10407" y="3361"/>
                    <a:pt x="10672" y="2933"/>
                  </a:cubicBezTo>
                  <a:cubicBezTo>
                    <a:pt x="11181" y="2098"/>
                    <a:pt x="11955" y="1732"/>
                    <a:pt x="12851" y="1487"/>
                  </a:cubicBezTo>
                  <a:cubicBezTo>
                    <a:pt x="13564" y="1304"/>
                    <a:pt x="14297" y="1202"/>
                    <a:pt x="15030" y="1182"/>
                  </a:cubicBezTo>
                  <a:cubicBezTo>
                    <a:pt x="15519" y="1161"/>
                    <a:pt x="16028" y="1121"/>
                    <a:pt x="16537" y="1080"/>
                  </a:cubicBezTo>
                  <a:close/>
                  <a:moveTo>
                    <a:pt x="17474" y="1"/>
                  </a:moveTo>
                  <a:cubicBezTo>
                    <a:pt x="17392" y="82"/>
                    <a:pt x="17311" y="164"/>
                    <a:pt x="17270" y="245"/>
                  </a:cubicBezTo>
                  <a:cubicBezTo>
                    <a:pt x="17087" y="550"/>
                    <a:pt x="16781" y="673"/>
                    <a:pt x="16456" y="734"/>
                  </a:cubicBezTo>
                  <a:cubicBezTo>
                    <a:pt x="15702" y="836"/>
                    <a:pt x="14948" y="897"/>
                    <a:pt x="14195" y="958"/>
                  </a:cubicBezTo>
                  <a:cubicBezTo>
                    <a:pt x="13930" y="978"/>
                    <a:pt x="13686" y="978"/>
                    <a:pt x="13421" y="1039"/>
                  </a:cubicBezTo>
                  <a:cubicBezTo>
                    <a:pt x="12586" y="1263"/>
                    <a:pt x="11690" y="1385"/>
                    <a:pt x="10977" y="2058"/>
                  </a:cubicBezTo>
                  <a:cubicBezTo>
                    <a:pt x="11140" y="1569"/>
                    <a:pt x="11242" y="1141"/>
                    <a:pt x="11344" y="693"/>
                  </a:cubicBezTo>
                  <a:cubicBezTo>
                    <a:pt x="11384" y="530"/>
                    <a:pt x="11446" y="408"/>
                    <a:pt x="11547" y="306"/>
                  </a:cubicBezTo>
                  <a:lnTo>
                    <a:pt x="11547" y="306"/>
                  </a:lnTo>
                  <a:lnTo>
                    <a:pt x="10346" y="388"/>
                  </a:lnTo>
                  <a:cubicBezTo>
                    <a:pt x="10448" y="408"/>
                    <a:pt x="10549" y="408"/>
                    <a:pt x="10651" y="428"/>
                  </a:cubicBezTo>
                  <a:cubicBezTo>
                    <a:pt x="10122" y="693"/>
                    <a:pt x="9572" y="958"/>
                    <a:pt x="9042" y="1223"/>
                  </a:cubicBezTo>
                  <a:cubicBezTo>
                    <a:pt x="6945" y="2322"/>
                    <a:pt x="4786" y="3279"/>
                    <a:pt x="2648" y="4338"/>
                  </a:cubicBezTo>
                  <a:cubicBezTo>
                    <a:pt x="2485" y="4420"/>
                    <a:pt x="2301" y="4522"/>
                    <a:pt x="2138" y="4624"/>
                  </a:cubicBezTo>
                  <a:cubicBezTo>
                    <a:pt x="2077" y="4664"/>
                    <a:pt x="1996" y="4725"/>
                    <a:pt x="2037" y="4807"/>
                  </a:cubicBezTo>
                  <a:cubicBezTo>
                    <a:pt x="2072" y="4855"/>
                    <a:pt x="2115" y="4874"/>
                    <a:pt x="2157" y="4874"/>
                  </a:cubicBezTo>
                  <a:cubicBezTo>
                    <a:pt x="2186" y="4874"/>
                    <a:pt x="2215" y="4864"/>
                    <a:pt x="2240" y="4848"/>
                  </a:cubicBezTo>
                  <a:cubicBezTo>
                    <a:pt x="2301" y="4827"/>
                    <a:pt x="2342" y="4807"/>
                    <a:pt x="2403" y="4786"/>
                  </a:cubicBezTo>
                  <a:cubicBezTo>
                    <a:pt x="4379" y="3768"/>
                    <a:pt x="6436" y="2933"/>
                    <a:pt x="8411" y="1915"/>
                  </a:cubicBezTo>
                  <a:cubicBezTo>
                    <a:pt x="9226" y="1487"/>
                    <a:pt x="10061" y="1080"/>
                    <a:pt x="10875" y="652"/>
                  </a:cubicBezTo>
                  <a:cubicBezTo>
                    <a:pt x="10928" y="635"/>
                    <a:pt x="10980" y="587"/>
                    <a:pt x="11059" y="587"/>
                  </a:cubicBezTo>
                  <a:cubicBezTo>
                    <a:pt x="11072" y="587"/>
                    <a:pt x="11085" y="588"/>
                    <a:pt x="11099" y="591"/>
                  </a:cubicBezTo>
                  <a:cubicBezTo>
                    <a:pt x="10916" y="1487"/>
                    <a:pt x="10733" y="2363"/>
                    <a:pt x="10142" y="3096"/>
                  </a:cubicBezTo>
                  <a:cubicBezTo>
                    <a:pt x="9979" y="3279"/>
                    <a:pt x="9735" y="3402"/>
                    <a:pt x="9511" y="3524"/>
                  </a:cubicBezTo>
                  <a:cubicBezTo>
                    <a:pt x="8411" y="4196"/>
                    <a:pt x="7250" y="4644"/>
                    <a:pt x="5947" y="4685"/>
                  </a:cubicBezTo>
                  <a:cubicBezTo>
                    <a:pt x="4195" y="4746"/>
                    <a:pt x="2485" y="5112"/>
                    <a:pt x="815" y="5703"/>
                  </a:cubicBezTo>
                  <a:cubicBezTo>
                    <a:pt x="691" y="5756"/>
                    <a:pt x="568" y="5809"/>
                    <a:pt x="418" y="5809"/>
                  </a:cubicBezTo>
                  <a:cubicBezTo>
                    <a:pt x="395" y="5809"/>
                    <a:pt x="371" y="5808"/>
                    <a:pt x="346" y="5805"/>
                  </a:cubicBezTo>
                  <a:cubicBezTo>
                    <a:pt x="367" y="5642"/>
                    <a:pt x="489" y="5540"/>
                    <a:pt x="611" y="5438"/>
                  </a:cubicBezTo>
                  <a:cubicBezTo>
                    <a:pt x="2016" y="4359"/>
                    <a:pt x="3157" y="3015"/>
                    <a:pt x="4440" y="1793"/>
                  </a:cubicBezTo>
                  <a:cubicBezTo>
                    <a:pt x="4888" y="1365"/>
                    <a:pt x="5377" y="958"/>
                    <a:pt x="5906" y="652"/>
                  </a:cubicBezTo>
                  <a:lnTo>
                    <a:pt x="5906" y="652"/>
                  </a:lnTo>
                  <a:lnTo>
                    <a:pt x="5275" y="693"/>
                  </a:lnTo>
                  <a:cubicBezTo>
                    <a:pt x="5234" y="713"/>
                    <a:pt x="5214" y="734"/>
                    <a:pt x="5193" y="754"/>
                  </a:cubicBezTo>
                  <a:cubicBezTo>
                    <a:pt x="4440" y="1304"/>
                    <a:pt x="3829" y="1996"/>
                    <a:pt x="3177" y="2648"/>
                  </a:cubicBezTo>
                  <a:cubicBezTo>
                    <a:pt x="2403" y="3422"/>
                    <a:pt x="1690" y="4216"/>
                    <a:pt x="835" y="4888"/>
                  </a:cubicBezTo>
                  <a:cubicBezTo>
                    <a:pt x="611" y="5072"/>
                    <a:pt x="387" y="5255"/>
                    <a:pt x="204" y="5479"/>
                  </a:cubicBezTo>
                  <a:cubicBezTo>
                    <a:pt x="102" y="5621"/>
                    <a:pt x="0" y="5784"/>
                    <a:pt x="102" y="5947"/>
                  </a:cubicBezTo>
                  <a:cubicBezTo>
                    <a:pt x="166" y="6062"/>
                    <a:pt x="270" y="6097"/>
                    <a:pt x="383" y="6097"/>
                  </a:cubicBezTo>
                  <a:cubicBezTo>
                    <a:pt x="451" y="6097"/>
                    <a:pt x="522" y="6085"/>
                    <a:pt x="591" y="6070"/>
                  </a:cubicBezTo>
                  <a:cubicBezTo>
                    <a:pt x="835" y="6008"/>
                    <a:pt x="1100" y="5947"/>
                    <a:pt x="1344" y="5866"/>
                  </a:cubicBezTo>
                  <a:cubicBezTo>
                    <a:pt x="2790" y="5357"/>
                    <a:pt x="4297" y="5072"/>
                    <a:pt x="5845" y="5011"/>
                  </a:cubicBezTo>
                  <a:cubicBezTo>
                    <a:pt x="6069" y="5011"/>
                    <a:pt x="6313" y="4970"/>
                    <a:pt x="6537" y="4949"/>
                  </a:cubicBezTo>
                  <a:cubicBezTo>
                    <a:pt x="7759" y="4786"/>
                    <a:pt x="8879" y="4318"/>
                    <a:pt x="9959" y="3605"/>
                  </a:cubicBezTo>
                  <a:lnTo>
                    <a:pt x="9959" y="3605"/>
                  </a:lnTo>
                  <a:cubicBezTo>
                    <a:pt x="9837" y="3870"/>
                    <a:pt x="9755" y="4074"/>
                    <a:pt x="9653" y="4277"/>
                  </a:cubicBezTo>
                  <a:cubicBezTo>
                    <a:pt x="9205" y="5357"/>
                    <a:pt x="8757" y="6436"/>
                    <a:pt x="8106" y="7414"/>
                  </a:cubicBezTo>
                  <a:cubicBezTo>
                    <a:pt x="7861" y="7801"/>
                    <a:pt x="7617" y="8167"/>
                    <a:pt x="7372" y="8574"/>
                  </a:cubicBezTo>
                  <a:cubicBezTo>
                    <a:pt x="7271" y="8717"/>
                    <a:pt x="7210" y="8921"/>
                    <a:pt x="7332" y="9084"/>
                  </a:cubicBezTo>
                  <a:cubicBezTo>
                    <a:pt x="7396" y="9170"/>
                    <a:pt x="7478" y="9193"/>
                    <a:pt x="7568" y="9193"/>
                  </a:cubicBezTo>
                  <a:cubicBezTo>
                    <a:pt x="7648" y="9193"/>
                    <a:pt x="7734" y="9175"/>
                    <a:pt x="7820" y="9165"/>
                  </a:cubicBezTo>
                  <a:lnTo>
                    <a:pt x="7861" y="9165"/>
                  </a:lnTo>
                  <a:cubicBezTo>
                    <a:pt x="8330" y="9043"/>
                    <a:pt x="8798" y="8900"/>
                    <a:pt x="9246" y="8717"/>
                  </a:cubicBezTo>
                  <a:cubicBezTo>
                    <a:pt x="10916" y="8025"/>
                    <a:pt x="12566" y="7251"/>
                    <a:pt x="14073" y="6192"/>
                  </a:cubicBezTo>
                  <a:cubicBezTo>
                    <a:pt x="15539" y="5153"/>
                    <a:pt x="16578" y="3809"/>
                    <a:pt x="16761" y="1935"/>
                  </a:cubicBezTo>
                  <a:cubicBezTo>
                    <a:pt x="16822" y="1345"/>
                    <a:pt x="17046" y="815"/>
                    <a:pt x="17474" y="408"/>
                  </a:cubicBezTo>
                  <a:cubicBezTo>
                    <a:pt x="17494" y="388"/>
                    <a:pt x="17515" y="347"/>
                    <a:pt x="17535" y="326"/>
                  </a:cubicBezTo>
                  <a:cubicBezTo>
                    <a:pt x="17515" y="225"/>
                    <a:pt x="17494" y="102"/>
                    <a:pt x="174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452;p36">
              <a:extLst>
                <a:ext uri="{FF2B5EF4-FFF2-40B4-BE49-F238E27FC236}">
                  <a16:creationId xmlns:a16="http://schemas.microsoft.com/office/drawing/2014/main" id="{11473418-1FED-4893-D089-E204638E43AA}"/>
                </a:ext>
              </a:extLst>
            </p:cNvPr>
            <p:cNvSpPr/>
            <p:nvPr/>
          </p:nvSpPr>
          <p:spPr>
            <a:xfrm rot="-328389">
              <a:off x="1924386" y="1071284"/>
              <a:ext cx="69699" cy="226204"/>
            </a:xfrm>
            <a:custGeom>
              <a:avLst/>
              <a:gdLst/>
              <a:ahLst/>
              <a:cxnLst/>
              <a:rect l="l" t="t" r="r" b="b"/>
              <a:pathLst>
                <a:path w="2424" h="7867" extrusionOk="0">
                  <a:moveTo>
                    <a:pt x="2218" y="1"/>
                  </a:moveTo>
                  <a:cubicBezTo>
                    <a:pt x="2057" y="1"/>
                    <a:pt x="2056" y="218"/>
                    <a:pt x="2037" y="331"/>
                  </a:cubicBezTo>
                  <a:cubicBezTo>
                    <a:pt x="1731" y="1756"/>
                    <a:pt x="1426" y="3162"/>
                    <a:pt x="1120" y="4587"/>
                  </a:cubicBezTo>
                  <a:cubicBezTo>
                    <a:pt x="856" y="5728"/>
                    <a:pt x="530" y="6827"/>
                    <a:pt x="0" y="7866"/>
                  </a:cubicBezTo>
                  <a:lnTo>
                    <a:pt x="326" y="7846"/>
                  </a:lnTo>
                  <a:cubicBezTo>
                    <a:pt x="387" y="7683"/>
                    <a:pt x="469" y="7540"/>
                    <a:pt x="530" y="7377"/>
                  </a:cubicBezTo>
                  <a:cubicBezTo>
                    <a:pt x="1100" y="6094"/>
                    <a:pt x="1385" y="4730"/>
                    <a:pt x="1691" y="3386"/>
                  </a:cubicBezTo>
                  <a:cubicBezTo>
                    <a:pt x="1894" y="2388"/>
                    <a:pt x="2098" y="1390"/>
                    <a:pt x="2302" y="392"/>
                  </a:cubicBezTo>
                  <a:cubicBezTo>
                    <a:pt x="2322" y="249"/>
                    <a:pt x="2424" y="46"/>
                    <a:pt x="2261" y="5"/>
                  </a:cubicBezTo>
                  <a:cubicBezTo>
                    <a:pt x="2245" y="2"/>
                    <a:pt x="2231" y="1"/>
                    <a:pt x="2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453;p36">
              <a:extLst>
                <a:ext uri="{FF2B5EF4-FFF2-40B4-BE49-F238E27FC236}">
                  <a16:creationId xmlns:a16="http://schemas.microsoft.com/office/drawing/2014/main" id="{F08D3552-BF72-BD4C-FB07-1FD89F43FE7B}"/>
                </a:ext>
              </a:extLst>
            </p:cNvPr>
            <p:cNvSpPr/>
            <p:nvPr/>
          </p:nvSpPr>
          <p:spPr>
            <a:xfrm rot="-328389">
              <a:off x="1808794" y="1003391"/>
              <a:ext cx="201448" cy="300446"/>
            </a:xfrm>
            <a:custGeom>
              <a:avLst/>
              <a:gdLst/>
              <a:ahLst/>
              <a:cxnLst/>
              <a:rect l="l" t="t" r="r" b="b"/>
              <a:pathLst>
                <a:path w="7006" h="10449" extrusionOk="0">
                  <a:moveTo>
                    <a:pt x="7006" y="1"/>
                  </a:moveTo>
                  <a:lnTo>
                    <a:pt x="6660" y="41"/>
                  </a:lnTo>
                  <a:cubicBezTo>
                    <a:pt x="6232" y="571"/>
                    <a:pt x="5865" y="1162"/>
                    <a:pt x="5458" y="1732"/>
                  </a:cubicBezTo>
                  <a:cubicBezTo>
                    <a:pt x="4867" y="2546"/>
                    <a:pt x="4216" y="3259"/>
                    <a:pt x="3299" y="3707"/>
                  </a:cubicBezTo>
                  <a:cubicBezTo>
                    <a:pt x="2424" y="4135"/>
                    <a:pt x="1527" y="4481"/>
                    <a:pt x="611" y="4746"/>
                  </a:cubicBezTo>
                  <a:cubicBezTo>
                    <a:pt x="407" y="4807"/>
                    <a:pt x="204" y="4868"/>
                    <a:pt x="0" y="4909"/>
                  </a:cubicBezTo>
                  <a:cubicBezTo>
                    <a:pt x="0" y="4970"/>
                    <a:pt x="20" y="5051"/>
                    <a:pt x="20" y="5133"/>
                  </a:cubicBezTo>
                  <a:cubicBezTo>
                    <a:pt x="41" y="5153"/>
                    <a:pt x="41" y="5153"/>
                    <a:pt x="41" y="5174"/>
                  </a:cubicBezTo>
                  <a:cubicBezTo>
                    <a:pt x="1263" y="4909"/>
                    <a:pt x="2424" y="4501"/>
                    <a:pt x="3523" y="3891"/>
                  </a:cubicBezTo>
                  <a:cubicBezTo>
                    <a:pt x="3707" y="3789"/>
                    <a:pt x="3870" y="3687"/>
                    <a:pt x="4053" y="3585"/>
                  </a:cubicBezTo>
                  <a:cubicBezTo>
                    <a:pt x="4053" y="3605"/>
                    <a:pt x="4073" y="3626"/>
                    <a:pt x="4073" y="3626"/>
                  </a:cubicBezTo>
                  <a:cubicBezTo>
                    <a:pt x="4012" y="3707"/>
                    <a:pt x="3971" y="3809"/>
                    <a:pt x="3910" y="3891"/>
                  </a:cubicBezTo>
                  <a:cubicBezTo>
                    <a:pt x="3116" y="5235"/>
                    <a:pt x="2790" y="6681"/>
                    <a:pt x="2892" y="8249"/>
                  </a:cubicBezTo>
                  <a:cubicBezTo>
                    <a:pt x="2933" y="8982"/>
                    <a:pt x="3055" y="9715"/>
                    <a:pt x="3116" y="10448"/>
                  </a:cubicBezTo>
                  <a:lnTo>
                    <a:pt x="3421" y="10428"/>
                  </a:lnTo>
                  <a:cubicBezTo>
                    <a:pt x="3381" y="9756"/>
                    <a:pt x="3279" y="9104"/>
                    <a:pt x="3197" y="8452"/>
                  </a:cubicBezTo>
                  <a:cubicBezTo>
                    <a:pt x="3014" y="6558"/>
                    <a:pt x="3544" y="4868"/>
                    <a:pt x="4603" y="3341"/>
                  </a:cubicBezTo>
                  <a:cubicBezTo>
                    <a:pt x="5356" y="2282"/>
                    <a:pt x="6150" y="1284"/>
                    <a:pt x="6863" y="204"/>
                  </a:cubicBezTo>
                  <a:cubicBezTo>
                    <a:pt x="6904" y="143"/>
                    <a:pt x="6965" y="82"/>
                    <a:pt x="70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454;p36">
              <a:extLst>
                <a:ext uri="{FF2B5EF4-FFF2-40B4-BE49-F238E27FC236}">
                  <a16:creationId xmlns:a16="http://schemas.microsoft.com/office/drawing/2014/main" id="{E7937461-9287-347E-58D6-ECB26F5B6DFD}"/>
                </a:ext>
              </a:extLst>
            </p:cNvPr>
            <p:cNvSpPr/>
            <p:nvPr/>
          </p:nvSpPr>
          <p:spPr>
            <a:xfrm rot="-328389">
              <a:off x="1935896" y="994965"/>
              <a:ext cx="98424" cy="298692"/>
            </a:xfrm>
            <a:custGeom>
              <a:avLst/>
              <a:gdLst/>
              <a:ahLst/>
              <a:cxnLst/>
              <a:rect l="l" t="t" r="r" b="b"/>
              <a:pathLst>
                <a:path w="3423" h="10388" extrusionOk="0">
                  <a:moveTo>
                    <a:pt x="3422" y="1"/>
                  </a:moveTo>
                  <a:lnTo>
                    <a:pt x="3178" y="21"/>
                  </a:lnTo>
                  <a:cubicBezTo>
                    <a:pt x="3178" y="103"/>
                    <a:pt x="3157" y="184"/>
                    <a:pt x="3137" y="266"/>
                  </a:cubicBezTo>
                  <a:cubicBezTo>
                    <a:pt x="2995" y="999"/>
                    <a:pt x="2832" y="1732"/>
                    <a:pt x="2689" y="2465"/>
                  </a:cubicBezTo>
                  <a:cubicBezTo>
                    <a:pt x="2526" y="3280"/>
                    <a:pt x="2506" y="4115"/>
                    <a:pt x="2424" y="4929"/>
                  </a:cubicBezTo>
                  <a:cubicBezTo>
                    <a:pt x="2302" y="6375"/>
                    <a:pt x="2058" y="7801"/>
                    <a:pt x="1284" y="9064"/>
                  </a:cubicBezTo>
                  <a:cubicBezTo>
                    <a:pt x="958" y="9593"/>
                    <a:pt x="469" y="10000"/>
                    <a:pt x="1" y="10387"/>
                  </a:cubicBezTo>
                  <a:lnTo>
                    <a:pt x="428" y="10367"/>
                  </a:lnTo>
                  <a:cubicBezTo>
                    <a:pt x="469" y="10347"/>
                    <a:pt x="490" y="10326"/>
                    <a:pt x="530" y="10286"/>
                  </a:cubicBezTo>
                  <a:cubicBezTo>
                    <a:pt x="1345" y="9654"/>
                    <a:pt x="1854" y="8779"/>
                    <a:pt x="2160" y="7801"/>
                  </a:cubicBezTo>
                  <a:cubicBezTo>
                    <a:pt x="2506" y="6783"/>
                    <a:pt x="2669" y="5744"/>
                    <a:pt x="2730" y="4685"/>
                  </a:cubicBezTo>
                  <a:cubicBezTo>
                    <a:pt x="2811" y="3422"/>
                    <a:pt x="2974" y="2180"/>
                    <a:pt x="3259" y="979"/>
                  </a:cubicBezTo>
                  <a:cubicBezTo>
                    <a:pt x="3341" y="653"/>
                    <a:pt x="3422" y="327"/>
                    <a:pt x="34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455;p36">
              <a:extLst>
                <a:ext uri="{FF2B5EF4-FFF2-40B4-BE49-F238E27FC236}">
                  <a16:creationId xmlns:a16="http://schemas.microsoft.com/office/drawing/2014/main" id="{EE7C4228-B6F6-FDFD-0720-D666F69A8142}"/>
                </a:ext>
              </a:extLst>
            </p:cNvPr>
            <p:cNvSpPr/>
            <p:nvPr/>
          </p:nvSpPr>
          <p:spPr>
            <a:xfrm rot="-328389">
              <a:off x="1792999" y="1019774"/>
              <a:ext cx="66191" cy="104261"/>
            </a:xfrm>
            <a:custGeom>
              <a:avLst/>
              <a:gdLst/>
              <a:ahLst/>
              <a:cxnLst/>
              <a:rect l="l" t="t" r="r" b="b"/>
              <a:pathLst>
                <a:path w="2302" h="3626" extrusionOk="0">
                  <a:moveTo>
                    <a:pt x="2302" y="0"/>
                  </a:moveTo>
                  <a:lnTo>
                    <a:pt x="1915" y="41"/>
                  </a:lnTo>
                  <a:cubicBezTo>
                    <a:pt x="1589" y="509"/>
                    <a:pt x="1324" y="1039"/>
                    <a:pt x="1100" y="1589"/>
                  </a:cubicBezTo>
                  <a:cubicBezTo>
                    <a:pt x="835" y="2240"/>
                    <a:pt x="469" y="2811"/>
                    <a:pt x="0" y="3320"/>
                  </a:cubicBezTo>
                  <a:cubicBezTo>
                    <a:pt x="41" y="3422"/>
                    <a:pt x="82" y="3523"/>
                    <a:pt x="102" y="3625"/>
                  </a:cubicBezTo>
                  <a:cubicBezTo>
                    <a:pt x="672" y="3035"/>
                    <a:pt x="1120" y="2363"/>
                    <a:pt x="1446" y="1589"/>
                  </a:cubicBezTo>
                  <a:cubicBezTo>
                    <a:pt x="1507" y="1405"/>
                    <a:pt x="1589" y="1242"/>
                    <a:pt x="1670" y="1080"/>
                  </a:cubicBezTo>
                  <a:cubicBezTo>
                    <a:pt x="1854" y="693"/>
                    <a:pt x="2057" y="346"/>
                    <a:pt x="23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456;p36">
              <a:extLst>
                <a:ext uri="{FF2B5EF4-FFF2-40B4-BE49-F238E27FC236}">
                  <a16:creationId xmlns:a16="http://schemas.microsoft.com/office/drawing/2014/main" id="{9ED578CA-76BF-3530-CE88-D8A52AF5C593}"/>
                </a:ext>
              </a:extLst>
            </p:cNvPr>
            <p:cNvSpPr/>
            <p:nvPr/>
          </p:nvSpPr>
          <p:spPr>
            <a:xfrm rot="-328389">
              <a:off x="1988463" y="1105117"/>
              <a:ext cx="316232" cy="170423"/>
            </a:xfrm>
            <a:custGeom>
              <a:avLst/>
              <a:gdLst/>
              <a:ahLst/>
              <a:cxnLst/>
              <a:rect l="l" t="t" r="r" b="b"/>
              <a:pathLst>
                <a:path w="10998" h="5927" extrusionOk="0">
                  <a:moveTo>
                    <a:pt x="9735" y="0"/>
                  </a:moveTo>
                  <a:cubicBezTo>
                    <a:pt x="8819" y="41"/>
                    <a:pt x="7882" y="82"/>
                    <a:pt x="6965" y="224"/>
                  </a:cubicBezTo>
                  <a:cubicBezTo>
                    <a:pt x="6090" y="346"/>
                    <a:pt x="5234" y="530"/>
                    <a:pt x="4420" y="896"/>
                  </a:cubicBezTo>
                  <a:cubicBezTo>
                    <a:pt x="2526" y="1711"/>
                    <a:pt x="1100" y="2953"/>
                    <a:pt x="448" y="4969"/>
                  </a:cubicBezTo>
                  <a:cubicBezTo>
                    <a:pt x="367" y="5193"/>
                    <a:pt x="265" y="5417"/>
                    <a:pt x="163" y="5621"/>
                  </a:cubicBezTo>
                  <a:cubicBezTo>
                    <a:pt x="123" y="5723"/>
                    <a:pt x="61" y="5825"/>
                    <a:pt x="0" y="5927"/>
                  </a:cubicBezTo>
                  <a:lnTo>
                    <a:pt x="856" y="5886"/>
                  </a:lnTo>
                  <a:cubicBezTo>
                    <a:pt x="1446" y="5479"/>
                    <a:pt x="2017" y="5092"/>
                    <a:pt x="2607" y="4725"/>
                  </a:cubicBezTo>
                  <a:cubicBezTo>
                    <a:pt x="4664" y="3422"/>
                    <a:pt x="6803" y="2261"/>
                    <a:pt x="9002" y="1242"/>
                  </a:cubicBezTo>
                  <a:cubicBezTo>
                    <a:pt x="9043" y="1242"/>
                    <a:pt x="9063" y="1202"/>
                    <a:pt x="9104" y="1202"/>
                  </a:cubicBezTo>
                  <a:cubicBezTo>
                    <a:pt x="9185" y="1161"/>
                    <a:pt x="9226" y="1100"/>
                    <a:pt x="9185" y="1018"/>
                  </a:cubicBezTo>
                  <a:cubicBezTo>
                    <a:pt x="9165" y="978"/>
                    <a:pt x="9134" y="962"/>
                    <a:pt x="9101" y="962"/>
                  </a:cubicBezTo>
                  <a:cubicBezTo>
                    <a:pt x="9068" y="962"/>
                    <a:pt x="9033" y="978"/>
                    <a:pt x="9002" y="998"/>
                  </a:cubicBezTo>
                  <a:cubicBezTo>
                    <a:pt x="8778" y="1080"/>
                    <a:pt x="8574" y="1181"/>
                    <a:pt x="8350" y="1283"/>
                  </a:cubicBezTo>
                  <a:cubicBezTo>
                    <a:pt x="5621" y="2526"/>
                    <a:pt x="3035" y="4012"/>
                    <a:pt x="571" y="5723"/>
                  </a:cubicBezTo>
                  <a:cubicBezTo>
                    <a:pt x="538" y="5739"/>
                    <a:pt x="518" y="5769"/>
                    <a:pt x="479" y="5769"/>
                  </a:cubicBezTo>
                  <a:cubicBezTo>
                    <a:pt x="470" y="5769"/>
                    <a:pt x="460" y="5768"/>
                    <a:pt x="448" y="5764"/>
                  </a:cubicBezTo>
                  <a:cubicBezTo>
                    <a:pt x="856" y="4766"/>
                    <a:pt x="1182" y="3727"/>
                    <a:pt x="1935" y="2892"/>
                  </a:cubicBezTo>
                  <a:cubicBezTo>
                    <a:pt x="2872" y="1894"/>
                    <a:pt x="4033" y="1263"/>
                    <a:pt x="5316" y="835"/>
                  </a:cubicBezTo>
                  <a:cubicBezTo>
                    <a:pt x="6029" y="611"/>
                    <a:pt x="6762" y="509"/>
                    <a:pt x="7475" y="408"/>
                  </a:cubicBezTo>
                  <a:cubicBezTo>
                    <a:pt x="8126" y="326"/>
                    <a:pt x="8798" y="306"/>
                    <a:pt x="9450" y="245"/>
                  </a:cubicBezTo>
                  <a:cubicBezTo>
                    <a:pt x="9532" y="239"/>
                    <a:pt x="9615" y="237"/>
                    <a:pt x="9699" y="237"/>
                  </a:cubicBezTo>
                  <a:cubicBezTo>
                    <a:pt x="9929" y="237"/>
                    <a:pt x="10163" y="255"/>
                    <a:pt x="10387" y="285"/>
                  </a:cubicBezTo>
                  <a:cubicBezTo>
                    <a:pt x="10672" y="326"/>
                    <a:pt x="10692" y="408"/>
                    <a:pt x="10529" y="632"/>
                  </a:cubicBezTo>
                  <a:cubicBezTo>
                    <a:pt x="10265" y="1018"/>
                    <a:pt x="9898" y="1304"/>
                    <a:pt x="9531" y="1609"/>
                  </a:cubicBezTo>
                  <a:cubicBezTo>
                    <a:pt x="8656" y="2383"/>
                    <a:pt x="7841" y="3259"/>
                    <a:pt x="7006" y="4094"/>
                  </a:cubicBezTo>
                  <a:cubicBezTo>
                    <a:pt x="6436" y="4705"/>
                    <a:pt x="5866" y="5295"/>
                    <a:pt x="5071" y="5621"/>
                  </a:cubicBezTo>
                  <a:lnTo>
                    <a:pt x="5764" y="5560"/>
                  </a:lnTo>
                  <a:cubicBezTo>
                    <a:pt x="6171" y="5336"/>
                    <a:pt x="6558" y="5030"/>
                    <a:pt x="6904" y="4684"/>
                  </a:cubicBezTo>
                  <a:cubicBezTo>
                    <a:pt x="7984" y="3544"/>
                    <a:pt x="9104" y="2403"/>
                    <a:pt x="10285" y="1365"/>
                  </a:cubicBezTo>
                  <a:cubicBezTo>
                    <a:pt x="10509" y="1181"/>
                    <a:pt x="10713" y="937"/>
                    <a:pt x="10835" y="672"/>
                  </a:cubicBezTo>
                  <a:cubicBezTo>
                    <a:pt x="10998" y="387"/>
                    <a:pt x="10855" y="102"/>
                    <a:pt x="10550" y="61"/>
                  </a:cubicBezTo>
                  <a:cubicBezTo>
                    <a:pt x="10285" y="21"/>
                    <a:pt x="10020" y="0"/>
                    <a:pt x="97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457;p36">
              <a:extLst>
                <a:ext uri="{FF2B5EF4-FFF2-40B4-BE49-F238E27FC236}">
                  <a16:creationId xmlns:a16="http://schemas.microsoft.com/office/drawing/2014/main" id="{9A587F96-D8C7-4353-B1A9-5604D375A449}"/>
                </a:ext>
              </a:extLst>
            </p:cNvPr>
            <p:cNvSpPr/>
            <p:nvPr/>
          </p:nvSpPr>
          <p:spPr>
            <a:xfrm rot="-328389">
              <a:off x="1800645" y="1010831"/>
              <a:ext cx="140576" cy="131059"/>
            </a:xfrm>
            <a:custGeom>
              <a:avLst/>
              <a:gdLst/>
              <a:ahLst/>
              <a:cxnLst/>
              <a:rect l="l" t="t" r="r" b="b"/>
              <a:pathLst>
                <a:path w="4889" h="4558" extrusionOk="0">
                  <a:moveTo>
                    <a:pt x="4888" y="0"/>
                  </a:moveTo>
                  <a:lnTo>
                    <a:pt x="4563" y="21"/>
                  </a:lnTo>
                  <a:cubicBezTo>
                    <a:pt x="3992" y="754"/>
                    <a:pt x="3402" y="1446"/>
                    <a:pt x="2750" y="2078"/>
                  </a:cubicBezTo>
                  <a:cubicBezTo>
                    <a:pt x="1976" y="2851"/>
                    <a:pt x="1100" y="3503"/>
                    <a:pt x="225" y="4155"/>
                  </a:cubicBezTo>
                  <a:cubicBezTo>
                    <a:pt x="143" y="4196"/>
                    <a:pt x="82" y="4277"/>
                    <a:pt x="1" y="4358"/>
                  </a:cubicBezTo>
                  <a:cubicBezTo>
                    <a:pt x="21" y="4420"/>
                    <a:pt x="21" y="4481"/>
                    <a:pt x="21" y="4542"/>
                  </a:cubicBezTo>
                  <a:cubicBezTo>
                    <a:pt x="31" y="4552"/>
                    <a:pt x="47" y="4557"/>
                    <a:pt x="64" y="4557"/>
                  </a:cubicBezTo>
                  <a:cubicBezTo>
                    <a:pt x="82" y="4557"/>
                    <a:pt x="103" y="4552"/>
                    <a:pt x="123" y="4542"/>
                  </a:cubicBezTo>
                  <a:cubicBezTo>
                    <a:pt x="184" y="4521"/>
                    <a:pt x="245" y="4501"/>
                    <a:pt x="286" y="4460"/>
                  </a:cubicBezTo>
                  <a:cubicBezTo>
                    <a:pt x="856" y="4053"/>
                    <a:pt x="1426" y="3646"/>
                    <a:pt x="1976" y="3177"/>
                  </a:cubicBezTo>
                  <a:cubicBezTo>
                    <a:pt x="3076" y="2240"/>
                    <a:pt x="4074" y="1202"/>
                    <a:pt x="48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458;p36">
              <a:extLst>
                <a:ext uri="{FF2B5EF4-FFF2-40B4-BE49-F238E27FC236}">
                  <a16:creationId xmlns:a16="http://schemas.microsoft.com/office/drawing/2014/main" id="{4D520FB4-F28A-D339-05F9-0953193809E3}"/>
                </a:ext>
              </a:extLst>
            </p:cNvPr>
            <p:cNvSpPr/>
            <p:nvPr/>
          </p:nvSpPr>
          <p:spPr>
            <a:xfrm rot="-328389">
              <a:off x="2434780" y="1146632"/>
              <a:ext cx="161078" cy="66191"/>
            </a:xfrm>
            <a:custGeom>
              <a:avLst/>
              <a:gdLst/>
              <a:ahLst/>
              <a:cxnLst/>
              <a:rect l="l" t="t" r="r" b="b"/>
              <a:pathLst>
                <a:path w="5602" h="2302" extrusionOk="0">
                  <a:moveTo>
                    <a:pt x="5581" y="0"/>
                  </a:moveTo>
                  <a:cubicBezTo>
                    <a:pt x="5336" y="102"/>
                    <a:pt x="5092" y="204"/>
                    <a:pt x="4827" y="306"/>
                  </a:cubicBezTo>
                  <a:cubicBezTo>
                    <a:pt x="3198" y="937"/>
                    <a:pt x="1569" y="1568"/>
                    <a:pt x="1" y="2301"/>
                  </a:cubicBezTo>
                  <a:lnTo>
                    <a:pt x="673" y="2261"/>
                  </a:lnTo>
                  <a:cubicBezTo>
                    <a:pt x="1406" y="1935"/>
                    <a:pt x="2139" y="1629"/>
                    <a:pt x="2893" y="1324"/>
                  </a:cubicBezTo>
                  <a:cubicBezTo>
                    <a:pt x="3789" y="957"/>
                    <a:pt x="4705" y="611"/>
                    <a:pt x="5601" y="244"/>
                  </a:cubicBezTo>
                  <a:cubicBezTo>
                    <a:pt x="5581" y="163"/>
                    <a:pt x="5581" y="82"/>
                    <a:pt x="55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459;p36">
              <a:extLst>
                <a:ext uri="{FF2B5EF4-FFF2-40B4-BE49-F238E27FC236}">
                  <a16:creationId xmlns:a16="http://schemas.microsoft.com/office/drawing/2014/main" id="{7BE1A2CE-6E9C-594E-2A4B-CA7FE9DAB726}"/>
                </a:ext>
              </a:extLst>
            </p:cNvPr>
            <p:cNvSpPr/>
            <p:nvPr/>
          </p:nvSpPr>
          <p:spPr>
            <a:xfrm rot="-328389">
              <a:off x="2356783" y="1115192"/>
              <a:ext cx="238367" cy="106014"/>
            </a:xfrm>
            <a:custGeom>
              <a:avLst/>
              <a:gdLst/>
              <a:ahLst/>
              <a:cxnLst/>
              <a:rect l="l" t="t" r="r" b="b"/>
              <a:pathLst>
                <a:path w="8290" h="3687" extrusionOk="0">
                  <a:moveTo>
                    <a:pt x="8290" y="0"/>
                  </a:moveTo>
                  <a:cubicBezTo>
                    <a:pt x="7841" y="21"/>
                    <a:pt x="7373" y="21"/>
                    <a:pt x="6864" y="61"/>
                  </a:cubicBezTo>
                  <a:cubicBezTo>
                    <a:pt x="5947" y="82"/>
                    <a:pt x="4787" y="326"/>
                    <a:pt x="3646" y="733"/>
                  </a:cubicBezTo>
                  <a:cubicBezTo>
                    <a:pt x="2261" y="1222"/>
                    <a:pt x="1060" y="1976"/>
                    <a:pt x="245" y="3259"/>
                  </a:cubicBezTo>
                  <a:cubicBezTo>
                    <a:pt x="164" y="3401"/>
                    <a:pt x="82" y="3544"/>
                    <a:pt x="1" y="3686"/>
                  </a:cubicBezTo>
                  <a:lnTo>
                    <a:pt x="347" y="3666"/>
                  </a:lnTo>
                  <a:cubicBezTo>
                    <a:pt x="754" y="2994"/>
                    <a:pt x="1263" y="2383"/>
                    <a:pt x="1956" y="1894"/>
                  </a:cubicBezTo>
                  <a:cubicBezTo>
                    <a:pt x="2832" y="1283"/>
                    <a:pt x="3829" y="937"/>
                    <a:pt x="4868" y="652"/>
                  </a:cubicBezTo>
                  <a:cubicBezTo>
                    <a:pt x="5886" y="387"/>
                    <a:pt x="6925" y="306"/>
                    <a:pt x="7964" y="285"/>
                  </a:cubicBezTo>
                  <a:lnTo>
                    <a:pt x="8269" y="285"/>
                  </a:lnTo>
                  <a:cubicBezTo>
                    <a:pt x="8269" y="265"/>
                    <a:pt x="8290" y="245"/>
                    <a:pt x="8290" y="224"/>
                  </a:cubicBezTo>
                  <a:cubicBezTo>
                    <a:pt x="8290" y="163"/>
                    <a:pt x="8290" y="82"/>
                    <a:pt x="82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460;p36">
            <a:extLst>
              <a:ext uri="{FF2B5EF4-FFF2-40B4-BE49-F238E27FC236}">
                <a16:creationId xmlns:a16="http://schemas.microsoft.com/office/drawing/2014/main" id="{86745DC9-8504-6910-AEBA-633C56333F45}"/>
              </a:ext>
            </a:extLst>
          </p:cNvPr>
          <p:cNvGrpSpPr/>
          <p:nvPr/>
        </p:nvGrpSpPr>
        <p:grpSpPr>
          <a:xfrm>
            <a:off x="4268816" y="1133275"/>
            <a:ext cx="515270" cy="499681"/>
            <a:chOff x="4268816" y="1133275"/>
            <a:chExt cx="515270" cy="499681"/>
          </a:xfrm>
        </p:grpSpPr>
        <p:sp>
          <p:nvSpPr>
            <p:cNvPr id="203" name="Google Shape;2461;p36">
              <a:extLst>
                <a:ext uri="{FF2B5EF4-FFF2-40B4-BE49-F238E27FC236}">
                  <a16:creationId xmlns:a16="http://schemas.microsoft.com/office/drawing/2014/main" id="{37487878-BF59-E6EF-548A-6BCEAEA4F88B}"/>
                </a:ext>
              </a:extLst>
            </p:cNvPr>
            <p:cNvSpPr/>
            <p:nvPr/>
          </p:nvSpPr>
          <p:spPr>
            <a:xfrm>
              <a:off x="4268816" y="1133275"/>
              <a:ext cx="485268" cy="496092"/>
            </a:xfrm>
            <a:custGeom>
              <a:avLst/>
              <a:gdLst/>
              <a:ahLst/>
              <a:cxnLst/>
              <a:rect l="l" t="t" r="r" b="b"/>
              <a:pathLst>
                <a:path w="8249" h="8433" extrusionOk="0">
                  <a:moveTo>
                    <a:pt x="2547" y="5907"/>
                  </a:moveTo>
                  <a:lnTo>
                    <a:pt x="103" y="5907"/>
                  </a:lnTo>
                  <a:cubicBezTo>
                    <a:pt x="82" y="5724"/>
                    <a:pt x="42" y="5581"/>
                    <a:pt x="1" y="5398"/>
                  </a:cubicBezTo>
                  <a:cubicBezTo>
                    <a:pt x="612" y="5113"/>
                    <a:pt x="1182" y="4848"/>
                    <a:pt x="1732" y="4583"/>
                  </a:cubicBezTo>
                  <a:cubicBezTo>
                    <a:pt x="1976" y="4461"/>
                    <a:pt x="2200" y="4318"/>
                    <a:pt x="2424" y="4176"/>
                  </a:cubicBezTo>
                  <a:cubicBezTo>
                    <a:pt x="2587" y="4074"/>
                    <a:pt x="2669" y="3891"/>
                    <a:pt x="2608" y="3687"/>
                  </a:cubicBezTo>
                  <a:cubicBezTo>
                    <a:pt x="2567" y="3524"/>
                    <a:pt x="2567" y="3320"/>
                    <a:pt x="2465" y="3198"/>
                  </a:cubicBezTo>
                  <a:cubicBezTo>
                    <a:pt x="2261" y="2893"/>
                    <a:pt x="2221" y="2526"/>
                    <a:pt x="2180" y="2160"/>
                  </a:cubicBezTo>
                  <a:cubicBezTo>
                    <a:pt x="2139" y="1732"/>
                    <a:pt x="1936" y="1345"/>
                    <a:pt x="1793" y="938"/>
                  </a:cubicBezTo>
                  <a:cubicBezTo>
                    <a:pt x="1691" y="653"/>
                    <a:pt x="1528" y="347"/>
                    <a:pt x="1813" y="21"/>
                  </a:cubicBezTo>
                  <a:cubicBezTo>
                    <a:pt x="1936" y="1"/>
                    <a:pt x="2099" y="1"/>
                    <a:pt x="2261" y="1"/>
                  </a:cubicBezTo>
                  <a:cubicBezTo>
                    <a:pt x="2424" y="1"/>
                    <a:pt x="2587" y="1"/>
                    <a:pt x="2750" y="1"/>
                  </a:cubicBezTo>
                  <a:cubicBezTo>
                    <a:pt x="2811" y="164"/>
                    <a:pt x="2872" y="306"/>
                    <a:pt x="2893" y="449"/>
                  </a:cubicBezTo>
                  <a:cubicBezTo>
                    <a:pt x="2893" y="591"/>
                    <a:pt x="2872" y="693"/>
                    <a:pt x="3035" y="815"/>
                  </a:cubicBezTo>
                  <a:cubicBezTo>
                    <a:pt x="3219" y="958"/>
                    <a:pt x="3158" y="1182"/>
                    <a:pt x="3096" y="1325"/>
                  </a:cubicBezTo>
                  <a:cubicBezTo>
                    <a:pt x="3422" y="1895"/>
                    <a:pt x="3748" y="2404"/>
                    <a:pt x="4074" y="2954"/>
                  </a:cubicBezTo>
                  <a:cubicBezTo>
                    <a:pt x="4909" y="2445"/>
                    <a:pt x="5581" y="1773"/>
                    <a:pt x="6111" y="938"/>
                  </a:cubicBezTo>
                  <a:cubicBezTo>
                    <a:pt x="6253" y="734"/>
                    <a:pt x="6396" y="571"/>
                    <a:pt x="6681" y="571"/>
                  </a:cubicBezTo>
                  <a:cubicBezTo>
                    <a:pt x="6986" y="571"/>
                    <a:pt x="7129" y="795"/>
                    <a:pt x="6986" y="1060"/>
                  </a:cubicBezTo>
                  <a:cubicBezTo>
                    <a:pt x="6783" y="1426"/>
                    <a:pt x="6559" y="1813"/>
                    <a:pt x="6314" y="2160"/>
                  </a:cubicBezTo>
                  <a:cubicBezTo>
                    <a:pt x="6009" y="2608"/>
                    <a:pt x="5764" y="3096"/>
                    <a:pt x="5724" y="3667"/>
                  </a:cubicBezTo>
                  <a:cubicBezTo>
                    <a:pt x="5703" y="3870"/>
                    <a:pt x="5663" y="4094"/>
                    <a:pt x="5622" y="4359"/>
                  </a:cubicBezTo>
                  <a:cubicBezTo>
                    <a:pt x="5663" y="4400"/>
                    <a:pt x="5744" y="4441"/>
                    <a:pt x="5785" y="4522"/>
                  </a:cubicBezTo>
                  <a:cubicBezTo>
                    <a:pt x="6029" y="5031"/>
                    <a:pt x="6498" y="5275"/>
                    <a:pt x="7007" y="5438"/>
                  </a:cubicBezTo>
                  <a:cubicBezTo>
                    <a:pt x="7312" y="5540"/>
                    <a:pt x="7597" y="5662"/>
                    <a:pt x="7882" y="5764"/>
                  </a:cubicBezTo>
                  <a:cubicBezTo>
                    <a:pt x="7943" y="5805"/>
                    <a:pt x="8025" y="5825"/>
                    <a:pt x="8066" y="5866"/>
                  </a:cubicBezTo>
                  <a:cubicBezTo>
                    <a:pt x="8147" y="5948"/>
                    <a:pt x="8188" y="6029"/>
                    <a:pt x="8249" y="6110"/>
                  </a:cubicBezTo>
                  <a:cubicBezTo>
                    <a:pt x="8106" y="6436"/>
                    <a:pt x="7862" y="6559"/>
                    <a:pt x="7516" y="6518"/>
                  </a:cubicBezTo>
                  <a:cubicBezTo>
                    <a:pt x="7353" y="6497"/>
                    <a:pt x="7170" y="6497"/>
                    <a:pt x="7007" y="6457"/>
                  </a:cubicBezTo>
                  <a:cubicBezTo>
                    <a:pt x="6355" y="6233"/>
                    <a:pt x="5703" y="6253"/>
                    <a:pt x="4990" y="6273"/>
                  </a:cubicBezTo>
                  <a:cubicBezTo>
                    <a:pt x="4807" y="6762"/>
                    <a:pt x="4604" y="7251"/>
                    <a:pt x="4441" y="7760"/>
                  </a:cubicBezTo>
                  <a:cubicBezTo>
                    <a:pt x="4339" y="8045"/>
                    <a:pt x="4196" y="8269"/>
                    <a:pt x="3870" y="8432"/>
                  </a:cubicBezTo>
                  <a:cubicBezTo>
                    <a:pt x="3707" y="8351"/>
                    <a:pt x="3524" y="8249"/>
                    <a:pt x="3300" y="8147"/>
                  </a:cubicBezTo>
                  <a:cubicBezTo>
                    <a:pt x="3178" y="7638"/>
                    <a:pt x="3035" y="7129"/>
                    <a:pt x="2974" y="6620"/>
                  </a:cubicBezTo>
                  <a:cubicBezTo>
                    <a:pt x="2934" y="6314"/>
                    <a:pt x="2811" y="6110"/>
                    <a:pt x="2547" y="5907"/>
                  </a:cubicBezTo>
                  <a:close/>
                  <a:moveTo>
                    <a:pt x="2119" y="5398"/>
                  </a:moveTo>
                  <a:cubicBezTo>
                    <a:pt x="2323" y="5296"/>
                    <a:pt x="2587" y="5296"/>
                    <a:pt x="2526" y="4990"/>
                  </a:cubicBezTo>
                  <a:cubicBezTo>
                    <a:pt x="2526" y="4950"/>
                    <a:pt x="2465" y="4909"/>
                    <a:pt x="2424" y="4909"/>
                  </a:cubicBezTo>
                  <a:cubicBezTo>
                    <a:pt x="2241" y="4950"/>
                    <a:pt x="2119" y="5072"/>
                    <a:pt x="2058" y="5275"/>
                  </a:cubicBezTo>
                  <a:cubicBezTo>
                    <a:pt x="2058" y="5275"/>
                    <a:pt x="2078" y="5316"/>
                    <a:pt x="2119" y="53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462;p36">
              <a:extLst>
                <a:ext uri="{FF2B5EF4-FFF2-40B4-BE49-F238E27FC236}">
                  <a16:creationId xmlns:a16="http://schemas.microsoft.com/office/drawing/2014/main" id="{5D2D875B-398F-48B0-A413-406259F004F7}"/>
                </a:ext>
              </a:extLst>
            </p:cNvPr>
            <p:cNvSpPr/>
            <p:nvPr/>
          </p:nvSpPr>
          <p:spPr>
            <a:xfrm>
              <a:off x="4298818" y="1136864"/>
              <a:ext cx="485268" cy="496092"/>
            </a:xfrm>
            <a:custGeom>
              <a:avLst/>
              <a:gdLst/>
              <a:ahLst/>
              <a:cxnLst/>
              <a:rect l="l" t="t" r="r" b="b"/>
              <a:pathLst>
                <a:path w="8249" h="8433" fill="none" extrusionOk="0">
                  <a:moveTo>
                    <a:pt x="2546" y="5907"/>
                  </a:moveTo>
                  <a:lnTo>
                    <a:pt x="102" y="5907"/>
                  </a:lnTo>
                  <a:cubicBezTo>
                    <a:pt x="61" y="5724"/>
                    <a:pt x="41" y="5581"/>
                    <a:pt x="0" y="5398"/>
                  </a:cubicBezTo>
                  <a:cubicBezTo>
                    <a:pt x="591" y="5113"/>
                    <a:pt x="1161" y="4868"/>
                    <a:pt x="1731" y="4583"/>
                  </a:cubicBezTo>
                  <a:cubicBezTo>
                    <a:pt x="1955" y="4481"/>
                    <a:pt x="2179" y="4339"/>
                    <a:pt x="2403" y="4196"/>
                  </a:cubicBezTo>
                  <a:cubicBezTo>
                    <a:pt x="2586" y="4074"/>
                    <a:pt x="2648" y="3891"/>
                    <a:pt x="2607" y="3687"/>
                  </a:cubicBezTo>
                  <a:cubicBezTo>
                    <a:pt x="2566" y="3524"/>
                    <a:pt x="2546" y="3341"/>
                    <a:pt x="2464" y="3198"/>
                  </a:cubicBezTo>
                  <a:cubicBezTo>
                    <a:pt x="2240" y="2893"/>
                    <a:pt x="2220" y="2526"/>
                    <a:pt x="2179" y="2180"/>
                  </a:cubicBezTo>
                  <a:cubicBezTo>
                    <a:pt x="2118" y="1732"/>
                    <a:pt x="1914" y="1345"/>
                    <a:pt x="1772" y="938"/>
                  </a:cubicBezTo>
                  <a:cubicBezTo>
                    <a:pt x="1670" y="653"/>
                    <a:pt x="1527" y="347"/>
                    <a:pt x="1813" y="21"/>
                  </a:cubicBezTo>
                  <a:cubicBezTo>
                    <a:pt x="1914" y="21"/>
                    <a:pt x="2077" y="1"/>
                    <a:pt x="2240" y="1"/>
                  </a:cubicBezTo>
                  <a:cubicBezTo>
                    <a:pt x="2403" y="1"/>
                    <a:pt x="2566" y="1"/>
                    <a:pt x="2749" y="1"/>
                  </a:cubicBezTo>
                  <a:cubicBezTo>
                    <a:pt x="2790" y="184"/>
                    <a:pt x="2872" y="306"/>
                    <a:pt x="2872" y="449"/>
                  </a:cubicBezTo>
                  <a:cubicBezTo>
                    <a:pt x="2892" y="592"/>
                    <a:pt x="2872" y="714"/>
                    <a:pt x="3014" y="816"/>
                  </a:cubicBezTo>
                  <a:cubicBezTo>
                    <a:pt x="3218" y="978"/>
                    <a:pt x="3157" y="1202"/>
                    <a:pt x="3075" y="1345"/>
                  </a:cubicBezTo>
                  <a:cubicBezTo>
                    <a:pt x="3421" y="1895"/>
                    <a:pt x="3747" y="2424"/>
                    <a:pt x="4073" y="2954"/>
                  </a:cubicBezTo>
                  <a:cubicBezTo>
                    <a:pt x="4908" y="2445"/>
                    <a:pt x="5560" y="1773"/>
                    <a:pt x="6110" y="958"/>
                  </a:cubicBezTo>
                  <a:cubicBezTo>
                    <a:pt x="6252" y="734"/>
                    <a:pt x="6395" y="571"/>
                    <a:pt x="6680" y="571"/>
                  </a:cubicBezTo>
                  <a:cubicBezTo>
                    <a:pt x="6965" y="592"/>
                    <a:pt x="7128" y="795"/>
                    <a:pt x="6985" y="1060"/>
                  </a:cubicBezTo>
                  <a:cubicBezTo>
                    <a:pt x="6761" y="1447"/>
                    <a:pt x="6558" y="1813"/>
                    <a:pt x="6313" y="2160"/>
                  </a:cubicBezTo>
                  <a:cubicBezTo>
                    <a:pt x="5988" y="2608"/>
                    <a:pt x="5764" y="3096"/>
                    <a:pt x="5702" y="3667"/>
                  </a:cubicBezTo>
                  <a:cubicBezTo>
                    <a:pt x="5682" y="3870"/>
                    <a:pt x="5641" y="4094"/>
                    <a:pt x="5621" y="4359"/>
                  </a:cubicBezTo>
                  <a:cubicBezTo>
                    <a:pt x="5641" y="4400"/>
                    <a:pt x="5723" y="4461"/>
                    <a:pt x="5764" y="4522"/>
                  </a:cubicBezTo>
                  <a:cubicBezTo>
                    <a:pt x="6028" y="5052"/>
                    <a:pt x="6476" y="5276"/>
                    <a:pt x="7006" y="5459"/>
                  </a:cubicBezTo>
                  <a:cubicBezTo>
                    <a:pt x="7291" y="5540"/>
                    <a:pt x="7596" y="5663"/>
                    <a:pt x="7882" y="5785"/>
                  </a:cubicBezTo>
                  <a:cubicBezTo>
                    <a:pt x="7943" y="5805"/>
                    <a:pt x="8024" y="5825"/>
                    <a:pt x="8065" y="5887"/>
                  </a:cubicBezTo>
                  <a:cubicBezTo>
                    <a:pt x="8126" y="5948"/>
                    <a:pt x="8187" y="6029"/>
                    <a:pt x="8248" y="6111"/>
                  </a:cubicBezTo>
                  <a:cubicBezTo>
                    <a:pt x="8106" y="6457"/>
                    <a:pt x="7861" y="6579"/>
                    <a:pt x="7495" y="6518"/>
                  </a:cubicBezTo>
                  <a:cubicBezTo>
                    <a:pt x="7332" y="6498"/>
                    <a:pt x="7169" y="6498"/>
                    <a:pt x="7006" y="6457"/>
                  </a:cubicBezTo>
                  <a:cubicBezTo>
                    <a:pt x="6354" y="6233"/>
                    <a:pt x="5682" y="6253"/>
                    <a:pt x="4990" y="6273"/>
                  </a:cubicBezTo>
                  <a:cubicBezTo>
                    <a:pt x="4806" y="6762"/>
                    <a:pt x="4603" y="7251"/>
                    <a:pt x="4440" y="7760"/>
                  </a:cubicBezTo>
                  <a:cubicBezTo>
                    <a:pt x="4338" y="8045"/>
                    <a:pt x="4175" y="8269"/>
                    <a:pt x="3849" y="8432"/>
                  </a:cubicBezTo>
                  <a:cubicBezTo>
                    <a:pt x="3707" y="8351"/>
                    <a:pt x="3503" y="8269"/>
                    <a:pt x="3279" y="8147"/>
                  </a:cubicBezTo>
                  <a:cubicBezTo>
                    <a:pt x="3177" y="7638"/>
                    <a:pt x="3014" y="7129"/>
                    <a:pt x="2953" y="6620"/>
                  </a:cubicBezTo>
                  <a:cubicBezTo>
                    <a:pt x="2933" y="6314"/>
                    <a:pt x="2810" y="6111"/>
                    <a:pt x="2546" y="590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463;p36">
            <a:extLst>
              <a:ext uri="{FF2B5EF4-FFF2-40B4-BE49-F238E27FC236}">
                <a16:creationId xmlns:a16="http://schemas.microsoft.com/office/drawing/2014/main" id="{8AEC8E1A-18EB-65EB-EC82-2FD45EFDFC8B}"/>
              </a:ext>
            </a:extLst>
          </p:cNvPr>
          <p:cNvGrpSpPr/>
          <p:nvPr/>
        </p:nvGrpSpPr>
        <p:grpSpPr>
          <a:xfrm>
            <a:off x="3516055" y="3354216"/>
            <a:ext cx="587075" cy="622200"/>
            <a:chOff x="3948813" y="3093150"/>
            <a:chExt cx="587075" cy="622200"/>
          </a:xfrm>
        </p:grpSpPr>
        <p:sp>
          <p:nvSpPr>
            <p:cNvPr id="206" name="Google Shape;2464;p36">
              <a:extLst>
                <a:ext uri="{FF2B5EF4-FFF2-40B4-BE49-F238E27FC236}">
                  <a16:creationId xmlns:a16="http://schemas.microsoft.com/office/drawing/2014/main" id="{D8BA9638-7E28-8EFF-E084-45E78BE93A33}"/>
                </a:ext>
              </a:extLst>
            </p:cNvPr>
            <p:cNvSpPr/>
            <p:nvPr/>
          </p:nvSpPr>
          <p:spPr>
            <a:xfrm>
              <a:off x="3948813" y="3469925"/>
              <a:ext cx="266825" cy="245425"/>
            </a:xfrm>
            <a:custGeom>
              <a:avLst/>
              <a:gdLst/>
              <a:ahLst/>
              <a:cxnLst/>
              <a:rect l="l" t="t" r="r" b="b"/>
              <a:pathLst>
                <a:path w="10673" h="9817" extrusionOk="0">
                  <a:moveTo>
                    <a:pt x="10672" y="9369"/>
                  </a:moveTo>
                  <a:cubicBezTo>
                    <a:pt x="9695" y="9817"/>
                    <a:pt x="9023" y="9735"/>
                    <a:pt x="8493" y="9308"/>
                  </a:cubicBezTo>
                  <a:cubicBezTo>
                    <a:pt x="5805" y="7108"/>
                    <a:pt x="3055" y="4970"/>
                    <a:pt x="815" y="2261"/>
                  </a:cubicBezTo>
                  <a:cubicBezTo>
                    <a:pt x="510" y="1894"/>
                    <a:pt x="225" y="1467"/>
                    <a:pt x="82" y="1019"/>
                  </a:cubicBezTo>
                  <a:cubicBezTo>
                    <a:pt x="1" y="795"/>
                    <a:pt x="204" y="408"/>
                    <a:pt x="408" y="184"/>
                  </a:cubicBezTo>
                  <a:cubicBezTo>
                    <a:pt x="530" y="62"/>
                    <a:pt x="876" y="0"/>
                    <a:pt x="1060" y="82"/>
                  </a:cubicBezTo>
                  <a:cubicBezTo>
                    <a:pt x="1508" y="265"/>
                    <a:pt x="1956" y="489"/>
                    <a:pt x="2343" y="774"/>
                  </a:cubicBezTo>
                  <a:cubicBezTo>
                    <a:pt x="4155" y="2139"/>
                    <a:pt x="5927" y="3544"/>
                    <a:pt x="7699" y="4929"/>
                  </a:cubicBezTo>
                  <a:cubicBezTo>
                    <a:pt x="8595" y="5621"/>
                    <a:pt x="9043" y="6782"/>
                    <a:pt x="10163" y="7251"/>
                  </a:cubicBezTo>
                  <a:cubicBezTo>
                    <a:pt x="10326" y="7943"/>
                    <a:pt x="10489" y="8615"/>
                    <a:pt x="10672" y="93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465;p36">
              <a:extLst>
                <a:ext uri="{FF2B5EF4-FFF2-40B4-BE49-F238E27FC236}">
                  <a16:creationId xmlns:a16="http://schemas.microsoft.com/office/drawing/2014/main" id="{C096F3F1-81D0-2F7D-28B8-BE73D5CA6A04}"/>
                </a:ext>
              </a:extLst>
            </p:cNvPr>
            <p:cNvSpPr/>
            <p:nvPr/>
          </p:nvSpPr>
          <p:spPr>
            <a:xfrm>
              <a:off x="4144838" y="3093150"/>
              <a:ext cx="391050" cy="92700"/>
            </a:xfrm>
            <a:custGeom>
              <a:avLst/>
              <a:gdLst/>
              <a:ahLst/>
              <a:cxnLst/>
              <a:rect l="l" t="t" r="r" b="b"/>
              <a:pathLst>
                <a:path w="15642" h="3708" extrusionOk="0">
                  <a:moveTo>
                    <a:pt x="15275" y="2323"/>
                  </a:moveTo>
                  <a:cubicBezTo>
                    <a:pt x="13869" y="2424"/>
                    <a:pt x="12444" y="2608"/>
                    <a:pt x="10998" y="2628"/>
                  </a:cubicBezTo>
                  <a:cubicBezTo>
                    <a:pt x="8798" y="2649"/>
                    <a:pt x="6660" y="2995"/>
                    <a:pt x="4501" y="3382"/>
                  </a:cubicBezTo>
                  <a:cubicBezTo>
                    <a:pt x="3788" y="3504"/>
                    <a:pt x="3055" y="3565"/>
                    <a:pt x="2322" y="3626"/>
                  </a:cubicBezTo>
                  <a:cubicBezTo>
                    <a:pt x="1589" y="3708"/>
                    <a:pt x="1161" y="3117"/>
                    <a:pt x="672" y="2730"/>
                  </a:cubicBezTo>
                  <a:cubicBezTo>
                    <a:pt x="286" y="2445"/>
                    <a:pt x="0" y="2017"/>
                    <a:pt x="306" y="1386"/>
                  </a:cubicBezTo>
                  <a:cubicBezTo>
                    <a:pt x="1813" y="1162"/>
                    <a:pt x="3361" y="775"/>
                    <a:pt x="4929" y="734"/>
                  </a:cubicBezTo>
                  <a:cubicBezTo>
                    <a:pt x="7719" y="673"/>
                    <a:pt x="10529" y="1"/>
                    <a:pt x="13340" y="571"/>
                  </a:cubicBezTo>
                  <a:cubicBezTo>
                    <a:pt x="13890" y="673"/>
                    <a:pt x="14460" y="775"/>
                    <a:pt x="14949" y="1019"/>
                  </a:cubicBezTo>
                  <a:cubicBezTo>
                    <a:pt x="15397" y="1264"/>
                    <a:pt x="15641" y="1712"/>
                    <a:pt x="15275" y="232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466;p36">
              <a:extLst>
                <a:ext uri="{FF2B5EF4-FFF2-40B4-BE49-F238E27FC236}">
                  <a16:creationId xmlns:a16="http://schemas.microsoft.com/office/drawing/2014/main" id="{A62860A3-0726-06D4-620B-CF3B9C5428BC}"/>
                </a:ext>
              </a:extLst>
            </p:cNvPr>
            <p:cNvSpPr/>
            <p:nvPr/>
          </p:nvSpPr>
          <p:spPr>
            <a:xfrm>
              <a:off x="4093913" y="3322775"/>
              <a:ext cx="300425" cy="167025"/>
            </a:xfrm>
            <a:custGeom>
              <a:avLst/>
              <a:gdLst/>
              <a:ahLst/>
              <a:cxnLst/>
              <a:rect l="l" t="t" r="r" b="b"/>
              <a:pathLst>
                <a:path w="12017" h="6681" extrusionOk="0">
                  <a:moveTo>
                    <a:pt x="12017" y="6375"/>
                  </a:moveTo>
                  <a:cubicBezTo>
                    <a:pt x="10367" y="6681"/>
                    <a:pt x="8880" y="6192"/>
                    <a:pt x="7373" y="5540"/>
                  </a:cubicBezTo>
                  <a:cubicBezTo>
                    <a:pt x="6111" y="4990"/>
                    <a:pt x="4705" y="4726"/>
                    <a:pt x="3463" y="4176"/>
                  </a:cubicBezTo>
                  <a:cubicBezTo>
                    <a:pt x="2384" y="3707"/>
                    <a:pt x="1365" y="3035"/>
                    <a:pt x="449" y="2302"/>
                  </a:cubicBezTo>
                  <a:cubicBezTo>
                    <a:pt x="123" y="2037"/>
                    <a:pt x="143" y="1284"/>
                    <a:pt x="1" y="775"/>
                  </a:cubicBezTo>
                  <a:cubicBezTo>
                    <a:pt x="673" y="367"/>
                    <a:pt x="1284" y="1"/>
                    <a:pt x="2058" y="205"/>
                  </a:cubicBezTo>
                  <a:cubicBezTo>
                    <a:pt x="2363" y="286"/>
                    <a:pt x="2852" y="347"/>
                    <a:pt x="2893" y="530"/>
                  </a:cubicBezTo>
                  <a:cubicBezTo>
                    <a:pt x="3137" y="1447"/>
                    <a:pt x="4155" y="1202"/>
                    <a:pt x="4624" y="1732"/>
                  </a:cubicBezTo>
                  <a:cubicBezTo>
                    <a:pt x="5072" y="2261"/>
                    <a:pt x="5622" y="2526"/>
                    <a:pt x="6335" y="2261"/>
                  </a:cubicBezTo>
                  <a:cubicBezTo>
                    <a:pt x="6925" y="2995"/>
                    <a:pt x="7821" y="3117"/>
                    <a:pt x="8636" y="3422"/>
                  </a:cubicBezTo>
                  <a:cubicBezTo>
                    <a:pt x="9308" y="3667"/>
                    <a:pt x="9980" y="3952"/>
                    <a:pt x="10652" y="4237"/>
                  </a:cubicBezTo>
                  <a:cubicBezTo>
                    <a:pt x="11609" y="4665"/>
                    <a:pt x="11711" y="4787"/>
                    <a:pt x="12017" y="63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09" name="مربع نص 208">
            <a:extLst>
              <a:ext uri="{FF2B5EF4-FFF2-40B4-BE49-F238E27FC236}">
                <a16:creationId xmlns:a16="http://schemas.microsoft.com/office/drawing/2014/main" id="{A82C8F23-4B97-8654-88D0-03FBEDC29621}"/>
              </a:ext>
            </a:extLst>
          </p:cNvPr>
          <p:cNvSpPr txBox="1"/>
          <p:nvPr/>
        </p:nvSpPr>
        <p:spPr>
          <a:xfrm rot="21196365">
            <a:off x="5365781" y="1043304"/>
            <a:ext cx="235353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ar-QA" dirty="0"/>
          </a:p>
          <a:p>
            <a:pPr algn="ctr"/>
            <a:r>
              <a:rPr lang="ar-QA" sz="4000" b="1" dirty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استراتيجيات</a:t>
            </a:r>
          </a:p>
          <a:p>
            <a:pPr algn="ctr"/>
            <a:endParaRPr lang="en-US" dirty="0"/>
          </a:p>
        </p:txBody>
      </p:sp>
      <p:sp>
        <p:nvSpPr>
          <p:cNvPr id="210" name="مربع نص 209">
            <a:extLst>
              <a:ext uri="{FF2B5EF4-FFF2-40B4-BE49-F238E27FC236}">
                <a16:creationId xmlns:a16="http://schemas.microsoft.com/office/drawing/2014/main" id="{53B2AAAE-D7B1-9AA8-76B5-63264CF3B7EA}"/>
              </a:ext>
            </a:extLst>
          </p:cNvPr>
          <p:cNvSpPr txBox="1"/>
          <p:nvPr/>
        </p:nvSpPr>
        <p:spPr>
          <a:xfrm rot="771634">
            <a:off x="5690078" y="3104541"/>
            <a:ext cx="235353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QA" sz="4400" b="1" dirty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التسميع</a:t>
            </a:r>
          </a:p>
          <a:p>
            <a:pPr algn="ctr"/>
            <a:endParaRPr lang="en-US" dirty="0"/>
          </a:p>
        </p:txBody>
      </p:sp>
      <p:sp>
        <p:nvSpPr>
          <p:cNvPr id="211" name="مربع نص 210">
            <a:extLst>
              <a:ext uri="{FF2B5EF4-FFF2-40B4-BE49-F238E27FC236}">
                <a16:creationId xmlns:a16="http://schemas.microsoft.com/office/drawing/2014/main" id="{0DDC48D2-DB9B-EAF3-33EE-A9AA25149664}"/>
              </a:ext>
            </a:extLst>
          </p:cNvPr>
          <p:cNvSpPr txBox="1"/>
          <p:nvPr/>
        </p:nvSpPr>
        <p:spPr>
          <a:xfrm>
            <a:off x="786313" y="1510605"/>
            <a:ext cx="250809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ar-QA" dirty="0"/>
          </a:p>
          <a:p>
            <a:pPr algn="ctr"/>
            <a:r>
              <a:rPr lang="ar-QA" sz="2400" b="1" dirty="0">
                <a:solidFill>
                  <a:srgbClr val="3C3C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التسميع العشوائي </a:t>
            </a:r>
          </a:p>
          <a:p>
            <a:pPr algn="ctr"/>
            <a:r>
              <a:rPr lang="ar-QA" sz="2400" b="1" dirty="0">
                <a:solidFill>
                  <a:srgbClr val="3C3C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التسميع الفردي</a:t>
            </a:r>
          </a:p>
          <a:p>
            <a:pPr algn="ctr"/>
            <a:r>
              <a:rPr lang="ar-QA" sz="2400" b="1" dirty="0">
                <a:solidFill>
                  <a:srgbClr val="3C3C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التسميع الثنائي </a:t>
            </a:r>
          </a:p>
          <a:p>
            <a:pPr algn="ctr"/>
            <a:r>
              <a:rPr lang="ar-QA" sz="2400" b="1" dirty="0">
                <a:solidFill>
                  <a:srgbClr val="3C3C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التسميع الجماعي</a:t>
            </a:r>
          </a:p>
          <a:p>
            <a:pPr algn="ctr"/>
            <a:r>
              <a:rPr lang="ar-QA" sz="2400" b="1" dirty="0">
                <a:solidFill>
                  <a:srgbClr val="3C3C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التسميع التسلسلي</a:t>
            </a:r>
          </a:p>
          <a:p>
            <a:endParaRPr lang="en-US" dirty="0"/>
          </a:p>
        </p:txBody>
      </p:sp>
      <p:sp>
        <p:nvSpPr>
          <p:cNvPr id="212" name="Google Shape;2266;p36">
            <a:extLst>
              <a:ext uri="{FF2B5EF4-FFF2-40B4-BE49-F238E27FC236}">
                <a16:creationId xmlns:a16="http://schemas.microsoft.com/office/drawing/2014/main" id="{CD55C1C6-8229-DD66-30EF-7C353266C673}"/>
              </a:ext>
            </a:extLst>
          </p:cNvPr>
          <p:cNvSpPr/>
          <p:nvPr/>
        </p:nvSpPr>
        <p:spPr>
          <a:xfrm rot="10800000">
            <a:off x="517832" y="4037773"/>
            <a:ext cx="3085345" cy="92700"/>
          </a:xfrm>
          <a:custGeom>
            <a:avLst/>
            <a:gdLst/>
            <a:ahLst/>
            <a:cxnLst/>
            <a:rect l="l" t="t" r="r" b="b"/>
            <a:pathLst>
              <a:path w="15642" h="3708" extrusionOk="0">
                <a:moveTo>
                  <a:pt x="15275" y="2323"/>
                </a:moveTo>
                <a:cubicBezTo>
                  <a:pt x="13869" y="2424"/>
                  <a:pt x="12444" y="2608"/>
                  <a:pt x="10998" y="2628"/>
                </a:cubicBezTo>
                <a:cubicBezTo>
                  <a:pt x="8798" y="2649"/>
                  <a:pt x="6660" y="2995"/>
                  <a:pt x="4501" y="3382"/>
                </a:cubicBezTo>
                <a:cubicBezTo>
                  <a:pt x="3788" y="3504"/>
                  <a:pt x="3055" y="3565"/>
                  <a:pt x="2322" y="3626"/>
                </a:cubicBezTo>
                <a:cubicBezTo>
                  <a:pt x="1589" y="3708"/>
                  <a:pt x="1161" y="3117"/>
                  <a:pt x="672" y="2730"/>
                </a:cubicBezTo>
                <a:cubicBezTo>
                  <a:pt x="286" y="2445"/>
                  <a:pt x="0" y="2017"/>
                  <a:pt x="306" y="1386"/>
                </a:cubicBezTo>
                <a:cubicBezTo>
                  <a:pt x="1813" y="1162"/>
                  <a:pt x="3361" y="775"/>
                  <a:pt x="4929" y="734"/>
                </a:cubicBezTo>
                <a:cubicBezTo>
                  <a:pt x="7719" y="673"/>
                  <a:pt x="10529" y="1"/>
                  <a:pt x="13340" y="571"/>
                </a:cubicBezTo>
                <a:cubicBezTo>
                  <a:pt x="13890" y="673"/>
                  <a:pt x="14460" y="775"/>
                  <a:pt x="14949" y="1019"/>
                </a:cubicBezTo>
                <a:cubicBezTo>
                  <a:pt x="15397" y="1264"/>
                  <a:pt x="15641" y="1712"/>
                  <a:pt x="15275" y="232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266;p36">
            <a:extLst>
              <a:ext uri="{FF2B5EF4-FFF2-40B4-BE49-F238E27FC236}">
                <a16:creationId xmlns:a16="http://schemas.microsoft.com/office/drawing/2014/main" id="{C963BD7D-9379-3B0D-C01D-3A41E32817B8}"/>
              </a:ext>
            </a:extLst>
          </p:cNvPr>
          <p:cNvSpPr/>
          <p:nvPr/>
        </p:nvSpPr>
        <p:spPr>
          <a:xfrm rot="10800000">
            <a:off x="565288" y="1385484"/>
            <a:ext cx="3085345" cy="92700"/>
          </a:xfrm>
          <a:custGeom>
            <a:avLst/>
            <a:gdLst/>
            <a:ahLst/>
            <a:cxnLst/>
            <a:rect l="l" t="t" r="r" b="b"/>
            <a:pathLst>
              <a:path w="15642" h="3708" extrusionOk="0">
                <a:moveTo>
                  <a:pt x="15275" y="2323"/>
                </a:moveTo>
                <a:cubicBezTo>
                  <a:pt x="13869" y="2424"/>
                  <a:pt x="12444" y="2608"/>
                  <a:pt x="10998" y="2628"/>
                </a:cubicBezTo>
                <a:cubicBezTo>
                  <a:pt x="8798" y="2649"/>
                  <a:pt x="6660" y="2995"/>
                  <a:pt x="4501" y="3382"/>
                </a:cubicBezTo>
                <a:cubicBezTo>
                  <a:pt x="3788" y="3504"/>
                  <a:pt x="3055" y="3565"/>
                  <a:pt x="2322" y="3626"/>
                </a:cubicBezTo>
                <a:cubicBezTo>
                  <a:pt x="1589" y="3708"/>
                  <a:pt x="1161" y="3117"/>
                  <a:pt x="672" y="2730"/>
                </a:cubicBezTo>
                <a:cubicBezTo>
                  <a:pt x="286" y="2445"/>
                  <a:pt x="0" y="2017"/>
                  <a:pt x="306" y="1386"/>
                </a:cubicBezTo>
                <a:cubicBezTo>
                  <a:pt x="1813" y="1162"/>
                  <a:pt x="3361" y="775"/>
                  <a:pt x="4929" y="734"/>
                </a:cubicBezTo>
                <a:cubicBezTo>
                  <a:pt x="7719" y="673"/>
                  <a:pt x="10529" y="1"/>
                  <a:pt x="13340" y="571"/>
                </a:cubicBezTo>
                <a:cubicBezTo>
                  <a:pt x="13890" y="673"/>
                  <a:pt x="14460" y="775"/>
                  <a:pt x="14949" y="1019"/>
                </a:cubicBezTo>
                <a:cubicBezTo>
                  <a:pt x="15397" y="1264"/>
                  <a:pt x="15641" y="1712"/>
                  <a:pt x="15275" y="232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B76D92FD-ADF1-3C49-E79D-4DA7EFC1B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473105" flipH="1">
            <a:off x="-17065" y="1541195"/>
            <a:ext cx="591363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9355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0000"/>
          </a:schemeClr>
        </a:solidFill>
        <a:effectLst/>
      </p:bgPr>
    </p:bg>
    <p:spTree>
      <p:nvGrpSpPr>
        <p:cNvPr id="1" name="Shape 4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B64FA589-CFE5-4B50-A548-F12A7A3F4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92712">
            <a:off x="303060" y="303658"/>
            <a:ext cx="2853175" cy="206062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F971953-A562-4A0A-8C2C-CF158C81D4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09223">
            <a:off x="931777" y="61917"/>
            <a:ext cx="981541" cy="719390"/>
          </a:xfrm>
          <a:prstGeom prst="rect">
            <a:avLst/>
          </a:prstGeom>
        </p:spPr>
      </p:pic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3" name="صورة الشريحة 2">
                <a:extLst>
                  <a:ext uri="{FF2B5EF4-FFF2-40B4-BE49-F238E27FC236}">
                    <a16:creationId xmlns:a16="http://schemas.microsoft.com/office/drawing/2014/main" id="{71067D47-78A8-4F8D-8B33-AA5F2322A22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38805825"/>
                  </p:ext>
                </p:extLst>
              </p:nvPr>
            </p:nvGraphicFramePr>
            <p:xfrm rot="20843834">
              <a:off x="414610" y="639293"/>
              <a:ext cx="2654967" cy="1397924"/>
            </p:xfrm>
            <a:graphic>
              <a:graphicData uri="http://schemas.microsoft.com/office/powerpoint/2016/slidezoom">
                <pslz:sldZm>
                  <pslz:sldZmObj sldId="310" cId="3662877907">
                    <pslz:zmPr id="{DC29C1DE-C2AC-4B2A-8CE5-4C7A8DB0EE20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 rot="20843834">
                          <a:off x="0" y="0"/>
                          <a:ext cx="2654967" cy="1397924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3" name="صورة الشريحة 2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71067D47-78A8-4F8D-8B33-AA5F2322A22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0843834">
                <a:off x="414610" y="639293"/>
                <a:ext cx="2654967" cy="1397924"/>
              </a:xfrm>
              <a:prstGeom prst="rect">
                <a:avLst/>
              </a:prstGeom>
            </p:spPr>
          </p:pic>
        </mc:Fallback>
      </mc:AlternateContent>
      <p:pic>
        <p:nvPicPr>
          <p:cNvPr id="13" name="صورة 12">
            <a:extLst>
              <a:ext uri="{FF2B5EF4-FFF2-40B4-BE49-F238E27FC236}">
                <a16:creationId xmlns:a16="http://schemas.microsoft.com/office/drawing/2014/main" id="{6D255CB6-AA85-40F5-BDC8-721ACF5390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542505">
            <a:off x="828140" y="2422677"/>
            <a:ext cx="2046201" cy="2925287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FF1E2E9E-BFDD-4F45-A943-9D693BE74E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7736016">
            <a:off x="-87801" y="3228420"/>
            <a:ext cx="1036410" cy="786452"/>
          </a:xfrm>
          <a:prstGeom prst="rect">
            <a:avLst/>
          </a:prstGeom>
        </p:spPr>
      </p:pic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1" name="صورة الشريحة 10">
                <a:extLst>
                  <a:ext uri="{FF2B5EF4-FFF2-40B4-BE49-F238E27FC236}">
                    <a16:creationId xmlns:a16="http://schemas.microsoft.com/office/drawing/2014/main" id="{8C215842-EB32-A842-1B53-D21F6C2C257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73769029"/>
                  </p:ext>
                </p:extLst>
              </p:nvPr>
            </p:nvGraphicFramePr>
            <p:xfrm rot="438306">
              <a:off x="787356" y="3242383"/>
              <a:ext cx="2127770" cy="1285875"/>
            </p:xfrm>
            <a:graphic>
              <a:graphicData uri="http://schemas.microsoft.com/office/powerpoint/2016/slidezoom">
                <pslz:sldZm>
                  <pslz:sldZmObj sldId="315" cId="1292295605">
                    <pslz:zmPr id="{04E07FA5-14F5-4DA9-A6BA-027A31D5B4B3}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 rot="438306">
                          <a:off x="0" y="0"/>
                          <a:ext cx="2127770" cy="1285875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1" name="صورة الشريحة 10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8C215842-EB32-A842-1B53-D21F6C2C257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rot="438306">
                <a:off x="787356" y="3242383"/>
                <a:ext cx="2127770" cy="12858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6" name="صورة الشريحة 15">
                <a:extLst>
                  <a:ext uri="{FF2B5EF4-FFF2-40B4-BE49-F238E27FC236}">
                    <a16:creationId xmlns:a16="http://schemas.microsoft.com/office/drawing/2014/main" id="{2EA26C5A-1EFD-9C07-EDAC-DE392E184B9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60214082"/>
                  </p:ext>
                </p:extLst>
              </p:nvPr>
            </p:nvGraphicFramePr>
            <p:xfrm rot="379760">
              <a:off x="6007957" y="300552"/>
              <a:ext cx="2917572" cy="1767893"/>
            </p:xfrm>
            <a:graphic>
              <a:graphicData uri="http://schemas.microsoft.com/office/powerpoint/2016/slidezoom">
                <pslz:sldZm>
                  <pslz:sldZmObj sldId="309" cId="1381433190">
                    <pslz:zmPr id="{DA644319-13A7-435A-96E6-B06CFAD8516A}" transitionDur="1000">
                      <p166:blipFill xmlns:p166="http://schemas.microsoft.com/office/powerpoint/2016/6/main">
                        <a:blip r:embed="rId1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 rot="379760">
                          <a:off x="0" y="0"/>
                          <a:ext cx="2917572" cy="1767893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6" name="صورة الشريحة 15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2EA26C5A-1EFD-9C07-EDAC-DE392E184B9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 rot="379760">
                <a:off x="6007957" y="300552"/>
                <a:ext cx="2917572" cy="1767893"/>
              </a:xfrm>
              <a:prstGeom prst="rect">
                <a:avLst/>
              </a:prstGeom>
            </p:spPr>
          </p:pic>
        </mc:Fallback>
      </mc:AlternateContent>
      <p:pic>
        <p:nvPicPr>
          <p:cNvPr id="14" name="صورة 13">
            <a:extLst>
              <a:ext uri="{FF2B5EF4-FFF2-40B4-BE49-F238E27FC236}">
                <a16:creationId xmlns:a16="http://schemas.microsoft.com/office/drawing/2014/main" id="{EBB3FE1A-0394-497B-91F0-1A105FD1E98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62084">
            <a:off x="8564273" y="-129521"/>
            <a:ext cx="743776" cy="615749"/>
          </a:xfrm>
          <a:prstGeom prst="rect">
            <a:avLst/>
          </a:prstGeom>
        </p:spPr>
      </p:pic>
      <p:sp>
        <p:nvSpPr>
          <p:cNvPr id="18" name="Google Shape;4258;p55">
            <a:extLst>
              <a:ext uri="{FF2B5EF4-FFF2-40B4-BE49-F238E27FC236}">
                <a16:creationId xmlns:a16="http://schemas.microsoft.com/office/drawing/2014/main" id="{C45A1A6D-AB08-4F3B-7B47-6CEB188BC193}"/>
              </a:ext>
            </a:extLst>
          </p:cNvPr>
          <p:cNvSpPr/>
          <p:nvPr/>
        </p:nvSpPr>
        <p:spPr>
          <a:xfrm rot="11397143" flipH="1">
            <a:off x="3362043" y="719014"/>
            <a:ext cx="2667859" cy="3347485"/>
          </a:xfrm>
          <a:custGeom>
            <a:avLst/>
            <a:gdLst/>
            <a:ahLst/>
            <a:cxnLst/>
            <a:rect l="l" t="t" r="r" b="b"/>
            <a:pathLst>
              <a:path w="59000" h="74030" extrusionOk="0">
                <a:moveTo>
                  <a:pt x="10876" y="0"/>
                </a:moveTo>
                <a:lnTo>
                  <a:pt x="1" y="66107"/>
                </a:lnTo>
                <a:lnTo>
                  <a:pt x="48124" y="74029"/>
                </a:lnTo>
                <a:lnTo>
                  <a:pt x="59000" y="7923"/>
                </a:lnTo>
                <a:lnTo>
                  <a:pt x="10876" y="0"/>
                </a:lnTo>
                <a:close/>
              </a:path>
            </a:pathLst>
          </a:custGeom>
          <a:solidFill>
            <a:srgbClr val="A68C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771A2F5B-D11F-AE1D-064E-3880394DC25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914300">
            <a:off x="4177766" y="481467"/>
            <a:ext cx="1036410" cy="780356"/>
          </a:xfrm>
          <a:prstGeom prst="rect">
            <a:avLst/>
          </a:prstGeom>
        </p:spPr>
      </p:pic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21" name="صورة الشريحة 20">
                <a:extLst>
                  <a:ext uri="{FF2B5EF4-FFF2-40B4-BE49-F238E27FC236}">
                    <a16:creationId xmlns:a16="http://schemas.microsoft.com/office/drawing/2014/main" id="{89E98EF8-96ED-1D30-1D10-9E65BD8BAA8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17897041"/>
                  </p:ext>
                </p:extLst>
              </p:nvPr>
            </p:nvGraphicFramePr>
            <p:xfrm>
              <a:off x="3721660" y="1738175"/>
              <a:ext cx="1985289" cy="1427116"/>
            </p:xfrm>
            <a:graphic>
              <a:graphicData uri="http://schemas.microsoft.com/office/powerpoint/2016/slidezoom">
                <pslz:sldZm>
                  <pslz:sldZmObj sldId="317" cId="1992658961">
                    <pslz:zmPr id="{B978DE38-9D62-4987-B78F-0505B39D51C8}" transitionDur="1000">
                      <p166:blipFill xmlns:p166="http://schemas.microsoft.com/office/powerpoint/2016/6/main">
                        <a:blip r:embed="rId1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985289" cy="142711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21" name="صورة الشريحة 20">
                <a:hlinkClick r:id="rId16" action="ppaction://hlinksldjump"/>
                <a:extLst>
                  <a:ext uri="{FF2B5EF4-FFF2-40B4-BE49-F238E27FC236}">
                    <a16:creationId xmlns:a16="http://schemas.microsoft.com/office/drawing/2014/main" id="{89E98EF8-96ED-1D30-1D10-9E65BD8BAA8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21660" y="1738175"/>
                <a:ext cx="1985289" cy="142711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5" name="صورة الشريحة 4">
                <a:extLst>
                  <a:ext uri="{FF2B5EF4-FFF2-40B4-BE49-F238E27FC236}">
                    <a16:creationId xmlns:a16="http://schemas.microsoft.com/office/drawing/2014/main" id="{181AE75A-75CA-58AA-0B91-8A9A47BEB77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8083342"/>
                  </p:ext>
                </p:extLst>
              </p:nvPr>
            </p:nvGraphicFramePr>
            <p:xfrm rot="20842146">
              <a:off x="6138571" y="3067663"/>
              <a:ext cx="2718733" cy="1734885"/>
            </p:xfrm>
            <a:graphic>
              <a:graphicData uri="http://schemas.microsoft.com/office/powerpoint/2016/slidezoom">
                <pslz:sldZm>
                  <pslz:sldZmObj sldId="266" cId="2517415037">
                    <pslz:zmPr id="{29B05A71-8F2B-420B-9F52-B813B8F54652}" transitionDur="1000">
                      <p166:blipFill xmlns:p166="http://schemas.microsoft.com/office/powerpoint/2016/6/main">
                        <a:blip r:embed="rId1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 rot="20842146">
                          <a:off x="0" y="0"/>
                          <a:ext cx="2718733" cy="1734885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5" name="صورة الشريحة 4">
                <a:hlinkClick r:id="rId18" action="ppaction://hlinksldjump"/>
                <a:extLst>
                  <a:ext uri="{FF2B5EF4-FFF2-40B4-BE49-F238E27FC236}">
                    <a16:creationId xmlns:a16="http://schemas.microsoft.com/office/drawing/2014/main" id="{181AE75A-75CA-58AA-0B91-8A9A47BEB77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 rot="20842146">
                <a:off x="6138571" y="3067663"/>
                <a:ext cx="2718733" cy="1734885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صورة 8">
            <a:extLst>
              <a:ext uri="{FF2B5EF4-FFF2-40B4-BE49-F238E27FC236}">
                <a16:creationId xmlns:a16="http://schemas.microsoft.com/office/drawing/2014/main" id="{E71E361D-D530-4009-8D83-7E4B1E1B979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21281969">
            <a:off x="7511348" y="4788385"/>
            <a:ext cx="707730" cy="3231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A6B7944-69BD-4E7E-85E5-333BC62F1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0" name="شكل بيضاوي 39">
            <a:extLst>
              <a:ext uri="{FF2B5EF4-FFF2-40B4-BE49-F238E27FC236}">
                <a16:creationId xmlns:a16="http://schemas.microsoft.com/office/drawing/2014/main" id="{B9B792F8-DE6D-4FB1-8FE1-E1B0B1CF9F53}"/>
              </a:ext>
            </a:extLst>
          </p:cNvPr>
          <p:cNvSpPr/>
          <p:nvPr/>
        </p:nvSpPr>
        <p:spPr>
          <a:xfrm>
            <a:off x="5516939" y="572206"/>
            <a:ext cx="3506225" cy="345175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nchor">
            <a:extLst>
              <a:ext uri="{FF2B5EF4-FFF2-40B4-BE49-F238E27FC236}">
                <a16:creationId xmlns:a16="http://schemas.microsoft.com/office/drawing/2014/main" id="{B77A6DD0-533E-4B30-9A28-A2B3ADA0A310}"/>
              </a:ext>
            </a:extLst>
          </p:cNvPr>
          <p:cNvSpPr/>
          <p:nvPr/>
        </p:nvSpPr>
        <p:spPr>
          <a:xfrm>
            <a:off x="3897000" y="1896750"/>
            <a:ext cx="1350000" cy="1350000"/>
          </a:xfrm>
          <a:prstGeom prst="ellipse">
            <a:avLst/>
          </a:prstGeom>
          <a:solidFill>
            <a:srgbClr val="00B050">
              <a:alpha val="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Spinning Wheel 14">
            <a:extLst>
              <a:ext uri="{FF2B5EF4-FFF2-40B4-BE49-F238E27FC236}">
                <a16:creationId xmlns:a16="http://schemas.microsoft.com/office/drawing/2014/main" id="{572A4289-48F4-4B9E-B115-50CF26498889}"/>
              </a:ext>
            </a:extLst>
          </p:cNvPr>
          <p:cNvGrpSpPr/>
          <p:nvPr/>
        </p:nvGrpSpPr>
        <p:grpSpPr>
          <a:xfrm>
            <a:off x="2257431" y="561315"/>
            <a:ext cx="4602736" cy="4533579"/>
            <a:chOff x="2841716" y="228004"/>
            <a:chExt cx="6498968" cy="6393282"/>
          </a:xfrm>
        </p:grpSpPr>
        <p:sp>
          <p:nvSpPr>
            <p:cNvPr id="7" name="Segment 14">
              <a:extLst>
                <a:ext uri="{FF2B5EF4-FFF2-40B4-BE49-F238E27FC236}">
                  <a16:creationId xmlns:a16="http://schemas.microsoft.com/office/drawing/2014/main" id="{348812E2-FCB6-4FFF-9D30-95D9BFD555F7}"/>
                </a:ext>
              </a:extLst>
            </p:cNvPr>
            <p:cNvSpPr/>
            <p:nvPr/>
          </p:nvSpPr>
          <p:spPr>
            <a:xfrm rot="12300000" flipH="1">
              <a:off x="4513748" y="228004"/>
              <a:ext cx="2025260" cy="2260838"/>
            </a:xfrm>
            <a:custGeom>
              <a:avLst/>
              <a:gdLst>
                <a:gd name="connsiteX0" fmla="*/ 1096591 w 2025260"/>
                <a:gd name="connsiteY0" fmla="*/ 2260838 h 2260838"/>
                <a:gd name="connsiteX1" fmla="*/ 2025260 w 2025260"/>
                <a:gd name="connsiteY1" fmla="*/ 269301 h 2260838"/>
                <a:gd name="connsiteX2" fmla="*/ 1961150 w 2025260"/>
                <a:gd name="connsiteY2" fmla="*/ 235371 h 2260838"/>
                <a:gd name="connsiteX3" fmla="*/ 1763457 w 2025260"/>
                <a:gd name="connsiteY3" fmla="*/ 73273 h 2260838"/>
                <a:gd name="connsiteX4" fmla="*/ 1709223 w 2025260"/>
                <a:gd name="connsiteY4" fmla="*/ 0 h 2260838"/>
                <a:gd name="connsiteX5" fmla="*/ 0 w 2025260"/>
                <a:gd name="connsiteY5" fmla="*/ 1384101 h 2260838"/>
                <a:gd name="connsiteX6" fmla="*/ 132868 w 2025260"/>
                <a:gd name="connsiteY6" fmla="*/ 1546557 h 2260838"/>
                <a:gd name="connsiteX7" fmla="*/ 969704 w 2025260"/>
                <a:gd name="connsiteY7" fmla="*/ 2197716 h 2260838"/>
                <a:gd name="connsiteX8" fmla="*/ 1096591 w 2025260"/>
                <a:gd name="connsiteY8" fmla="*/ 2260838 h 2260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5260" h="2260838">
                  <a:moveTo>
                    <a:pt x="1096591" y="2260838"/>
                  </a:moveTo>
                  <a:lnTo>
                    <a:pt x="2025260" y="269301"/>
                  </a:lnTo>
                  <a:lnTo>
                    <a:pt x="1961150" y="235371"/>
                  </a:lnTo>
                  <a:cubicBezTo>
                    <a:pt x="1886007" y="190578"/>
                    <a:pt x="1819795" y="135681"/>
                    <a:pt x="1763457" y="73273"/>
                  </a:cubicBezTo>
                  <a:lnTo>
                    <a:pt x="1709223" y="0"/>
                  </a:lnTo>
                  <a:lnTo>
                    <a:pt x="0" y="1384101"/>
                  </a:lnTo>
                  <a:lnTo>
                    <a:pt x="132868" y="1546557"/>
                  </a:lnTo>
                  <a:cubicBezTo>
                    <a:pt x="365927" y="1804730"/>
                    <a:pt x="646644" y="2026652"/>
                    <a:pt x="969704" y="2197716"/>
                  </a:cubicBezTo>
                  <a:lnTo>
                    <a:pt x="1096591" y="2260838"/>
                  </a:lnTo>
                  <a:close/>
                </a:path>
              </a:pathLst>
            </a:custGeom>
            <a:solidFill>
              <a:srgbClr val="E88D80"/>
            </a:solidFill>
            <a:ln>
              <a:noFill/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8" name="Segment 13">
              <a:extLst>
                <a:ext uri="{FF2B5EF4-FFF2-40B4-BE49-F238E27FC236}">
                  <a16:creationId xmlns:a16="http://schemas.microsoft.com/office/drawing/2014/main" id="{D3AA8D6E-42C9-4218-86C7-B8150F4ECAA5}"/>
                </a:ext>
              </a:extLst>
            </p:cNvPr>
            <p:cNvSpPr/>
            <p:nvPr/>
          </p:nvSpPr>
          <p:spPr>
            <a:xfrm rot="12300000" flipH="1">
              <a:off x="3716079" y="860149"/>
              <a:ext cx="2288600" cy="1724155"/>
            </a:xfrm>
            <a:custGeom>
              <a:avLst/>
              <a:gdLst>
                <a:gd name="connsiteX0" fmla="*/ 579241 w 2288600"/>
                <a:gd name="connsiteY0" fmla="*/ 1724155 h 1724155"/>
                <a:gd name="connsiteX1" fmla="*/ 2288600 w 2288600"/>
                <a:gd name="connsiteY1" fmla="*/ 339944 h 1724155"/>
                <a:gd name="connsiteX2" fmla="*/ 2245748 w 2288600"/>
                <a:gd name="connsiteY2" fmla="*/ 282049 h 1724155"/>
                <a:gd name="connsiteX3" fmla="*/ 2174530 w 2288600"/>
                <a:gd name="connsiteY3" fmla="*/ 132569 h 1724155"/>
                <a:gd name="connsiteX4" fmla="*/ 2140183 w 2288600"/>
                <a:gd name="connsiteY4" fmla="*/ 0 h 1724155"/>
                <a:gd name="connsiteX5" fmla="*/ 0 w 2288600"/>
                <a:gd name="connsiteY5" fmla="*/ 494101 h 1724155"/>
                <a:gd name="connsiteX6" fmla="*/ 22849 w 2288600"/>
                <a:gd name="connsiteY6" fmla="*/ 603584 h 1724155"/>
                <a:gd name="connsiteX7" fmla="*/ 526418 w 2288600"/>
                <a:gd name="connsiteY7" fmla="*/ 1659569 h 1724155"/>
                <a:gd name="connsiteX8" fmla="*/ 579241 w 2288600"/>
                <a:gd name="connsiteY8" fmla="*/ 1724155 h 1724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88600" h="1724155">
                  <a:moveTo>
                    <a:pt x="579241" y="1724155"/>
                  </a:moveTo>
                  <a:lnTo>
                    <a:pt x="2288600" y="339944"/>
                  </a:lnTo>
                  <a:lnTo>
                    <a:pt x="2245748" y="282049"/>
                  </a:lnTo>
                  <a:cubicBezTo>
                    <a:pt x="2217247" y="234536"/>
                    <a:pt x="2193414" y="184453"/>
                    <a:pt x="2174530" y="132569"/>
                  </a:cubicBezTo>
                  <a:lnTo>
                    <a:pt x="2140183" y="0"/>
                  </a:lnTo>
                  <a:lnTo>
                    <a:pt x="0" y="494101"/>
                  </a:lnTo>
                  <a:lnTo>
                    <a:pt x="22849" y="603584"/>
                  </a:lnTo>
                  <a:cubicBezTo>
                    <a:pt x="121184" y="982941"/>
                    <a:pt x="291685" y="1342204"/>
                    <a:pt x="526418" y="1659569"/>
                  </a:cubicBezTo>
                  <a:lnTo>
                    <a:pt x="579241" y="1724155"/>
                  </a:lnTo>
                  <a:close/>
                </a:path>
              </a:pathLst>
            </a:custGeom>
            <a:solidFill>
              <a:srgbClr val="F7A3A4"/>
            </a:solidFill>
            <a:ln>
              <a:noFill/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9" name="Segment 12">
              <a:extLst>
                <a:ext uri="{FF2B5EF4-FFF2-40B4-BE49-F238E27FC236}">
                  <a16:creationId xmlns:a16="http://schemas.microsoft.com/office/drawing/2014/main" id="{8ED9A05A-E630-45F3-A83F-529BA36E16A3}"/>
                </a:ext>
              </a:extLst>
            </p:cNvPr>
            <p:cNvSpPr/>
            <p:nvPr/>
          </p:nvSpPr>
          <p:spPr>
            <a:xfrm rot="12300000" flipH="1">
              <a:off x="3210614" y="1950915"/>
              <a:ext cx="2222204" cy="1351250"/>
            </a:xfrm>
            <a:custGeom>
              <a:avLst/>
              <a:gdLst>
                <a:gd name="connsiteX0" fmla="*/ 74527 w 2222204"/>
                <a:gd name="connsiteY0" fmla="*/ 1351250 h 1351250"/>
                <a:gd name="connsiteX1" fmla="*/ 2214543 w 2222204"/>
                <a:gd name="connsiteY1" fmla="*/ 857189 h 1351250"/>
                <a:gd name="connsiteX2" fmla="*/ 2208265 w 2222204"/>
                <a:gd name="connsiteY2" fmla="*/ 832956 h 1351250"/>
                <a:gd name="connsiteX3" fmla="*/ 2220991 w 2222204"/>
                <a:gd name="connsiteY3" fmla="*/ 498410 h 1351250"/>
                <a:gd name="connsiteX4" fmla="*/ 2222204 w 2222204"/>
                <a:gd name="connsiteY4" fmla="*/ 494270 h 1351250"/>
                <a:gd name="connsiteX5" fmla="*/ 81288 w 2222204"/>
                <a:gd name="connsiteY5" fmla="*/ 0 h 1351250"/>
                <a:gd name="connsiteX6" fmla="*/ 27549 w 2222204"/>
                <a:gd name="connsiteY6" fmla="*/ 287709 h 1351250"/>
                <a:gd name="connsiteX7" fmla="*/ 38017 w 2222204"/>
                <a:gd name="connsiteY7" fmla="*/ 1176313 h 1351250"/>
                <a:gd name="connsiteX8" fmla="*/ 74527 w 2222204"/>
                <a:gd name="connsiteY8" fmla="*/ 1351250 h 135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2204" h="1351250">
                  <a:moveTo>
                    <a:pt x="74527" y="1351250"/>
                  </a:moveTo>
                  <a:lnTo>
                    <a:pt x="2214543" y="857189"/>
                  </a:lnTo>
                  <a:lnTo>
                    <a:pt x="2208265" y="832956"/>
                  </a:lnTo>
                  <a:cubicBezTo>
                    <a:pt x="2190849" y="723520"/>
                    <a:pt x="2194345" y="609955"/>
                    <a:pt x="2220991" y="498410"/>
                  </a:cubicBezTo>
                  <a:lnTo>
                    <a:pt x="2222204" y="494270"/>
                  </a:lnTo>
                  <a:lnTo>
                    <a:pt x="81288" y="0"/>
                  </a:lnTo>
                  <a:lnTo>
                    <a:pt x="27549" y="287709"/>
                  </a:lnTo>
                  <a:cubicBezTo>
                    <a:pt x="-12904" y="586015"/>
                    <a:pt x="-8298" y="885283"/>
                    <a:pt x="38017" y="1176313"/>
                  </a:cubicBezTo>
                  <a:lnTo>
                    <a:pt x="74527" y="1351250"/>
                  </a:lnTo>
                  <a:close/>
                </a:path>
              </a:pathLst>
            </a:custGeom>
            <a:solidFill>
              <a:srgbClr val="C77FAA"/>
            </a:solidFill>
            <a:ln>
              <a:noFill/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10" name="Segment 11">
              <a:extLst>
                <a:ext uri="{FF2B5EF4-FFF2-40B4-BE49-F238E27FC236}">
                  <a16:creationId xmlns:a16="http://schemas.microsoft.com/office/drawing/2014/main" id="{D9C90A36-B358-4DCE-BE41-5E8A5E1000F4}"/>
                </a:ext>
              </a:extLst>
            </p:cNvPr>
            <p:cNvSpPr/>
            <p:nvPr/>
          </p:nvSpPr>
          <p:spPr>
            <a:xfrm rot="12300000" flipH="1">
              <a:off x="2841716" y="2768004"/>
              <a:ext cx="2316537" cy="1696438"/>
            </a:xfrm>
            <a:custGeom>
              <a:avLst/>
              <a:gdLst>
                <a:gd name="connsiteX0" fmla="*/ 0 w 2316537"/>
                <a:gd name="connsiteY0" fmla="*/ 1202088 h 1696439"/>
                <a:gd name="connsiteX1" fmla="*/ 2141267 w 2316537"/>
                <a:gd name="connsiteY1" fmla="*/ 1696439 h 1696439"/>
                <a:gd name="connsiteX2" fmla="*/ 2163401 w 2316537"/>
                <a:gd name="connsiteY2" fmla="*/ 1620855 h 1696439"/>
                <a:gd name="connsiteX3" fmla="*/ 2196653 w 2316537"/>
                <a:gd name="connsiteY3" fmla="*/ 1539004 h 1696439"/>
                <a:gd name="connsiteX4" fmla="*/ 2286046 w 2316537"/>
                <a:gd name="connsiteY4" fmla="*/ 1388788 h 1696439"/>
                <a:gd name="connsiteX5" fmla="*/ 2316537 w 2316537"/>
                <a:gd name="connsiteY5" fmla="*/ 1351693 h 1696439"/>
                <a:gd name="connsiteX6" fmla="*/ 586449 w 2316537"/>
                <a:gd name="connsiteY6" fmla="*/ 0 h 1696439"/>
                <a:gd name="connsiteX7" fmla="*/ 522449 w 2316537"/>
                <a:gd name="connsiteY7" fmla="*/ 77860 h 1696439"/>
                <a:gd name="connsiteX8" fmla="*/ 205478 w 2316537"/>
                <a:gd name="connsiteY8" fmla="*/ 610504 h 1696439"/>
                <a:gd name="connsiteX9" fmla="*/ 1194 w 2316537"/>
                <a:gd name="connsiteY9" fmla="*/ 1195694 h 1696439"/>
                <a:gd name="connsiteX10" fmla="*/ 0 w 2316537"/>
                <a:gd name="connsiteY10" fmla="*/ 1202088 h 1696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16537" h="1696439">
                  <a:moveTo>
                    <a:pt x="0" y="1202088"/>
                  </a:moveTo>
                  <a:lnTo>
                    <a:pt x="2141267" y="1696439"/>
                  </a:lnTo>
                  <a:lnTo>
                    <a:pt x="2163401" y="1620855"/>
                  </a:lnTo>
                  <a:cubicBezTo>
                    <a:pt x="2172992" y="1593317"/>
                    <a:pt x="2184064" y="1566001"/>
                    <a:pt x="2196653" y="1539004"/>
                  </a:cubicBezTo>
                  <a:cubicBezTo>
                    <a:pt x="2221831" y="1485009"/>
                    <a:pt x="2251885" y="1434844"/>
                    <a:pt x="2286046" y="1388788"/>
                  </a:cubicBezTo>
                  <a:lnTo>
                    <a:pt x="2316537" y="1351693"/>
                  </a:lnTo>
                  <a:lnTo>
                    <a:pt x="586449" y="0"/>
                  </a:lnTo>
                  <a:lnTo>
                    <a:pt x="522449" y="77860"/>
                  </a:lnTo>
                  <a:cubicBezTo>
                    <a:pt x="401321" y="241169"/>
                    <a:pt x="294756" y="419047"/>
                    <a:pt x="205478" y="610504"/>
                  </a:cubicBezTo>
                  <a:cubicBezTo>
                    <a:pt x="116200" y="801960"/>
                    <a:pt x="48437" y="997932"/>
                    <a:pt x="1194" y="1195694"/>
                  </a:cubicBezTo>
                  <a:lnTo>
                    <a:pt x="0" y="1202088"/>
                  </a:lnTo>
                  <a:close/>
                </a:path>
              </a:pathLst>
            </a:custGeom>
            <a:solidFill>
              <a:srgbClr val="D377D5"/>
            </a:solidFill>
            <a:ln>
              <a:noFill/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11" name="Segment 10">
              <a:extLst>
                <a:ext uri="{FF2B5EF4-FFF2-40B4-BE49-F238E27FC236}">
                  <a16:creationId xmlns:a16="http://schemas.microsoft.com/office/drawing/2014/main" id="{7C34DA47-20C8-4952-BD6F-C5F2843F2C90}"/>
                </a:ext>
              </a:extLst>
            </p:cNvPr>
            <p:cNvSpPr/>
            <p:nvPr/>
          </p:nvSpPr>
          <p:spPr>
            <a:xfrm rot="12300000" flipH="1">
              <a:off x="3139340" y="3245750"/>
              <a:ext cx="2016397" cy="2196097"/>
            </a:xfrm>
            <a:custGeom>
              <a:avLst/>
              <a:gdLst>
                <a:gd name="connsiteX0" fmla="*/ 1730089 w 2016397"/>
                <a:gd name="connsiteY0" fmla="*/ 2196097 h 2196097"/>
                <a:gd name="connsiteX1" fmla="*/ 1751535 w 2016397"/>
                <a:gd name="connsiteY1" fmla="*/ 2170005 h 2196097"/>
                <a:gd name="connsiteX2" fmla="*/ 1945407 w 2016397"/>
                <a:gd name="connsiteY2" fmla="*/ 2011182 h 2196097"/>
                <a:gd name="connsiteX3" fmla="*/ 2016397 w 2016397"/>
                <a:gd name="connsiteY3" fmla="*/ 1977360 h 2196097"/>
                <a:gd name="connsiteX4" fmla="*/ 1051974 w 2016397"/>
                <a:gd name="connsiteY4" fmla="*/ 0 h 2196097"/>
                <a:gd name="connsiteX5" fmla="*/ 813426 w 2016397"/>
                <a:gd name="connsiteY5" fmla="*/ 127970 h 2196097"/>
                <a:gd name="connsiteX6" fmla="*/ 125987 w 2016397"/>
                <a:gd name="connsiteY6" fmla="*/ 691134 h 2196097"/>
                <a:gd name="connsiteX7" fmla="*/ 0 w 2016397"/>
                <a:gd name="connsiteY7" fmla="*/ 844404 h 2196097"/>
                <a:gd name="connsiteX8" fmla="*/ 1730089 w 2016397"/>
                <a:gd name="connsiteY8" fmla="*/ 2196097 h 2196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6397" h="2196097">
                  <a:moveTo>
                    <a:pt x="1730089" y="2196097"/>
                  </a:moveTo>
                  <a:lnTo>
                    <a:pt x="1751535" y="2170005"/>
                  </a:lnTo>
                  <a:cubicBezTo>
                    <a:pt x="1808648" y="2107189"/>
                    <a:pt x="1874137" y="2053934"/>
                    <a:pt x="1945407" y="2011182"/>
                  </a:cubicBezTo>
                  <a:lnTo>
                    <a:pt x="2016397" y="1977360"/>
                  </a:lnTo>
                  <a:lnTo>
                    <a:pt x="1051974" y="0"/>
                  </a:lnTo>
                  <a:lnTo>
                    <a:pt x="813426" y="127970"/>
                  </a:lnTo>
                  <a:cubicBezTo>
                    <a:pt x="560713" y="279561"/>
                    <a:pt x="328500" y="468398"/>
                    <a:pt x="125987" y="691134"/>
                  </a:cubicBezTo>
                  <a:lnTo>
                    <a:pt x="0" y="844404"/>
                  </a:lnTo>
                  <a:lnTo>
                    <a:pt x="1730089" y="2196097"/>
                  </a:lnTo>
                  <a:close/>
                </a:path>
              </a:pathLst>
            </a:custGeom>
            <a:solidFill>
              <a:srgbClr val="C74B95"/>
            </a:solidFill>
            <a:ln>
              <a:noFill/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12" name="Segment 9">
              <a:extLst>
                <a:ext uri="{FF2B5EF4-FFF2-40B4-BE49-F238E27FC236}">
                  <a16:creationId xmlns:a16="http://schemas.microsoft.com/office/drawing/2014/main" id="{A042FB1B-70B4-4994-97F6-E50699BD5005}"/>
                </a:ext>
              </a:extLst>
            </p:cNvPr>
            <p:cNvSpPr/>
            <p:nvPr/>
          </p:nvSpPr>
          <p:spPr>
            <a:xfrm rot="12300000" flipH="1">
              <a:off x="4011315" y="3739976"/>
              <a:ext cx="1303740" cy="2281845"/>
            </a:xfrm>
            <a:custGeom>
              <a:avLst/>
              <a:gdLst>
                <a:gd name="connsiteX0" fmla="*/ 964499 w 1303741"/>
                <a:gd name="connsiteY0" fmla="*/ 2281845 h 2281845"/>
                <a:gd name="connsiteX1" fmla="*/ 1039740 w 1303741"/>
                <a:gd name="connsiteY1" fmla="*/ 2245997 h 2281845"/>
                <a:gd name="connsiteX2" fmla="*/ 1200027 w 1303741"/>
                <a:gd name="connsiteY2" fmla="*/ 2204470 h 2281845"/>
                <a:gd name="connsiteX3" fmla="*/ 1303741 w 1303741"/>
                <a:gd name="connsiteY3" fmla="*/ 2198140 h 2281845"/>
                <a:gd name="connsiteX4" fmla="*/ 1303741 w 1303741"/>
                <a:gd name="connsiteY4" fmla="*/ 0 h 2281845"/>
                <a:gd name="connsiteX5" fmla="*/ 1150104 w 1303741"/>
                <a:gd name="connsiteY5" fmla="*/ 1934 h 2281845"/>
                <a:gd name="connsiteX6" fmla="*/ 17485 w 1303741"/>
                <a:gd name="connsiteY6" fmla="*/ 294952 h 2281845"/>
                <a:gd name="connsiteX7" fmla="*/ 0 w 1303741"/>
                <a:gd name="connsiteY7" fmla="*/ 304332 h 2281845"/>
                <a:gd name="connsiteX8" fmla="*/ 964499 w 1303741"/>
                <a:gd name="connsiteY8" fmla="*/ 2281845 h 2281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3741" h="2281845">
                  <a:moveTo>
                    <a:pt x="964499" y="2281845"/>
                  </a:moveTo>
                  <a:lnTo>
                    <a:pt x="1039740" y="2245997"/>
                  </a:lnTo>
                  <a:cubicBezTo>
                    <a:pt x="1091624" y="2227114"/>
                    <a:pt x="1145310" y="2213178"/>
                    <a:pt x="1200027" y="2204470"/>
                  </a:cubicBezTo>
                  <a:lnTo>
                    <a:pt x="1303741" y="2198140"/>
                  </a:lnTo>
                  <a:lnTo>
                    <a:pt x="1303741" y="0"/>
                  </a:lnTo>
                  <a:lnTo>
                    <a:pt x="1150104" y="1934"/>
                  </a:lnTo>
                  <a:cubicBezTo>
                    <a:pt x="756105" y="26117"/>
                    <a:pt x="371297" y="126434"/>
                    <a:pt x="17485" y="294952"/>
                  </a:cubicBezTo>
                  <a:lnTo>
                    <a:pt x="0" y="304332"/>
                  </a:lnTo>
                  <a:lnTo>
                    <a:pt x="964499" y="2281845"/>
                  </a:lnTo>
                  <a:close/>
                </a:path>
              </a:pathLst>
            </a:custGeom>
            <a:solidFill>
              <a:srgbClr val="E98FD4"/>
            </a:solidFill>
            <a:ln>
              <a:noFill/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13" name="Segment 8">
              <a:extLst>
                <a:ext uri="{FF2B5EF4-FFF2-40B4-BE49-F238E27FC236}">
                  <a16:creationId xmlns:a16="http://schemas.microsoft.com/office/drawing/2014/main" id="{659D497F-856A-4715-B581-455897D1A417}"/>
                </a:ext>
              </a:extLst>
            </p:cNvPr>
            <p:cNvSpPr/>
            <p:nvPr/>
          </p:nvSpPr>
          <p:spPr>
            <a:xfrm rot="12300000" flipH="1">
              <a:off x="5196797" y="4302012"/>
              <a:ext cx="1302083" cy="2268934"/>
            </a:xfrm>
            <a:custGeom>
              <a:avLst/>
              <a:gdLst>
                <a:gd name="connsiteX0" fmla="*/ 0 w 1302083"/>
                <a:gd name="connsiteY0" fmla="*/ 2199724 h 2268934"/>
                <a:gd name="connsiteX1" fmla="*/ 59168 w 1302083"/>
                <a:gd name="connsiteY1" fmla="*/ 2196113 h 2268934"/>
                <a:gd name="connsiteX2" fmla="*/ 310416 w 1302083"/>
                <a:gd name="connsiteY2" fmla="*/ 2243360 h 2268934"/>
                <a:gd name="connsiteX3" fmla="*/ 373366 w 1302083"/>
                <a:gd name="connsiteY3" fmla="*/ 2268934 h 2268934"/>
                <a:gd name="connsiteX4" fmla="*/ 1302083 w 1302083"/>
                <a:gd name="connsiteY4" fmla="*/ 277293 h 2268934"/>
                <a:gd name="connsiteX5" fmla="*/ 1176371 w 1302083"/>
                <a:gd name="connsiteY5" fmla="*/ 222497 h 2268934"/>
                <a:gd name="connsiteX6" fmla="*/ 139646 w 1302083"/>
                <a:gd name="connsiteY6" fmla="*/ 0 h 2268934"/>
                <a:gd name="connsiteX7" fmla="*/ 0 w 1302083"/>
                <a:gd name="connsiteY7" fmla="*/ 1758 h 2268934"/>
                <a:gd name="connsiteX8" fmla="*/ 0 w 1302083"/>
                <a:gd name="connsiteY8" fmla="*/ 2199724 h 2268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2083" h="2268934">
                  <a:moveTo>
                    <a:pt x="0" y="2199724"/>
                  </a:moveTo>
                  <a:lnTo>
                    <a:pt x="59168" y="2196113"/>
                  </a:lnTo>
                  <a:cubicBezTo>
                    <a:pt x="143188" y="2199155"/>
                    <a:pt x="227803" y="2214589"/>
                    <a:pt x="310416" y="2243360"/>
                  </a:cubicBezTo>
                  <a:lnTo>
                    <a:pt x="373366" y="2268934"/>
                  </a:lnTo>
                  <a:lnTo>
                    <a:pt x="1302083" y="277293"/>
                  </a:lnTo>
                  <a:lnTo>
                    <a:pt x="1176371" y="222497"/>
                  </a:lnTo>
                  <a:cubicBezTo>
                    <a:pt x="837670" y="84977"/>
                    <a:pt x="487226" y="12583"/>
                    <a:pt x="139646" y="0"/>
                  </a:cubicBezTo>
                  <a:lnTo>
                    <a:pt x="0" y="1758"/>
                  </a:lnTo>
                  <a:lnTo>
                    <a:pt x="0" y="2199724"/>
                  </a:lnTo>
                  <a:close/>
                </a:path>
              </a:pathLst>
            </a:custGeom>
            <a:solidFill>
              <a:srgbClr val="4897B6"/>
            </a:solidFill>
            <a:ln>
              <a:noFill/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14" name="Segment 7">
              <a:extLst>
                <a:ext uri="{FF2B5EF4-FFF2-40B4-BE49-F238E27FC236}">
                  <a16:creationId xmlns:a16="http://schemas.microsoft.com/office/drawing/2014/main" id="{676FAE71-B6FE-4C61-AC0E-2A59E19BEA0B}"/>
                </a:ext>
              </a:extLst>
            </p:cNvPr>
            <p:cNvSpPr/>
            <p:nvPr/>
          </p:nvSpPr>
          <p:spPr>
            <a:xfrm rot="12300000" flipH="1">
              <a:off x="5614528" y="4395682"/>
              <a:ext cx="1991988" cy="2225604"/>
            </a:xfrm>
            <a:custGeom>
              <a:avLst/>
              <a:gdLst>
                <a:gd name="connsiteX0" fmla="*/ 309325 w 1991988"/>
                <a:gd name="connsiteY0" fmla="*/ 2225604 h 2225604"/>
                <a:gd name="connsiteX1" fmla="*/ 1991988 w 1991988"/>
                <a:gd name="connsiteY1" fmla="*/ 813682 h 2225604"/>
                <a:gd name="connsiteX2" fmla="*/ 1921930 w 1991988"/>
                <a:gd name="connsiteY2" fmla="*/ 728022 h 2225604"/>
                <a:gd name="connsiteX3" fmla="*/ 944063 w 1991988"/>
                <a:gd name="connsiteY3" fmla="*/ 6706 h 2225604"/>
                <a:gd name="connsiteX4" fmla="*/ 928679 w 1991988"/>
                <a:gd name="connsiteY4" fmla="*/ 0 h 2225604"/>
                <a:gd name="connsiteX5" fmla="*/ 0 w 1991988"/>
                <a:gd name="connsiteY5" fmla="*/ 1991559 h 2225604"/>
                <a:gd name="connsiteX6" fmla="*/ 15562 w 1991988"/>
                <a:gd name="connsiteY6" fmla="*/ 1997881 h 2225604"/>
                <a:gd name="connsiteX7" fmla="*/ 291340 w 1991988"/>
                <a:gd name="connsiteY7" fmla="*/ 2201306 h 2225604"/>
                <a:gd name="connsiteX8" fmla="*/ 309325 w 1991988"/>
                <a:gd name="connsiteY8" fmla="*/ 2225604 h 222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1988" h="2225604">
                  <a:moveTo>
                    <a:pt x="309325" y="2225604"/>
                  </a:moveTo>
                  <a:lnTo>
                    <a:pt x="1991988" y="813682"/>
                  </a:lnTo>
                  <a:lnTo>
                    <a:pt x="1921930" y="728022"/>
                  </a:lnTo>
                  <a:cubicBezTo>
                    <a:pt x="1655577" y="432967"/>
                    <a:pt x="1326976" y="185261"/>
                    <a:pt x="944063" y="6706"/>
                  </a:cubicBezTo>
                  <a:lnTo>
                    <a:pt x="928679" y="0"/>
                  </a:lnTo>
                  <a:lnTo>
                    <a:pt x="0" y="1991559"/>
                  </a:lnTo>
                  <a:lnTo>
                    <a:pt x="15562" y="1997881"/>
                  </a:lnTo>
                  <a:cubicBezTo>
                    <a:pt x="123552" y="2048237"/>
                    <a:pt x="216223" y="2118095"/>
                    <a:pt x="291340" y="2201306"/>
                  </a:cubicBezTo>
                  <a:lnTo>
                    <a:pt x="309325" y="2225604"/>
                  </a:lnTo>
                  <a:close/>
                </a:path>
              </a:pathLst>
            </a:custGeom>
            <a:solidFill>
              <a:srgbClr val="7EB6CC"/>
            </a:solidFill>
            <a:ln>
              <a:noFill/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15" name="Segment 6">
              <a:extLst>
                <a:ext uri="{FF2B5EF4-FFF2-40B4-BE49-F238E27FC236}">
                  <a16:creationId xmlns:a16="http://schemas.microsoft.com/office/drawing/2014/main" id="{A59182D0-1CDC-442C-9149-DF1BDBDF300A}"/>
                </a:ext>
              </a:extLst>
            </p:cNvPr>
            <p:cNvSpPr/>
            <p:nvPr/>
          </p:nvSpPr>
          <p:spPr>
            <a:xfrm rot="12300000" flipH="1">
              <a:off x="6123128" y="4322958"/>
              <a:ext cx="2302558" cy="1732515"/>
            </a:xfrm>
            <a:custGeom>
              <a:avLst/>
              <a:gdLst>
                <a:gd name="connsiteX0" fmla="*/ 166934 w 2302558"/>
                <a:gd name="connsiteY0" fmla="*/ 1732515 h 1732515"/>
                <a:gd name="connsiteX1" fmla="*/ 2302558 w 2302558"/>
                <a:gd name="connsiteY1" fmla="*/ 1200045 h 1732515"/>
                <a:gd name="connsiteX2" fmla="*/ 2301998 w 2302558"/>
                <a:gd name="connsiteY2" fmla="*/ 1197366 h 1732515"/>
                <a:gd name="connsiteX3" fmla="*/ 1798429 w 2302558"/>
                <a:gd name="connsiteY3" fmla="*/ 141381 h 1732515"/>
                <a:gd name="connsiteX4" fmla="*/ 1682798 w 2302558"/>
                <a:gd name="connsiteY4" fmla="*/ 0 h 1732515"/>
                <a:gd name="connsiteX5" fmla="*/ 0 w 2302558"/>
                <a:gd name="connsiteY5" fmla="*/ 1412034 h 1732515"/>
                <a:gd name="connsiteX6" fmla="*/ 79100 w 2302558"/>
                <a:gd name="connsiteY6" fmla="*/ 1518901 h 1732515"/>
                <a:gd name="connsiteX7" fmla="*/ 150318 w 2302558"/>
                <a:gd name="connsiteY7" fmla="*/ 1668382 h 1732515"/>
                <a:gd name="connsiteX8" fmla="*/ 166934 w 2302558"/>
                <a:gd name="connsiteY8" fmla="*/ 1732515 h 173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2558" h="1732515">
                  <a:moveTo>
                    <a:pt x="166934" y="1732515"/>
                  </a:moveTo>
                  <a:lnTo>
                    <a:pt x="2302558" y="1200045"/>
                  </a:lnTo>
                  <a:lnTo>
                    <a:pt x="2301998" y="1197366"/>
                  </a:lnTo>
                  <a:cubicBezTo>
                    <a:pt x="2203664" y="818009"/>
                    <a:pt x="2033162" y="458747"/>
                    <a:pt x="1798429" y="141381"/>
                  </a:cubicBezTo>
                  <a:lnTo>
                    <a:pt x="1682798" y="0"/>
                  </a:lnTo>
                  <a:lnTo>
                    <a:pt x="0" y="1412034"/>
                  </a:lnTo>
                  <a:lnTo>
                    <a:pt x="79100" y="1518901"/>
                  </a:lnTo>
                  <a:cubicBezTo>
                    <a:pt x="107600" y="1566414"/>
                    <a:pt x="131433" y="1616498"/>
                    <a:pt x="150318" y="1668382"/>
                  </a:cubicBezTo>
                  <a:lnTo>
                    <a:pt x="166934" y="1732515"/>
                  </a:lnTo>
                  <a:close/>
                </a:path>
              </a:pathLst>
            </a:custGeom>
            <a:solidFill>
              <a:srgbClr val="5BB8BD"/>
            </a:solidFill>
            <a:ln>
              <a:noFill/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16" name="Segment 5">
              <a:extLst>
                <a:ext uri="{FF2B5EF4-FFF2-40B4-BE49-F238E27FC236}">
                  <a16:creationId xmlns:a16="http://schemas.microsoft.com/office/drawing/2014/main" id="{7AF0A817-9AF6-4B99-8039-FF8F0FDE4336}"/>
                </a:ext>
              </a:extLst>
            </p:cNvPr>
            <p:cNvSpPr/>
            <p:nvPr/>
          </p:nvSpPr>
          <p:spPr>
            <a:xfrm rot="12300000" flipH="1">
              <a:off x="6709245" y="3639795"/>
              <a:ext cx="2232273" cy="1363673"/>
            </a:xfrm>
            <a:custGeom>
              <a:avLst/>
              <a:gdLst>
                <a:gd name="connsiteX0" fmla="*/ 21078 w 2232273"/>
                <a:gd name="connsiteY0" fmla="*/ 907200 h 1363673"/>
                <a:gd name="connsiteX1" fmla="*/ 2168614 w 2232273"/>
                <a:gd name="connsiteY1" fmla="*/ 1363673 h 1363673"/>
                <a:gd name="connsiteX2" fmla="*/ 2204725 w 2232273"/>
                <a:gd name="connsiteY2" fmla="*/ 1170344 h 1363673"/>
                <a:gd name="connsiteX3" fmla="*/ 2194256 w 2232273"/>
                <a:gd name="connsiteY3" fmla="*/ 281740 h 1363673"/>
                <a:gd name="connsiteX4" fmla="*/ 2135456 w 2232273"/>
                <a:gd name="connsiteY4" fmla="*/ 0 h 1363673"/>
                <a:gd name="connsiteX5" fmla="*/ 0 w 2232273"/>
                <a:gd name="connsiteY5" fmla="*/ 532429 h 1363673"/>
                <a:gd name="connsiteX6" fmla="*/ 24009 w 2232273"/>
                <a:gd name="connsiteY6" fmla="*/ 625098 h 1363673"/>
                <a:gd name="connsiteX7" fmla="*/ 26961 w 2232273"/>
                <a:gd name="connsiteY7" fmla="*/ 875702 h 1363673"/>
                <a:gd name="connsiteX8" fmla="*/ 21078 w 2232273"/>
                <a:gd name="connsiteY8" fmla="*/ 907200 h 1363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2273" h="1363673">
                  <a:moveTo>
                    <a:pt x="21078" y="907200"/>
                  </a:moveTo>
                  <a:lnTo>
                    <a:pt x="2168614" y="1363673"/>
                  </a:lnTo>
                  <a:lnTo>
                    <a:pt x="2204725" y="1170344"/>
                  </a:lnTo>
                  <a:cubicBezTo>
                    <a:pt x="2245177" y="872038"/>
                    <a:pt x="2240572" y="572770"/>
                    <a:pt x="2194256" y="281740"/>
                  </a:cubicBezTo>
                  <a:lnTo>
                    <a:pt x="2135456" y="0"/>
                  </a:lnTo>
                  <a:lnTo>
                    <a:pt x="0" y="532429"/>
                  </a:lnTo>
                  <a:lnTo>
                    <a:pt x="24009" y="625098"/>
                  </a:lnTo>
                  <a:cubicBezTo>
                    <a:pt x="37071" y="707174"/>
                    <a:pt x="38370" y="791574"/>
                    <a:pt x="26961" y="875702"/>
                  </a:cubicBezTo>
                  <a:lnTo>
                    <a:pt x="21078" y="90720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17" name="Segment 4">
              <a:extLst>
                <a:ext uri="{FF2B5EF4-FFF2-40B4-BE49-F238E27FC236}">
                  <a16:creationId xmlns:a16="http://schemas.microsoft.com/office/drawing/2014/main" id="{8EDD02AE-5C45-4A50-8725-9570D2E2FABC}"/>
                </a:ext>
              </a:extLst>
            </p:cNvPr>
            <p:cNvSpPr/>
            <p:nvPr/>
          </p:nvSpPr>
          <p:spPr>
            <a:xfrm rot="12300000" flipH="1">
              <a:off x="7033511" y="2459880"/>
              <a:ext cx="2307173" cy="1690477"/>
            </a:xfrm>
            <a:custGeom>
              <a:avLst/>
              <a:gdLst>
                <a:gd name="connsiteX0" fmla="*/ 1754442 w 2307173"/>
                <a:gd name="connsiteY0" fmla="*/ 1690477 h 1690477"/>
                <a:gd name="connsiteX1" fmla="*/ 1767095 w 2307173"/>
                <a:gd name="connsiteY1" fmla="*/ 1675083 h 1690477"/>
                <a:gd name="connsiteX2" fmla="*/ 2084066 w 2307173"/>
                <a:gd name="connsiteY2" fmla="*/ 1142439 h 1690477"/>
                <a:gd name="connsiteX3" fmla="*/ 2288350 w 2307173"/>
                <a:gd name="connsiteY3" fmla="*/ 557249 h 1690477"/>
                <a:gd name="connsiteX4" fmla="*/ 2307173 w 2307173"/>
                <a:gd name="connsiteY4" fmla="*/ 456473 h 1690477"/>
                <a:gd name="connsiteX5" fmla="*/ 159636 w 2307173"/>
                <a:gd name="connsiteY5" fmla="*/ 0 h 1690477"/>
                <a:gd name="connsiteX6" fmla="*/ 150502 w 2307173"/>
                <a:gd name="connsiteY6" fmla="*/ 48903 h 1690477"/>
                <a:gd name="connsiteX7" fmla="*/ 92890 w 2307173"/>
                <a:gd name="connsiteY7" fmla="*/ 213939 h 1690477"/>
                <a:gd name="connsiteX8" fmla="*/ 3498 w 2307173"/>
                <a:gd name="connsiteY8" fmla="*/ 364155 h 1690477"/>
                <a:gd name="connsiteX9" fmla="*/ 0 w 2307173"/>
                <a:gd name="connsiteY9" fmla="*/ 368410 h 1690477"/>
                <a:gd name="connsiteX10" fmla="*/ 1754442 w 2307173"/>
                <a:gd name="connsiteY10" fmla="*/ 1690477 h 1690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07173" h="1690477">
                  <a:moveTo>
                    <a:pt x="1754442" y="1690477"/>
                  </a:moveTo>
                  <a:lnTo>
                    <a:pt x="1767095" y="1675083"/>
                  </a:lnTo>
                  <a:cubicBezTo>
                    <a:pt x="1888223" y="1511775"/>
                    <a:pt x="1994788" y="1333896"/>
                    <a:pt x="2084066" y="1142439"/>
                  </a:cubicBezTo>
                  <a:cubicBezTo>
                    <a:pt x="2173343" y="950983"/>
                    <a:pt x="2241107" y="755011"/>
                    <a:pt x="2288350" y="557249"/>
                  </a:cubicBezTo>
                  <a:lnTo>
                    <a:pt x="2307173" y="456473"/>
                  </a:lnTo>
                  <a:lnTo>
                    <a:pt x="159636" y="0"/>
                  </a:lnTo>
                  <a:lnTo>
                    <a:pt x="150502" y="48903"/>
                  </a:lnTo>
                  <a:cubicBezTo>
                    <a:pt x="137179" y="104677"/>
                    <a:pt x="118068" y="159944"/>
                    <a:pt x="92890" y="213939"/>
                  </a:cubicBezTo>
                  <a:cubicBezTo>
                    <a:pt x="67712" y="267934"/>
                    <a:pt x="37659" y="318099"/>
                    <a:pt x="3498" y="364155"/>
                  </a:cubicBezTo>
                  <a:lnTo>
                    <a:pt x="0" y="368410"/>
                  </a:lnTo>
                  <a:lnTo>
                    <a:pt x="1754442" y="1690477"/>
                  </a:lnTo>
                  <a:close/>
                </a:path>
              </a:pathLst>
            </a:custGeom>
            <a:solidFill>
              <a:srgbClr val="B2F2F4"/>
            </a:solidFill>
            <a:ln>
              <a:noFill/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18" name="Segment 3">
              <a:extLst>
                <a:ext uri="{FF2B5EF4-FFF2-40B4-BE49-F238E27FC236}">
                  <a16:creationId xmlns:a16="http://schemas.microsoft.com/office/drawing/2014/main" id="{22091951-A79D-47CF-83A9-AD9D2BAC0A75}"/>
                </a:ext>
              </a:extLst>
            </p:cNvPr>
            <p:cNvSpPr/>
            <p:nvPr/>
          </p:nvSpPr>
          <p:spPr>
            <a:xfrm rot="12300000" flipH="1">
              <a:off x="7046167" y="1460972"/>
              <a:ext cx="2043242" cy="2197952"/>
            </a:xfrm>
            <a:custGeom>
              <a:avLst/>
              <a:gdLst>
                <a:gd name="connsiteX0" fmla="*/ 997676 w 2043242"/>
                <a:gd name="connsiteY0" fmla="*/ 2197952 h 2197952"/>
                <a:gd name="connsiteX1" fmla="*/ 1178470 w 2043242"/>
                <a:gd name="connsiteY1" fmla="*/ 2100965 h 2197952"/>
                <a:gd name="connsiteX2" fmla="*/ 1865910 w 2043242"/>
                <a:gd name="connsiteY2" fmla="*/ 1537800 h 2197952"/>
                <a:gd name="connsiteX3" fmla="*/ 2043242 w 2043242"/>
                <a:gd name="connsiteY3" fmla="*/ 1322066 h 2197952"/>
                <a:gd name="connsiteX4" fmla="*/ 288800 w 2043242"/>
                <a:gd name="connsiteY4" fmla="*/ 0 h 2197952"/>
                <a:gd name="connsiteX5" fmla="*/ 240361 w 2043242"/>
                <a:gd name="connsiteY5" fmla="*/ 58929 h 2197952"/>
                <a:gd name="connsiteX6" fmla="*/ 46489 w 2043242"/>
                <a:gd name="connsiteY6" fmla="*/ 217752 h 2197952"/>
                <a:gd name="connsiteX7" fmla="*/ 0 w 2043242"/>
                <a:gd name="connsiteY7" fmla="*/ 239902 h 2197952"/>
                <a:gd name="connsiteX8" fmla="*/ 997676 w 2043242"/>
                <a:gd name="connsiteY8" fmla="*/ 2197952 h 2197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3242" h="2197952">
                  <a:moveTo>
                    <a:pt x="997676" y="2197952"/>
                  </a:moveTo>
                  <a:lnTo>
                    <a:pt x="1178470" y="2100965"/>
                  </a:lnTo>
                  <a:cubicBezTo>
                    <a:pt x="1431184" y="1949373"/>
                    <a:pt x="1663396" y="1760536"/>
                    <a:pt x="1865910" y="1537800"/>
                  </a:cubicBezTo>
                  <a:lnTo>
                    <a:pt x="2043242" y="1322066"/>
                  </a:lnTo>
                  <a:lnTo>
                    <a:pt x="288800" y="0"/>
                  </a:lnTo>
                  <a:lnTo>
                    <a:pt x="240361" y="58929"/>
                  </a:lnTo>
                  <a:cubicBezTo>
                    <a:pt x="183249" y="121745"/>
                    <a:pt x="117760" y="175001"/>
                    <a:pt x="46489" y="217752"/>
                  </a:cubicBezTo>
                  <a:lnTo>
                    <a:pt x="0" y="239902"/>
                  </a:lnTo>
                  <a:lnTo>
                    <a:pt x="997676" y="2197952"/>
                  </a:lnTo>
                  <a:close/>
                </a:path>
              </a:pathLst>
            </a:custGeom>
            <a:solidFill>
              <a:srgbClr val="E8BFBD"/>
            </a:solidFill>
            <a:ln>
              <a:noFill/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19" name="Segment 2">
              <a:extLst>
                <a:ext uri="{FF2B5EF4-FFF2-40B4-BE49-F238E27FC236}">
                  <a16:creationId xmlns:a16="http://schemas.microsoft.com/office/drawing/2014/main" id="{2F818246-3C1E-4247-A558-3CC3875881C1}"/>
                </a:ext>
              </a:extLst>
            </p:cNvPr>
            <p:cNvSpPr/>
            <p:nvPr/>
          </p:nvSpPr>
          <p:spPr>
            <a:xfrm rot="12300000" flipH="1">
              <a:off x="6865450" y="851846"/>
              <a:ext cx="1363788" cy="2293063"/>
            </a:xfrm>
            <a:custGeom>
              <a:avLst/>
              <a:gdLst>
                <a:gd name="connsiteX0" fmla="*/ 38358 w 1363788"/>
                <a:gd name="connsiteY0" fmla="*/ 2293063 h 2293063"/>
                <a:gd name="connsiteX1" fmla="*/ 155929 w 1363788"/>
                <a:gd name="connsiteY1" fmla="*/ 2291583 h 2293063"/>
                <a:gd name="connsiteX2" fmla="*/ 1288549 w 1363788"/>
                <a:gd name="connsiteY2" fmla="*/ 1998565 h 2293063"/>
                <a:gd name="connsiteX3" fmla="*/ 1363788 w 1363788"/>
                <a:gd name="connsiteY3" fmla="*/ 1958203 h 2293063"/>
                <a:gd name="connsiteX4" fmla="*/ 366034 w 1363788"/>
                <a:gd name="connsiteY4" fmla="*/ 0 h 2293063"/>
                <a:gd name="connsiteX5" fmla="*/ 266294 w 1363788"/>
                <a:gd name="connsiteY5" fmla="*/ 47520 h 2293063"/>
                <a:gd name="connsiteX6" fmla="*/ 106007 w 1363788"/>
                <a:gd name="connsiteY6" fmla="*/ 89047 h 2293063"/>
                <a:gd name="connsiteX7" fmla="*/ 0 w 1363788"/>
                <a:gd name="connsiteY7" fmla="*/ 95517 h 2293063"/>
                <a:gd name="connsiteX8" fmla="*/ 38358 w 1363788"/>
                <a:gd name="connsiteY8" fmla="*/ 2293063 h 2293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3788" h="2293063">
                  <a:moveTo>
                    <a:pt x="38358" y="2293063"/>
                  </a:moveTo>
                  <a:lnTo>
                    <a:pt x="155929" y="2291583"/>
                  </a:lnTo>
                  <a:cubicBezTo>
                    <a:pt x="549929" y="2267401"/>
                    <a:pt x="934736" y="2167083"/>
                    <a:pt x="1288549" y="1998565"/>
                  </a:cubicBezTo>
                  <a:lnTo>
                    <a:pt x="1363788" y="1958203"/>
                  </a:lnTo>
                  <a:lnTo>
                    <a:pt x="366034" y="0"/>
                  </a:lnTo>
                  <a:lnTo>
                    <a:pt x="266294" y="47520"/>
                  </a:lnTo>
                  <a:cubicBezTo>
                    <a:pt x="214410" y="66404"/>
                    <a:pt x="160724" y="80340"/>
                    <a:pt x="106007" y="89047"/>
                  </a:cubicBezTo>
                  <a:lnTo>
                    <a:pt x="0" y="95517"/>
                  </a:lnTo>
                  <a:lnTo>
                    <a:pt x="38358" y="2293063"/>
                  </a:lnTo>
                  <a:close/>
                </a:path>
              </a:pathLst>
            </a:custGeom>
            <a:solidFill>
              <a:srgbClr val="CF434B"/>
            </a:solidFill>
            <a:ln>
              <a:noFill/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20" name="Segment 1">
              <a:extLst>
                <a:ext uri="{FF2B5EF4-FFF2-40B4-BE49-F238E27FC236}">
                  <a16:creationId xmlns:a16="http://schemas.microsoft.com/office/drawing/2014/main" id="{5E6D9381-3979-4C68-88B5-5597530A75EA}"/>
                </a:ext>
              </a:extLst>
            </p:cNvPr>
            <p:cNvSpPr/>
            <p:nvPr/>
          </p:nvSpPr>
          <p:spPr>
            <a:xfrm rot="12300000" flipH="1">
              <a:off x="5660384" y="287792"/>
              <a:ext cx="1367754" cy="2282322"/>
            </a:xfrm>
            <a:custGeom>
              <a:avLst/>
              <a:gdLst>
                <a:gd name="connsiteX0" fmla="*/ 10920 w 1367754"/>
                <a:gd name="connsiteY0" fmla="*/ 1996885 h 2282322"/>
                <a:gd name="connsiteX1" fmla="*/ 1192041 w 1367754"/>
                <a:gd name="connsiteY1" fmla="*/ 2282322 h 2282322"/>
                <a:gd name="connsiteX2" fmla="*/ 1367754 w 1367754"/>
                <a:gd name="connsiteY2" fmla="*/ 2280110 h 2282322"/>
                <a:gd name="connsiteX3" fmla="*/ 1329398 w 1367754"/>
                <a:gd name="connsiteY3" fmla="*/ 82738 h 2282322"/>
                <a:gd name="connsiteX4" fmla="*/ 1272520 w 1367754"/>
                <a:gd name="connsiteY4" fmla="*/ 86209 h 2282322"/>
                <a:gd name="connsiteX5" fmla="*/ 939420 w 1367754"/>
                <a:gd name="connsiteY5" fmla="*/ 5710 h 2282322"/>
                <a:gd name="connsiteX6" fmla="*/ 928631 w 1367754"/>
                <a:gd name="connsiteY6" fmla="*/ 0 h 2282322"/>
                <a:gd name="connsiteX7" fmla="*/ 0 w 1367754"/>
                <a:gd name="connsiteY7" fmla="*/ 1991453 h 2282322"/>
                <a:gd name="connsiteX8" fmla="*/ 10920 w 1367754"/>
                <a:gd name="connsiteY8" fmla="*/ 1996885 h 228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7754" h="2282322">
                  <a:moveTo>
                    <a:pt x="10920" y="1996885"/>
                  </a:moveTo>
                  <a:cubicBezTo>
                    <a:pt x="393833" y="2175441"/>
                    <a:pt x="794808" y="2267941"/>
                    <a:pt x="1192041" y="2282322"/>
                  </a:cubicBezTo>
                  <a:lnTo>
                    <a:pt x="1367754" y="2280110"/>
                  </a:lnTo>
                  <a:lnTo>
                    <a:pt x="1329398" y="82738"/>
                  </a:lnTo>
                  <a:lnTo>
                    <a:pt x="1272520" y="86209"/>
                  </a:lnTo>
                  <a:cubicBezTo>
                    <a:pt x="1160492" y="82153"/>
                    <a:pt x="1047410" y="56066"/>
                    <a:pt x="939420" y="5710"/>
                  </a:cubicBezTo>
                  <a:lnTo>
                    <a:pt x="928631" y="0"/>
                  </a:lnTo>
                  <a:lnTo>
                    <a:pt x="0" y="1991453"/>
                  </a:lnTo>
                  <a:lnTo>
                    <a:pt x="10920" y="1996885"/>
                  </a:lnTo>
                  <a:close/>
                </a:path>
              </a:pathLst>
            </a:custGeom>
            <a:solidFill>
              <a:srgbClr val="D56A6E"/>
            </a:solidFill>
            <a:ln>
              <a:noFill/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21" name="Segment 14 Text">
              <a:extLst>
                <a:ext uri="{FF2B5EF4-FFF2-40B4-BE49-F238E27FC236}">
                  <a16:creationId xmlns:a16="http://schemas.microsoft.com/office/drawing/2014/main" id="{5944EE6E-C4E0-48AE-943C-E02E8C18FFF1}"/>
                </a:ext>
              </a:extLst>
            </p:cNvPr>
            <p:cNvSpPr/>
            <p:nvPr/>
          </p:nvSpPr>
          <p:spPr>
            <a:xfrm rot="15405854">
              <a:off x="4759905" y="1047613"/>
              <a:ext cx="2134633" cy="815259"/>
            </a:xfrm>
            <a:prstGeom prst="rect">
              <a:avLst/>
            </a:prstGeom>
            <a:noFill/>
            <a:ln>
              <a:noFill/>
              <a:prstDash val="lgDashDotDot"/>
            </a:ln>
          </p:spPr>
          <p:txBody>
            <a:bodyPr vert="horz" wrap="square" lIns="27000" tIns="27000" rIns="27000" bIns="27000" anchor="ctr" anchorCtr="0">
              <a:norm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AE" sz="1800" b="1" dirty="0">
                  <a:ln w="0"/>
                  <a:latin typeface="Dubai" panose="020B0503030403030204" pitchFamily="34" charset="-78"/>
                  <a:cs typeface="Dubai" panose="020B0503030403030204" pitchFamily="34" charset="-78"/>
                </a:rPr>
                <a:t>الاسم</a:t>
              </a:r>
              <a:endParaRPr lang="en-US" sz="1800" b="1" cap="none" spc="0" dirty="0">
                <a:ln w="0"/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endParaRPr>
            </a:p>
            <a:p>
              <a:pPr algn="ctr"/>
              <a:endParaRPr lang="en-US" sz="1800" b="1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Segment 13 Text">
              <a:extLst>
                <a:ext uri="{FF2B5EF4-FFF2-40B4-BE49-F238E27FC236}">
                  <a16:creationId xmlns:a16="http://schemas.microsoft.com/office/drawing/2014/main" id="{2FA6B33E-BD98-4F90-8276-5EADA587C397}"/>
                </a:ext>
              </a:extLst>
            </p:cNvPr>
            <p:cNvSpPr/>
            <p:nvPr/>
          </p:nvSpPr>
          <p:spPr>
            <a:xfrm rot="13810475">
              <a:off x="3852121" y="1242004"/>
              <a:ext cx="2134633" cy="815259"/>
            </a:xfrm>
            <a:prstGeom prst="rect">
              <a:avLst/>
            </a:prstGeom>
            <a:noFill/>
            <a:ln>
              <a:noFill/>
              <a:prstDash val="lgDashDotDot"/>
            </a:ln>
          </p:spPr>
          <p:txBody>
            <a:bodyPr vert="horz" wrap="square" lIns="27000" tIns="27000" rIns="27000" bIns="27000" anchor="ctr" anchorCtr="0">
              <a:norm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AE" sz="1800" b="1" dirty="0">
                  <a:ln w="0"/>
                  <a:latin typeface="Dubai" panose="020B0503030403030204" pitchFamily="34" charset="-78"/>
                  <a:cs typeface="Dubai" panose="020B0503030403030204" pitchFamily="34" charset="-78"/>
                </a:rPr>
                <a:t>الاسم</a:t>
              </a:r>
              <a:endParaRPr lang="en-US" sz="1800" b="1" cap="none" spc="0" dirty="0">
                <a:ln w="0"/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endParaRPr>
            </a:p>
            <a:p>
              <a:pPr algn="ctr"/>
              <a:endParaRPr lang="en-US" sz="1800" b="1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Segment 12 Text">
              <a:extLst>
                <a:ext uri="{FF2B5EF4-FFF2-40B4-BE49-F238E27FC236}">
                  <a16:creationId xmlns:a16="http://schemas.microsoft.com/office/drawing/2014/main" id="{7548A60E-31C7-4139-B313-2280828E7731}"/>
                </a:ext>
              </a:extLst>
            </p:cNvPr>
            <p:cNvSpPr/>
            <p:nvPr/>
          </p:nvSpPr>
          <p:spPr>
            <a:xfrm rot="12216467">
              <a:off x="3059218" y="2224586"/>
              <a:ext cx="2134631" cy="815259"/>
            </a:xfrm>
            <a:prstGeom prst="rect">
              <a:avLst/>
            </a:prstGeom>
            <a:noFill/>
            <a:ln>
              <a:noFill/>
              <a:prstDash val="lgDashDotDot"/>
            </a:ln>
          </p:spPr>
          <p:txBody>
            <a:bodyPr vert="horz" wrap="square" lIns="27000" tIns="27000" rIns="27000" bIns="27000" anchor="ctr" anchorCtr="0">
              <a:norm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AE" sz="1800" b="1" dirty="0">
                  <a:ln w="0"/>
                  <a:latin typeface="Dubai" panose="020B0503030403030204" pitchFamily="34" charset="-78"/>
                  <a:cs typeface="Dubai" panose="020B0503030403030204" pitchFamily="34" charset="-78"/>
                </a:rPr>
                <a:t>الاسم</a:t>
              </a:r>
              <a:endParaRPr lang="en-US" sz="1800" b="1" cap="none" spc="0" dirty="0">
                <a:ln w="0"/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  <p:sp>
          <p:nvSpPr>
            <p:cNvPr id="24" name="Segment 11 Text">
              <a:extLst>
                <a:ext uri="{FF2B5EF4-FFF2-40B4-BE49-F238E27FC236}">
                  <a16:creationId xmlns:a16="http://schemas.microsoft.com/office/drawing/2014/main" id="{7D632315-663E-4123-88B9-4C5C331ECDDF}"/>
                </a:ext>
              </a:extLst>
            </p:cNvPr>
            <p:cNvSpPr/>
            <p:nvPr/>
          </p:nvSpPr>
          <p:spPr>
            <a:xfrm rot="10800000">
              <a:off x="2906959" y="2898952"/>
              <a:ext cx="2134631" cy="815259"/>
            </a:xfrm>
            <a:prstGeom prst="rect">
              <a:avLst/>
            </a:prstGeom>
            <a:noFill/>
            <a:ln>
              <a:noFill/>
              <a:prstDash val="lgDashDotDot"/>
            </a:ln>
          </p:spPr>
          <p:txBody>
            <a:bodyPr vert="horz" wrap="square" lIns="27000" tIns="27000" rIns="27000" bIns="27000" anchor="ctr" anchorCtr="0">
              <a:norm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AE" sz="1800" b="1" dirty="0">
                  <a:ln w="0"/>
                  <a:latin typeface="Dubai" panose="020B0503030403030204" pitchFamily="34" charset="-78"/>
                  <a:cs typeface="Dubai" panose="020B0503030403030204" pitchFamily="34" charset="-78"/>
                </a:rPr>
                <a:t>الاسم</a:t>
              </a:r>
              <a:endParaRPr lang="en-US" sz="1800" b="1" cap="none" spc="0" dirty="0">
                <a:ln w="0"/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endParaRPr>
            </a:p>
            <a:p>
              <a:pPr algn="ctr"/>
              <a:endParaRPr lang="en-US" sz="1800" b="1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Segment 10 Text">
              <a:extLst>
                <a:ext uri="{FF2B5EF4-FFF2-40B4-BE49-F238E27FC236}">
                  <a16:creationId xmlns:a16="http://schemas.microsoft.com/office/drawing/2014/main" id="{BB22668C-562E-44A9-84CB-B668C97D53C6}"/>
                </a:ext>
              </a:extLst>
            </p:cNvPr>
            <p:cNvSpPr/>
            <p:nvPr/>
          </p:nvSpPr>
          <p:spPr>
            <a:xfrm rot="9243341">
              <a:off x="3086621" y="3800366"/>
              <a:ext cx="2134632" cy="815259"/>
            </a:xfrm>
            <a:prstGeom prst="rect">
              <a:avLst/>
            </a:prstGeom>
            <a:noFill/>
            <a:ln>
              <a:noFill/>
              <a:prstDash val="lgDashDotDot"/>
            </a:ln>
          </p:spPr>
          <p:txBody>
            <a:bodyPr vert="horz" wrap="square" lIns="27000" tIns="27000" rIns="27000" bIns="27000" anchor="ctr" anchorCtr="0">
              <a:norm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AE" sz="1800" b="1" dirty="0">
                  <a:ln w="0"/>
                  <a:latin typeface="Dubai" panose="020B0503030403030204" pitchFamily="34" charset="-78"/>
                  <a:cs typeface="Dubai" panose="020B0503030403030204" pitchFamily="34" charset="-78"/>
                </a:rPr>
                <a:t>الاسم</a:t>
              </a:r>
              <a:endParaRPr lang="en-US" sz="1800" b="1" cap="none" spc="0" dirty="0">
                <a:ln w="0"/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endParaRPr>
            </a:p>
            <a:p>
              <a:pPr algn="ctr"/>
              <a:endParaRPr lang="en-US" sz="1800" b="1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Segment 9 Text">
              <a:extLst>
                <a:ext uri="{FF2B5EF4-FFF2-40B4-BE49-F238E27FC236}">
                  <a16:creationId xmlns:a16="http://schemas.microsoft.com/office/drawing/2014/main" id="{0070C970-9745-4C08-AB48-73840E9CC693}"/>
                </a:ext>
              </a:extLst>
            </p:cNvPr>
            <p:cNvSpPr/>
            <p:nvPr/>
          </p:nvSpPr>
          <p:spPr>
            <a:xfrm rot="7695509">
              <a:off x="3819177" y="4655205"/>
              <a:ext cx="2134633" cy="815259"/>
            </a:xfrm>
            <a:prstGeom prst="rect">
              <a:avLst/>
            </a:prstGeom>
            <a:noFill/>
            <a:ln>
              <a:noFill/>
              <a:prstDash val="lgDashDotDot"/>
            </a:ln>
          </p:spPr>
          <p:txBody>
            <a:bodyPr vert="horz" wrap="square" lIns="27000" tIns="27000" rIns="27000" bIns="27000" anchor="ctr" anchorCtr="0">
              <a:norm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AE" sz="1800" b="1" dirty="0">
                  <a:ln w="0"/>
                  <a:latin typeface="Dubai" panose="020B0503030403030204" pitchFamily="34" charset="-78"/>
                  <a:cs typeface="Dubai" panose="020B0503030403030204" pitchFamily="34" charset="-78"/>
                </a:rPr>
                <a:t>الاسم</a:t>
              </a:r>
              <a:endParaRPr lang="en-US" sz="1800" b="1" cap="none" spc="0" dirty="0">
                <a:ln w="0"/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  <p:sp>
          <p:nvSpPr>
            <p:cNvPr id="27" name="Segment 8 Text">
              <a:extLst>
                <a:ext uri="{FF2B5EF4-FFF2-40B4-BE49-F238E27FC236}">
                  <a16:creationId xmlns:a16="http://schemas.microsoft.com/office/drawing/2014/main" id="{38226E34-6D88-4846-85EA-6F2FF7920FC0}"/>
                </a:ext>
              </a:extLst>
            </p:cNvPr>
            <p:cNvSpPr/>
            <p:nvPr/>
          </p:nvSpPr>
          <p:spPr>
            <a:xfrm rot="6134713">
              <a:off x="4598826" y="4949059"/>
              <a:ext cx="2134632" cy="815259"/>
            </a:xfrm>
            <a:prstGeom prst="rect">
              <a:avLst/>
            </a:prstGeom>
            <a:noFill/>
            <a:ln>
              <a:noFill/>
              <a:prstDash val="lgDashDotDot"/>
            </a:ln>
          </p:spPr>
          <p:txBody>
            <a:bodyPr vert="horz" wrap="square" lIns="27000" tIns="27000" rIns="27000" bIns="27000" anchor="ctr" anchorCtr="0">
              <a:norm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AE" sz="1800" b="1" dirty="0">
                  <a:ln w="0"/>
                  <a:latin typeface="Dubai" panose="020B0503030403030204" pitchFamily="34" charset="-78"/>
                  <a:cs typeface="Dubai" panose="020B0503030403030204" pitchFamily="34" charset="-78"/>
                </a:rPr>
                <a:t>الاسم</a:t>
              </a:r>
              <a:endParaRPr lang="en-US" sz="1800" b="1" cap="none" spc="0" dirty="0">
                <a:ln w="0"/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  <p:sp>
          <p:nvSpPr>
            <p:cNvPr id="28" name="Segment 7 Text">
              <a:extLst>
                <a:ext uri="{FF2B5EF4-FFF2-40B4-BE49-F238E27FC236}">
                  <a16:creationId xmlns:a16="http://schemas.microsoft.com/office/drawing/2014/main" id="{E1DB8FB3-CEB1-40C2-B5B0-F6EFCBC955E8}"/>
                </a:ext>
              </a:extLst>
            </p:cNvPr>
            <p:cNvSpPr/>
            <p:nvPr/>
          </p:nvSpPr>
          <p:spPr>
            <a:xfrm rot="4698571">
              <a:off x="5491338" y="4902195"/>
              <a:ext cx="2134633" cy="815259"/>
            </a:xfrm>
            <a:prstGeom prst="rect">
              <a:avLst/>
            </a:prstGeom>
            <a:noFill/>
            <a:ln>
              <a:noFill/>
              <a:prstDash val="lgDashDotDot"/>
            </a:ln>
          </p:spPr>
          <p:txBody>
            <a:bodyPr vert="horz" wrap="square" lIns="27000" tIns="27000" rIns="27000" bIns="27000" anchor="ctr" anchorCtr="0">
              <a:norm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AE" sz="1800" b="1" dirty="0">
                  <a:ln w="0"/>
                  <a:latin typeface="Dubai" panose="020B0503030403030204" pitchFamily="34" charset="-78"/>
                  <a:cs typeface="Dubai" panose="020B0503030403030204" pitchFamily="34" charset="-78"/>
                </a:rPr>
                <a:t>الاسم</a:t>
              </a:r>
              <a:endParaRPr lang="en-US" sz="1800" b="1" cap="none" spc="0" dirty="0">
                <a:ln w="0"/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  <p:sp>
          <p:nvSpPr>
            <p:cNvPr id="29" name="Segment 6 Text">
              <a:extLst>
                <a:ext uri="{FF2B5EF4-FFF2-40B4-BE49-F238E27FC236}">
                  <a16:creationId xmlns:a16="http://schemas.microsoft.com/office/drawing/2014/main" id="{39881AD9-8124-44CC-9DEF-87EE1FE19919}"/>
                </a:ext>
              </a:extLst>
            </p:cNvPr>
            <p:cNvSpPr/>
            <p:nvPr/>
          </p:nvSpPr>
          <p:spPr>
            <a:xfrm rot="3130310">
              <a:off x="6226859" y="4601201"/>
              <a:ext cx="2134632" cy="815259"/>
            </a:xfrm>
            <a:prstGeom prst="rect">
              <a:avLst/>
            </a:prstGeom>
            <a:noFill/>
            <a:ln>
              <a:noFill/>
              <a:prstDash val="lgDashDotDot"/>
            </a:ln>
          </p:spPr>
          <p:txBody>
            <a:bodyPr vert="horz" wrap="square" lIns="27000" tIns="27000" rIns="27000" bIns="27000" anchor="ctr" anchorCtr="0">
              <a:norm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AE" sz="1800" b="1" dirty="0">
                  <a:ln w="0"/>
                  <a:latin typeface="Dubai" panose="020B0503030403030204" pitchFamily="34" charset="-78"/>
                  <a:cs typeface="Dubai" panose="020B0503030403030204" pitchFamily="34" charset="-78"/>
                </a:rPr>
                <a:t>الاسم</a:t>
              </a:r>
              <a:endParaRPr lang="en-US" sz="1800" b="1" cap="none" spc="0" dirty="0">
                <a:ln w="0"/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  <p:sp>
          <p:nvSpPr>
            <p:cNvPr id="30" name="Segment 5 Text">
              <a:extLst>
                <a:ext uri="{FF2B5EF4-FFF2-40B4-BE49-F238E27FC236}">
                  <a16:creationId xmlns:a16="http://schemas.microsoft.com/office/drawing/2014/main" id="{21C6D9D9-EADD-409F-9BD6-FC01DE0FB553}"/>
                </a:ext>
              </a:extLst>
            </p:cNvPr>
            <p:cNvSpPr/>
            <p:nvPr/>
          </p:nvSpPr>
          <p:spPr>
            <a:xfrm rot="1573302">
              <a:off x="6728816" y="4212998"/>
              <a:ext cx="2134632" cy="815259"/>
            </a:xfrm>
            <a:prstGeom prst="rect">
              <a:avLst/>
            </a:prstGeom>
            <a:noFill/>
            <a:ln>
              <a:noFill/>
              <a:prstDash val="lgDashDotDot"/>
            </a:ln>
          </p:spPr>
          <p:txBody>
            <a:bodyPr vert="horz" wrap="square" lIns="27000" tIns="27000" rIns="27000" bIns="27000" anchor="ctr" anchorCtr="0">
              <a:norm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AE" sz="1800" b="1" dirty="0">
                  <a:ln w="0"/>
                  <a:latin typeface="Dubai" panose="020B0503030403030204" pitchFamily="34" charset="-78"/>
                  <a:cs typeface="Dubai" panose="020B0503030403030204" pitchFamily="34" charset="-78"/>
                </a:rPr>
                <a:t>الاسم</a:t>
              </a:r>
              <a:endParaRPr lang="en-US" sz="1800" b="1" cap="none" spc="0" dirty="0">
                <a:ln w="0"/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endParaRPr>
            </a:p>
            <a:p>
              <a:pPr algn="ctr"/>
              <a:endParaRPr lang="en-US" sz="1800" b="1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Segment 4 Text">
              <a:extLst>
                <a:ext uri="{FF2B5EF4-FFF2-40B4-BE49-F238E27FC236}">
                  <a16:creationId xmlns:a16="http://schemas.microsoft.com/office/drawing/2014/main" id="{F98B1948-9880-4450-AECD-7239A64D4A11}"/>
                </a:ext>
              </a:extLst>
            </p:cNvPr>
            <p:cNvSpPr/>
            <p:nvPr/>
          </p:nvSpPr>
          <p:spPr>
            <a:xfrm>
              <a:off x="7021357" y="3021370"/>
              <a:ext cx="2134632" cy="815259"/>
            </a:xfrm>
            <a:prstGeom prst="rect">
              <a:avLst/>
            </a:prstGeom>
            <a:noFill/>
            <a:ln>
              <a:noFill/>
              <a:prstDash val="lgDashDotDot"/>
            </a:ln>
          </p:spPr>
          <p:txBody>
            <a:bodyPr vert="horz" wrap="square" lIns="27000" tIns="27000" rIns="27000" bIns="27000" anchor="ctr" anchorCtr="0">
              <a:norm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AE" sz="1800" b="1" dirty="0">
                  <a:ln w="0"/>
                  <a:latin typeface="Dubai" panose="020B0503030403030204" pitchFamily="34" charset="-78"/>
                  <a:cs typeface="Dubai" panose="020B0503030403030204" pitchFamily="34" charset="-78"/>
                </a:rPr>
                <a:t>الاسم</a:t>
              </a:r>
              <a:endParaRPr lang="en-US" sz="1800" b="1" cap="none" spc="0" dirty="0">
                <a:ln w="0"/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  <p:sp>
          <p:nvSpPr>
            <p:cNvPr id="32" name="Segment 3 Text">
              <a:extLst>
                <a:ext uri="{FF2B5EF4-FFF2-40B4-BE49-F238E27FC236}">
                  <a16:creationId xmlns:a16="http://schemas.microsoft.com/office/drawing/2014/main" id="{77E65CC4-54CE-41B4-A2F8-71AA485BBDD0}"/>
                </a:ext>
              </a:extLst>
            </p:cNvPr>
            <p:cNvSpPr/>
            <p:nvPr/>
          </p:nvSpPr>
          <p:spPr>
            <a:xfrm rot="20101669">
              <a:off x="6974911" y="2389722"/>
              <a:ext cx="2134632" cy="815259"/>
            </a:xfrm>
            <a:prstGeom prst="rect">
              <a:avLst/>
            </a:prstGeom>
            <a:noFill/>
            <a:ln>
              <a:noFill/>
              <a:prstDash val="lgDashDotDot"/>
            </a:ln>
          </p:spPr>
          <p:txBody>
            <a:bodyPr vert="horz" wrap="square" lIns="27000" tIns="27000" rIns="27000" bIns="27000" anchor="ctr" anchorCtr="0">
              <a:norm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AE" sz="1800" b="1" dirty="0">
                  <a:ln w="0"/>
                  <a:latin typeface="Dubai" panose="020B0503030403030204" pitchFamily="34" charset="-78"/>
                  <a:cs typeface="Dubai" panose="020B0503030403030204" pitchFamily="34" charset="-78"/>
                </a:rPr>
                <a:t>الاسم</a:t>
              </a:r>
              <a:endParaRPr lang="en-US" sz="1800" b="1" cap="none" spc="0" dirty="0">
                <a:ln w="0"/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endParaRPr>
            </a:p>
            <a:p>
              <a:pPr algn="ctr"/>
              <a:endParaRPr lang="en-US" sz="1800" b="1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Segment 2 Text">
              <a:extLst>
                <a:ext uri="{FF2B5EF4-FFF2-40B4-BE49-F238E27FC236}">
                  <a16:creationId xmlns:a16="http://schemas.microsoft.com/office/drawing/2014/main" id="{AFC0E1FF-632B-483B-A8A2-7E9FCF30B90E}"/>
                </a:ext>
              </a:extLst>
            </p:cNvPr>
            <p:cNvSpPr/>
            <p:nvPr/>
          </p:nvSpPr>
          <p:spPr>
            <a:xfrm rot="18513593">
              <a:off x="6286688" y="1486688"/>
              <a:ext cx="2134632" cy="815259"/>
            </a:xfrm>
            <a:prstGeom prst="rect">
              <a:avLst/>
            </a:prstGeom>
            <a:noFill/>
            <a:ln>
              <a:noFill/>
              <a:prstDash val="lgDashDotDot"/>
            </a:ln>
          </p:spPr>
          <p:txBody>
            <a:bodyPr vert="horz" wrap="square" lIns="27000" tIns="27000" rIns="27000" bIns="27000" anchor="ctr" anchorCtr="0">
              <a:norm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AE" sz="1800" b="1" dirty="0">
                  <a:ln w="0"/>
                  <a:latin typeface="Dubai" panose="020B0503030403030204" pitchFamily="34" charset="-78"/>
                  <a:cs typeface="Dubai" panose="020B0503030403030204" pitchFamily="34" charset="-78"/>
                </a:rPr>
                <a:t>الاسم</a:t>
              </a:r>
              <a:endParaRPr lang="en-US" sz="1800" b="1" cap="none" spc="0" dirty="0">
                <a:ln w="0"/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  <p:sp>
          <p:nvSpPr>
            <p:cNvPr id="34" name="Segment 1 Text">
              <a:extLst>
                <a:ext uri="{FF2B5EF4-FFF2-40B4-BE49-F238E27FC236}">
                  <a16:creationId xmlns:a16="http://schemas.microsoft.com/office/drawing/2014/main" id="{3ECBB27A-7290-487B-A913-F963446E3774}"/>
                </a:ext>
              </a:extLst>
            </p:cNvPr>
            <p:cNvSpPr/>
            <p:nvPr/>
          </p:nvSpPr>
          <p:spPr>
            <a:xfrm rot="16865877">
              <a:off x="5677256" y="1079844"/>
              <a:ext cx="2134633" cy="815259"/>
            </a:xfrm>
            <a:prstGeom prst="rect">
              <a:avLst/>
            </a:prstGeom>
            <a:noFill/>
            <a:ln>
              <a:noFill/>
              <a:prstDash val="lgDashDotDot"/>
            </a:ln>
          </p:spPr>
          <p:txBody>
            <a:bodyPr vert="horz" wrap="square" lIns="27000" tIns="27000" rIns="27000" bIns="27000" anchor="ctr" anchorCtr="0">
              <a:norm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AE" sz="1800" b="1" dirty="0">
                  <a:ln w="0"/>
                  <a:latin typeface="Dubai" panose="020B0503030403030204" pitchFamily="34" charset="-78"/>
                  <a:cs typeface="Dubai" panose="020B0503030403030204" pitchFamily="34" charset="-78"/>
                </a:rPr>
                <a:t>الاسم</a:t>
              </a:r>
              <a:endParaRPr lang="en-US" sz="1800" b="1" cap="none" spc="0" dirty="0">
                <a:ln w="0"/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endParaRPr>
            </a:p>
            <a:p>
              <a:pPr algn="ctr"/>
              <a:endParaRPr lang="en-US" sz="1800" b="1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Spin Button">
            <a:extLst>
              <a:ext uri="{FF2B5EF4-FFF2-40B4-BE49-F238E27FC236}">
                <a16:creationId xmlns:a16="http://schemas.microsoft.com/office/drawing/2014/main" id="{4C4C22C1-96D0-46AC-AE30-B5FCD264D27E}"/>
              </a:ext>
            </a:extLst>
          </p:cNvPr>
          <p:cNvGrpSpPr/>
          <p:nvPr/>
        </p:nvGrpSpPr>
        <p:grpSpPr>
          <a:xfrm>
            <a:off x="3826241" y="2118202"/>
            <a:ext cx="1428618" cy="1446982"/>
            <a:chOff x="5196000" y="2529000"/>
            <a:chExt cx="1800000" cy="18000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36" name="Spin Button">
              <a:extLst>
                <a:ext uri="{FF2B5EF4-FFF2-40B4-BE49-F238E27FC236}">
                  <a16:creationId xmlns:a16="http://schemas.microsoft.com/office/drawing/2014/main" id="{CE76466D-C765-4357-8F8C-AE7478211164}"/>
                </a:ext>
              </a:extLst>
            </p:cNvPr>
            <p:cNvSpPr/>
            <p:nvPr/>
          </p:nvSpPr>
          <p:spPr>
            <a:xfrm>
              <a:off x="5196000" y="2529000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grpFill/>
            <a:ln w="19050"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rm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Arrow: Curved Down 36">
              <a:extLst>
                <a:ext uri="{FF2B5EF4-FFF2-40B4-BE49-F238E27FC236}">
                  <a16:creationId xmlns:a16="http://schemas.microsoft.com/office/drawing/2014/main" id="{98FC565A-7FE2-42F5-A65E-4571D35F6C45}"/>
                </a:ext>
              </a:extLst>
            </p:cNvPr>
            <p:cNvSpPr/>
            <p:nvPr/>
          </p:nvSpPr>
          <p:spPr>
            <a:xfrm>
              <a:off x="5392462" y="2664749"/>
              <a:ext cx="1410677" cy="515092"/>
            </a:xfrm>
            <a:custGeom>
              <a:avLst/>
              <a:gdLst>
                <a:gd name="connsiteX0" fmla="*/ 1281904 w 1410677"/>
                <a:gd name="connsiteY0" fmla="*/ 515092 h 515092"/>
                <a:gd name="connsiteX1" fmla="*/ 1133800 w 1410677"/>
                <a:gd name="connsiteY1" fmla="*/ 386319 h 515092"/>
                <a:gd name="connsiteX2" fmla="*/ 1198187 w 1410677"/>
                <a:gd name="connsiteY2" fmla="*/ 386319 h 515092"/>
                <a:gd name="connsiteX3" fmla="*/ 608759 w 1410677"/>
                <a:gd name="connsiteY3" fmla="*/ 0 h 515092"/>
                <a:gd name="connsiteX4" fmla="*/ 737532 w 1410677"/>
                <a:gd name="connsiteY4" fmla="*/ 0 h 515092"/>
                <a:gd name="connsiteX5" fmla="*/ 1326960 w 1410677"/>
                <a:gd name="connsiteY5" fmla="*/ 386319 h 515092"/>
                <a:gd name="connsiteX6" fmla="*/ 1391346 w 1410677"/>
                <a:gd name="connsiteY6" fmla="*/ 386319 h 515092"/>
                <a:gd name="connsiteX7" fmla="*/ 1281904 w 1410677"/>
                <a:gd name="connsiteY7" fmla="*/ 515092 h 515092"/>
                <a:gd name="connsiteX0" fmla="*/ 673145 w 1410677"/>
                <a:gd name="connsiteY0" fmla="*/ 2889 h 515092"/>
                <a:gd name="connsiteX1" fmla="*/ 128772 w 1410677"/>
                <a:gd name="connsiteY1" fmla="*/ 515092 h 515092"/>
                <a:gd name="connsiteX2" fmla="*/ 0 w 1410677"/>
                <a:gd name="connsiteY2" fmla="*/ 515092 h 515092"/>
                <a:gd name="connsiteX3" fmla="*/ 244619 w 1410677"/>
                <a:gd name="connsiteY3" fmla="*/ 102312 h 515092"/>
                <a:gd name="connsiteX4" fmla="*/ 673145 w 1410677"/>
                <a:gd name="connsiteY4" fmla="*/ 2889 h 515092"/>
                <a:gd name="connsiteX0" fmla="*/ 673145 w 1410677"/>
                <a:gd name="connsiteY0" fmla="*/ 2889 h 515092"/>
                <a:gd name="connsiteX1" fmla="*/ 128772 w 1410677"/>
                <a:gd name="connsiteY1" fmla="*/ 515092 h 515092"/>
                <a:gd name="connsiteX2" fmla="*/ 0 w 1410677"/>
                <a:gd name="connsiteY2" fmla="*/ 515092 h 515092"/>
                <a:gd name="connsiteX3" fmla="*/ 608759 w 1410677"/>
                <a:gd name="connsiteY3" fmla="*/ 0 h 515092"/>
                <a:gd name="connsiteX4" fmla="*/ 737532 w 1410677"/>
                <a:gd name="connsiteY4" fmla="*/ 0 h 515092"/>
                <a:gd name="connsiteX5" fmla="*/ 1326960 w 1410677"/>
                <a:gd name="connsiteY5" fmla="*/ 386319 h 515092"/>
                <a:gd name="connsiteX6" fmla="*/ 1391346 w 1410677"/>
                <a:gd name="connsiteY6" fmla="*/ 386319 h 515092"/>
                <a:gd name="connsiteX7" fmla="*/ 1281904 w 1410677"/>
                <a:gd name="connsiteY7" fmla="*/ 515092 h 515092"/>
                <a:gd name="connsiteX8" fmla="*/ 1133800 w 1410677"/>
                <a:gd name="connsiteY8" fmla="*/ 386319 h 515092"/>
                <a:gd name="connsiteX9" fmla="*/ 1198187 w 1410677"/>
                <a:gd name="connsiteY9" fmla="*/ 386319 h 515092"/>
                <a:gd name="connsiteX10" fmla="*/ 608759 w 1410677"/>
                <a:gd name="connsiteY10" fmla="*/ 0 h 51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0677" h="515092" stroke="0" extrusionOk="0">
                  <a:moveTo>
                    <a:pt x="1281904" y="515092"/>
                  </a:moveTo>
                  <a:cubicBezTo>
                    <a:pt x="1271022" y="497274"/>
                    <a:pt x="1176883" y="406609"/>
                    <a:pt x="1133800" y="386319"/>
                  </a:cubicBezTo>
                  <a:cubicBezTo>
                    <a:pt x="1146268" y="384181"/>
                    <a:pt x="1172105" y="385358"/>
                    <a:pt x="1198187" y="386319"/>
                  </a:cubicBezTo>
                  <a:cubicBezTo>
                    <a:pt x="1097752" y="187839"/>
                    <a:pt x="891107" y="-1972"/>
                    <a:pt x="608759" y="0"/>
                  </a:cubicBezTo>
                  <a:cubicBezTo>
                    <a:pt x="638901" y="-8199"/>
                    <a:pt x="678350" y="10217"/>
                    <a:pt x="737532" y="0"/>
                  </a:cubicBezTo>
                  <a:cubicBezTo>
                    <a:pt x="1010097" y="7814"/>
                    <a:pt x="1246413" y="177054"/>
                    <a:pt x="1326960" y="386319"/>
                  </a:cubicBezTo>
                  <a:cubicBezTo>
                    <a:pt x="1347766" y="385799"/>
                    <a:pt x="1360215" y="382671"/>
                    <a:pt x="1391346" y="386319"/>
                  </a:cubicBezTo>
                  <a:cubicBezTo>
                    <a:pt x="1344802" y="455597"/>
                    <a:pt x="1303242" y="473365"/>
                    <a:pt x="1281904" y="515092"/>
                  </a:cubicBezTo>
                  <a:close/>
                </a:path>
                <a:path w="1410677" h="515092" fill="darkenLess" stroke="0" extrusionOk="0">
                  <a:moveTo>
                    <a:pt x="673145" y="2889"/>
                  </a:moveTo>
                  <a:cubicBezTo>
                    <a:pt x="366478" y="29381"/>
                    <a:pt x="134148" y="244611"/>
                    <a:pt x="128772" y="515092"/>
                  </a:cubicBezTo>
                  <a:cubicBezTo>
                    <a:pt x="85137" y="506252"/>
                    <a:pt x="38614" y="504887"/>
                    <a:pt x="0" y="515092"/>
                  </a:cubicBezTo>
                  <a:cubicBezTo>
                    <a:pt x="-11925" y="379959"/>
                    <a:pt x="96845" y="199150"/>
                    <a:pt x="244619" y="102312"/>
                  </a:cubicBezTo>
                  <a:cubicBezTo>
                    <a:pt x="368068" y="-796"/>
                    <a:pt x="532776" y="-13766"/>
                    <a:pt x="673145" y="2889"/>
                  </a:cubicBezTo>
                  <a:close/>
                </a:path>
                <a:path w="1410677" h="515092" fill="none" extrusionOk="0">
                  <a:moveTo>
                    <a:pt x="673145" y="2889"/>
                  </a:moveTo>
                  <a:cubicBezTo>
                    <a:pt x="363204" y="65061"/>
                    <a:pt x="90434" y="233714"/>
                    <a:pt x="128772" y="515092"/>
                  </a:cubicBezTo>
                  <a:cubicBezTo>
                    <a:pt x="68275" y="519665"/>
                    <a:pt x="22477" y="512404"/>
                    <a:pt x="0" y="515092"/>
                  </a:cubicBezTo>
                  <a:cubicBezTo>
                    <a:pt x="32578" y="223393"/>
                    <a:pt x="286707" y="-1439"/>
                    <a:pt x="608759" y="0"/>
                  </a:cubicBezTo>
                  <a:cubicBezTo>
                    <a:pt x="635707" y="6591"/>
                    <a:pt x="711874" y="10105"/>
                    <a:pt x="737532" y="0"/>
                  </a:cubicBezTo>
                  <a:cubicBezTo>
                    <a:pt x="1017838" y="-3319"/>
                    <a:pt x="1256603" y="150444"/>
                    <a:pt x="1326960" y="386319"/>
                  </a:cubicBezTo>
                  <a:cubicBezTo>
                    <a:pt x="1354964" y="390731"/>
                    <a:pt x="1361011" y="390994"/>
                    <a:pt x="1391346" y="386319"/>
                  </a:cubicBezTo>
                  <a:cubicBezTo>
                    <a:pt x="1369163" y="411021"/>
                    <a:pt x="1309029" y="467510"/>
                    <a:pt x="1281904" y="515092"/>
                  </a:cubicBezTo>
                  <a:cubicBezTo>
                    <a:pt x="1233894" y="455705"/>
                    <a:pt x="1195255" y="443189"/>
                    <a:pt x="1133800" y="386319"/>
                  </a:cubicBezTo>
                  <a:cubicBezTo>
                    <a:pt x="1150115" y="382432"/>
                    <a:pt x="1189512" y="382958"/>
                    <a:pt x="1198187" y="386319"/>
                  </a:cubicBezTo>
                  <a:cubicBezTo>
                    <a:pt x="1154451" y="128621"/>
                    <a:pt x="870211" y="-7821"/>
                    <a:pt x="608759" y="0"/>
                  </a:cubicBezTo>
                </a:path>
                <a:path w="1410677" h="515092" fill="none" stroke="0" extrusionOk="0">
                  <a:moveTo>
                    <a:pt x="673145" y="2889"/>
                  </a:moveTo>
                  <a:cubicBezTo>
                    <a:pt x="397287" y="12504"/>
                    <a:pt x="122851" y="281605"/>
                    <a:pt x="128772" y="515092"/>
                  </a:cubicBezTo>
                  <a:cubicBezTo>
                    <a:pt x="64985" y="522020"/>
                    <a:pt x="52881" y="511784"/>
                    <a:pt x="0" y="515092"/>
                  </a:cubicBezTo>
                  <a:cubicBezTo>
                    <a:pt x="-64311" y="227654"/>
                    <a:pt x="234562" y="41504"/>
                    <a:pt x="608759" y="0"/>
                  </a:cubicBezTo>
                  <a:cubicBezTo>
                    <a:pt x="627664" y="1365"/>
                    <a:pt x="690796" y="4371"/>
                    <a:pt x="737532" y="0"/>
                  </a:cubicBezTo>
                  <a:cubicBezTo>
                    <a:pt x="1021805" y="-42429"/>
                    <a:pt x="1239283" y="132890"/>
                    <a:pt x="1326960" y="386319"/>
                  </a:cubicBezTo>
                  <a:cubicBezTo>
                    <a:pt x="1348980" y="381801"/>
                    <a:pt x="1359822" y="389195"/>
                    <a:pt x="1391346" y="386319"/>
                  </a:cubicBezTo>
                  <a:cubicBezTo>
                    <a:pt x="1335286" y="433849"/>
                    <a:pt x="1302981" y="482929"/>
                    <a:pt x="1281904" y="515092"/>
                  </a:cubicBezTo>
                  <a:cubicBezTo>
                    <a:pt x="1217879" y="442829"/>
                    <a:pt x="1176070" y="428322"/>
                    <a:pt x="1133800" y="386319"/>
                  </a:cubicBezTo>
                  <a:cubicBezTo>
                    <a:pt x="1151748" y="389261"/>
                    <a:pt x="1174960" y="384892"/>
                    <a:pt x="1198187" y="386319"/>
                  </a:cubicBezTo>
                  <a:cubicBezTo>
                    <a:pt x="1149399" y="192062"/>
                    <a:pt x="873927" y="-26976"/>
                    <a:pt x="608759" y="0"/>
                  </a:cubicBezTo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3262966613">
                    <a:prstGeom prst="curvedDownArrow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>
                <a:solidFill>
                  <a:schemeClr val="tx1"/>
                </a:solidFill>
              </a:endParaRPr>
            </a:p>
          </p:txBody>
        </p:sp>
        <p:sp>
          <p:nvSpPr>
            <p:cNvPr id="38" name="Arrow: Curved Down 37">
              <a:extLst>
                <a:ext uri="{FF2B5EF4-FFF2-40B4-BE49-F238E27FC236}">
                  <a16:creationId xmlns:a16="http://schemas.microsoft.com/office/drawing/2014/main" id="{A98B0D65-0220-40E4-A02B-D1A3A75C43F6}"/>
                </a:ext>
              </a:extLst>
            </p:cNvPr>
            <p:cNvSpPr/>
            <p:nvPr/>
          </p:nvSpPr>
          <p:spPr>
            <a:xfrm flipH="1" flipV="1">
              <a:off x="5384979" y="3672555"/>
              <a:ext cx="1410677" cy="515092"/>
            </a:xfrm>
            <a:custGeom>
              <a:avLst/>
              <a:gdLst>
                <a:gd name="connsiteX0" fmla="*/ 1281904 w 1410677"/>
                <a:gd name="connsiteY0" fmla="*/ 515092 h 515092"/>
                <a:gd name="connsiteX1" fmla="*/ 1133800 w 1410677"/>
                <a:gd name="connsiteY1" fmla="*/ 386319 h 515092"/>
                <a:gd name="connsiteX2" fmla="*/ 1198187 w 1410677"/>
                <a:gd name="connsiteY2" fmla="*/ 386319 h 515092"/>
                <a:gd name="connsiteX3" fmla="*/ 608759 w 1410677"/>
                <a:gd name="connsiteY3" fmla="*/ 0 h 515092"/>
                <a:gd name="connsiteX4" fmla="*/ 737532 w 1410677"/>
                <a:gd name="connsiteY4" fmla="*/ 0 h 515092"/>
                <a:gd name="connsiteX5" fmla="*/ 1326960 w 1410677"/>
                <a:gd name="connsiteY5" fmla="*/ 386319 h 515092"/>
                <a:gd name="connsiteX6" fmla="*/ 1391346 w 1410677"/>
                <a:gd name="connsiteY6" fmla="*/ 386319 h 515092"/>
                <a:gd name="connsiteX7" fmla="*/ 1281904 w 1410677"/>
                <a:gd name="connsiteY7" fmla="*/ 515092 h 515092"/>
                <a:gd name="connsiteX0" fmla="*/ 673145 w 1410677"/>
                <a:gd name="connsiteY0" fmla="*/ 2889 h 515092"/>
                <a:gd name="connsiteX1" fmla="*/ 128772 w 1410677"/>
                <a:gd name="connsiteY1" fmla="*/ 515092 h 515092"/>
                <a:gd name="connsiteX2" fmla="*/ 0 w 1410677"/>
                <a:gd name="connsiteY2" fmla="*/ 515092 h 515092"/>
                <a:gd name="connsiteX3" fmla="*/ 244619 w 1410677"/>
                <a:gd name="connsiteY3" fmla="*/ 102312 h 515092"/>
                <a:gd name="connsiteX4" fmla="*/ 673145 w 1410677"/>
                <a:gd name="connsiteY4" fmla="*/ 2889 h 515092"/>
                <a:gd name="connsiteX0" fmla="*/ 673145 w 1410677"/>
                <a:gd name="connsiteY0" fmla="*/ 2889 h 515092"/>
                <a:gd name="connsiteX1" fmla="*/ 128772 w 1410677"/>
                <a:gd name="connsiteY1" fmla="*/ 515092 h 515092"/>
                <a:gd name="connsiteX2" fmla="*/ 0 w 1410677"/>
                <a:gd name="connsiteY2" fmla="*/ 515092 h 515092"/>
                <a:gd name="connsiteX3" fmla="*/ 608759 w 1410677"/>
                <a:gd name="connsiteY3" fmla="*/ 0 h 515092"/>
                <a:gd name="connsiteX4" fmla="*/ 737532 w 1410677"/>
                <a:gd name="connsiteY4" fmla="*/ 0 h 515092"/>
                <a:gd name="connsiteX5" fmla="*/ 1326960 w 1410677"/>
                <a:gd name="connsiteY5" fmla="*/ 386319 h 515092"/>
                <a:gd name="connsiteX6" fmla="*/ 1391346 w 1410677"/>
                <a:gd name="connsiteY6" fmla="*/ 386319 h 515092"/>
                <a:gd name="connsiteX7" fmla="*/ 1281904 w 1410677"/>
                <a:gd name="connsiteY7" fmla="*/ 515092 h 515092"/>
                <a:gd name="connsiteX8" fmla="*/ 1133800 w 1410677"/>
                <a:gd name="connsiteY8" fmla="*/ 386319 h 515092"/>
                <a:gd name="connsiteX9" fmla="*/ 1198187 w 1410677"/>
                <a:gd name="connsiteY9" fmla="*/ 386319 h 515092"/>
                <a:gd name="connsiteX10" fmla="*/ 608759 w 1410677"/>
                <a:gd name="connsiteY10" fmla="*/ 0 h 51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0677" h="515092" stroke="0" extrusionOk="0">
                  <a:moveTo>
                    <a:pt x="1281904" y="515092"/>
                  </a:moveTo>
                  <a:cubicBezTo>
                    <a:pt x="1236514" y="483597"/>
                    <a:pt x="1169272" y="394074"/>
                    <a:pt x="1133800" y="386319"/>
                  </a:cubicBezTo>
                  <a:cubicBezTo>
                    <a:pt x="1151739" y="390684"/>
                    <a:pt x="1174256" y="383806"/>
                    <a:pt x="1198187" y="386319"/>
                  </a:cubicBezTo>
                  <a:cubicBezTo>
                    <a:pt x="1122835" y="108020"/>
                    <a:pt x="918868" y="-5532"/>
                    <a:pt x="608759" y="0"/>
                  </a:cubicBezTo>
                  <a:cubicBezTo>
                    <a:pt x="661405" y="-1255"/>
                    <a:pt x="683842" y="-3676"/>
                    <a:pt x="737532" y="0"/>
                  </a:cubicBezTo>
                  <a:cubicBezTo>
                    <a:pt x="997545" y="-11062"/>
                    <a:pt x="1276591" y="178178"/>
                    <a:pt x="1326960" y="386319"/>
                  </a:cubicBezTo>
                  <a:cubicBezTo>
                    <a:pt x="1333578" y="385577"/>
                    <a:pt x="1375142" y="384371"/>
                    <a:pt x="1391346" y="386319"/>
                  </a:cubicBezTo>
                  <a:cubicBezTo>
                    <a:pt x="1369400" y="427984"/>
                    <a:pt x="1306424" y="474555"/>
                    <a:pt x="1281904" y="515092"/>
                  </a:cubicBezTo>
                  <a:close/>
                </a:path>
                <a:path w="1410677" h="515092" fill="darkenLess" stroke="0" extrusionOk="0">
                  <a:moveTo>
                    <a:pt x="673145" y="2889"/>
                  </a:moveTo>
                  <a:cubicBezTo>
                    <a:pt x="412388" y="32398"/>
                    <a:pt x="108299" y="251302"/>
                    <a:pt x="128772" y="515092"/>
                  </a:cubicBezTo>
                  <a:cubicBezTo>
                    <a:pt x="77974" y="504534"/>
                    <a:pt x="52031" y="525777"/>
                    <a:pt x="0" y="515092"/>
                  </a:cubicBezTo>
                  <a:cubicBezTo>
                    <a:pt x="-16414" y="383494"/>
                    <a:pt x="105779" y="174287"/>
                    <a:pt x="244619" y="102312"/>
                  </a:cubicBezTo>
                  <a:cubicBezTo>
                    <a:pt x="350446" y="14608"/>
                    <a:pt x="509308" y="-572"/>
                    <a:pt x="673145" y="2889"/>
                  </a:cubicBezTo>
                  <a:close/>
                </a:path>
                <a:path w="1410677" h="515092" fill="none" extrusionOk="0">
                  <a:moveTo>
                    <a:pt x="673145" y="2889"/>
                  </a:moveTo>
                  <a:cubicBezTo>
                    <a:pt x="356475" y="44372"/>
                    <a:pt x="95294" y="252450"/>
                    <a:pt x="128772" y="515092"/>
                  </a:cubicBezTo>
                  <a:cubicBezTo>
                    <a:pt x="82012" y="525971"/>
                    <a:pt x="18367" y="517162"/>
                    <a:pt x="0" y="515092"/>
                  </a:cubicBezTo>
                  <a:cubicBezTo>
                    <a:pt x="21252" y="240893"/>
                    <a:pt x="337123" y="12326"/>
                    <a:pt x="608759" y="0"/>
                  </a:cubicBezTo>
                  <a:cubicBezTo>
                    <a:pt x="653990" y="7779"/>
                    <a:pt x="706070" y="-10748"/>
                    <a:pt x="737532" y="0"/>
                  </a:cubicBezTo>
                  <a:cubicBezTo>
                    <a:pt x="1049693" y="24745"/>
                    <a:pt x="1272782" y="161434"/>
                    <a:pt x="1326960" y="386319"/>
                  </a:cubicBezTo>
                  <a:cubicBezTo>
                    <a:pt x="1336612" y="381848"/>
                    <a:pt x="1380569" y="383154"/>
                    <a:pt x="1391346" y="386319"/>
                  </a:cubicBezTo>
                  <a:cubicBezTo>
                    <a:pt x="1363337" y="442118"/>
                    <a:pt x="1341350" y="456116"/>
                    <a:pt x="1281904" y="515092"/>
                  </a:cubicBezTo>
                  <a:cubicBezTo>
                    <a:pt x="1230471" y="478996"/>
                    <a:pt x="1158887" y="423188"/>
                    <a:pt x="1133800" y="386319"/>
                  </a:cubicBezTo>
                  <a:cubicBezTo>
                    <a:pt x="1159460" y="390496"/>
                    <a:pt x="1167648" y="391526"/>
                    <a:pt x="1198187" y="386319"/>
                  </a:cubicBezTo>
                  <a:cubicBezTo>
                    <a:pt x="1151281" y="144540"/>
                    <a:pt x="864408" y="-38008"/>
                    <a:pt x="608759" y="0"/>
                  </a:cubicBezTo>
                </a:path>
                <a:path w="1410677" h="515092" fill="none" stroke="0" extrusionOk="0">
                  <a:moveTo>
                    <a:pt x="673145" y="2889"/>
                  </a:moveTo>
                  <a:cubicBezTo>
                    <a:pt x="391929" y="-6455"/>
                    <a:pt x="100304" y="246648"/>
                    <a:pt x="128772" y="515092"/>
                  </a:cubicBezTo>
                  <a:cubicBezTo>
                    <a:pt x="103338" y="509046"/>
                    <a:pt x="39921" y="512611"/>
                    <a:pt x="0" y="515092"/>
                  </a:cubicBezTo>
                  <a:cubicBezTo>
                    <a:pt x="-6670" y="186512"/>
                    <a:pt x="270154" y="22852"/>
                    <a:pt x="608759" y="0"/>
                  </a:cubicBezTo>
                  <a:cubicBezTo>
                    <a:pt x="623321" y="9872"/>
                    <a:pt x="679420" y="-310"/>
                    <a:pt x="737532" y="0"/>
                  </a:cubicBezTo>
                  <a:cubicBezTo>
                    <a:pt x="980817" y="-5574"/>
                    <a:pt x="1277062" y="143578"/>
                    <a:pt x="1326960" y="386319"/>
                  </a:cubicBezTo>
                  <a:cubicBezTo>
                    <a:pt x="1339274" y="382602"/>
                    <a:pt x="1371254" y="383868"/>
                    <a:pt x="1391346" y="386319"/>
                  </a:cubicBezTo>
                  <a:cubicBezTo>
                    <a:pt x="1334672" y="431053"/>
                    <a:pt x="1297166" y="483617"/>
                    <a:pt x="1281904" y="515092"/>
                  </a:cubicBezTo>
                  <a:cubicBezTo>
                    <a:pt x="1217006" y="478019"/>
                    <a:pt x="1165236" y="434405"/>
                    <a:pt x="1133800" y="386319"/>
                  </a:cubicBezTo>
                  <a:cubicBezTo>
                    <a:pt x="1147462" y="386795"/>
                    <a:pt x="1172939" y="384047"/>
                    <a:pt x="1198187" y="386319"/>
                  </a:cubicBezTo>
                  <a:cubicBezTo>
                    <a:pt x="1133113" y="149145"/>
                    <a:pt x="898787" y="42440"/>
                    <a:pt x="608759" y="0"/>
                  </a:cubicBezTo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556542015">
                    <a:prstGeom prst="curvedDownArrow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>
                <a:solidFill>
                  <a:schemeClr val="tx1"/>
                </a:solidFill>
              </a:endParaRPr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21A68A14-8D2F-474A-88BD-9DDDA163B64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88511" y="-26985"/>
            <a:ext cx="566977" cy="573074"/>
          </a:xfrm>
          <a:prstGeom prst="rect">
            <a:avLst/>
          </a:prstGeom>
        </p:spPr>
      </p:pic>
      <p:pic>
        <p:nvPicPr>
          <p:cNvPr id="46" name="صورة 45">
            <a:extLst>
              <a:ext uri="{FF2B5EF4-FFF2-40B4-BE49-F238E27FC236}">
                <a16:creationId xmlns:a16="http://schemas.microsoft.com/office/drawing/2014/main" id="{EEF20AFC-3840-43EA-84CE-3FED9DC1CE7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3287875">
            <a:off x="1670957" y="536427"/>
            <a:ext cx="853514" cy="1079086"/>
          </a:xfrm>
          <a:prstGeom prst="rect">
            <a:avLst/>
          </a:prstGeom>
        </p:spPr>
      </p:pic>
      <p:pic>
        <p:nvPicPr>
          <p:cNvPr id="47" name="صورة 46">
            <a:extLst>
              <a:ext uri="{FF2B5EF4-FFF2-40B4-BE49-F238E27FC236}">
                <a16:creationId xmlns:a16="http://schemas.microsoft.com/office/drawing/2014/main" id="{A96A5671-136C-4A62-8A3E-AA9686F35DC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17217" y="3684570"/>
            <a:ext cx="853514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433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D5D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4A13A16B-5C83-45D0-8B2A-3179D420A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7030">
            <a:off x="8004535" y="158235"/>
            <a:ext cx="573074" cy="670618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7C112BBC-17C5-4134-B5BA-6C5F82A95C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337" y="158235"/>
            <a:ext cx="573074" cy="670618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0F05C1B2-8664-4CDF-98B3-0F3AED3E5C0B}"/>
              </a:ext>
            </a:extLst>
          </p:cNvPr>
          <p:cNvSpPr txBox="1"/>
          <p:nvPr/>
        </p:nvSpPr>
        <p:spPr>
          <a:xfrm>
            <a:off x="6029558" y="747598"/>
            <a:ext cx="1137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QA" sz="2000" b="1" dirty="0">
                <a:latin typeface="Dubai" panose="020B0503030403030204" pitchFamily="34" charset="-78"/>
                <a:cs typeface="Dubai" panose="020B0503030403030204" pitchFamily="34" charset="-78"/>
              </a:rPr>
              <a:t>الاسم</a:t>
            </a:r>
            <a:endParaRPr lang="en-US" sz="20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FF7C2838-8471-413C-BC11-441240667322}"/>
              </a:ext>
            </a:extLst>
          </p:cNvPr>
          <p:cNvSpPr txBox="1"/>
          <p:nvPr/>
        </p:nvSpPr>
        <p:spPr>
          <a:xfrm>
            <a:off x="4769244" y="747598"/>
            <a:ext cx="1137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QA" sz="2000" b="1" dirty="0">
                <a:latin typeface="Dubai" panose="020B0503030403030204" pitchFamily="34" charset="-78"/>
                <a:cs typeface="Dubai" panose="020B0503030403030204" pitchFamily="34" charset="-78"/>
              </a:rPr>
              <a:t>الاسم</a:t>
            </a:r>
            <a:endParaRPr lang="en-US" sz="20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F0788669-8910-4AEE-84BD-5DE84F958B5F}"/>
              </a:ext>
            </a:extLst>
          </p:cNvPr>
          <p:cNvSpPr txBox="1"/>
          <p:nvPr/>
        </p:nvSpPr>
        <p:spPr>
          <a:xfrm>
            <a:off x="3352900" y="747598"/>
            <a:ext cx="1137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QA" sz="2000" b="1" dirty="0">
                <a:latin typeface="Dubai" panose="020B0503030403030204" pitchFamily="34" charset="-78"/>
                <a:cs typeface="Dubai" panose="020B0503030403030204" pitchFamily="34" charset="-78"/>
              </a:rPr>
              <a:t>الاسم</a:t>
            </a:r>
            <a:endParaRPr lang="en-US" sz="20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42B8F7D4-284F-4B3B-B5EF-A29833DCFABF}"/>
              </a:ext>
            </a:extLst>
          </p:cNvPr>
          <p:cNvSpPr txBox="1"/>
          <p:nvPr/>
        </p:nvSpPr>
        <p:spPr>
          <a:xfrm>
            <a:off x="2049951" y="747598"/>
            <a:ext cx="1137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QA" sz="2000" b="1" dirty="0">
                <a:latin typeface="Dubai" panose="020B0503030403030204" pitchFamily="34" charset="-78"/>
                <a:cs typeface="Dubai" panose="020B0503030403030204" pitchFamily="34" charset="-78"/>
              </a:rPr>
              <a:t>الاسم</a:t>
            </a:r>
            <a:endParaRPr lang="en-US" sz="20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41" name="1"/>
          <p:cNvSpPr/>
          <p:nvPr/>
        </p:nvSpPr>
        <p:spPr>
          <a:xfrm>
            <a:off x="5874624" y="367734"/>
            <a:ext cx="1300676" cy="1115906"/>
          </a:xfrm>
          <a:prstGeom prst="rect">
            <a:avLst/>
          </a:prstGeom>
          <a:solidFill>
            <a:srgbClr val="FF81B6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QA" sz="3600" b="1" dirty="0">
                <a:ln w="19050">
                  <a:noFill/>
                </a:ln>
                <a:latin typeface="Dubai" panose="020B0503030403030204" pitchFamily="34" charset="-78"/>
                <a:cs typeface="Dubai" panose="020B0503030403030204" pitchFamily="34" charset="-78"/>
              </a:rPr>
              <a:t>1</a:t>
            </a:r>
            <a:endParaRPr lang="en-GB" sz="3600" b="1" dirty="0">
              <a:ln w="19050">
                <a:noFill/>
              </a:ln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37" name="2"/>
          <p:cNvSpPr/>
          <p:nvPr/>
        </p:nvSpPr>
        <p:spPr>
          <a:xfrm>
            <a:off x="4578971" y="371026"/>
            <a:ext cx="1300676" cy="1115906"/>
          </a:xfrm>
          <a:prstGeom prst="rect">
            <a:avLst/>
          </a:prstGeom>
          <a:solidFill>
            <a:srgbClr val="C7F0CA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QA" sz="3600" b="1" dirty="0">
                <a:ln w="19050">
                  <a:noFill/>
                </a:ln>
                <a:latin typeface="Dubai" panose="020B0503030403030204" pitchFamily="34" charset="-78"/>
                <a:cs typeface="Dubai" panose="020B0503030403030204" pitchFamily="34" charset="-78"/>
              </a:rPr>
              <a:t>2</a:t>
            </a:r>
            <a:endParaRPr lang="en-GB" sz="3600" b="1" dirty="0">
              <a:ln w="19050">
                <a:noFill/>
              </a:ln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33" name="3"/>
          <p:cNvSpPr/>
          <p:nvPr/>
        </p:nvSpPr>
        <p:spPr>
          <a:xfrm>
            <a:off x="3282692" y="361307"/>
            <a:ext cx="1300676" cy="1115906"/>
          </a:xfrm>
          <a:prstGeom prst="rect">
            <a:avLst/>
          </a:prstGeom>
          <a:solidFill>
            <a:srgbClr val="E1BAFF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QA" sz="3600" b="1" dirty="0">
                <a:ln w="19050">
                  <a:noFill/>
                </a:ln>
                <a:latin typeface="Dubai" panose="020B0503030403030204" pitchFamily="34" charset="-78"/>
                <a:cs typeface="Dubai" panose="020B0503030403030204" pitchFamily="34" charset="-78"/>
              </a:rPr>
              <a:t>3</a:t>
            </a:r>
            <a:endParaRPr lang="en-GB" sz="3600" b="1" dirty="0">
              <a:ln w="19050">
                <a:noFill/>
              </a:ln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29" name="4">
            <a:extLst>
              <a:ext uri="{FF2B5EF4-FFF2-40B4-BE49-F238E27FC236}">
                <a16:creationId xmlns:a16="http://schemas.microsoft.com/office/drawing/2014/main" id="{1C6DE84A-24D6-4A3D-99B9-5FBD2CF495F9}"/>
              </a:ext>
            </a:extLst>
          </p:cNvPr>
          <p:cNvSpPr/>
          <p:nvPr/>
        </p:nvSpPr>
        <p:spPr>
          <a:xfrm>
            <a:off x="1969053" y="361307"/>
            <a:ext cx="1300676" cy="1115906"/>
          </a:xfrm>
          <a:prstGeom prst="rect">
            <a:avLst/>
          </a:prstGeom>
          <a:solidFill>
            <a:srgbClr val="A0D5A3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QA" sz="3600" b="1" dirty="0">
                <a:ln w="19050">
                  <a:noFill/>
                </a:ln>
                <a:latin typeface="Dubai" panose="020B0503030403030204" pitchFamily="34" charset="-78"/>
                <a:cs typeface="Dubai" panose="020B0503030403030204" pitchFamily="34" charset="-78"/>
              </a:rPr>
              <a:t>4</a:t>
            </a:r>
            <a:endParaRPr lang="en-GB" sz="3600" b="1" dirty="0">
              <a:ln w="19050">
                <a:noFill/>
              </a:ln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87A00216-397C-4161-B440-6B8D6353C953}"/>
              </a:ext>
            </a:extLst>
          </p:cNvPr>
          <p:cNvSpPr txBox="1"/>
          <p:nvPr/>
        </p:nvSpPr>
        <p:spPr>
          <a:xfrm>
            <a:off x="4729973" y="1837515"/>
            <a:ext cx="1137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QA" sz="2000" b="1" dirty="0">
                <a:latin typeface="Dubai" panose="020B0503030403030204" pitchFamily="34" charset="-78"/>
                <a:cs typeface="Dubai" panose="020B0503030403030204" pitchFamily="34" charset="-78"/>
              </a:rPr>
              <a:t>الاسم</a:t>
            </a:r>
            <a:endParaRPr lang="en-US" sz="20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00072C7D-674B-4FFD-9805-62E9BE15598A}"/>
              </a:ext>
            </a:extLst>
          </p:cNvPr>
          <p:cNvSpPr txBox="1"/>
          <p:nvPr/>
        </p:nvSpPr>
        <p:spPr>
          <a:xfrm>
            <a:off x="3361348" y="1819156"/>
            <a:ext cx="1137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QA" sz="2000" b="1" dirty="0">
                <a:latin typeface="Dubai" panose="020B0503030403030204" pitchFamily="34" charset="-78"/>
                <a:cs typeface="Dubai" panose="020B0503030403030204" pitchFamily="34" charset="-78"/>
              </a:rPr>
              <a:t>الاسم</a:t>
            </a:r>
            <a:endParaRPr lang="en-US" sz="20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A72C915C-6F3B-40D8-94DA-5B21C38C11D4}"/>
              </a:ext>
            </a:extLst>
          </p:cNvPr>
          <p:cNvSpPr txBox="1"/>
          <p:nvPr/>
        </p:nvSpPr>
        <p:spPr>
          <a:xfrm>
            <a:off x="5883110" y="1813382"/>
            <a:ext cx="1137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QA" sz="2000" b="1" dirty="0">
                <a:latin typeface="Dubai" panose="020B0503030403030204" pitchFamily="34" charset="-78"/>
                <a:cs typeface="Dubai" panose="020B0503030403030204" pitchFamily="34" charset="-78"/>
              </a:rPr>
              <a:t>الاسم</a:t>
            </a:r>
            <a:endParaRPr lang="en-US" sz="20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B3D277E4-7227-49CB-A70B-821B7B2AACDC}"/>
              </a:ext>
            </a:extLst>
          </p:cNvPr>
          <p:cNvSpPr txBox="1"/>
          <p:nvPr/>
        </p:nvSpPr>
        <p:spPr>
          <a:xfrm>
            <a:off x="2048587" y="1840339"/>
            <a:ext cx="1137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QA" sz="2000" b="1" dirty="0">
                <a:latin typeface="Dubai" panose="020B0503030403030204" pitchFamily="34" charset="-78"/>
                <a:cs typeface="Dubai" panose="020B0503030403030204" pitchFamily="34" charset="-78"/>
              </a:rPr>
              <a:t>الاسم</a:t>
            </a:r>
            <a:endParaRPr lang="en-US" sz="20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42" name="5"/>
          <p:cNvSpPr/>
          <p:nvPr/>
        </p:nvSpPr>
        <p:spPr>
          <a:xfrm>
            <a:off x="5877136" y="1483345"/>
            <a:ext cx="1300676" cy="1115906"/>
          </a:xfrm>
          <a:prstGeom prst="rect">
            <a:avLst/>
          </a:prstGeom>
          <a:solidFill>
            <a:srgbClr val="C7F0CA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QA" sz="3600" b="1" dirty="0">
                <a:ln w="19050">
                  <a:noFill/>
                </a:ln>
                <a:latin typeface="Dubai" panose="020B0503030403030204" pitchFamily="34" charset="-78"/>
                <a:cs typeface="Dubai" panose="020B0503030403030204" pitchFamily="34" charset="-78"/>
              </a:rPr>
              <a:t>2</a:t>
            </a:r>
            <a:endParaRPr lang="en-GB" sz="3600" b="1" dirty="0">
              <a:ln w="19050">
                <a:noFill/>
              </a:ln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38" name="6"/>
          <p:cNvSpPr/>
          <p:nvPr/>
        </p:nvSpPr>
        <p:spPr>
          <a:xfrm>
            <a:off x="4575595" y="1475347"/>
            <a:ext cx="1300676" cy="1115906"/>
          </a:xfrm>
          <a:prstGeom prst="rect">
            <a:avLst/>
          </a:prstGeom>
          <a:solidFill>
            <a:srgbClr val="FF81B6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QA" sz="3600" b="1" dirty="0">
                <a:ln w="19050">
                  <a:noFill/>
                </a:ln>
                <a:latin typeface="Dubai" panose="020B0503030403030204" pitchFamily="34" charset="-78"/>
                <a:cs typeface="Dubai" panose="020B0503030403030204" pitchFamily="34" charset="-78"/>
              </a:rPr>
              <a:t>1</a:t>
            </a:r>
            <a:endParaRPr lang="en-GB" sz="3600" b="1" dirty="0">
              <a:ln w="19050">
                <a:noFill/>
              </a:ln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34" name="7"/>
          <p:cNvSpPr/>
          <p:nvPr/>
        </p:nvSpPr>
        <p:spPr>
          <a:xfrm>
            <a:off x="3269729" y="1477039"/>
            <a:ext cx="1300676" cy="1115906"/>
          </a:xfrm>
          <a:prstGeom prst="rect">
            <a:avLst/>
          </a:prstGeom>
          <a:solidFill>
            <a:srgbClr val="A0D5A3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QA" sz="3600" b="1" dirty="0">
                <a:ln w="19050">
                  <a:noFill/>
                </a:ln>
                <a:latin typeface="Dubai" panose="020B0503030403030204" pitchFamily="34" charset="-78"/>
                <a:cs typeface="Dubai" panose="020B0503030403030204" pitchFamily="34" charset="-78"/>
              </a:rPr>
              <a:t>4</a:t>
            </a:r>
            <a:endParaRPr lang="en-GB" sz="3600" b="1" dirty="0">
              <a:ln w="19050">
                <a:noFill/>
              </a:ln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30" name="8\">
            <a:extLst>
              <a:ext uri="{FF2B5EF4-FFF2-40B4-BE49-F238E27FC236}">
                <a16:creationId xmlns:a16="http://schemas.microsoft.com/office/drawing/2014/main" id="{F1ACCB79-4EBA-4040-B965-00D3270B6F7C}"/>
              </a:ext>
            </a:extLst>
          </p:cNvPr>
          <p:cNvSpPr/>
          <p:nvPr/>
        </p:nvSpPr>
        <p:spPr>
          <a:xfrm>
            <a:off x="1969397" y="1470575"/>
            <a:ext cx="1300676" cy="1115906"/>
          </a:xfrm>
          <a:prstGeom prst="rect">
            <a:avLst/>
          </a:prstGeom>
          <a:solidFill>
            <a:srgbClr val="E1BAFF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QA" sz="3600" b="1" dirty="0">
                <a:ln w="19050">
                  <a:noFill/>
                </a:ln>
                <a:latin typeface="Dubai" panose="020B0503030403030204" pitchFamily="34" charset="-78"/>
                <a:cs typeface="Dubai" panose="020B0503030403030204" pitchFamily="34" charset="-78"/>
              </a:rPr>
              <a:t>3</a:t>
            </a:r>
            <a:endParaRPr lang="en-GB" sz="3600" b="1" dirty="0">
              <a:ln w="19050">
                <a:noFill/>
              </a:ln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6C815C45-91E9-4892-8114-D226BA30514C}"/>
              </a:ext>
            </a:extLst>
          </p:cNvPr>
          <p:cNvSpPr txBox="1"/>
          <p:nvPr/>
        </p:nvSpPr>
        <p:spPr>
          <a:xfrm>
            <a:off x="2084833" y="3044042"/>
            <a:ext cx="1137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QA" sz="2000" b="1" dirty="0">
                <a:latin typeface="Dubai" panose="020B0503030403030204" pitchFamily="34" charset="-78"/>
                <a:cs typeface="Dubai" panose="020B0503030403030204" pitchFamily="34" charset="-78"/>
              </a:rPr>
              <a:t>الاسم</a:t>
            </a:r>
            <a:endParaRPr lang="en-US" sz="20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EF7BCC48-14BC-4814-BA98-93A6F003286A}"/>
              </a:ext>
            </a:extLst>
          </p:cNvPr>
          <p:cNvSpPr txBox="1"/>
          <p:nvPr/>
        </p:nvSpPr>
        <p:spPr>
          <a:xfrm>
            <a:off x="3403893" y="3044042"/>
            <a:ext cx="1137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QA" sz="2000" b="1" dirty="0">
                <a:latin typeface="Dubai" panose="020B0503030403030204" pitchFamily="34" charset="-78"/>
                <a:cs typeface="Dubai" panose="020B0503030403030204" pitchFamily="34" charset="-78"/>
              </a:rPr>
              <a:t>الاسم</a:t>
            </a:r>
            <a:endParaRPr lang="en-US" sz="20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9945EEA5-4B38-4232-808B-70F85275DE7C}"/>
              </a:ext>
            </a:extLst>
          </p:cNvPr>
          <p:cNvSpPr txBox="1"/>
          <p:nvPr/>
        </p:nvSpPr>
        <p:spPr>
          <a:xfrm>
            <a:off x="4660690" y="3048850"/>
            <a:ext cx="1137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QA" sz="2000" b="1" dirty="0">
                <a:latin typeface="Dubai" panose="020B0503030403030204" pitchFamily="34" charset="-78"/>
                <a:cs typeface="Dubai" panose="020B0503030403030204" pitchFamily="34" charset="-78"/>
              </a:rPr>
              <a:t>الاسم</a:t>
            </a:r>
            <a:endParaRPr lang="en-US" sz="20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4A44D302-4E48-441A-98AA-BEB19F1B0CA9}"/>
              </a:ext>
            </a:extLst>
          </p:cNvPr>
          <p:cNvSpPr txBox="1"/>
          <p:nvPr/>
        </p:nvSpPr>
        <p:spPr>
          <a:xfrm>
            <a:off x="5956343" y="3044042"/>
            <a:ext cx="1137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QA" sz="2000" b="1" dirty="0">
                <a:latin typeface="Dubai" panose="020B0503030403030204" pitchFamily="34" charset="-78"/>
                <a:cs typeface="Dubai" panose="020B0503030403030204" pitchFamily="34" charset="-78"/>
              </a:rPr>
              <a:t>الاسم</a:t>
            </a:r>
            <a:endParaRPr lang="en-US" sz="20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43" name="9"/>
          <p:cNvSpPr/>
          <p:nvPr/>
        </p:nvSpPr>
        <p:spPr>
          <a:xfrm>
            <a:off x="5867210" y="2584580"/>
            <a:ext cx="1300676" cy="1115906"/>
          </a:xfrm>
          <a:prstGeom prst="rect">
            <a:avLst/>
          </a:prstGeom>
          <a:solidFill>
            <a:srgbClr val="A68CBD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QA" sz="3600" b="1" dirty="0">
                <a:ln w="19050">
                  <a:noFill/>
                </a:ln>
                <a:latin typeface="Dubai" panose="020B0503030403030204" pitchFamily="34" charset="-78"/>
                <a:cs typeface="Dubai" panose="020B0503030403030204" pitchFamily="34" charset="-78"/>
              </a:rPr>
              <a:t>5</a:t>
            </a:r>
            <a:endParaRPr lang="en-GB" sz="3600" b="1" dirty="0">
              <a:ln w="19050">
                <a:noFill/>
              </a:ln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39" name="10"/>
          <p:cNvSpPr/>
          <p:nvPr/>
        </p:nvSpPr>
        <p:spPr>
          <a:xfrm>
            <a:off x="4582317" y="2578199"/>
            <a:ext cx="1300676" cy="1115906"/>
          </a:xfrm>
          <a:prstGeom prst="rect">
            <a:avLst/>
          </a:prstGeom>
          <a:solidFill>
            <a:srgbClr val="FFE6B0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QA" sz="3600" b="1" dirty="0">
                <a:ln w="19050">
                  <a:noFill/>
                </a:ln>
                <a:latin typeface="Dubai" panose="020B0503030403030204" pitchFamily="34" charset="-78"/>
                <a:cs typeface="Dubai" panose="020B0503030403030204" pitchFamily="34" charset="-78"/>
              </a:rPr>
              <a:t>6</a:t>
            </a:r>
            <a:endParaRPr lang="en-GB" sz="3600" b="1" dirty="0">
              <a:ln w="19050">
                <a:noFill/>
              </a:ln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35" name="11"/>
          <p:cNvSpPr/>
          <p:nvPr/>
        </p:nvSpPr>
        <p:spPr>
          <a:xfrm>
            <a:off x="3278806" y="2583226"/>
            <a:ext cx="1300676" cy="1115906"/>
          </a:xfrm>
          <a:prstGeom prst="rect">
            <a:avLst/>
          </a:prstGeom>
          <a:solidFill>
            <a:srgbClr val="E98FD4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QA" sz="3600" b="1" dirty="0">
                <a:ln w="19050">
                  <a:noFill/>
                </a:ln>
                <a:latin typeface="Dubai" panose="020B0503030403030204" pitchFamily="34" charset="-78"/>
                <a:cs typeface="Dubai" panose="020B0503030403030204" pitchFamily="34" charset="-78"/>
              </a:rPr>
              <a:t>7</a:t>
            </a:r>
            <a:endParaRPr lang="en-GB" sz="3600" b="1" dirty="0">
              <a:ln w="19050">
                <a:noFill/>
              </a:ln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31" name="12">
            <a:extLst>
              <a:ext uri="{FF2B5EF4-FFF2-40B4-BE49-F238E27FC236}">
                <a16:creationId xmlns:a16="http://schemas.microsoft.com/office/drawing/2014/main" id="{CB79B176-5CE7-4C4B-ADEF-B13B317C1AD4}"/>
              </a:ext>
            </a:extLst>
          </p:cNvPr>
          <p:cNvSpPr/>
          <p:nvPr/>
        </p:nvSpPr>
        <p:spPr>
          <a:xfrm>
            <a:off x="1964090" y="2582995"/>
            <a:ext cx="1300676" cy="1115906"/>
          </a:xfrm>
          <a:prstGeom prst="rect">
            <a:avLst/>
          </a:prstGeom>
          <a:solidFill>
            <a:srgbClr val="95C1E9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QA" sz="3600" b="1" dirty="0">
                <a:ln w="19050">
                  <a:noFill/>
                </a:ln>
                <a:latin typeface="Dubai" panose="020B0503030403030204" pitchFamily="34" charset="-78"/>
                <a:cs typeface="Dubai" panose="020B0503030403030204" pitchFamily="34" charset="-78"/>
              </a:rPr>
              <a:t>8</a:t>
            </a:r>
            <a:endParaRPr lang="en-GB" sz="3600" b="1" dirty="0">
              <a:ln w="19050">
                <a:noFill/>
              </a:ln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DECECED6-2C6D-4586-8948-B1D7CC4F99ED}"/>
              </a:ext>
            </a:extLst>
          </p:cNvPr>
          <p:cNvSpPr txBox="1"/>
          <p:nvPr/>
        </p:nvSpPr>
        <p:spPr>
          <a:xfrm>
            <a:off x="2053067" y="4159948"/>
            <a:ext cx="1137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QA" sz="2000" b="1" dirty="0">
                <a:latin typeface="Dubai" panose="020B0503030403030204" pitchFamily="34" charset="-78"/>
                <a:cs typeface="Dubai" panose="020B0503030403030204" pitchFamily="34" charset="-78"/>
              </a:rPr>
              <a:t>الاسم</a:t>
            </a:r>
            <a:endParaRPr lang="en-US" sz="20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D5B954BF-2C3C-4133-9875-6BF54EA24E7E}"/>
              </a:ext>
            </a:extLst>
          </p:cNvPr>
          <p:cNvSpPr txBox="1"/>
          <p:nvPr/>
        </p:nvSpPr>
        <p:spPr>
          <a:xfrm>
            <a:off x="3403892" y="4108835"/>
            <a:ext cx="1137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QA" sz="2000" b="1" dirty="0">
                <a:latin typeface="Dubai" panose="020B0503030403030204" pitchFamily="34" charset="-78"/>
                <a:cs typeface="Dubai" panose="020B0503030403030204" pitchFamily="34" charset="-78"/>
              </a:rPr>
              <a:t>الاسم</a:t>
            </a:r>
            <a:endParaRPr lang="en-US" sz="20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A9CBAFB9-74CF-44D9-A234-F61D381C6495}"/>
              </a:ext>
            </a:extLst>
          </p:cNvPr>
          <p:cNvSpPr txBox="1"/>
          <p:nvPr/>
        </p:nvSpPr>
        <p:spPr>
          <a:xfrm>
            <a:off x="4702740" y="4124954"/>
            <a:ext cx="1137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QA" sz="2000" b="1" dirty="0">
                <a:latin typeface="Dubai" panose="020B0503030403030204" pitchFamily="34" charset="-78"/>
                <a:cs typeface="Dubai" panose="020B0503030403030204" pitchFamily="34" charset="-78"/>
              </a:rPr>
              <a:t>الاسم</a:t>
            </a:r>
            <a:endParaRPr lang="en-US" sz="20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60CA3A5B-CE5E-4EBE-82E2-5D8269E5D1E5}"/>
              </a:ext>
            </a:extLst>
          </p:cNvPr>
          <p:cNvSpPr txBox="1"/>
          <p:nvPr/>
        </p:nvSpPr>
        <p:spPr>
          <a:xfrm>
            <a:off x="5975689" y="4124954"/>
            <a:ext cx="1137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QA" sz="2000" b="1" dirty="0">
                <a:latin typeface="Dubai" panose="020B0503030403030204" pitchFamily="34" charset="-78"/>
                <a:cs typeface="Dubai" panose="020B0503030403030204" pitchFamily="34" charset="-78"/>
              </a:rPr>
              <a:t>الاسم</a:t>
            </a:r>
            <a:endParaRPr lang="en-US" sz="20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44" name="13"/>
          <p:cNvSpPr/>
          <p:nvPr/>
        </p:nvSpPr>
        <p:spPr>
          <a:xfrm>
            <a:off x="5867210" y="3706867"/>
            <a:ext cx="1300676" cy="1115906"/>
          </a:xfrm>
          <a:prstGeom prst="rect">
            <a:avLst/>
          </a:prstGeom>
          <a:solidFill>
            <a:srgbClr val="FFE6B0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QA" sz="3600" b="1" dirty="0">
                <a:ln w="19050">
                  <a:noFill/>
                </a:ln>
                <a:latin typeface="Dubai" panose="020B0503030403030204" pitchFamily="34" charset="-78"/>
                <a:cs typeface="Dubai" panose="020B0503030403030204" pitchFamily="34" charset="-78"/>
              </a:rPr>
              <a:t>6</a:t>
            </a:r>
            <a:endParaRPr lang="en-GB" sz="3600" b="1" dirty="0">
              <a:ln w="19050">
                <a:noFill/>
              </a:ln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40" name="14"/>
          <p:cNvSpPr/>
          <p:nvPr/>
        </p:nvSpPr>
        <p:spPr>
          <a:xfrm>
            <a:off x="4582317" y="3714862"/>
            <a:ext cx="1300676" cy="1115906"/>
          </a:xfrm>
          <a:prstGeom prst="rect">
            <a:avLst/>
          </a:prstGeom>
          <a:solidFill>
            <a:srgbClr val="A68CBD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QA" sz="3600" b="1" dirty="0">
                <a:ln w="19050">
                  <a:noFill/>
                </a:ln>
                <a:latin typeface="Dubai" panose="020B0503030403030204" pitchFamily="34" charset="-78"/>
                <a:cs typeface="Dubai" panose="020B0503030403030204" pitchFamily="34" charset="-78"/>
              </a:rPr>
              <a:t>5</a:t>
            </a:r>
            <a:endParaRPr lang="en-GB" sz="3600" b="1" dirty="0">
              <a:ln w="19050">
                <a:noFill/>
              </a:ln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36" name="15"/>
          <p:cNvSpPr/>
          <p:nvPr/>
        </p:nvSpPr>
        <p:spPr>
          <a:xfrm>
            <a:off x="3273450" y="3714862"/>
            <a:ext cx="1300676" cy="1115906"/>
          </a:xfrm>
          <a:prstGeom prst="rect">
            <a:avLst/>
          </a:prstGeom>
          <a:solidFill>
            <a:srgbClr val="95C1E9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QA" sz="3600" b="1" dirty="0">
                <a:ln w="19050">
                  <a:noFill/>
                </a:ln>
                <a:latin typeface="Dubai" panose="020B0503030403030204" pitchFamily="34" charset="-78"/>
                <a:cs typeface="Dubai" panose="020B0503030403030204" pitchFamily="34" charset="-78"/>
              </a:rPr>
              <a:t>8</a:t>
            </a:r>
            <a:endParaRPr lang="en-GB" sz="3600" b="1" dirty="0">
              <a:ln w="19050">
                <a:noFill/>
              </a:ln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32" name="16">
            <a:extLst>
              <a:ext uri="{FF2B5EF4-FFF2-40B4-BE49-F238E27FC236}">
                <a16:creationId xmlns:a16="http://schemas.microsoft.com/office/drawing/2014/main" id="{28A16166-C0B5-4F75-8A9E-4734D3134D23}"/>
              </a:ext>
            </a:extLst>
          </p:cNvPr>
          <p:cNvSpPr/>
          <p:nvPr/>
        </p:nvSpPr>
        <p:spPr>
          <a:xfrm>
            <a:off x="1972774" y="3714862"/>
            <a:ext cx="1300676" cy="1115906"/>
          </a:xfrm>
          <a:prstGeom prst="rect">
            <a:avLst/>
          </a:prstGeom>
          <a:solidFill>
            <a:srgbClr val="E98FD4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QA" sz="3600" b="1" dirty="0">
                <a:ln w="19050">
                  <a:noFill/>
                </a:ln>
                <a:latin typeface="Dubai" panose="020B0503030403030204" pitchFamily="34" charset="-78"/>
                <a:cs typeface="Dubai" panose="020B0503030403030204" pitchFamily="34" charset="-78"/>
              </a:rPr>
              <a:t>7</a:t>
            </a:r>
            <a:endParaRPr lang="en-GB" sz="3600" b="1" dirty="0">
              <a:ln w="19050">
                <a:noFill/>
              </a:ln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62877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41" grpId="0" animBg="1"/>
      <p:bldP spid="37" grpId="0" animBg="1"/>
      <p:bldP spid="33" grpId="0" animBg="1"/>
      <p:bldP spid="29" grpId="0" animBg="1"/>
      <p:bldP spid="42" grpId="0" animBg="1"/>
      <p:bldP spid="38" grpId="0" animBg="1"/>
      <p:bldP spid="34" grpId="0" animBg="1"/>
      <p:bldP spid="30" grpId="0" animBg="1"/>
      <p:bldP spid="43" grpId="0" animBg="1"/>
      <p:bldP spid="39" grpId="0" animBg="1"/>
      <p:bldP spid="35" grpId="0" animBg="1"/>
      <p:bldP spid="31" grpId="0" animBg="1"/>
      <p:bldP spid="44" grpId="0" animBg="1"/>
      <p:bldP spid="40" grpId="0" animBg="1"/>
      <p:bldP spid="36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نجمة 2" descr="غع">
            <a:extLst>
              <a:ext uri="{FF2B5EF4-FFF2-40B4-BE49-F238E27FC236}">
                <a16:creationId xmlns:a16="http://schemas.microsoft.com/office/drawing/2014/main" id="{6227A2E4-05A8-D164-EDB9-F977A44605DA}"/>
              </a:ext>
            </a:extLst>
          </p:cNvPr>
          <p:cNvGrpSpPr/>
          <p:nvPr/>
        </p:nvGrpSpPr>
        <p:grpSpPr>
          <a:xfrm>
            <a:off x="4818091" y="1407375"/>
            <a:ext cx="922108" cy="870857"/>
            <a:chOff x="693506" y="378091"/>
            <a:chExt cx="986319" cy="962687"/>
          </a:xfrm>
        </p:grpSpPr>
        <p:pic>
          <p:nvPicPr>
            <p:cNvPr id="22" name="Picture 151">
              <a:extLst>
                <a:ext uri="{FF2B5EF4-FFF2-40B4-BE49-F238E27FC236}">
                  <a16:creationId xmlns:a16="http://schemas.microsoft.com/office/drawing/2014/main" id="{E454754D-0B4D-1D32-228F-6EF3CF76EE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 l="4328" r="6502" b="31588"/>
            <a:stretch/>
          </p:blipFill>
          <p:spPr>
            <a:xfrm>
              <a:off x="693506" y="378091"/>
              <a:ext cx="986319" cy="962687"/>
            </a:xfrm>
            <a:prstGeom prst="rect">
              <a:avLst/>
            </a:prstGeom>
          </p:spPr>
        </p:pic>
        <p:pic>
          <p:nvPicPr>
            <p:cNvPr id="23" name="Picture 152">
              <a:extLst>
                <a:ext uri="{FF2B5EF4-FFF2-40B4-BE49-F238E27FC236}">
                  <a16:creationId xmlns:a16="http://schemas.microsoft.com/office/drawing/2014/main" id="{C5659C8D-5183-E224-2239-D76F3C47B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CrisscrossEtching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987357" y="620670"/>
              <a:ext cx="425499" cy="411883"/>
            </a:xfrm>
            <a:prstGeom prst="rect">
              <a:avLst/>
            </a:prstGeom>
          </p:spPr>
        </p:pic>
      </p:grpSp>
      <p:grpSp>
        <p:nvGrpSpPr>
          <p:cNvPr id="24" name="نجمة 2" descr="غع">
            <a:extLst>
              <a:ext uri="{FF2B5EF4-FFF2-40B4-BE49-F238E27FC236}">
                <a16:creationId xmlns:a16="http://schemas.microsoft.com/office/drawing/2014/main" id="{2561EC05-4B38-1291-CDD2-E6414FA31952}"/>
              </a:ext>
            </a:extLst>
          </p:cNvPr>
          <p:cNvGrpSpPr/>
          <p:nvPr/>
        </p:nvGrpSpPr>
        <p:grpSpPr>
          <a:xfrm>
            <a:off x="5576750" y="1577137"/>
            <a:ext cx="922108" cy="870857"/>
            <a:chOff x="693506" y="378091"/>
            <a:chExt cx="986319" cy="962687"/>
          </a:xfrm>
        </p:grpSpPr>
        <p:pic>
          <p:nvPicPr>
            <p:cNvPr id="25" name="Picture 154">
              <a:extLst>
                <a:ext uri="{FF2B5EF4-FFF2-40B4-BE49-F238E27FC236}">
                  <a16:creationId xmlns:a16="http://schemas.microsoft.com/office/drawing/2014/main" id="{B7901A4D-6C2D-C5C7-2CBB-803481E47E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 l="4328" r="6502" b="31588"/>
            <a:stretch/>
          </p:blipFill>
          <p:spPr>
            <a:xfrm>
              <a:off x="693506" y="378091"/>
              <a:ext cx="986319" cy="962687"/>
            </a:xfrm>
            <a:prstGeom prst="rect">
              <a:avLst/>
            </a:prstGeom>
          </p:spPr>
        </p:pic>
        <p:pic>
          <p:nvPicPr>
            <p:cNvPr id="26" name="Picture 155">
              <a:extLst>
                <a:ext uri="{FF2B5EF4-FFF2-40B4-BE49-F238E27FC236}">
                  <a16:creationId xmlns:a16="http://schemas.microsoft.com/office/drawing/2014/main" id="{4ED31A20-3BC9-0EAF-922F-32D0DDA0D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CrisscrossEtching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987357" y="620670"/>
              <a:ext cx="425499" cy="411883"/>
            </a:xfrm>
            <a:prstGeom prst="rect">
              <a:avLst/>
            </a:prstGeom>
          </p:spPr>
        </p:pic>
      </p:grpSp>
      <p:grpSp>
        <p:nvGrpSpPr>
          <p:cNvPr id="27" name="نجمة 2" descr="غع">
            <a:extLst>
              <a:ext uri="{FF2B5EF4-FFF2-40B4-BE49-F238E27FC236}">
                <a16:creationId xmlns:a16="http://schemas.microsoft.com/office/drawing/2014/main" id="{E316EF57-E3B8-51CB-7BF9-B58F644E45D7}"/>
              </a:ext>
            </a:extLst>
          </p:cNvPr>
          <p:cNvGrpSpPr/>
          <p:nvPr/>
        </p:nvGrpSpPr>
        <p:grpSpPr>
          <a:xfrm>
            <a:off x="7787202" y="1549791"/>
            <a:ext cx="922108" cy="870857"/>
            <a:chOff x="693506" y="378091"/>
            <a:chExt cx="986319" cy="962687"/>
          </a:xfrm>
        </p:grpSpPr>
        <p:pic>
          <p:nvPicPr>
            <p:cNvPr id="28" name="Picture 157">
              <a:extLst>
                <a:ext uri="{FF2B5EF4-FFF2-40B4-BE49-F238E27FC236}">
                  <a16:creationId xmlns:a16="http://schemas.microsoft.com/office/drawing/2014/main" id="{41593374-AB0C-DE14-0403-049F0E42B1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 l="4328" r="6502" b="31588"/>
            <a:stretch/>
          </p:blipFill>
          <p:spPr>
            <a:xfrm>
              <a:off x="693506" y="378091"/>
              <a:ext cx="986319" cy="962687"/>
            </a:xfrm>
            <a:prstGeom prst="rect">
              <a:avLst/>
            </a:prstGeom>
          </p:spPr>
        </p:pic>
        <p:pic>
          <p:nvPicPr>
            <p:cNvPr id="29" name="Picture 158">
              <a:extLst>
                <a:ext uri="{FF2B5EF4-FFF2-40B4-BE49-F238E27FC236}">
                  <a16:creationId xmlns:a16="http://schemas.microsoft.com/office/drawing/2014/main" id="{9E4E3D58-5076-020D-466B-7D7FB4B18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CrisscrossEtching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987357" y="620670"/>
              <a:ext cx="425499" cy="411883"/>
            </a:xfrm>
            <a:prstGeom prst="rect">
              <a:avLst/>
            </a:prstGeom>
          </p:spPr>
        </p:pic>
      </p:grpSp>
      <p:grpSp>
        <p:nvGrpSpPr>
          <p:cNvPr id="30" name="نجمة 2" descr="غع">
            <a:extLst>
              <a:ext uri="{FF2B5EF4-FFF2-40B4-BE49-F238E27FC236}">
                <a16:creationId xmlns:a16="http://schemas.microsoft.com/office/drawing/2014/main" id="{D8A1015E-AB67-A663-D2B4-F25D6A26F6DC}"/>
              </a:ext>
            </a:extLst>
          </p:cNvPr>
          <p:cNvGrpSpPr/>
          <p:nvPr/>
        </p:nvGrpSpPr>
        <p:grpSpPr>
          <a:xfrm>
            <a:off x="6349895" y="1628752"/>
            <a:ext cx="922108" cy="870857"/>
            <a:chOff x="693506" y="378091"/>
            <a:chExt cx="986319" cy="962687"/>
          </a:xfrm>
        </p:grpSpPr>
        <p:pic>
          <p:nvPicPr>
            <p:cNvPr id="31" name="Picture 160">
              <a:extLst>
                <a:ext uri="{FF2B5EF4-FFF2-40B4-BE49-F238E27FC236}">
                  <a16:creationId xmlns:a16="http://schemas.microsoft.com/office/drawing/2014/main" id="{24771FC4-F63C-4395-1A8B-A989FC9B77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 l="4328" r="6502" b="31588"/>
            <a:stretch/>
          </p:blipFill>
          <p:spPr>
            <a:xfrm>
              <a:off x="693506" y="378091"/>
              <a:ext cx="986319" cy="962687"/>
            </a:xfrm>
            <a:prstGeom prst="rect">
              <a:avLst/>
            </a:prstGeom>
          </p:spPr>
        </p:pic>
        <p:pic>
          <p:nvPicPr>
            <p:cNvPr id="32" name="Picture 161">
              <a:extLst>
                <a:ext uri="{FF2B5EF4-FFF2-40B4-BE49-F238E27FC236}">
                  <a16:creationId xmlns:a16="http://schemas.microsoft.com/office/drawing/2014/main" id="{FD260355-7888-08EA-21AB-B1D2FBB56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CrisscrossEtching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987357" y="620670"/>
              <a:ext cx="425499" cy="411883"/>
            </a:xfrm>
            <a:prstGeom prst="rect">
              <a:avLst/>
            </a:prstGeom>
          </p:spPr>
        </p:pic>
      </p:grpSp>
      <p:grpSp>
        <p:nvGrpSpPr>
          <p:cNvPr id="33" name="نجمة 2" descr="غع">
            <a:extLst>
              <a:ext uri="{FF2B5EF4-FFF2-40B4-BE49-F238E27FC236}">
                <a16:creationId xmlns:a16="http://schemas.microsoft.com/office/drawing/2014/main" id="{C8628F7F-A77E-F93E-29B5-DFA2D445B492}"/>
              </a:ext>
            </a:extLst>
          </p:cNvPr>
          <p:cNvGrpSpPr/>
          <p:nvPr/>
        </p:nvGrpSpPr>
        <p:grpSpPr>
          <a:xfrm>
            <a:off x="7056839" y="1407612"/>
            <a:ext cx="922108" cy="870857"/>
            <a:chOff x="693506" y="378091"/>
            <a:chExt cx="986319" cy="962687"/>
          </a:xfrm>
        </p:grpSpPr>
        <p:pic>
          <p:nvPicPr>
            <p:cNvPr id="34" name="Picture 163">
              <a:extLst>
                <a:ext uri="{FF2B5EF4-FFF2-40B4-BE49-F238E27FC236}">
                  <a16:creationId xmlns:a16="http://schemas.microsoft.com/office/drawing/2014/main" id="{82708AF8-417B-4D20-4595-94B50754CB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 l="4328" r="6502" b="31588"/>
            <a:stretch/>
          </p:blipFill>
          <p:spPr>
            <a:xfrm>
              <a:off x="693506" y="378091"/>
              <a:ext cx="986319" cy="962687"/>
            </a:xfrm>
            <a:prstGeom prst="rect">
              <a:avLst/>
            </a:prstGeom>
          </p:spPr>
        </p:pic>
        <p:pic>
          <p:nvPicPr>
            <p:cNvPr id="35" name="Picture 164">
              <a:extLst>
                <a:ext uri="{FF2B5EF4-FFF2-40B4-BE49-F238E27FC236}">
                  <a16:creationId xmlns:a16="http://schemas.microsoft.com/office/drawing/2014/main" id="{7B0CEBE5-A575-F5AA-7F4D-5B9FD2896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CrisscrossEtching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987357" y="620670"/>
              <a:ext cx="425499" cy="411883"/>
            </a:xfrm>
            <a:prstGeom prst="rect">
              <a:avLst/>
            </a:prstGeom>
          </p:spPr>
        </p:pic>
      </p:grpSp>
      <p:grpSp>
        <p:nvGrpSpPr>
          <p:cNvPr id="36" name="نجمة 2" descr="غع">
            <a:extLst>
              <a:ext uri="{FF2B5EF4-FFF2-40B4-BE49-F238E27FC236}">
                <a16:creationId xmlns:a16="http://schemas.microsoft.com/office/drawing/2014/main" id="{5F84A018-0A14-201C-2371-7C3AB28F0A6C}"/>
              </a:ext>
            </a:extLst>
          </p:cNvPr>
          <p:cNvGrpSpPr/>
          <p:nvPr/>
        </p:nvGrpSpPr>
        <p:grpSpPr>
          <a:xfrm>
            <a:off x="8233601" y="2354322"/>
            <a:ext cx="922108" cy="870857"/>
            <a:chOff x="693506" y="378091"/>
            <a:chExt cx="986319" cy="962687"/>
          </a:xfrm>
        </p:grpSpPr>
        <p:pic>
          <p:nvPicPr>
            <p:cNvPr id="37" name="Picture 166">
              <a:extLst>
                <a:ext uri="{FF2B5EF4-FFF2-40B4-BE49-F238E27FC236}">
                  <a16:creationId xmlns:a16="http://schemas.microsoft.com/office/drawing/2014/main" id="{5EF57FBF-3A15-B4C9-C453-4A2A996454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 l="4328" r="6502" b="31588"/>
            <a:stretch/>
          </p:blipFill>
          <p:spPr>
            <a:xfrm>
              <a:off x="693506" y="378091"/>
              <a:ext cx="986319" cy="962687"/>
            </a:xfrm>
            <a:prstGeom prst="rect">
              <a:avLst/>
            </a:prstGeom>
          </p:spPr>
        </p:pic>
        <p:pic>
          <p:nvPicPr>
            <p:cNvPr id="38" name="Picture 167">
              <a:extLst>
                <a:ext uri="{FF2B5EF4-FFF2-40B4-BE49-F238E27FC236}">
                  <a16:creationId xmlns:a16="http://schemas.microsoft.com/office/drawing/2014/main" id="{073B1829-B90F-C1ED-EF90-3714B64DE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CrisscrossEtching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987357" y="620670"/>
              <a:ext cx="425499" cy="411883"/>
            </a:xfrm>
            <a:prstGeom prst="rect">
              <a:avLst/>
            </a:prstGeom>
          </p:spPr>
        </p:pic>
      </p:grpSp>
      <p:grpSp>
        <p:nvGrpSpPr>
          <p:cNvPr id="39" name="نجمة 2" descr="غع">
            <a:extLst>
              <a:ext uri="{FF2B5EF4-FFF2-40B4-BE49-F238E27FC236}">
                <a16:creationId xmlns:a16="http://schemas.microsoft.com/office/drawing/2014/main" id="{85BC3F15-C9AA-36B6-E796-5E6DEFC1061B}"/>
              </a:ext>
            </a:extLst>
          </p:cNvPr>
          <p:cNvGrpSpPr/>
          <p:nvPr/>
        </p:nvGrpSpPr>
        <p:grpSpPr>
          <a:xfrm>
            <a:off x="7461134" y="2397919"/>
            <a:ext cx="922108" cy="870857"/>
            <a:chOff x="693506" y="378091"/>
            <a:chExt cx="986319" cy="962687"/>
          </a:xfrm>
        </p:grpSpPr>
        <p:pic>
          <p:nvPicPr>
            <p:cNvPr id="40" name="Picture 169">
              <a:extLst>
                <a:ext uri="{FF2B5EF4-FFF2-40B4-BE49-F238E27FC236}">
                  <a16:creationId xmlns:a16="http://schemas.microsoft.com/office/drawing/2014/main" id="{68C6E9C8-621F-446E-7BF5-283EBBA7D5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 l="4328" r="6502" b="31588"/>
            <a:stretch/>
          </p:blipFill>
          <p:spPr>
            <a:xfrm>
              <a:off x="693506" y="378091"/>
              <a:ext cx="986319" cy="962687"/>
            </a:xfrm>
            <a:prstGeom prst="rect">
              <a:avLst/>
            </a:prstGeom>
          </p:spPr>
        </p:pic>
        <p:pic>
          <p:nvPicPr>
            <p:cNvPr id="41" name="Picture 170">
              <a:extLst>
                <a:ext uri="{FF2B5EF4-FFF2-40B4-BE49-F238E27FC236}">
                  <a16:creationId xmlns:a16="http://schemas.microsoft.com/office/drawing/2014/main" id="{6C5DDEB8-FE50-25CB-545D-2F9E848F8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CrisscrossEtching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987357" y="620670"/>
              <a:ext cx="425499" cy="411883"/>
            </a:xfrm>
            <a:prstGeom prst="rect">
              <a:avLst/>
            </a:prstGeom>
          </p:spPr>
        </p:pic>
      </p:grpSp>
      <p:grpSp>
        <p:nvGrpSpPr>
          <p:cNvPr id="42" name="نجمة 2" descr="غع">
            <a:extLst>
              <a:ext uri="{FF2B5EF4-FFF2-40B4-BE49-F238E27FC236}">
                <a16:creationId xmlns:a16="http://schemas.microsoft.com/office/drawing/2014/main" id="{603D4AA7-55E1-C849-53D7-D90104CE013E}"/>
              </a:ext>
            </a:extLst>
          </p:cNvPr>
          <p:cNvGrpSpPr/>
          <p:nvPr/>
        </p:nvGrpSpPr>
        <p:grpSpPr>
          <a:xfrm>
            <a:off x="6743197" y="2360554"/>
            <a:ext cx="922108" cy="870857"/>
            <a:chOff x="693506" y="378091"/>
            <a:chExt cx="986319" cy="962687"/>
          </a:xfrm>
        </p:grpSpPr>
        <p:pic>
          <p:nvPicPr>
            <p:cNvPr id="43" name="Picture 172">
              <a:extLst>
                <a:ext uri="{FF2B5EF4-FFF2-40B4-BE49-F238E27FC236}">
                  <a16:creationId xmlns:a16="http://schemas.microsoft.com/office/drawing/2014/main" id="{A2DC1325-A66E-B453-F336-36E14BD726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 l="4328" r="6502" b="31588"/>
            <a:stretch/>
          </p:blipFill>
          <p:spPr>
            <a:xfrm>
              <a:off x="693506" y="378091"/>
              <a:ext cx="986319" cy="962687"/>
            </a:xfrm>
            <a:prstGeom prst="rect">
              <a:avLst/>
            </a:prstGeom>
          </p:spPr>
        </p:pic>
        <p:pic>
          <p:nvPicPr>
            <p:cNvPr id="44" name="Picture 173">
              <a:extLst>
                <a:ext uri="{FF2B5EF4-FFF2-40B4-BE49-F238E27FC236}">
                  <a16:creationId xmlns:a16="http://schemas.microsoft.com/office/drawing/2014/main" id="{65DF3A4F-59F3-ED29-A0E3-F957D842D7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CrisscrossEtching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987357" y="620670"/>
              <a:ext cx="425499" cy="411883"/>
            </a:xfrm>
            <a:prstGeom prst="rect">
              <a:avLst/>
            </a:prstGeom>
          </p:spPr>
        </p:pic>
      </p:grpSp>
      <p:grpSp>
        <p:nvGrpSpPr>
          <p:cNvPr id="45" name="نجمة 2" descr="غع">
            <a:extLst>
              <a:ext uri="{FF2B5EF4-FFF2-40B4-BE49-F238E27FC236}">
                <a16:creationId xmlns:a16="http://schemas.microsoft.com/office/drawing/2014/main" id="{B6E52F69-14E6-A51B-4628-A9F47B7FD641}"/>
              </a:ext>
            </a:extLst>
          </p:cNvPr>
          <p:cNvGrpSpPr/>
          <p:nvPr/>
        </p:nvGrpSpPr>
        <p:grpSpPr>
          <a:xfrm>
            <a:off x="5830756" y="2356462"/>
            <a:ext cx="922108" cy="870857"/>
            <a:chOff x="693506" y="378091"/>
            <a:chExt cx="986319" cy="962687"/>
          </a:xfrm>
        </p:grpSpPr>
        <p:pic>
          <p:nvPicPr>
            <p:cNvPr id="46" name="Picture 175">
              <a:extLst>
                <a:ext uri="{FF2B5EF4-FFF2-40B4-BE49-F238E27FC236}">
                  <a16:creationId xmlns:a16="http://schemas.microsoft.com/office/drawing/2014/main" id="{C52CB38C-6C5B-0008-9994-260DC0F550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 l="4328" r="6502" b="31588"/>
            <a:stretch/>
          </p:blipFill>
          <p:spPr>
            <a:xfrm>
              <a:off x="693506" y="378091"/>
              <a:ext cx="986319" cy="962687"/>
            </a:xfrm>
            <a:prstGeom prst="rect">
              <a:avLst/>
            </a:prstGeom>
          </p:spPr>
        </p:pic>
        <p:pic>
          <p:nvPicPr>
            <p:cNvPr id="47" name="Picture 176">
              <a:extLst>
                <a:ext uri="{FF2B5EF4-FFF2-40B4-BE49-F238E27FC236}">
                  <a16:creationId xmlns:a16="http://schemas.microsoft.com/office/drawing/2014/main" id="{5450D4FE-3002-94FD-6CED-B384923AAE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CrisscrossEtching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987357" y="620670"/>
              <a:ext cx="425499" cy="411883"/>
            </a:xfrm>
            <a:prstGeom prst="rect">
              <a:avLst/>
            </a:prstGeom>
          </p:spPr>
        </p:pic>
      </p:grpSp>
      <p:grpSp>
        <p:nvGrpSpPr>
          <p:cNvPr id="48" name="نجمة 2" descr="غع">
            <a:extLst>
              <a:ext uri="{FF2B5EF4-FFF2-40B4-BE49-F238E27FC236}">
                <a16:creationId xmlns:a16="http://schemas.microsoft.com/office/drawing/2014/main" id="{43B85EDD-2836-11DB-2B07-A83D85A1F4FD}"/>
              </a:ext>
            </a:extLst>
          </p:cNvPr>
          <p:cNvGrpSpPr/>
          <p:nvPr/>
        </p:nvGrpSpPr>
        <p:grpSpPr>
          <a:xfrm>
            <a:off x="5041570" y="2222086"/>
            <a:ext cx="922108" cy="870857"/>
            <a:chOff x="693506" y="378091"/>
            <a:chExt cx="986319" cy="962687"/>
          </a:xfrm>
        </p:grpSpPr>
        <p:pic>
          <p:nvPicPr>
            <p:cNvPr id="49" name="Picture 178">
              <a:extLst>
                <a:ext uri="{FF2B5EF4-FFF2-40B4-BE49-F238E27FC236}">
                  <a16:creationId xmlns:a16="http://schemas.microsoft.com/office/drawing/2014/main" id="{7A66743B-F6BA-12EB-90D5-DB039CE77C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 l="4328" r="6502" b="31588"/>
            <a:stretch/>
          </p:blipFill>
          <p:spPr>
            <a:xfrm>
              <a:off x="693506" y="378091"/>
              <a:ext cx="986319" cy="962687"/>
            </a:xfrm>
            <a:prstGeom prst="rect">
              <a:avLst/>
            </a:prstGeom>
          </p:spPr>
        </p:pic>
        <p:pic>
          <p:nvPicPr>
            <p:cNvPr id="50" name="Picture 179">
              <a:extLst>
                <a:ext uri="{FF2B5EF4-FFF2-40B4-BE49-F238E27FC236}">
                  <a16:creationId xmlns:a16="http://schemas.microsoft.com/office/drawing/2014/main" id="{27FBD5C0-05F1-9296-F69A-FD8BD66F8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CrisscrossEtching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987357" y="620670"/>
              <a:ext cx="425499" cy="411883"/>
            </a:xfrm>
            <a:prstGeom prst="rect">
              <a:avLst/>
            </a:prstGeom>
          </p:spPr>
        </p:pic>
      </p:grpSp>
      <p:grpSp>
        <p:nvGrpSpPr>
          <p:cNvPr id="51" name="نجمة 2" descr="غع">
            <a:extLst>
              <a:ext uri="{FF2B5EF4-FFF2-40B4-BE49-F238E27FC236}">
                <a16:creationId xmlns:a16="http://schemas.microsoft.com/office/drawing/2014/main" id="{9924A0F9-D0B2-7B20-E827-A6FF661CFB15}"/>
              </a:ext>
            </a:extLst>
          </p:cNvPr>
          <p:cNvGrpSpPr/>
          <p:nvPr/>
        </p:nvGrpSpPr>
        <p:grpSpPr>
          <a:xfrm>
            <a:off x="4772770" y="2912187"/>
            <a:ext cx="922108" cy="870857"/>
            <a:chOff x="693506" y="378091"/>
            <a:chExt cx="986319" cy="962687"/>
          </a:xfrm>
        </p:grpSpPr>
        <p:pic>
          <p:nvPicPr>
            <p:cNvPr id="52" name="Picture 181">
              <a:extLst>
                <a:ext uri="{FF2B5EF4-FFF2-40B4-BE49-F238E27FC236}">
                  <a16:creationId xmlns:a16="http://schemas.microsoft.com/office/drawing/2014/main" id="{18B909D2-9AE4-E022-7ED7-E08294A08C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 l="4328" r="6502" b="31588"/>
            <a:stretch/>
          </p:blipFill>
          <p:spPr>
            <a:xfrm>
              <a:off x="693506" y="378091"/>
              <a:ext cx="986319" cy="962687"/>
            </a:xfrm>
            <a:prstGeom prst="rect">
              <a:avLst/>
            </a:prstGeom>
          </p:spPr>
        </p:pic>
        <p:pic>
          <p:nvPicPr>
            <p:cNvPr id="53" name="Picture 182">
              <a:extLst>
                <a:ext uri="{FF2B5EF4-FFF2-40B4-BE49-F238E27FC236}">
                  <a16:creationId xmlns:a16="http://schemas.microsoft.com/office/drawing/2014/main" id="{8CC6D274-F59F-BD4B-7BE2-C847B5DD3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CrisscrossEtching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987357" y="620670"/>
              <a:ext cx="425499" cy="411883"/>
            </a:xfrm>
            <a:prstGeom prst="rect">
              <a:avLst/>
            </a:prstGeom>
          </p:spPr>
        </p:pic>
      </p:grpSp>
      <p:grpSp>
        <p:nvGrpSpPr>
          <p:cNvPr id="54" name="نجمة 2" descr="غع">
            <a:extLst>
              <a:ext uri="{FF2B5EF4-FFF2-40B4-BE49-F238E27FC236}">
                <a16:creationId xmlns:a16="http://schemas.microsoft.com/office/drawing/2014/main" id="{CAB63875-F3EE-1C0C-2AD9-5B38A6D0F4A3}"/>
              </a:ext>
            </a:extLst>
          </p:cNvPr>
          <p:cNvGrpSpPr/>
          <p:nvPr/>
        </p:nvGrpSpPr>
        <p:grpSpPr>
          <a:xfrm>
            <a:off x="5421637" y="3038320"/>
            <a:ext cx="922108" cy="870857"/>
            <a:chOff x="693506" y="378091"/>
            <a:chExt cx="986319" cy="962687"/>
          </a:xfrm>
        </p:grpSpPr>
        <p:pic>
          <p:nvPicPr>
            <p:cNvPr id="55" name="Picture 184">
              <a:extLst>
                <a:ext uri="{FF2B5EF4-FFF2-40B4-BE49-F238E27FC236}">
                  <a16:creationId xmlns:a16="http://schemas.microsoft.com/office/drawing/2014/main" id="{BCA9494E-4494-80CF-AA83-DD12F5D826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 l="4328" r="6502" b="31588"/>
            <a:stretch/>
          </p:blipFill>
          <p:spPr>
            <a:xfrm>
              <a:off x="693506" y="378091"/>
              <a:ext cx="986319" cy="962687"/>
            </a:xfrm>
            <a:prstGeom prst="rect">
              <a:avLst/>
            </a:prstGeom>
          </p:spPr>
        </p:pic>
        <p:pic>
          <p:nvPicPr>
            <p:cNvPr id="56" name="Picture 185">
              <a:extLst>
                <a:ext uri="{FF2B5EF4-FFF2-40B4-BE49-F238E27FC236}">
                  <a16:creationId xmlns:a16="http://schemas.microsoft.com/office/drawing/2014/main" id="{2FEC9080-00A5-80BA-FADC-D2C4D3D9E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CrisscrossEtching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987357" y="620670"/>
              <a:ext cx="425499" cy="411883"/>
            </a:xfrm>
            <a:prstGeom prst="rect">
              <a:avLst/>
            </a:prstGeom>
          </p:spPr>
        </p:pic>
      </p:grpSp>
      <p:grpSp>
        <p:nvGrpSpPr>
          <p:cNvPr id="57" name="نجمة 2" descr="غع">
            <a:extLst>
              <a:ext uri="{FF2B5EF4-FFF2-40B4-BE49-F238E27FC236}">
                <a16:creationId xmlns:a16="http://schemas.microsoft.com/office/drawing/2014/main" id="{AFDCF021-499D-FD8B-BF7C-C116BF56C414}"/>
              </a:ext>
            </a:extLst>
          </p:cNvPr>
          <p:cNvGrpSpPr/>
          <p:nvPr/>
        </p:nvGrpSpPr>
        <p:grpSpPr>
          <a:xfrm>
            <a:off x="6342843" y="3152569"/>
            <a:ext cx="922108" cy="870857"/>
            <a:chOff x="693506" y="378091"/>
            <a:chExt cx="986319" cy="962687"/>
          </a:xfrm>
        </p:grpSpPr>
        <p:pic>
          <p:nvPicPr>
            <p:cNvPr id="58" name="Picture 187">
              <a:extLst>
                <a:ext uri="{FF2B5EF4-FFF2-40B4-BE49-F238E27FC236}">
                  <a16:creationId xmlns:a16="http://schemas.microsoft.com/office/drawing/2014/main" id="{B6A39ABD-A37C-520C-4800-6F9CC61BBC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 l="4328" r="6502" b="31588"/>
            <a:stretch/>
          </p:blipFill>
          <p:spPr>
            <a:xfrm>
              <a:off x="693506" y="378091"/>
              <a:ext cx="986319" cy="962687"/>
            </a:xfrm>
            <a:prstGeom prst="rect">
              <a:avLst/>
            </a:prstGeom>
          </p:spPr>
        </p:pic>
        <p:pic>
          <p:nvPicPr>
            <p:cNvPr id="59" name="Picture 188">
              <a:extLst>
                <a:ext uri="{FF2B5EF4-FFF2-40B4-BE49-F238E27FC236}">
                  <a16:creationId xmlns:a16="http://schemas.microsoft.com/office/drawing/2014/main" id="{0FDE01C6-C643-DB5B-D7B0-D71F10CF28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CrisscrossEtching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987357" y="620670"/>
              <a:ext cx="425499" cy="411883"/>
            </a:xfrm>
            <a:prstGeom prst="rect">
              <a:avLst/>
            </a:prstGeom>
          </p:spPr>
        </p:pic>
      </p:grpSp>
      <p:grpSp>
        <p:nvGrpSpPr>
          <p:cNvPr id="60" name="نجمة 2" descr="غع">
            <a:extLst>
              <a:ext uri="{FF2B5EF4-FFF2-40B4-BE49-F238E27FC236}">
                <a16:creationId xmlns:a16="http://schemas.microsoft.com/office/drawing/2014/main" id="{0A3151E4-1F2C-1A0D-9E82-5E348C10700D}"/>
              </a:ext>
            </a:extLst>
          </p:cNvPr>
          <p:cNvGrpSpPr/>
          <p:nvPr/>
        </p:nvGrpSpPr>
        <p:grpSpPr>
          <a:xfrm>
            <a:off x="7122362" y="3081909"/>
            <a:ext cx="922108" cy="870857"/>
            <a:chOff x="693506" y="378091"/>
            <a:chExt cx="986319" cy="962687"/>
          </a:xfrm>
        </p:grpSpPr>
        <p:pic>
          <p:nvPicPr>
            <p:cNvPr id="61" name="Picture 190">
              <a:extLst>
                <a:ext uri="{FF2B5EF4-FFF2-40B4-BE49-F238E27FC236}">
                  <a16:creationId xmlns:a16="http://schemas.microsoft.com/office/drawing/2014/main" id="{CAEE435F-E1AD-CAD3-8867-4809C8FFAA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 l="4328" r="6502" b="31588"/>
            <a:stretch/>
          </p:blipFill>
          <p:spPr>
            <a:xfrm>
              <a:off x="693506" y="378091"/>
              <a:ext cx="986319" cy="962687"/>
            </a:xfrm>
            <a:prstGeom prst="rect">
              <a:avLst/>
            </a:prstGeom>
          </p:spPr>
        </p:pic>
        <p:pic>
          <p:nvPicPr>
            <p:cNvPr id="62" name="Picture 191">
              <a:extLst>
                <a:ext uri="{FF2B5EF4-FFF2-40B4-BE49-F238E27FC236}">
                  <a16:creationId xmlns:a16="http://schemas.microsoft.com/office/drawing/2014/main" id="{25C99A62-268C-D4F7-4E65-9EF0035E6C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CrisscrossEtching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987357" y="620670"/>
              <a:ext cx="425499" cy="411883"/>
            </a:xfrm>
            <a:prstGeom prst="rect">
              <a:avLst/>
            </a:prstGeom>
          </p:spPr>
        </p:pic>
      </p:grpSp>
      <p:grpSp>
        <p:nvGrpSpPr>
          <p:cNvPr id="63" name="نجمة 2" descr="غع">
            <a:extLst>
              <a:ext uri="{FF2B5EF4-FFF2-40B4-BE49-F238E27FC236}">
                <a16:creationId xmlns:a16="http://schemas.microsoft.com/office/drawing/2014/main" id="{3A226F42-F139-B247-C8F0-A635A92A0913}"/>
              </a:ext>
            </a:extLst>
          </p:cNvPr>
          <p:cNvGrpSpPr/>
          <p:nvPr/>
        </p:nvGrpSpPr>
        <p:grpSpPr>
          <a:xfrm>
            <a:off x="7977063" y="3168539"/>
            <a:ext cx="922108" cy="870857"/>
            <a:chOff x="693506" y="378091"/>
            <a:chExt cx="986319" cy="962687"/>
          </a:xfrm>
        </p:grpSpPr>
        <p:pic>
          <p:nvPicPr>
            <p:cNvPr id="64" name="Picture 193">
              <a:extLst>
                <a:ext uri="{FF2B5EF4-FFF2-40B4-BE49-F238E27FC236}">
                  <a16:creationId xmlns:a16="http://schemas.microsoft.com/office/drawing/2014/main" id="{ECBEB8F1-27C2-4C25-62ED-CB1EC7456A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 l="4328" r="6502" b="31588"/>
            <a:stretch/>
          </p:blipFill>
          <p:spPr>
            <a:xfrm>
              <a:off x="693506" y="378091"/>
              <a:ext cx="986319" cy="962687"/>
            </a:xfrm>
            <a:prstGeom prst="rect">
              <a:avLst/>
            </a:prstGeom>
          </p:spPr>
        </p:pic>
        <p:pic>
          <p:nvPicPr>
            <p:cNvPr id="65" name="Picture 194">
              <a:extLst>
                <a:ext uri="{FF2B5EF4-FFF2-40B4-BE49-F238E27FC236}">
                  <a16:creationId xmlns:a16="http://schemas.microsoft.com/office/drawing/2014/main" id="{007AE1D5-D4AF-9C6D-3247-D6DFEC03F2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CrisscrossEtching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987357" y="620670"/>
              <a:ext cx="425499" cy="411883"/>
            </a:xfrm>
            <a:prstGeom prst="rect">
              <a:avLst/>
            </a:prstGeom>
          </p:spPr>
        </p:pic>
      </p:grpSp>
      <p:grpSp>
        <p:nvGrpSpPr>
          <p:cNvPr id="66" name="نجمة 2" descr="غع">
            <a:extLst>
              <a:ext uri="{FF2B5EF4-FFF2-40B4-BE49-F238E27FC236}">
                <a16:creationId xmlns:a16="http://schemas.microsoft.com/office/drawing/2014/main" id="{49561031-81B1-8A69-1850-9193630AEDF0}"/>
              </a:ext>
            </a:extLst>
          </p:cNvPr>
          <p:cNvGrpSpPr/>
          <p:nvPr/>
        </p:nvGrpSpPr>
        <p:grpSpPr>
          <a:xfrm>
            <a:off x="7044274" y="3806886"/>
            <a:ext cx="922108" cy="870857"/>
            <a:chOff x="693506" y="378091"/>
            <a:chExt cx="986319" cy="962687"/>
          </a:xfrm>
        </p:grpSpPr>
        <p:pic>
          <p:nvPicPr>
            <p:cNvPr id="67" name="Picture 196">
              <a:extLst>
                <a:ext uri="{FF2B5EF4-FFF2-40B4-BE49-F238E27FC236}">
                  <a16:creationId xmlns:a16="http://schemas.microsoft.com/office/drawing/2014/main" id="{4084B8DC-1C99-E449-CF88-BCC89656B2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 l="4328" r="6502" b="31588"/>
            <a:stretch/>
          </p:blipFill>
          <p:spPr>
            <a:xfrm>
              <a:off x="693506" y="378091"/>
              <a:ext cx="986319" cy="962687"/>
            </a:xfrm>
            <a:prstGeom prst="rect">
              <a:avLst/>
            </a:prstGeom>
          </p:spPr>
        </p:pic>
        <p:pic>
          <p:nvPicPr>
            <p:cNvPr id="68" name="Picture 197">
              <a:extLst>
                <a:ext uri="{FF2B5EF4-FFF2-40B4-BE49-F238E27FC236}">
                  <a16:creationId xmlns:a16="http://schemas.microsoft.com/office/drawing/2014/main" id="{AE22FCEE-2DAB-8493-C997-14BC36CFB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CrisscrossEtching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987357" y="620670"/>
              <a:ext cx="425499" cy="411883"/>
            </a:xfrm>
            <a:prstGeom prst="rect">
              <a:avLst/>
            </a:prstGeom>
          </p:spPr>
        </p:pic>
      </p:grpSp>
      <p:grpSp>
        <p:nvGrpSpPr>
          <p:cNvPr id="69" name="نجمة 2" descr="غع">
            <a:extLst>
              <a:ext uri="{FF2B5EF4-FFF2-40B4-BE49-F238E27FC236}">
                <a16:creationId xmlns:a16="http://schemas.microsoft.com/office/drawing/2014/main" id="{A0E86D3E-C476-211E-9BA3-ABF224A270B0}"/>
              </a:ext>
            </a:extLst>
          </p:cNvPr>
          <p:cNvGrpSpPr/>
          <p:nvPr/>
        </p:nvGrpSpPr>
        <p:grpSpPr>
          <a:xfrm>
            <a:off x="6321314" y="4053866"/>
            <a:ext cx="922108" cy="870857"/>
            <a:chOff x="693506" y="378091"/>
            <a:chExt cx="986319" cy="962687"/>
          </a:xfrm>
        </p:grpSpPr>
        <p:pic>
          <p:nvPicPr>
            <p:cNvPr id="70" name="Picture 199">
              <a:extLst>
                <a:ext uri="{FF2B5EF4-FFF2-40B4-BE49-F238E27FC236}">
                  <a16:creationId xmlns:a16="http://schemas.microsoft.com/office/drawing/2014/main" id="{1A9DBB2E-52BE-22EA-D77A-FBAAEFC2FD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 l="4328" r="6502" b="31588"/>
            <a:stretch/>
          </p:blipFill>
          <p:spPr>
            <a:xfrm>
              <a:off x="693506" y="378091"/>
              <a:ext cx="986319" cy="962687"/>
            </a:xfrm>
            <a:prstGeom prst="rect">
              <a:avLst/>
            </a:prstGeom>
          </p:spPr>
        </p:pic>
        <p:pic>
          <p:nvPicPr>
            <p:cNvPr id="71" name="Picture 200">
              <a:extLst>
                <a:ext uri="{FF2B5EF4-FFF2-40B4-BE49-F238E27FC236}">
                  <a16:creationId xmlns:a16="http://schemas.microsoft.com/office/drawing/2014/main" id="{1BAB9DD0-9FDB-0D1B-4C3E-46E67BC44A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CrisscrossEtching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987357" y="620670"/>
              <a:ext cx="425499" cy="411883"/>
            </a:xfrm>
            <a:prstGeom prst="rect">
              <a:avLst/>
            </a:prstGeom>
          </p:spPr>
        </p:pic>
      </p:grpSp>
      <p:grpSp>
        <p:nvGrpSpPr>
          <p:cNvPr id="72" name="نجمة 2" descr="غع">
            <a:extLst>
              <a:ext uri="{FF2B5EF4-FFF2-40B4-BE49-F238E27FC236}">
                <a16:creationId xmlns:a16="http://schemas.microsoft.com/office/drawing/2014/main" id="{AD484735-02CB-5BD0-8449-D8F6972D58C2}"/>
              </a:ext>
            </a:extLst>
          </p:cNvPr>
          <p:cNvGrpSpPr/>
          <p:nvPr/>
        </p:nvGrpSpPr>
        <p:grpSpPr>
          <a:xfrm>
            <a:off x="5580862" y="3836578"/>
            <a:ext cx="922108" cy="870857"/>
            <a:chOff x="693506" y="378091"/>
            <a:chExt cx="986319" cy="962687"/>
          </a:xfrm>
        </p:grpSpPr>
        <p:pic>
          <p:nvPicPr>
            <p:cNvPr id="73" name="Picture 202">
              <a:extLst>
                <a:ext uri="{FF2B5EF4-FFF2-40B4-BE49-F238E27FC236}">
                  <a16:creationId xmlns:a16="http://schemas.microsoft.com/office/drawing/2014/main" id="{C56D7973-0661-99B5-5E0E-99E1DD36B5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 l="4328" r="6502" b="31588"/>
            <a:stretch/>
          </p:blipFill>
          <p:spPr>
            <a:xfrm>
              <a:off x="693506" y="378091"/>
              <a:ext cx="986319" cy="962687"/>
            </a:xfrm>
            <a:prstGeom prst="rect">
              <a:avLst/>
            </a:prstGeom>
          </p:spPr>
        </p:pic>
        <p:pic>
          <p:nvPicPr>
            <p:cNvPr id="74" name="Picture 203">
              <a:extLst>
                <a:ext uri="{FF2B5EF4-FFF2-40B4-BE49-F238E27FC236}">
                  <a16:creationId xmlns:a16="http://schemas.microsoft.com/office/drawing/2014/main" id="{0E1AFFB1-28EB-B0C9-1F02-853F9BAC2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CrisscrossEtching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987357" y="620670"/>
              <a:ext cx="425499" cy="411883"/>
            </a:xfrm>
            <a:prstGeom prst="rect">
              <a:avLst/>
            </a:prstGeom>
          </p:spPr>
        </p:pic>
      </p:grpSp>
      <p:grpSp>
        <p:nvGrpSpPr>
          <p:cNvPr id="75" name="نجمة 2" descr="غع">
            <a:extLst>
              <a:ext uri="{FF2B5EF4-FFF2-40B4-BE49-F238E27FC236}">
                <a16:creationId xmlns:a16="http://schemas.microsoft.com/office/drawing/2014/main" id="{63126012-2AAF-09B8-DFA3-3E50924F76F1}"/>
              </a:ext>
            </a:extLst>
          </p:cNvPr>
          <p:cNvGrpSpPr/>
          <p:nvPr/>
        </p:nvGrpSpPr>
        <p:grpSpPr>
          <a:xfrm>
            <a:off x="4818882" y="3703597"/>
            <a:ext cx="922108" cy="870857"/>
            <a:chOff x="693506" y="378091"/>
            <a:chExt cx="986319" cy="962687"/>
          </a:xfrm>
        </p:grpSpPr>
        <p:pic>
          <p:nvPicPr>
            <p:cNvPr id="76" name="Picture 205">
              <a:extLst>
                <a:ext uri="{FF2B5EF4-FFF2-40B4-BE49-F238E27FC236}">
                  <a16:creationId xmlns:a16="http://schemas.microsoft.com/office/drawing/2014/main" id="{F025F3B4-3ECE-D856-E74C-F1FFBFFEDD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 l="4328" r="6502" b="31588"/>
            <a:stretch/>
          </p:blipFill>
          <p:spPr>
            <a:xfrm>
              <a:off x="693506" y="378091"/>
              <a:ext cx="986319" cy="962687"/>
            </a:xfrm>
            <a:prstGeom prst="rect">
              <a:avLst/>
            </a:prstGeom>
          </p:spPr>
        </p:pic>
        <p:pic>
          <p:nvPicPr>
            <p:cNvPr id="77" name="Picture 206">
              <a:extLst>
                <a:ext uri="{FF2B5EF4-FFF2-40B4-BE49-F238E27FC236}">
                  <a16:creationId xmlns:a16="http://schemas.microsoft.com/office/drawing/2014/main" id="{6F32BBF7-5C78-7777-FE35-29CC92C31C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CrisscrossEtching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987357" y="620670"/>
              <a:ext cx="425499" cy="411883"/>
            </a:xfrm>
            <a:prstGeom prst="rect">
              <a:avLst/>
            </a:prstGeom>
          </p:spPr>
        </p:pic>
      </p:grpSp>
      <p:grpSp>
        <p:nvGrpSpPr>
          <p:cNvPr id="78" name="نجمة 2" descr="غع">
            <a:extLst>
              <a:ext uri="{FF2B5EF4-FFF2-40B4-BE49-F238E27FC236}">
                <a16:creationId xmlns:a16="http://schemas.microsoft.com/office/drawing/2014/main" id="{592C7E35-4904-9B11-E638-A012B828852C}"/>
              </a:ext>
            </a:extLst>
          </p:cNvPr>
          <p:cNvGrpSpPr/>
          <p:nvPr/>
        </p:nvGrpSpPr>
        <p:grpSpPr>
          <a:xfrm>
            <a:off x="7765598" y="3989262"/>
            <a:ext cx="922108" cy="870857"/>
            <a:chOff x="693506" y="378091"/>
            <a:chExt cx="986319" cy="962687"/>
          </a:xfrm>
        </p:grpSpPr>
        <p:pic>
          <p:nvPicPr>
            <p:cNvPr id="79" name="Picture 208">
              <a:extLst>
                <a:ext uri="{FF2B5EF4-FFF2-40B4-BE49-F238E27FC236}">
                  <a16:creationId xmlns:a16="http://schemas.microsoft.com/office/drawing/2014/main" id="{945E6A9F-DBA7-ADB7-1647-6079FBF161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 l="4328" r="6502" b="31588"/>
            <a:stretch/>
          </p:blipFill>
          <p:spPr>
            <a:xfrm>
              <a:off x="693506" y="378091"/>
              <a:ext cx="986319" cy="962687"/>
            </a:xfrm>
            <a:prstGeom prst="rect">
              <a:avLst/>
            </a:prstGeom>
          </p:spPr>
        </p:pic>
        <p:pic>
          <p:nvPicPr>
            <p:cNvPr id="80" name="Picture 209">
              <a:extLst>
                <a:ext uri="{FF2B5EF4-FFF2-40B4-BE49-F238E27FC236}">
                  <a16:creationId xmlns:a16="http://schemas.microsoft.com/office/drawing/2014/main" id="{7BE0B2A9-2885-D18A-D59F-DBF4072D0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CrisscrossEtching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987357" y="620670"/>
              <a:ext cx="425499" cy="411883"/>
            </a:xfrm>
            <a:prstGeom prst="rect">
              <a:avLst/>
            </a:prstGeom>
          </p:spPr>
        </p:pic>
      </p:grpSp>
      <p:grpSp>
        <p:nvGrpSpPr>
          <p:cNvPr id="81" name="فريق 1">
            <a:extLst>
              <a:ext uri="{FF2B5EF4-FFF2-40B4-BE49-F238E27FC236}">
                <a16:creationId xmlns:a16="http://schemas.microsoft.com/office/drawing/2014/main" id="{F6926124-B84D-6673-12AE-40A278403F3E}"/>
              </a:ext>
            </a:extLst>
          </p:cNvPr>
          <p:cNvGrpSpPr/>
          <p:nvPr/>
        </p:nvGrpSpPr>
        <p:grpSpPr>
          <a:xfrm>
            <a:off x="6075582" y="383925"/>
            <a:ext cx="1641211" cy="535700"/>
            <a:chOff x="5796835" y="3332287"/>
            <a:chExt cx="2496369" cy="629401"/>
          </a:xfrm>
          <a:solidFill>
            <a:schemeClr val="tx2"/>
          </a:solidFill>
        </p:grpSpPr>
        <p:sp>
          <p:nvSpPr>
            <p:cNvPr id="82" name="Google Shape;311;p45">
              <a:extLst>
                <a:ext uri="{FF2B5EF4-FFF2-40B4-BE49-F238E27FC236}">
                  <a16:creationId xmlns:a16="http://schemas.microsoft.com/office/drawing/2014/main" id="{CFCD86DC-9F23-2F4B-4C11-113CBF6DF364}"/>
                </a:ext>
              </a:extLst>
            </p:cNvPr>
            <p:cNvSpPr/>
            <p:nvPr/>
          </p:nvSpPr>
          <p:spPr>
            <a:xfrm>
              <a:off x="5796835" y="3332287"/>
              <a:ext cx="2496369" cy="629401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83" name="Google Shape;313;p45" descr="النجمعات المنيرة">
              <a:extLst>
                <a:ext uri="{FF2B5EF4-FFF2-40B4-BE49-F238E27FC236}">
                  <a16:creationId xmlns:a16="http://schemas.microsoft.com/office/drawing/2014/main" id="{15272038-AD72-7438-AEC1-EF20E07C9693}"/>
                </a:ext>
              </a:extLst>
            </p:cNvPr>
            <p:cNvSpPr txBox="1">
              <a:spLocks/>
            </p:cNvSpPr>
            <p:nvPr/>
          </p:nvSpPr>
          <p:spPr>
            <a:xfrm>
              <a:off x="5926812" y="3332287"/>
              <a:ext cx="2244504" cy="62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000"/>
                <a:buFont typeface="Darker Grotesque Medium"/>
                <a:buNone/>
                <a:defRPr sz="1800" b="0" i="0" u="none" strike="noStrike" cap="none">
                  <a:solidFill>
                    <a:schemeClr val="lt1"/>
                  </a:solidFill>
                  <a:latin typeface="Darker Grotesque Medium"/>
                  <a:ea typeface="Darker Grotesque Medium"/>
                  <a:cs typeface="Darker Grotesque Medium"/>
                  <a:sym typeface="Darker Grotesque Medium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arker Grotesque Medium"/>
                <a:buNone/>
                <a:defRPr sz="1600" b="0" i="0" u="none" strike="noStrike" cap="none">
                  <a:solidFill>
                    <a:schemeClr val="dk2"/>
                  </a:solidFill>
                  <a:latin typeface="Darker Grotesque Medium"/>
                  <a:ea typeface="Darker Grotesque Medium"/>
                  <a:cs typeface="Darker Grotesque Medium"/>
                  <a:sym typeface="Darker Grotesque Medium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arker Grotesque Medium"/>
                <a:buNone/>
                <a:defRPr sz="1600" b="0" i="0" u="none" strike="noStrike" cap="none">
                  <a:solidFill>
                    <a:schemeClr val="dk2"/>
                  </a:solidFill>
                  <a:latin typeface="Darker Grotesque Medium"/>
                  <a:ea typeface="Darker Grotesque Medium"/>
                  <a:cs typeface="Darker Grotesque Medium"/>
                  <a:sym typeface="Darker Grotesque Medium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arker Grotesque Medium"/>
                <a:buNone/>
                <a:defRPr sz="1600" b="0" i="0" u="none" strike="noStrike" cap="none">
                  <a:solidFill>
                    <a:schemeClr val="dk2"/>
                  </a:solidFill>
                  <a:latin typeface="Darker Grotesque Medium"/>
                  <a:ea typeface="Darker Grotesque Medium"/>
                  <a:cs typeface="Darker Grotesque Medium"/>
                  <a:sym typeface="Darker Grotesque Medium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arker Grotesque Medium"/>
                <a:buNone/>
                <a:defRPr sz="1600" b="0" i="0" u="none" strike="noStrike" cap="none">
                  <a:solidFill>
                    <a:schemeClr val="dk2"/>
                  </a:solidFill>
                  <a:latin typeface="Darker Grotesque Medium"/>
                  <a:ea typeface="Darker Grotesque Medium"/>
                  <a:cs typeface="Darker Grotesque Medium"/>
                  <a:sym typeface="Darker Grotesque Medium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arker Grotesque Medium"/>
                <a:buNone/>
                <a:defRPr sz="1600" b="0" i="0" u="none" strike="noStrike" cap="none">
                  <a:solidFill>
                    <a:schemeClr val="dk2"/>
                  </a:solidFill>
                  <a:latin typeface="Darker Grotesque Medium"/>
                  <a:ea typeface="Darker Grotesque Medium"/>
                  <a:cs typeface="Darker Grotesque Medium"/>
                  <a:sym typeface="Darker Grotesque Medium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arker Grotesque Medium"/>
                <a:buNone/>
                <a:defRPr sz="1600" b="0" i="0" u="none" strike="noStrike" cap="none">
                  <a:solidFill>
                    <a:schemeClr val="dk2"/>
                  </a:solidFill>
                  <a:latin typeface="Darker Grotesque Medium"/>
                  <a:ea typeface="Darker Grotesque Medium"/>
                  <a:cs typeface="Darker Grotesque Medium"/>
                  <a:sym typeface="Darker Grotesque Medium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arker Grotesque Medium"/>
                <a:buNone/>
                <a:defRPr sz="1600" b="0" i="0" u="none" strike="noStrike" cap="none">
                  <a:solidFill>
                    <a:schemeClr val="dk2"/>
                  </a:solidFill>
                  <a:latin typeface="Darker Grotesque Medium"/>
                  <a:ea typeface="Darker Grotesque Medium"/>
                  <a:cs typeface="Darker Grotesque Medium"/>
                  <a:sym typeface="Darker Grotesque Medium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dk2"/>
                </a:buClr>
                <a:buSzPts val="1600"/>
                <a:buFont typeface="Darker Grotesque Medium"/>
                <a:buNone/>
                <a:defRPr sz="1600" b="0" i="0" u="none" strike="noStrike" cap="none">
                  <a:solidFill>
                    <a:schemeClr val="dk2"/>
                  </a:solidFill>
                  <a:latin typeface="Darker Grotesque Medium"/>
                  <a:ea typeface="Darker Grotesque Medium"/>
                  <a:cs typeface="Darker Grotesque Medium"/>
                  <a:sym typeface="Darker Grotesque Medium"/>
                </a:defRPr>
              </a:lvl9pPr>
            </a:lstStyle>
            <a:p>
              <a:pPr marL="0" indent="0">
                <a:spcAft>
                  <a:spcPts val="1600"/>
                </a:spcAft>
              </a:pPr>
              <a:r>
                <a:rPr lang="ar-QA" sz="2800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فريق</a:t>
              </a:r>
              <a:r>
                <a:rPr lang="ar-QA" sz="2400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ar-QA" sz="2800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ar-AE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1" name="فريق 2">
            <a:extLst>
              <a:ext uri="{FF2B5EF4-FFF2-40B4-BE49-F238E27FC236}">
                <a16:creationId xmlns:a16="http://schemas.microsoft.com/office/drawing/2014/main" id="{4590D6FC-29A6-3AF5-435E-5E31C8D3AA3E}"/>
              </a:ext>
            </a:extLst>
          </p:cNvPr>
          <p:cNvGrpSpPr/>
          <p:nvPr/>
        </p:nvGrpSpPr>
        <p:grpSpPr>
          <a:xfrm>
            <a:off x="1449977" y="410018"/>
            <a:ext cx="1634815" cy="550286"/>
            <a:chOff x="5796835" y="3332287"/>
            <a:chExt cx="2496369" cy="629401"/>
          </a:xfrm>
          <a:solidFill>
            <a:schemeClr val="tx2"/>
          </a:solidFill>
        </p:grpSpPr>
        <p:sp>
          <p:nvSpPr>
            <p:cNvPr id="142" name="Google Shape;311;p45">
              <a:extLst>
                <a:ext uri="{FF2B5EF4-FFF2-40B4-BE49-F238E27FC236}">
                  <a16:creationId xmlns:a16="http://schemas.microsoft.com/office/drawing/2014/main" id="{A7C32480-6CDA-46D4-EAC6-6A293A4F4E09}"/>
                </a:ext>
              </a:extLst>
            </p:cNvPr>
            <p:cNvSpPr/>
            <p:nvPr/>
          </p:nvSpPr>
          <p:spPr>
            <a:xfrm>
              <a:off x="5796835" y="3332287"/>
              <a:ext cx="2496369" cy="629401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143" name="Google Shape;313;p45" descr="النجمعات المنيرة">
              <a:extLst>
                <a:ext uri="{FF2B5EF4-FFF2-40B4-BE49-F238E27FC236}">
                  <a16:creationId xmlns:a16="http://schemas.microsoft.com/office/drawing/2014/main" id="{2EA8248A-F635-4C8F-6402-4239BF4416BF}"/>
                </a:ext>
              </a:extLst>
            </p:cNvPr>
            <p:cNvSpPr txBox="1">
              <a:spLocks/>
            </p:cNvSpPr>
            <p:nvPr/>
          </p:nvSpPr>
          <p:spPr>
            <a:xfrm>
              <a:off x="5926812" y="3332287"/>
              <a:ext cx="2244504" cy="62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000"/>
                <a:buFont typeface="Darker Grotesque Medium"/>
                <a:buNone/>
                <a:defRPr sz="1800" b="0" i="0" u="none" strike="noStrike" cap="none">
                  <a:solidFill>
                    <a:schemeClr val="lt1"/>
                  </a:solidFill>
                  <a:latin typeface="Darker Grotesque Medium"/>
                  <a:ea typeface="Darker Grotesque Medium"/>
                  <a:cs typeface="Darker Grotesque Medium"/>
                  <a:sym typeface="Darker Grotesque Medium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arker Grotesque Medium"/>
                <a:buNone/>
                <a:defRPr sz="1600" b="0" i="0" u="none" strike="noStrike" cap="none">
                  <a:solidFill>
                    <a:schemeClr val="dk2"/>
                  </a:solidFill>
                  <a:latin typeface="Darker Grotesque Medium"/>
                  <a:ea typeface="Darker Grotesque Medium"/>
                  <a:cs typeface="Darker Grotesque Medium"/>
                  <a:sym typeface="Darker Grotesque Medium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arker Grotesque Medium"/>
                <a:buNone/>
                <a:defRPr sz="1600" b="0" i="0" u="none" strike="noStrike" cap="none">
                  <a:solidFill>
                    <a:schemeClr val="dk2"/>
                  </a:solidFill>
                  <a:latin typeface="Darker Grotesque Medium"/>
                  <a:ea typeface="Darker Grotesque Medium"/>
                  <a:cs typeface="Darker Grotesque Medium"/>
                  <a:sym typeface="Darker Grotesque Medium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arker Grotesque Medium"/>
                <a:buNone/>
                <a:defRPr sz="1600" b="0" i="0" u="none" strike="noStrike" cap="none">
                  <a:solidFill>
                    <a:schemeClr val="dk2"/>
                  </a:solidFill>
                  <a:latin typeface="Darker Grotesque Medium"/>
                  <a:ea typeface="Darker Grotesque Medium"/>
                  <a:cs typeface="Darker Grotesque Medium"/>
                  <a:sym typeface="Darker Grotesque Medium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arker Grotesque Medium"/>
                <a:buNone/>
                <a:defRPr sz="1600" b="0" i="0" u="none" strike="noStrike" cap="none">
                  <a:solidFill>
                    <a:schemeClr val="dk2"/>
                  </a:solidFill>
                  <a:latin typeface="Darker Grotesque Medium"/>
                  <a:ea typeface="Darker Grotesque Medium"/>
                  <a:cs typeface="Darker Grotesque Medium"/>
                  <a:sym typeface="Darker Grotesque Medium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arker Grotesque Medium"/>
                <a:buNone/>
                <a:defRPr sz="1600" b="0" i="0" u="none" strike="noStrike" cap="none">
                  <a:solidFill>
                    <a:schemeClr val="dk2"/>
                  </a:solidFill>
                  <a:latin typeface="Darker Grotesque Medium"/>
                  <a:ea typeface="Darker Grotesque Medium"/>
                  <a:cs typeface="Darker Grotesque Medium"/>
                  <a:sym typeface="Darker Grotesque Medium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arker Grotesque Medium"/>
                <a:buNone/>
                <a:defRPr sz="1600" b="0" i="0" u="none" strike="noStrike" cap="none">
                  <a:solidFill>
                    <a:schemeClr val="dk2"/>
                  </a:solidFill>
                  <a:latin typeface="Darker Grotesque Medium"/>
                  <a:ea typeface="Darker Grotesque Medium"/>
                  <a:cs typeface="Darker Grotesque Medium"/>
                  <a:sym typeface="Darker Grotesque Medium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Darker Grotesque Medium"/>
                <a:buNone/>
                <a:defRPr sz="1600" b="0" i="0" u="none" strike="noStrike" cap="none">
                  <a:solidFill>
                    <a:schemeClr val="dk2"/>
                  </a:solidFill>
                  <a:latin typeface="Darker Grotesque Medium"/>
                  <a:ea typeface="Darker Grotesque Medium"/>
                  <a:cs typeface="Darker Grotesque Medium"/>
                  <a:sym typeface="Darker Grotesque Medium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dk2"/>
                </a:buClr>
                <a:buSzPts val="1600"/>
                <a:buFont typeface="Darker Grotesque Medium"/>
                <a:buNone/>
                <a:defRPr sz="1600" b="0" i="0" u="none" strike="noStrike" cap="none">
                  <a:solidFill>
                    <a:schemeClr val="dk2"/>
                  </a:solidFill>
                  <a:latin typeface="Darker Grotesque Medium"/>
                  <a:ea typeface="Darker Grotesque Medium"/>
                  <a:cs typeface="Darker Grotesque Medium"/>
                  <a:sym typeface="Darker Grotesque Medium"/>
                </a:defRPr>
              </a:lvl9pPr>
            </a:lstStyle>
            <a:p>
              <a:pPr marL="0" indent="0">
                <a:spcAft>
                  <a:spcPts val="1600"/>
                </a:spcAft>
              </a:pPr>
              <a:r>
                <a:rPr lang="ar-QA" sz="2800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فريق 2</a:t>
              </a:r>
              <a:endParaRPr lang="ar-AE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D849E23F-5B1D-FAD6-EE64-3FB5A3B952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144762">
            <a:off x="151142" y="202117"/>
            <a:ext cx="621846" cy="62184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8FC2AA2E-ACD6-499C-F783-CB52E16953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8061923" y="490407"/>
            <a:ext cx="938865" cy="74377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C97EA3B-0748-83EC-F540-529DF62374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724949">
            <a:off x="4059929" y="3944251"/>
            <a:ext cx="957155" cy="106079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A3B44B43-8FC5-B4F4-0C7A-1E81DC89400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77584" y="2577948"/>
            <a:ext cx="1201016" cy="1274174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CB915414-6EBF-CCA6-9304-6FB4660FC27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34735" y="1335378"/>
            <a:ext cx="1201016" cy="1274174"/>
          </a:xfrm>
          <a:prstGeom prst="rect">
            <a:avLst/>
          </a:prstGeom>
        </p:spPr>
      </p:pic>
      <p:grpSp>
        <p:nvGrpSpPr>
          <p:cNvPr id="133" name="نجمة 2" descr="غع">
            <a:extLst>
              <a:ext uri="{FF2B5EF4-FFF2-40B4-BE49-F238E27FC236}">
                <a16:creationId xmlns:a16="http://schemas.microsoft.com/office/drawing/2014/main" id="{0D287A80-1747-048C-401B-F3930E6154F8}"/>
              </a:ext>
            </a:extLst>
          </p:cNvPr>
          <p:cNvGrpSpPr/>
          <p:nvPr/>
        </p:nvGrpSpPr>
        <p:grpSpPr>
          <a:xfrm>
            <a:off x="57628" y="1450717"/>
            <a:ext cx="922108" cy="870857"/>
            <a:chOff x="693506" y="378091"/>
            <a:chExt cx="986319" cy="962687"/>
          </a:xfrm>
        </p:grpSpPr>
        <p:pic>
          <p:nvPicPr>
            <p:cNvPr id="134" name="Picture 151">
              <a:extLst>
                <a:ext uri="{FF2B5EF4-FFF2-40B4-BE49-F238E27FC236}">
                  <a16:creationId xmlns:a16="http://schemas.microsoft.com/office/drawing/2014/main" id="{35AA6AEE-1DE4-60FB-F217-FE18296D62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 l="4328" r="6502" b="31588"/>
            <a:stretch/>
          </p:blipFill>
          <p:spPr>
            <a:xfrm>
              <a:off x="693506" y="378091"/>
              <a:ext cx="986319" cy="962687"/>
            </a:xfrm>
            <a:prstGeom prst="rect">
              <a:avLst/>
            </a:prstGeom>
          </p:spPr>
        </p:pic>
        <p:pic>
          <p:nvPicPr>
            <p:cNvPr id="135" name="Picture 152">
              <a:extLst>
                <a:ext uri="{FF2B5EF4-FFF2-40B4-BE49-F238E27FC236}">
                  <a16:creationId xmlns:a16="http://schemas.microsoft.com/office/drawing/2014/main" id="{B756DB7C-BBD4-C54D-4AE7-C3EFBB31D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CrisscrossEtching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987357" y="620670"/>
              <a:ext cx="425499" cy="411883"/>
            </a:xfrm>
            <a:prstGeom prst="rect">
              <a:avLst/>
            </a:prstGeom>
          </p:spPr>
        </p:pic>
      </p:grpSp>
      <p:grpSp>
        <p:nvGrpSpPr>
          <p:cNvPr id="136" name="نجمة 2" descr="غع">
            <a:extLst>
              <a:ext uri="{FF2B5EF4-FFF2-40B4-BE49-F238E27FC236}">
                <a16:creationId xmlns:a16="http://schemas.microsoft.com/office/drawing/2014/main" id="{77F9603E-B48A-FD5F-4E09-EEA319A8997B}"/>
              </a:ext>
            </a:extLst>
          </p:cNvPr>
          <p:cNvGrpSpPr/>
          <p:nvPr/>
        </p:nvGrpSpPr>
        <p:grpSpPr>
          <a:xfrm>
            <a:off x="816287" y="1620479"/>
            <a:ext cx="922108" cy="870857"/>
            <a:chOff x="693506" y="378091"/>
            <a:chExt cx="986319" cy="962687"/>
          </a:xfrm>
        </p:grpSpPr>
        <p:pic>
          <p:nvPicPr>
            <p:cNvPr id="137" name="Picture 154">
              <a:extLst>
                <a:ext uri="{FF2B5EF4-FFF2-40B4-BE49-F238E27FC236}">
                  <a16:creationId xmlns:a16="http://schemas.microsoft.com/office/drawing/2014/main" id="{8375A29D-180A-18AE-26E6-4766DF1F4C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 l="4328" r="6502" b="31588"/>
            <a:stretch/>
          </p:blipFill>
          <p:spPr>
            <a:xfrm>
              <a:off x="693506" y="378091"/>
              <a:ext cx="986319" cy="962687"/>
            </a:xfrm>
            <a:prstGeom prst="rect">
              <a:avLst/>
            </a:prstGeom>
          </p:spPr>
        </p:pic>
        <p:pic>
          <p:nvPicPr>
            <p:cNvPr id="138" name="Picture 155">
              <a:extLst>
                <a:ext uri="{FF2B5EF4-FFF2-40B4-BE49-F238E27FC236}">
                  <a16:creationId xmlns:a16="http://schemas.microsoft.com/office/drawing/2014/main" id="{EE4295E3-A9C6-7AE2-8832-3947F6EAD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CrisscrossEtching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987357" y="620670"/>
              <a:ext cx="425499" cy="411883"/>
            </a:xfrm>
            <a:prstGeom prst="rect">
              <a:avLst/>
            </a:prstGeom>
          </p:spPr>
        </p:pic>
      </p:grpSp>
      <p:grpSp>
        <p:nvGrpSpPr>
          <p:cNvPr id="139" name="نجمة 2" descr="غع">
            <a:extLst>
              <a:ext uri="{FF2B5EF4-FFF2-40B4-BE49-F238E27FC236}">
                <a16:creationId xmlns:a16="http://schemas.microsoft.com/office/drawing/2014/main" id="{98048D9E-B944-3158-7A9E-20E499DEE62C}"/>
              </a:ext>
            </a:extLst>
          </p:cNvPr>
          <p:cNvGrpSpPr/>
          <p:nvPr/>
        </p:nvGrpSpPr>
        <p:grpSpPr>
          <a:xfrm>
            <a:off x="3026739" y="1593133"/>
            <a:ext cx="922108" cy="870857"/>
            <a:chOff x="693506" y="378091"/>
            <a:chExt cx="986319" cy="962687"/>
          </a:xfrm>
        </p:grpSpPr>
        <p:pic>
          <p:nvPicPr>
            <p:cNvPr id="140" name="Picture 157">
              <a:extLst>
                <a:ext uri="{FF2B5EF4-FFF2-40B4-BE49-F238E27FC236}">
                  <a16:creationId xmlns:a16="http://schemas.microsoft.com/office/drawing/2014/main" id="{8736E866-1F80-8B7B-C06A-C13579AA78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 l="4328" r="6502" b="31588"/>
            <a:stretch/>
          </p:blipFill>
          <p:spPr>
            <a:xfrm>
              <a:off x="693506" y="378091"/>
              <a:ext cx="986319" cy="962687"/>
            </a:xfrm>
            <a:prstGeom prst="rect">
              <a:avLst/>
            </a:prstGeom>
          </p:spPr>
        </p:pic>
        <p:pic>
          <p:nvPicPr>
            <p:cNvPr id="204" name="Picture 158">
              <a:extLst>
                <a:ext uri="{FF2B5EF4-FFF2-40B4-BE49-F238E27FC236}">
                  <a16:creationId xmlns:a16="http://schemas.microsoft.com/office/drawing/2014/main" id="{3B9C0957-951E-65EF-963E-8F83CCC9D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CrisscrossEtching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987357" y="620670"/>
              <a:ext cx="425499" cy="411883"/>
            </a:xfrm>
            <a:prstGeom prst="rect">
              <a:avLst/>
            </a:prstGeom>
          </p:spPr>
        </p:pic>
      </p:grpSp>
      <p:grpSp>
        <p:nvGrpSpPr>
          <p:cNvPr id="205" name="نجمة 2" descr="غع">
            <a:extLst>
              <a:ext uri="{FF2B5EF4-FFF2-40B4-BE49-F238E27FC236}">
                <a16:creationId xmlns:a16="http://schemas.microsoft.com/office/drawing/2014/main" id="{101EF710-9794-F900-6E1E-18D8B0288039}"/>
              </a:ext>
            </a:extLst>
          </p:cNvPr>
          <p:cNvGrpSpPr/>
          <p:nvPr/>
        </p:nvGrpSpPr>
        <p:grpSpPr>
          <a:xfrm>
            <a:off x="1589432" y="1672094"/>
            <a:ext cx="922108" cy="870857"/>
            <a:chOff x="693506" y="378091"/>
            <a:chExt cx="986319" cy="962687"/>
          </a:xfrm>
        </p:grpSpPr>
        <p:pic>
          <p:nvPicPr>
            <p:cNvPr id="206" name="Picture 160">
              <a:extLst>
                <a:ext uri="{FF2B5EF4-FFF2-40B4-BE49-F238E27FC236}">
                  <a16:creationId xmlns:a16="http://schemas.microsoft.com/office/drawing/2014/main" id="{DF87A9D3-ADFE-6BC3-A722-761F2F8BF1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 l="4328" r="6502" b="31588"/>
            <a:stretch/>
          </p:blipFill>
          <p:spPr>
            <a:xfrm>
              <a:off x="693506" y="378091"/>
              <a:ext cx="986319" cy="962687"/>
            </a:xfrm>
            <a:prstGeom prst="rect">
              <a:avLst/>
            </a:prstGeom>
          </p:spPr>
        </p:pic>
        <p:pic>
          <p:nvPicPr>
            <p:cNvPr id="207" name="Picture 161">
              <a:extLst>
                <a:ext uri="{FF2B5EF4-FFF2-40B4-BE49-F238E27FC236}">
                  <a16:creationId xmlns:a16="http://schemas.microsoft.com/office/drawing/2014/main" id="{061F2EF1-E540-2236-FC2B-F1877CFBA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CrisscrossEtching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987357" y="620670"/>
              <a:ext cx="425499" cy="411883"/>
            </a:xfrm>
            <a:prstGeom prst="rect">
              <a:avLst/>
            </a:prstGeom>
          </p:spPr>
        </p:pic>
      </p:grpSp>
      <p:grpSp>
        <p:nvGrpSpPr>
          <p:cNvPr id="208" name="نجمة 2" descr="غع">
            <a:extLst>
              <a:ext uri="{FF2B5EF4-FFF2-40B4-BE49-F238E27FC236}">
                <a16:creationId xmlns:a16="http://schemas.microsoft.com/office/drawing/2014/main" id="{C617E1A1-E416-09D5-2521-AC821CEC1F48}"/>
              </a:ext>
            </a:extLst>
          </p:cNvPr>
          <p:cNvGrpSpPr/>
          <p:nvPr/>
        </p:nvGrpSpPr>
        <p:grpSpPr>
          <a:xfrm>
            <a:off x="2296376" y="1450954"/>
            <a:ext cx="922108" cy="870857"/>
            <a:chOff x="693506" y="378091"/>
            <a:chExt cx="986319" cy="962687"/>
          </a:xfrm>
        </p:grpSpPr>
        <p:pic>
          <p:nvPicPr>
            <p:cNvPr id="209" name="Picture 163">
              <a:extLst>
                <a:ext uri="{FF2B5EF4-FFF2-40B4-BE49-F238E27FC236}">
                  <a16:creationId xmlns:a16="http://schemas.microsoft.com/office/drawing/2014/main" id="{BE545C01-EBF9-227C-00D6-09A51D335D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 l="4328" r="6502" b="31588"/>
            <a:stretch/>
          </p:blipFill>
          <p:spPr>
            <a:xfrm>
              <a:off x="693506" y="378091"/>
              <a:ext cx="986319" cy="962687"/>
            </a:xfrm>
            <a:prstGeom prst="rect">
              <a:avLst/>
            </a:prstGeom>
          </p:spPr>
        </p:pic>
        <p:pic>
          <p:nvPicPr>
            <p:cNvPr id="210" name="Picture 164">
              <a:extLst>
                <a:ext uri="{FF2B5EF4-FFF2-40B4-BE49-F238E27FC236}">
                  <a16:creationId xmlns:a16="http://schemas.microsoft.com/office/drawing/2014/main" id="{1A62C374-01F1-0AD4-6450-96144876E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CrisscrossEtching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987357" y="620670"/>
              <a:ext cx="425499" cy="411883"/>
            </a:xfrm>
            <a:prstGeom prst="rect">
              <a:avLst/>
            </a:prstGeom>
          </p:spPr>
        </p:pic>
      </p:grpSp>
      <p:grpSp>
        <p:nvGrpSpPr>
          <p:cNvPr id="211" name="نجمة 2" descr="غع">
            <a:extLst>
              <a:ext uri="{FF2B5EF4-FFF2-40B4-BE49-F238E27FC236}">
                <a16:creationId xmlns:a16="http://schemas.microsoft.com/office/drawing/2014/main" id="{C9E382D6-9F2D-CDFA-0DC5-0E39D9D4AD17}"/>
              </a:ext>
            </a:extLst>
          </p:cNvPr>
          <p:cNvGrpSpPr/>
          <p:nvPr/>
        </p:nvGrpSpPr>
        <p:grpSpPr>
          <a:xfrm>
            <a:off x="3473138" y="2397664"/>
            <a:ext cx="922108" cy="870857"/>
            <a:chOff x="693506" y="378091"/>
            <a:chExt cx="986319" cy="962687"/>
          </a:xfrm>
        </p:grpSpPr>
        <p:pic>
          <p:nvPicPr>
            <p:cNvPr id="212" name="Picture 166">
              <a:extLst>
                <a:ext uri="{FF2B5EF4-FFF2-40B4-BE49-F238E27FC236}">
                  <a16:creationId xmlns:a16="http://schemas.microsoft.com/office/drawing/2014/main" id="{E8B5D408-A395-8888-35A1-D58192EFE0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 l="4328" r="6502" b="31588"/>
            <a:stretch/>
          </p:blipFill>
          <p:spPr>
            <a:xfrm>
              <a:off x="693506" y="378091"/>
              <a:ext cx="986319" cy="962687"/>
            </a:xfrm>
            <a:prstGeom prst="rect">
              <a:avLst/>
            </a:prstGeom>
          </p:spPr>
        </p:pic>
        <p:pic>
          <p:nvPicPr>
            <p:cNvPr id="213" name="Picture 167">
              <a:extLst>
                <a:ext uri="{FF2B5EF4-FFF2-40B4-BE49-F238E27FC236}">
                  <a16:creationId xmlns:a16="http://schemas.microsoft.com/office/drawing/2014/main" id="{55158831-2D4B-F42E-8C0B-4495645CD7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CrisscrossEtching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987357" y="620670"/>
              <a:ext cx="425499" cy="411883"/>
            </a:xfrm>
            <a:prstGeom prst="rect">
              <a:avLst/>
            </a:prstGeom>
          </p:spPr>
        </p:pic>
      </p:grpSp>
      <p:grpSp>
        <p:nvGrpSpPr>
          <p:cNvPr id="214" name="نجمة 2" descr="غع">
            <a:extLst>
              <a:ext uri="{FF2B5EF4-FFF2-40B4-BE49-F238E27FC236}">
                <a16:creationId xmlns:a16="http://schemas.microsoft.com/office/drawing/2014/main" id="{267E60EC-AF39-8FBA-33A0-346890AC9B3A}"/>
              </a:ext>
            </a:extLst>
          </p:cNvPr>
          <p:cNvGrpSpPr/>
          <p:nvPr/>
        </p:nvGrpSpPr>
        <p:grpSpPr>
          <a:xfrm>
            <a:off x="2700671" y="2441261"/>
            <a:ext cx="922108" cy="870857"/>
            <a:chOff x="693506" y="378091"/>
            <a:chExt cx="986319" cy="962687"/>
          </a:xfrm>
        </p:grpSpPr>
        <p:pic>
          <p:nvPicPr>
            <p:cNvPr id="215" name="Picture 169">
              <a:extLst>
                <a:ext uri="{FF2B5EF4-FFF2-40B4-BE49-F238E27FC236}">
                  <a16:creationId xmlns:a16="http://schemas.microsoft.com/office/drawing/2014/main" id="{145FA965-491B-FB36-3924-8D91DAEFC8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 l="4328" r="6502" b="31588"/>
            <a:stretch/>
          </p:blipFill>
          <p:spPr>
            <a:xfrm>
              <a:off x="693506" y="378091"/>
              <a:ext cx="986319" cy="962687"/>
            </a:xfrm>
            <a:prstGeom prst="rect">
              <a:avLst/>
            </a:prstGeom>
          </p:spPr>
        </p:pic>
        <p:pic>
          <p:nvPicPr>
            <p:cNvPr id="216" name="Picture 170">
              <a:extLst>
                <a:ext uri="{FF2B5EF4-FFF2-40B4-BE49-F238E27FC236}">
                  <a16:creationId xmlns:a16="http://schemas.microsoft.com/office/drawing/2014/main" id="{67F5B3FA-772E-CF3F-C0FC-E14FD5E00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CrisscrossEtching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987357" y="620670"/>
              <a:ext cx="425499" cy="411883"/>
            </a:xfrm>
            <a:prstGeom prst="rect">
              <a:avLst/>
            </a:prstGeom>
          </p:spPr>
        </p:pic>
      </p:grpSp>
      <p:grpSp>
        <p:nvGrpSpPr>
          <p:cNvPr id="217" name="نجمة 2" descr="غع">
            <a:extLst>
              <a:ext uri="{FF2B5EF4-FFF2-40B4-BE49-F238E27FC236}">
                <a16:creationId xmlns:a16="http://schemas.microsoft.com/office/drawing/2014/main" id="{B76FF4E2-22FD-08BB-7EE7-4263FD5488D0}"/>
              </a:ext>
            </a:extLst>
          </p:cNvPr>
          <p:cNvGrpSpPr/>
          <p:nvPr/>
        </p:nvGrpSpPr>
        <p:grpSpPr>
          <a:xfrm>
            <a:off x="1982734" y="2403896"/>
            <a:ext cx="922108" cy="870857"/>
            <a:chOff x="693506" y="378091"/>
            <a:chExt cx="986319" cy="962687"/>
          </a:xfrm>
        </p:grpSpPr>
        <p:pic>
          <p:nvPicPr>
            <p:cNvPr id="218" name="Picture 172">
              <a:extLst>
                <a:ext uri="{FF2B5EF4-FFF2-40B4-BE49-F238E27FC236}">
                  <a16:creationId xmlns:a16="http://schemas.microsoft.com/office/drawing/2014/main" id="{DFA329D6-C8AA-64D5-E49A-76D3D4B906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 l="4328" r="6502" b="31588"/>
            <a:stretch/>
          </p:blipFill>
          <p:spPr>
            <a:xfrm>
              <a:off x="693506" y="378091"/>
              <a:ext cx="986319" cy="962687"/>
            </a:xfrm>
            <a:prstGeom prst="rect">
              <a:avLst/>
            </a:prstGeom>
          </p:spPr>
        </p:pic>
        <p:pic>
          <p:nvPicPr>
            <p:cNvPr id="219" name="Picture 173">
              <a:extLst>
                <a:ext uri="{FF2B5EF4-FFF2-40B4-BE49-F238E27FC236}">
                  <a16:creationId xmlns:a16="http://schemas.microsoft.com/office/drawing/2014/main" id="{7CC04131-4174-A684-76C1-54461ACF7D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CrisscrossEtching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987357" y="620670"/>
              <a:ext cx="425499" cy="411883"/>
            </a:xfrm>
            <a:prstGeom prst="rect">
              <a:avLst/>
            </a:prstGeom>
          </p:spPr>
        </p:pic>
      </p:grpSp>
      <p:grpSp>
        <p:nvGrpSpPr>
          <p:cNvPr id="220" name="نجمة 2" descr="غع">
            <a:extLst>
              <a:ext uri="{FF2B5EF4-FFF2-40B4-BE49-F238E27FC236}">
                <a16:creationId xmlns:a16="http://schemas.microsoft.com/office/drawing/2014/main" id="{70EB2065-6D9A-D2FF-ED8A-C03EA7FE4B72}"/>
              </a:ext>
            </a:extLst>
          </p:cNvPr>
          <p:cNvGrpSpPr/>
          <p:nvPr/>
        </p:nvGrpSpPr>
        <p:grpSpPr>
          <a:xfrm>
            <a:off x="1070293" y="2399804"/>
            <a:ext cx="922108" cy="870857"/>
            <a:chOff x="693506" y="378091"/>
            <a:chExt cx="986319" cy="962687"/>
          </a:xfrm>
        </p:grpSpPr>
        <p:pic>
          <p:nvPicPr>
            <p:cNvPr id="221" name="Picture 175">
              <a:extLst>
                <a:ext uri="{FF2B5EF4-FFF2-40B4-BE49-F238E27FC236}">
                  <a16:creationId xmlns:a16="http://schemas.microsoft.com/office/drawing/2014/main" id="{1AC4B145-0BA7-9003-D2B6-4B96A99BEA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 l="4328" r="6502" b="31588"/>
            <a:stretch/>
          </p:blipFill>
          <p:spPr>
            <a:xfrm>
              <a:off x="693506" y="378091"/>
              <a:ext cx="986319" cy="962687"/>
            </a:xfrm>
            <a:prstGeom prst="rect">
              <a:avLst/>
            </a:prstGeom>
          </p:spPr>
        </p:pic>
        <p:pic>
          <p:nvPicPr>
            <p:cNvPr id="222" name="Picture 176">
              <a:extLst>
                <a:ext uri="{FF2B5EF4-FFF2-40B4-BE49-F238E27FC236}">
                  <a16:creationId xmlns:a16="http://schemas.microsoft.com/office/drawing/2014/main" id="{D5844BAB-2E5B-2488-333B-B9C47CD8A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CrisscrossEtching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987357" y="620670"/>
              <a:ext cx="425499" cy="411883"/>
            </a:xfrm>
            <a:prstGeom prst="rect">
              <a:avLst/>
            </a:prstGeom>
          </p:spPr>
        </p:pic>
      </p:grpSp>
      <p:grpSp>
        <p:nvGrpSpPr>
          <p:cNvPr id="223" name="نجمة 2" descr="غع">
            <a:extLst>
              <a:ext uri="{FF2B5EF4-FFF2-40B4-BE49-F238E27FC236}">
                <a16:creationId xmlns:a16="http://schemas.microsoft.com/office/drawing/2014/main" id="{7F6FA1EF-813D-C73C-028E-4456C0FDD6C0}"/>
              </a:ext>
            </a:extLst>
          </p:cNvPr>
          <p:cNvGrpSpPr/>
          <p:nvPr/>
        </p:nvGrpSpPr>
        <p:grpSpPr>
          <a:xfrm>
            <a:off x="281107" y="2265428"/>
            <a:ext cx="922108" cy="870857"/>
            <a:chOff x="693506" y="378091"/>
            <a:chExt cx="986319" cy="962687"/>
          </a:xfrm>
        </p:grpSpPr>
        <p:pic>
          <p:nvPicPr>
            <p:cNvPr id="224" name="Picture 178">
              <a:extLst>
                <a:ext uri="{FF2B5EF4-FFF2-40B4-BE49-F238E27FC236}">
                  <a16:creationId xmlns:a16="http://schemas.microsoft.com/office/drawing/2014/main" id="{42221ACC-E996-66C2-2894-40B03E9A50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 l="4328" r="6502" b="31588"/>
            <a:stretch/>
          </p:blipFill>
          <p:spPr>
            <a:xfrm>
              <a:off x="693506" y="378091"/>
              <a:ext cx="986319" cy="962687"/>
            </a:xfrm>
            <a:prstGeom prst="rect">
              <a:avLst/>
            </a:prstGeom>
          </p:spPr>
        </p:pic>
        <p:pic>
          <p:nvPicPr>
            <p:cNvPr id="225" name="Picture 179">
              <a:extLst>
                <a:ext uri="{FF2B5EF4-FFF2-40B4-BE49-F238E27FC236}">
                  <a16:creationId xmlns:a16="http://schemas.microsoft.com/office/drawing/2014/main" id="{A913A7B9-8B82-3405-BA62-131175884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CrisscrossEtching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987357" y="620670"/>
              <a:ext cx="425499" cy="411883"/>
            </a:xfrm>
            <a:prstGeom prst="rect">
              <a:avLst/>
            </a:prstGeom>
          </p:spPr>
        </p:pic>
      </p:grpSp>
      <p:grpSp>
        <p:nvGrpSpPr>
          <p:cNvPr id="226" name="نجمة 2" descr="غع">
            <a:extLst>
              <a:ext uri="{FF2B5EF4-FFF2-40B4-BE49-F238E27FC236}">
                <a16:creationId xmlns:a16="http://schemas.microsoft.com/office/drawing/2014/main" id="{CA929DB5-26D0-2879-7956-391DC5F87759}"/>
              </a:ext>
            </a:extLst>
          </p:cNvPr>
          <p:cNvGrpSpPr/>
          <p:nvPr/>
        </p:nvGrpSpPr>
        <p:grpSpPr>
          <a:xfrm>
            <a:off x="12307" y="2955529"/>
            <a:ext cx="922108" cy="870857"/>
            <a:chOff x="693506" y="378091"/>
            <a:chExt cx="986319" cy="962687"/>
          </a:xfrm>
        </p:grpSpPr>
        <p:pic>
          <p:nvPicPr>
            <p:cNvPr id="227" name="Picture 181">
              <a:extLst>
                <a:ext uri="{FF2B5EF4-FFF2-40B4-BE49-F238E27FC236}">
                  <a16:creationId xmlns:a16="http://schemas.microsoft.com/office/drawing/2014/main" id="{663FFB71-492D-26AB-728A-D74705644D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 l="4328" r="6502" b="31588"/>
            <a:stretch/>
          </p:blipFill>
          <p:spPr>
            <a:xfrm>
              <a:off x="693506" y="378091"/>
              <a:ext cx="986319" cy="962687"/>
            </a:xfrm>
            <a:prstGeom prst="rect">
              <a:avLst/>
            </a:prstGeom>
          </p:spPr>
        </p:pic>
        <p:pic>
          <p:nvPicPr>
            <p:cNvPr id="228" name="Picture 182">
              <a:extLst>
                <a:ext uri="{FF2B5EF4-FFF2-40B4-BE49-F238E27FC236}">
                  <a16:creationId xmlns:a16="http://schemas.microsoft.com/office/drawing/2014/main" id="{6629959A-3C01-EBB4-4978-5005AB303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CrisscrossEtching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987357" y="620670"/>
              <a:ext cx="425499" cy="411883"/>
            </a:xfrm>
            <a:prstGeom prst="rect">
              <a:avLst/>
            </a:prstGeom>
          </p:spPr>
        </p:pic>
      </p:grpSp>
      <p:grpSp>
        <p:nvGrpSpPr>
          <p:cNvPr id="229" name="نجمة 2" descr="غع">
            <a:extLst>
              <a:ext uri="{FF2B5EF4-FFF2-40B4-BE49-F238E27FC236}">
                <a16:creationId xmlns:a16="http://schemas.microsoft.com/office/drawing/2014/main" id="{40651078-E3A2-B298-9E83-AA3651E27A01}"/>
              </a:ext>
            </a:extLst>
          </p:cNvPr>
          <p:cNvGrpSpPr/>
          <p:nvPr/>
        </p:nvGrpSpPr>
        <p:grpSpPr>
          <a:xfrm>
            <a:off x="661174" y="3081662"/>
            <a:ext cx="922108" cy="870857"/>
            <a:chOff x="693506" y="378091"/>
            <a:chExt cx="986319" cy="962687"/>
          </a:xfrm>
        </p:grpSpPr>
        <p:pic>
          <p:nvPicPr>
            <p:cNvPr id="230" name="Picture 184">
              <a:extLst>
                <a:ext uri="{FF2B5EF4-FFF2-40B4-BE49-F238E27FC236}">
                  <a16:creationId xmlns:a16="http://schemas.microsoft.com/office/drawing/2014/main" id="{0B37BAAE-4394-6B96-F201-E00A3F2361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 l="4328" r="6502" b="31588"/>
            <a:stretch/>
          </p:blipFill>
          <p:spPr>
            <a:xfrm>
              <a:off x="693506" y="378091"/>
              <a:ext cx="986319" cy="962687"/>
            </a:xfrm>
            <a:prstGeom prst="rect">
              <a:avLst/>
            </a:prstGeom>
          </p:spPr>
        </p:pic>
        <p:pic>
          <p:nvPicPr>
            <p:cNvPr id="231" name="Picture 185">
              <a:extLst>
                <a:ext uri="{FF2B5EF4-FFF2-40B4-BE49-F238E27FC236}">
                  <a16:creationId xmlns:a16="http://schemas.microsoft.com/office/drawing/2014/main" id="{6773654C-277B-BDE3-10CA-452539735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CrisscrossEtching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987357" y="620670"/>
              <a:ext cx="425499" cy="411883"/>
            </a:xfrm>
            <a:prstGeom prst="rect">
              <a:avLst/>
            </a:prstGeom>
          </p:spPr>
        </p:pic>
      </p:grpSp>
      <p:grpSp>
        <p:nvGrpSpPr>
          <p:cNvPr id="232" name="نجمة 2" descr="غع">
            <a:extLst>
              <a:ext uri="{FF2B5EF4-FFF2-40B4-BE49-F238E27FC236}">
                <a16:creationId xmlns:a16="http://schemas.microsoft.com/office/drawing/2014/main" id="{88D6E82C-626F-6A5F-3865-F57B95D86ED0}"/>
              </a:ext>
            </a:extLst>
          </p:cNvPr>
          <p:cNvGrpSpPr/>
          <p:nvPr/>
        </p:nvGrpSpPr>
        <p:grpSpPr>
          <a:xfrm>
            <a:off x="1582380" y="3195911"/>
            <a:ext cx="922108" cy="870857"/>
            <a:chOff x="693506" y="378091"/>
            <a:chExt cx="986319" cy="962687"/>
          </a:xfrm>
        </p:grpSpPr>
        <p:pic>
          <p:nvPicPr>
            <p:cNvPr id="233" name="Picture 187">
              <a:extLst>
                <a:ext uri="{FF2B5EF4-FFF2-40B4-BE49-F238E27FC236}">
                  <a16:creationId xmlns:a16="http://schemas.microsoft.com/office/drawing/2014/main" id="{B655AC5C-7CCE-3395-24D9-E1679A7D88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 l="4328" r="6502" b="31588"/>
            <a:stretch/>
          </p:blipFill>
          <p:spPr>
            <a:xfrm>
              <a:off x="693506" y="378091"/>
              <a:ext cx="986319" cy="962687"/>
            </a:xfrm>
            <a:prstGeom prst="rect">
              <a:avLst/>
            </a:prstGeom>
          </p:spPr>
        </p:pic>
        <p:pic>
          <p:nvPicPr>
            <p:cNvPr id="234" name="Picture 188">
              <a:extLst>
                <a:ext uri="{FF2B5EF4-FFF2-40B4-BE49-F238E27FC236}">
                  <a16:creationId xmlns:a16="http://schemas.microsoft.com/office/drawing/2014/main" id="{A6929CA5-E34B-3A09-B28F-091C28B30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CrisscrossEtching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987357" y="620670"/>
              <a:ext cx="425499" cy="411883"/>
            </a:xfrm>
            <a:prstGeom prst="rect">
              <a:avLst/>
            </a:prstGeom>
          </p:spPr>
        </p:pic>
      </p:grpSp>
      <p:grpSp>
        <p:nvGrpSpPr>
          <p:cNvPr id="235" name="نجمة 2" descr="غع">
            <a:extLst>
              <a:ext uri="{FF2B5EF4-FFF2-40B4-BE49-F238E27FC236}">
                <a16:creationId xmlns:a16="http://schemas.microsoft.com/office/drawing/2014/main" id="{7A54FD3C-7628-5F61-8A27-12E0CE12AC4D}"/>
              </a:ext>
            </a:extLst>
          </p:cNvPr>
          <p:cNvGrpSpPr/>
          <p:nvPr/>
        </p:nvGrpSpPr>
        <p:grpSpPr>
          <a:xfrm>
            <a:off x="2361899" y="3125251"/>
            <a:ext cx="922108" cy="870857"/>
            <a:chOff x="693506" y="378091"/>
            <a:chExt cx="986319" cy="962687"/>
          </a:xfrm>
        </p:grpSpPr>
        <p:pic>
          <p:nvPicPr>
            <p:cNvPr id="236" name="Picture 190">
              <a:extLst>
                <a:ext uri="{FF2B5EF4-FFF2-40B4-BE49-F238E27FC236}">
                  <a16:creationId xmlns:a16="http://schemas.microsoft.com/office/drawing/2014/main" id="{8BC1489E-C40A-0B7B-F888-BF5D20C3ED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 l="4328" r="6502" b="31588"/>
            <a:stretch/>
          </p:blipFill>
          <p:spPr>
            <a:xfrm>
              <a:off x="693506" y="378091"/>
              <a:ext cx="986319" cy="962687"/>
            </a:xfrm>
            <a:prstGeom prst="rect">
              <a:avLst/>
            </a:prstGeom>
          </p:spPr>
        </p:pic>
        <p:pic>
          <p:nvPicPr>
            <p:cNvPr id="237" name="Picture 191">
              <a:extLst>
                <a:ext uri="{FF2B5EF4-FFF2-40B4-BE49-F238E27FC236}">
                  <a16:creationId xmlns:a16="http://schemas.microsoft.com/office/drawing/2014/main" id="{18AEC22A-2F3D-72BA-4F15-D90264EACA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CrisscrossEtching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987357" y="620670"/>
              <a:ext cx="425499" cy="411883"/>
            </a:xfrm>
            <a:prstGeom prst="rect">
              <a:avLst/>
            </a:prstGeom>
          </p:spPr>
        </p:pic>
      </p:grpSp>
      <p:grpSp>
        <p:nvGrpSpPr>
          <p:cNvPr id="238" name="نجمة 2" descr="غع">
            <a:extLst>
              <a:ext uri="{FF2B5EF4-FFF2-40B4-BE49-F238E27FC236}">
                <a16:creationId xmlns:a16="http://schemas.microsoft.com/office/drawing/2014/main" id="{98996D7D-160E-C3EE-5852-A84D3847BC13}"/>
              </a:ext>
            </a:extLst>
          </p:cNvPr>
          <p:cNvGrpSpPr/>
          <p:nvPr/>
        </p:nvGrpSpPr>
        <p:grpSpPr>
          <a:xfrm>
            <a:off x="3216600" y="3211881"/>
            <a:ext cx="922108" cy="870857"/>
            <a:chOff x="693506" y="378091"/>
            <a:chExt cx="986319" cy="962687"/>
          </a:xfrm>
        </p:grpSpPr>
        <p:pic>
          <p:nvPicPr>
            <p:cNvPr id="239" name="Picture 193">
              <a:extLst>
                <a:ext uri="{FF2B5EF4-FFF2-40B4-BE49-F238E27FC236}">
                  <a16:creationId xmlns:a16="http://schemas.microsoft.com/office/drawing/2014/main" id="{EA29EC5A-1D89-4135-34C5-4C73296228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 l="4328" r="6502" b="31588"/>
            <a:stretch/>
          </p:blipFill>
          <p:spPr>
            <a:xfrm>
              <a:off x="693506" y="378091"/>
              <a:ext cx="986319" cy="962687"/>
            </a:xfrm>
            <a:prstGeom prst="rect">
              <a:avLst/>
            </a:prstGeom>
          </p:spPr>
        </p:pic>
        <p:pic>
          <p:nvPicPr>
            <p:cNvPr id="240" name="Picture 194">
              <a:extLst>
                <a:ext uri="{FF2B5EF4-FFF2-40B4-BE49-F238E27FC236}">
                  <a16:creationId xmlns:a16="http://schemas.microsoft.com/office/drawing/2014/main" id="{26C11C79-5D32-2B56-99FC-C500559CB8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CrisscrossEtching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987357" y="620670"/>
              <a:ext cx="425499" cy="411883"/>
            </a:xfrm>
            <a:prstGeom prst="rect">
              <a:avLst/>
            </a:prstGeom>
          </p:spPr>
        </p:pic>
      </p:grpSp>
      <p:grpSp>
        <p:nvGrpSpPr>
          <p:cNvPr id="241" name="نجمة 2" descr="غع">
            <a:extLst>
              <a:ext uri="{FF2B5EF4-FFF2-40B4-BE49-F238E27FC236}">
                <a16:creationId xmlns:a16="http://schemas.microsoft.com/office/drawing/2014/main" id="{222E1B98-88E3-1A89-45F2-F00479B88D9E}"/>
              </a:ext>
            </a:extLst>
          </p:cNvPr>
          <p:cNvGrpSpPr/>
          <p:nvPr/>
        </p:nvGrpSpPr>
        <p:grpSpPr>
          <a:xfrm>
            <a:off x="2283811" y="3850228"/>
            <a:ext cx="922108" cy="870857"/>
            <a:chOff x="693506" y="378091"/>
            <a:chExt cx="986319" cy="962687"/>
          </a:xfrm>
        </p:grpSpPr>
        <p:pic>
          <p:nvPicPr>
            <p:cNvPr id="242" name="Picture 196">
              <a:extLst>
                <a:ext uri="{FF2B5EF4-FFF2-40B4-BE49-F238E27FC236}">
                  <a16:creationId xmlns:a16="http://schemas.microsoft.com/office/drawing/2014/main" id="{BC0B17EA-5A3B-6FD1-D50C-B79EE4D8DA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 l="4328" r="6502" b="31588"/>
            <a:stretch/>
          </p:blipFill>
          <p:spPr>
            <a:xfrm>
              <a:off x="693506" y="378091"/>
              <a:ext cx="986319" cy="962687"/>
            </a:xfrm>
            <a:prstGeom prst="rect">
              <a:avLst/>
            </a:prstGeom>
          </p:spPr>
        </p:pic>
        <p:pic>
          <p:nvPicPr>
            <p:cNvPr id="243" name="Picture 197">
              <a:extLst>
                <a:ext uri="{FF2B5EF4-FFF2-40B4-BE49-F238E27FC236}">
                  <a16:creationId xmlns:a16="http://schemas.microsoft.com/office/drawing/2014/main" id="{999EE205-6261-7571-95B2-B20C4E7A7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CrisscrossEtching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987357" y="620670"/>
              <a:ext cx="425499" cy="411883"/>
            </a:xfrm>
            <a:prstGeom prst="rect">
              <a:avLst/>
            </a:prstGeom>
          </p:spPr>
        </p:pic>
      </p:grpSp>
      <p:grpSp>
        <p:nvGrpSpPr>
          <p:cNvPr id="244" name="نجمة 2" descr="غع">
            <a:extLst>
              <a:ext uri="{FF2B5EF4-FFF2-40B4-BE49-F238E27FC236}">
                <a16:creationId xmlns:a16="http://schemas.microsoft.com/office/drawing/2014/main" id="{0E795CE6-767F-CE18-37D2-A3BD0ABF7010}"/>
              </a:ext>
            </a:extLst>
          </p:cNvPr>
          <p:cNvGrpSpPr/>
          <p:nvPr/>
        </p:nvGrpSpPr>
        <p:grpSpPr>
          <a:xfrm>
            <a:off x="1560851" y="4097208"/>
            <a:ext cx="922108" cy="870857"/>
            <a:chOff x="693506" y="378091"/>
            <a:chExt cx="986319" cy="962687"/>
          </a:xfrm>
        </p:grpSpPr>
        <p:pic>
          <p:nvPicPr>
            <p:cNvPr id="245" name="Picture 199">
              <a:extLst>
                <a:ext uri="{FF2B5EF4-FFF2-40B4-BE49-F238E27FC236}">
                  <a16:creationId xmlns:a16="http://schemas.microsoft.com/office/drawing/2014/main" id="{CB8EDA32-2378-B36D-7597-81F3EDE874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 l="4328" r="6502" b="31588"/>
            <a:stretch/>
          </p:blipFill>
          <p:spPr>
            <a:xfrm>
              <a:off x="693506" y="378091"/>
              <a:ext cx="986319" cy="962687"/>
            </a:xfrm>
            <a:prstGeom prst="rect">
              <a:avLst/>
            </a:prstGeom>
          </p:spPr>
        </p:pic>
        <p:pic>
          <p:nvPicPr>
            <p:cNvPr id="246" name="Picture 200">
              <a:extLst>
                <a:ext uri="{FF2B5EF4-FFF2-40B4-BE49-F238E27FC236}">
                  <a16:creationId xmlns:a16="http://schemas.microsoft.com/office/drawing/2014/main" id="{2FB96B02-B127-0CF5-2BBC-8DD09FDEB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CrisscrossEtching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987357" y="620670"/>
              <a:ext cx="425499" cy="411883"/>
            </a:xfrm>
            <a:prstGeom prst="rect">
              <a:avLst/>
            </a:prstGeom>
          </p:spPr>
        </p:pic>
      </p:grpSp>
      <p:grpSp>
        <p:nvGrpSpPr>
          <p:cNvPr id="247" name="نجمة 2" descr="غع">
            <a:extLst>
              <a:ext uri="{FF2B5EF4-FFF2-40B4-BE49-F238E27FC236}">
                <a16:creationId xmlns:a16="http://schemas.microsoft.com/office/drawing/2014/main" id="{54297FAE-4642-6ED0-9CDA-86C1A12698AC}"/>
              </a:ext>
            </a:extLst>
          </p:cNvPr>
          <p:cNvGrpSpPr/>
          <p:nvPr/>
        </p:nvGrpSpPr>
        <p:grpSpPr>
          <a:xfrm>
            <a:off x="820399" y="3879920"/>
            <a:ext cx="922108" cy="870857"/>
            <a:chOff x="693506" y="378091"/>
            <a:chExt cx="986319" cy="962687"/>
          </a:xfrm>
        </p:grpSpPr>
        <p:pic>
          <p:nvPicPr>
            <p:cNvPr id="248" name="Picture 202">
              <a:extLst>
                <a:ext uri="{FF2B5EF4-FFF2-40B4-BE49-F238E27FC236}">
                  <a16:creationId xmlns:a16="http://schemas.microsoft.com/office/drawing/2014/main" id="{5A7EEA87-9A17-EE04-A228-A843E337F7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 l="4328" r="6502" b="31588"/>
            <a:stretch/>
          </p:blipFill>
          <p:spPr>
            <a:xfrm>
              <a:off x="693506" y="378091"/>
              <a:ext cx="986319" cy="962687"/>
            </a:xfrm>
            <a:prstGeom prst="rect">
              <a:avLst/>
            </a:prstGeom>
          </p:spPr>
        </p:pic>
        <p:pic>
          <p:nvPicPr>
            <p:cNvPr id="249" name="Picture 203">
              <a:extLst>
                <a:ext uri="{FF2B5EF4-FFF2-40B4-BE49-F238E27FC236}">
                  <a16:creationId xmlns:a16="http://schemas.microsoft.com/office/drawing/2014/main" id="{11BC72A1-AAB2-7614-B094-7EDC45B765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CrisscrossEtching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987357" y="620670"/>
              <a:ext cx="425499" cy="411883"/>
            </a:xfrm>
            <a:prstGeom prst="rect">
              <a:avLst/>
            </a:prstGeom>
          </p:spPr>
        </p:pic>
      </p:grpSp>
      <p:grpSp>
        <p:nvGrpSpPr>
          <p:cNvPr id="250" name="نجمة 2" descr="غع">
            <a:extLst>
              <a:ext uri="{FF2B5EF4-FFF2-40B4-BE49-F238E27FC236}">
                <a16:creationId xmlns:a16="http://schemas.microsoft.com/office/drawing/2014/main" id="{D3C4B831-1259-D633-DE83-C64952F9245F}"/>
              </a:ext>
            </a:extLst>
          </p:cNvPr>
          <p:cNvGrpSpPr/>
          <p:nvPr/>
        </p:nvGrpSpPr>
        <p:grpSpPr>
          <a:xfrm>
            <a:off x="58419" y="3746939"/>
            <a:ext cx="922108" cy="870857"/>
            <a:chOff x="693506" y="378091"/>
            <a:chExt cx="986319" cy="962687"/>
          </a:xfrm>
        </p:grpSpPr>
        <p:pic>
          <p:nvPicPr>
            <p:cNvPr id="251" name="Picture 205">
              <a:extLst>
                <a:ext uri="{FF2B5EF4-FFF2-40B4-BE49-F238E27FC236}">
                  <a16:creationId xmlns:a16="http://schemas.microsoft.com/office/drawing/2014/main" id="{76D56010-90B1-8B58-D574-CCBAC74351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 l="4328" r="6502" b="31588"/>
            <a:stretch/>
          </p:blipFill>
          <p:spPr>
            <a:xfrm>
              <a:off x="693506" y="378091"/>
              <a:ext cx="986319" cy="962687"/>
            </a:xfrm>
            <a:prstGeom prst="rect">
              <a:avLst/>
            </a:prstGeom>
          </p:spPr>
        </p:pic>
        <p:pic>
          <p:nvPicPr>
            <p:cNvPr id="252" name="Picture 206">
              <a:extLst>
                <a:ext uri="{FF2B5EF4-FFF2-40B4-BE49-F238E27FC236}">
                  <a16:creationId xmlns:a16="http://schemas.microsoft.com/office/drawing/2014/main" id="{EEC5F737-F2CB-E35A-8C99-FB184D4C6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CrisscrossEtching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987357" y="620670"/>
              <a:ext cx="425499" cy="411883"/>
            </a:xfrm>
            <a:prstGeom prst="rect">
              <a:avLst/>
            </a:prstGeom>
          </p:spPr>
        </p:pic>
      </p:grpSp>
      <p:grpSp>
        <p:nvGrpSpPr>
          <p:cNvPr id="253" name="نجمة 2" descr="غع">
            <a:extLst>
              <a:ext uri="{FF2B5EF4-FFF2-40B4-BE49-F238E27FC236}">
                <a16:creationId xmlns:a16="http://schemas.microsoft.com/office/drawing/2014/main" id="{57D2980C-73E4-15CC-C57E-EC561C7E6468}"/>
              </a:ext>
            </a:extLst>
          </p:cNvPr>
          <p:cNvGrpSpPr/>
          <p:nvPr/>
        </p:nvGrpSpPr>
        <p:grpSpPr>
          <a:xfrm>
            <a:off x="3005135" y="4032604"/>
            <a:ext cx="922108" cy="870857"/>
            <a:chOff x="693506" y="378091"/>
            <a:chExt cx="986319" cy="962687"/>
          </a:xfrm>
        </p:grpSpPr>
        <p:pic>
          <p:nvPicPr>
            <p:cNvPr id="254" name="Picture 208">
              <a:extLst>
                <a:ext uri="{FF2B5EF4-FFF2-40B4-BE49-F238E27FC236}">
                  <a16:creationId xmlns:a16="http://schemas.microsoft.com/office/drawing/2014/main" id="{D8D8C497-FE66-AA8D-4AFD-60B7BCBA52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 l="4328" r="6502" b="31588"/>
            <a:stretch/>
          </p:blipFill>
          <p:spPr>
            <a:xfrm>
              <a:off x="693506" y="378091"/>
              <a:ext cx="986319" cy="962687"/>
            </a:xfrm>
            <a:prstGeom prst="rect">
              <a:avLst/>
            </a:prstGeom>
          </p:spPr>
        </p:pic>
        <p:pic>
          <p:nvPicPr>
            <p:cNvPr id="255" name="Picture 209">
              <a:extLst>
                <a:ext uri="{FF2B5EF4-FFF2-40B4-BE49-F238E27FC236}">
                  <a16:creationId xmlns:a16="http://schemas.microsoft.com/office/drawing/2014/main" id="{3B9BC27A-54D5-69D9-6E77-4BFAFB9835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CrisscrossEtching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987357" y="620670"/>
              <a:ext cx="425499" cy="4118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2295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71B5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4110EB-41D9-4809-820D-D4BA2E558A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28" t="9527" r="25241" b="7682"/>
          <a:stretch/>
        </p:blipFill>
        <p:spPr>
          <a:xfrm>
            <a:off x="251265" y="679340"/>
            <a:ext cx="1183953" cy="1770243"/>
          </a:xfrm>
          <a:prstGeom prst="rect">
            <a:avLst/>
          </a:prstGeom>
        </p:spPr>
      </p:pic>
      <p:sp>
        <p:nvSpPr>
          <p:cNvPr id="5" name="طالبة6">
            <a:extLst>
              <a:ext uri="{FF2B5EF4-FFF2-40B4-BE49-F238E27FC236}">
                <a16:creationId xmlns:a16="http://schemas.microsoft.com/office/drawing/2014/main" id="{941E5B23-3124-4BE3-80B6-0B15E55DD91A}"/>
              </a:ext>
            </a:extLst>
          </p:cNvPr>
          <p:cNvSpPr/>
          <p:nvPr/>
        </p:nvSpPr>
        <p:spPr>
          <a:xfrm>
            <a:off x="373082" y="1165772"/>
            <a:ext cx="957050" cy="518798"/>
          </a:xfrm>
          <a:prstGeom prst="round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buClrTx/>
              <a:defRPr/>
            </a:pPr>
            <a:r>
              <a:rPr lang="ar-AE" sz="2000" b="1" dirty="0">
                <a:solidFill>
                  <a:schemeClr val="accent4">
                    <a:lumMod val="75000"/>
                  </a:schemeClr>
                </a:solidFill>
                <a:latin typeface="Calibri"/>
                <a:cs typeface="Calibri" panose="020F0502020204030204" pitchFamily="34" charset="0"/>
              </a:rPr>
              <a:t>الطالبة</a:t>
            </a:r>
            <a:endParaRPr lang="en-GB" sz="2000" b="1" dirty="0">
              <a:solidFill>
                <a:schemeClr val="accent4">
                  <a:lumMod val="75000"/>
                </a:schemeClr>
              </a:solidFill>
              <a:latin typeface="Calibri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AFB91CEB-E9AB-4F5A-8298-EEDF356B9B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28" t="9527" r="25241" b="7682"/>
          <a:stretch/>
        </p:blipFill>
        <p:spPr>
          <a:xfrm>
            <a:off x="1611368" y="836518"/>
            <a:ext cx="1183953" cy="1770243"/>
          </a:xfrm>
          <a:prstGeom prst="rect">
            <a:avLst/>
          </a:prstGeom>
        </p:spPr>
      </p:pic>
      <p:sp>
        <p:nvSpPr>
          <p:cNvPr id="53" name="طالبة5">
            <a:extLst>
              <a:ext uri="{FF2B5EF4-FFF2-40B4-BE49-F238E27FC236}">
                <a16:creationId xmlns:a16="http://schemas.microsoft.com/office/drawing/2014/main" id="{01650487-96F1-4C7D-9539-138CE2B6843B}"/>
              </a:ext>
            </a:extLst>
          </p:cNvPr>
          <p:cNvSpPr/>
          <p:nvPr/>
        </p:nvSpPr>
        <p:spPr>
          <a:xfrm>
            <a:off x="1736253" y="1325579"/>
            <a:ext cx="957050" cy="514257"/>
          </a:xfrm>
          <a:prstGeom prst="round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buClrTx/>
              <a:defRPr/>
            </a:pPr>
            <a:r>
              <a:rPr lang="ar-AE" sz="2000" b="1" dirty="0">
                <a:solidFill>
                  <a:srgbClr val="E28174"/>
                </a:solidFill>
                <a:latin typeface="Calibri"/>
                <a:cs typeface="Calibri" panose="020F0502020204030204" pitchFamily="34" charset="0"/>
              </a:rPr>
              <a:t>الطالبة</a:t>
            </a:r>
            <a:endParaRPr lang="en-GB" sz="2000" b="1" dirty="0">
              <a:solidFill>
                <a:srgbClr val="E28174"/>
              </a:solidFill>
              <a:latin typeface="Calibri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DF7DFB28-D21C-4D09-A9B0-7A5AFCDA2C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28" t="9527" r="25241" b="7682"/>
          <a:stretch/>
        </p:blipFill>
        <p:spPr>
          <a:xfrm>
            <a:off x="3090241" y="899406"/>
            <a:ext cx="1183953" cy="1770243"/>
          </a:xfrm>
          <a:prstGeom prst="roundRect">
            <a:avLst/>
          </a:prstGeom>
        </p:spPr>
      </p:pic>
      <p:sp>
        <p:nvSpPr>
          <p:cNvPr id="74" name="طالبة4">
            <a:extLst>
              <a:ext uri="{FF2B5EF4-FFF2-40B4-BE49-F238E27FC236}">
                <a16:creationId xmlns:a16="http://schemas.microsoft.com/office/drawing/2014/main" id="{07C6B238-A012-477C-825C-26D12A45E488}"/>
              </a:ext>
            </a:extLst>
          </p:cNvPr>
          <p:cNvSpPr/>
          <p:nvPr/>
        </p:nvSpPr>
        <p:spPr>
          <a:xfrm>
            <a:off x="3212058" y="1389864"/>
            <a:ext cx="957050" cy="504895"/>
          </a:xfrm>
          <a:prstGeom prst="round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buClrTx/>
              <a:defRPr/>
            </a:pPr>
            <a:r>
              <a:rPr lang="ar-AE" sz="20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 panose="020F0502020204030204" pitchFamily="34" charset="0"/>
              </a:rPr>
              <a:t>الطالبة</a:t>
            </a:r>
            <a:endParaRPr lang="en-GB" sz="2000" b="1" dirty="0">
              <a:solidFill>
                <a:schemeClr val="tx2">
                  <a:lumMod val="75000"/>
                </a:schemeClr>
              </a:solidFill>
              <a:latin typeface="Calibri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20EF4C9B-DFDF-499E-9344-F597271B57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28" t="9527" r="25241" b="7682"/>
          <a:stretch/>
        </p:blipFill>
        <p:spPr>
          <a:xfrm>
            <a:off x="4526183" y="954715"/>
            <a:ext cx="1183953" cy="1770243"/>
          </a:xfrm>
          <a:prstGeom prst="rect">
            <a:avLst/>
          </a:prstGeom>
        </p:spPr>
      </p:pic>
      <p:sp>
        <p:nvSpPr>
          <p:cNvPr id="95" name="طالبة3">
            <a:extLst>
              <a:ext uri="{FF2B5EF4-FFF2-40B4-BE49-F238E27FC236}">
                <a16:creationId xmlns:a16="http://schemas.microsoft.com/office/drawing/2014/main" id="{746EAC13-AEA3-42BE-9753-46230412185A}"/>
              </a:ext>
            </a:extLst>
          </p:cNvPr>
          <p:cNvSpPr/>
          <p:nvPr/>
        </p:nvSpPr>
        <p:spPr>
          <a:xfrm>
            <a:off x="4651139" y="1445216"/>
            <a:ext cx="957050" cy="506664"/>
          </a:xfrm>
          <a:prstGeom prst="round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buClrTx/>
              <a:defRPr/>
            </a:pPr>
            <a:r>
              <a:rPr lang="ar-AE" sz="2000" b="1" dirty="0">
                <a:solidFill>
                  <a:schemeClr val="accent4">
                    <a:lumMod val="75000"/>
                  </a:schemeClr>
                </a:solidFill>
                <a:latin typeface="Calibri"/>
                <a:cs typeface="Calibri" panose="020F0502020204030204" pitchFamily="34" charset="0"/>
              </a:rPr>
              <a:t>الطالبة</a:t>
            </a:r>
            <a:endParaRPr lang="en-GB" sz="2000" b="1" dirty="0">
              <a:solidFill>
                <a:schemeClr val="accent4">
                  <a:lumMod val="75000"/>
                </a:schemeClr>
              </a:solidFill>
              <a:latin typeface="Calibri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15" name="Picture 114">
            <a:extLst>
              <a:ext uri="{FF2B5EF4-FFF2-40B4-BE49-F238E27FC236}">
                <a16:creationId xmlns:a16="http://schemas.microsoft.com/office/drawing/2014/main" id="{ED0A1339-2289-49E5-AFAC-D4F8F3B13E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28" t="9527" r="25241" b="7682"/>
          <a:stretch/>
        </p:blipFill>
        <p:spPr>
          <a:xfrm>
            <a:off x="6060347" y="876448"/>
            <a:ext cx="1183953" cy="1770243"/>
          </a:xfrm>
          <a:prstGeom prst="rect">
            <a:avLst/>
          </a:prstGeom>
        </p:spPr>
      </p:pic>
      <p:sp>
        <p:nvSpPr>
          <p:cNvPr id="116" name="طالبة2">
            <a:extLst>
              <a:ext uri="{FF2B5EF4-FFF2-40B4-BE49-F238E27FC236}">
                <a16:creationId xmlns:a16="http://schemas.microsoft.com/office/drawing/2014/main" id="{EB0F279D-5E73-4AF1-8B14-AEEBB4376854}"/>
              </a:ext>
            </a:extLst>
          </p:cNvPr>
          <p:cNvSpPr/>
          <p:nvPr/>
        </p:nvSpPr>
        <p:spPr>
          <a:xfrm>
            <a:off x="6187387" y="1366640"/>
            <a:ext cx="957050" cy="528119"/>
          </a:xfrm>
          <a:prstGeom prst="round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buClrTx/>
              <a:defRPr/>
            </a:pPr>
            <a:r>
              <a:rPr lang="ar-AE" sz="2000" b="1" dirty="0">
                <a:solidFill>
                  <a:srgbClr val="E28174"/>
                </a:solidFill>
                <a:latin typeface="Calibri"/>
                <a:cs typeface="Calibri" panose="020F0502020204030204" pitchFamily="34" charset="0"/>
              </a:rPr>
              <a:t>الطالبة</a:t>
            </a:r>
            <a:endParaRPr lang="en-GB" sz="2000" b="1" dirty="0">
              <a:solidFill>
                <a:srgbClr val="E28174"/>
              </a:solidFill>
              <a:latin typeface="Calibri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36" name="Picture 135">
            <a:extLst>
              <a:ext uri="{FF2B5EF4-FFF2-40B4-BE49-F238E27FC236}">
                <a16:creationId xmlns:a16="http://schemas.microsoft.com/office/drawing/2014/main" id="{DE613E84-C101-4DA6-B579-98D44EFE47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28" t="9527" r="25241" b="7682"/>
          <a:stretch/>
        </p:blipFill>
        <p:spPr>
          <a:xfrm>
            <a:off x="7606773" y="707721"/>
            <a:ext cx="1183953" cy="1770243"/>
          </a:xfrm>
          <a:prstGeom prst="rect">
            <a:avLst/>
          </a:prstGeom>
        </p:spPr>
      </p:pic>
      <p:sp>
        <p:nvSpPr>
          <p:cNvPr id="137" name="طالبة1">
            <a:extLst>
              <a:ext uri="{FF2B5EF4-FFF2-40B4-BE49-F238E27FC236}">
                <a16:creationId xmlns:a16="http://schemas.microsoft.com/office/drawing/2014/main" id="{63A77F28-7D5D-43DF-AC05-DEB5E25FB035}"/>
              </a:ext>
            </a:extLst>
          </p:cNvPr>
          <p:cNvSpPr/>
          <p:nvPr/>
        </p:nvSpPr>
        <p:spPr>
          <a:xfrm>
            <a:off x="7728590" y="1195540"/>
            <a:ext cx="957050" cy="514656"/>
          </a:xfrm>
          <a:prstGeom prst="round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buClrTx/>
              <a:defRPr/>
            </a:pPr>
            <a:r>
              <a:rPr lang="ar-AE" sz="20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 panose="020F0502020204030204" pitchFamily="34" charset="0"/>
              </a:rPr>
              <a:t>الطالبة</a:t>
            </a:r>
            <a:endParaRPr lang="en-GB" sz="2000" b="1" dirty="0">
              <a:solidFill>
                <a:schemeClr val="tx2">
                  <a:lumMod val="75000"/>
                </a:schemeClr>
              </a:solidFill>
              <a:latin typeface="Calibri"/>
              <a:ea typeface="+mn-ea"/>
              <a:cs typeface="Calibri" panose="020F0502020204030204" pitchFamily="34" charset="0"/>
            </a:endParaRPr>
          </a:p>
        </p:txBody>
      </p:sp>
      <p:sp>
        <p:nvSpPr>
          <p:cNvPr id="284" name="Google Shape;5212;p67">
            <a:extLst>
              <a:ext uri="{FF2B5EF4-FFF2-40B4-BE49-F238E27FC236}">
                <a16:creationId xmlns:a16="http://schemas.microsoft.com/office/drawing/2014/main" id="{8F5D313B-AEC5-E491-FB99-990D2ECDC32B}"/>
              </a:ext>
            </a:extLst>
          </p:cNvPr>
          <p:cNvSpPr/>
          <p:nvPr/>
        </p:nvSpPr>
        <p:spPr>
          <a:xfrm>
            <a:off x="-3229" y="4803107"/>
            <a:ext cx="9170655" cy="309335"/>
          </a:xfrm>
          <a:custGeom>
            <a:avLst/>
            <a:gdLst/>
            <a:ahLst/>
            <a:cxnLst/>
            <a:rect l="l" t="t" r="r" b="b"/>
            <a:pathLst>
              <a:path w="19675" h="1707" extrusionOk="0">
                <a:moveTo>
                  <a:pt x="1616" y="0"/>
                </a:moveTo>
                <a:cubicBezTo>
                  <a:pt x="1124" y="0"/>
                  <a:pt x="657" y="266"/>
                  <a:pt x="37" y="691"/>
                </a:cubicBezTo>
                <a:cubicBezTo>
                  <a:pt x="1" y="728"/>
                  <a:pt x="27" y="780"/>
                  <a:pt x="63" y="780"/>
                </a:cubicBezTo>
                <a:cubicBezTo>
                  <a:pt x="68" y="780"/>
                  <a:pt x="74" y="779"/>
                  <a:pt x="80" y="776"/>
                </a:cubicBezTo>
                <a:cubicBezTo>
                  <a:pt x="596" y="590"/>
                  <a:pt x="1087" y="469"/>
                  <a:pt x="1558" y="469"/>
                </a:cubicBezTo>
                <a:cubicBezTo>
                  <a:pt x="2059" y="469"/>
                  <a:pt x="2537" y="606"/>
                  <a:pt x="2998" y="946"/>
                </a:cubicBezTo>
                <a:cubicBezTo>
                  <a:pt x="3381" y="1223"/>
                  <a:pt x="3722" y="1457"/>
                  <a:pt x="4190" y="1500"/>
                </a:cubicBezTo>
                <a:cubicBezTo>
                  <a:pt x="4250" y="1506"/>
                  <a:pt x="4310" y="1509"/>
                  <a:pt x="4368" y="1509"/>
                </a:cubicBezTo>
                <a:cubicBezTo>
                  <a:pt x="5534" y="1509"/>
                  <a:pt x="6388" y="389"/>
                  <a:pt x="7582" y="389"/>
                </a:cubicBezTo>
                <a:cubicBezTo>
                  <a:pt x="7622" y="389"/>
                  <a:pt x="7663" y="390"/>
                  <a:pt x="7705" y="393"/>
                </a:cubicBezTo>
                <a:cubicBezTo>
                  <a:pt x="7747" y="393"/>
                  <a:pt x="7768" y="393"/>
                  <a:pt x="7790" y="371"/>
                </a:cubicBezTo>
                <a:cubicBezTo>
                  <a:pt x="8429" y="627"/>
                  <a:pt x="8961" y="946"/>
                  <a:pt x="9579" y="1308"/>
                </a:cubicBezTo>
                <a:cubicBezTo>
                  <a:pt x="9877" y="1500"/>
                  <a:pt x="10069" y="1649"/>
                  <a:pt x="10452" y="1692"/>
                </a:cubicBezTo>
                <a:cubicBezTo>
                  <a:pt x="10533" y="1702"/>
                  <a:pt x="10613" y="1707"/>
                  <a:pt x="10693" y="1707"/>
                </a:cubicBezTo>
                <a:cubicBezTo>
                  <a:pt x="11924" y="1707"/>
                  <a:pt x="12940" y="540"/>
                  <a:pt x="14200" y="520"/>
                </a:cubicBezTo>
                <a:cubicBezTo>
                  <a:pt x="14264" y="520"/>
                  <a:pt x="14285" y="499"/>
                  <a:pt x="14307" y="478"/>
                </a:cubicBezTo>
                <a:cubicBezTo>
                  <a:pt x="15279" y="917"/>
                  <a:pt x="16694" y="1682"/>
                  <a:pt x="17877" y="1682"/>
                </a:cubicBezTo>
                <a:cubicBezTo>
                  <a:pt x="18586" y="1682"/>
                  <a:pt x="19211" y="1408"/>
                  <a:pt x="19610" y="627"/>
                </a:cubicBezTo>
                <a:cubicBezTo>
                  <a:pt x="19675" y="530"/>
                  <a:pt x="19592" y="420"/>
                  <a:pt x="19501" y="420"/>
                </a:cubicBezTo>
                <a:cubicBezTo>
                  <a:pt x="19473" y="420"/>
                  <a:pt x="19444" y="431"/>
                  <a:pt x="19418" y="456"/>
                </a:cubicBezTo>
                <a:cubicBezTo>
                  <a:pt x="18806" y="1002"/>
                  <a:pt x="18199" y="1222"/>
                  <a:pt x="17564" y="1222"/>
                </a:cubicBezTo>
                <a:cubicBezTo>
                  <a:pt x="16986" y="1222"/>
                  <a:pt x="16384" y="1039"/>
                  <a:pt x="15734" y="755"/>
                </a:cubicBezTo>
                <a:cubicBezTo>
                  <a:pt x="15256" y="553"/>
                  <a:pt x="14826" y="192"/>
                  <a:pt x="14335" y="192"/>
                </a:cubicBezTo>
                <a:cubicBezTo>
                  <a:pt x="14256" y="192"/>
                  <a:pt x="14176" y="202"/>
                  <a:pt x="14094" y="222"/>
                </a:cubicBezTo>
                <a:cubicBezTo>
                  <a:pt x="14045" y="218"/>
                  <a:pt x="13997" y="217"/>
                  <a:pt x="13949" y="217"/>
                </a:cubicBezTo>
                <a:cubicBezTo>
                  <a:pt x="12793" y="217"/>
                  <a:pt x="11867" y="1266"/>
                  <a:pt x="10765" y="1266"/>
                </a:cubicBezTo>
                <a:cubicBezTo>
                  <a:pt x="10614" y="1266"/>
                  <a:pt x="10461" y="1246"/>
                  <a:pt x="10303" y="1202"/>
                </a:cubicBezTo>
                <a:cubicBezTo>
                  <a:pt x="9366" y="925"/>
                  <a:pt x="8769" y="180"/>
                  <a:pt x="7768" y="180"/>
                </a:cubicBezTo>
                <a:cubicBezTo>
                  <a:pt x="7768" y="180"/>
                  <a:pt x="7747" y="158"/>
                  <a:pt x="7726" y="158"/>
                </a:cubicBezTo>
                <a:cubicBezTo>
                  <a:pt x="7617" y="143"/>
                  <a:pt x="7515" y="136"/>
                  <a:pt x="7416" y="136"/>
                </a:cubicBezTo>
                <a:cubicBezTo>
                  <a:pt x="6955" y="136"/>
                  <a:pt x="6585" y="292"/>
                  <a:pt x="6129" y="520"/>
                </a:cubicBezTo>
                <a:cubicBezTo>
                  <a:pt x="5703" y="733"/>
                  <a:pt x="5170" y="1181"/>
                  <a:pt x="4680" y="1202"/>
                </a:cubicBezTo>
                <a:cubicBezTo>
                  <a:pt x="4642" y="1204"/>
                  <a:pt x="4605" y="1205"/>
                  <a:pt x="4567" y="1205"/>
                </a:cubicBezTo>
                <a:cubicBezTo>
                  <a:pt x="3913" y="1205"/>
                  <a:pt x="3352" y="862"/>
                  <a:pt x="2849" y="499"/>
                </a:cubicBezTo>
                <a:cubicBezTo>
                  <a:pt x="2373" y="151"/>
                  <a:pt x="1987" y="0"/>
                  <a:pt x="161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5212;p67">
            <a:extLst>
              <a:ext uri="{FF2B5EF4-FFF2-40B4-BE49-F238E27FC236}">
                <a16:creationId xmlns:a16="http://schemas.microsoft.com/office/drawing/2014/main" id="{1D3B2E90-38A8-DB1C-6620-7EACF355A106}"/>
              </a:ext>
            </a:extLst>
          </p:cNvPr>
          <p:cNvSpPr/>
          <p:nvPr/>
        </p:nvSpPr>
        <p:spPr>
          <a:xfrm>
            <a:off x="-13328" y="303887"/>
            <a:ext cx="9170655" cy="309335"/>
          </a:xfrm>
          <a:custGeom>
            <a:avLst/>
            <a:gdLst/>
            <a:ahLst/>
            <a:cxnLst/>
            <a:rect l="l" t="t" r="r" b="b"/>
            <a:pathLst>
              <a:path w="19675" h="1707" extrusionOk="0">
                <a:moveTo>
                  <a:pt x="1616" y="0"/>
                </a:moveTo>
                <a:cubicBezTo>
                  <a:pt x="1124" y="0"/>
                  <a:pt x="657" y="266"/>
                  <a:pt x="37" y="691"/>
                </a:cubicBezTo>
                <a:cubicBezTo>
                  <a:pt x="1" y="728"/>
                  <a:pt x="27" y="780"/>
                  <a:pt x="63" y="780"/>
                </a:cubicBezTo>
                <a:cubicBezTo>
                  <a:pt x="68" y="780"/>
                  <a:pt x="74" y="779"/>
                  <a:pt x="80" y="776"/>
                </a:cubicBezTo>
                <a:cubicBezTo>
                  <a:pt x="596" y="590"/>
                  <a:pt x="1087" y="469"/>
                  <a:pt x="1558" y="469"/>
                </a:cubicBezTo>
                <a:cubicBezTo>
                  <a:pt x="2059" y="469"/>
                  <a:pt x="2537" y="606"/>
                  <a:pt x="2998" y="946"/>
                </a:cubicBezTo>
                <a:cubicBezTo>
                  <a:pt x="3381" y="1223"/>
                  <a:pt x="3722" y="1457"/>
                  <a:pt x="4190" y="1500"/>
                </a:cubicBezTo>
                <a:cubicBezTo>
                  <a:pt x="4250" y="1506"/>
                  <a:pt x="4310" y="1509"/>
                  <a:pt x="4368" y="1509"/>
                </a:cubicBezTo>
                <a:cubicBezTo>
                  <a:pt x="5534" y="1509"/>
                  <a:pt x="6388" y="389"/>
                  <a:pt x="7582" y="389"/>
                </a:cubicBezTo>
                <a:cubicBezTo>
                  <a:pt x="7622" y="389"/>
                  <a:pt x="7663" y="390"/>
                  <a:pt x="7705" y="393"/>
                </a:cubicBezTo>
                <a:cubicBezTo>
                  <a:pt x="7747" y="393"/>
                  <a:pt x="7768" y="393"/>
                  <a:pt x="7790" y="371"/>
                </a:cubicBezTo>
                <a:cubicBezTo>
                  <a:pt x="8429" y="627"/>
                  <a:pt x="8961" y="946"/>
                  <a:pt x="9579" y="1308"/>
                </a:cubicBezTo>
                <a:cubicBezTo>
                  <a:pt x="9877" y="1500"/>
                  <a:pt x="10069" y="1649"/>
                  <a:pt x="10452" y="1692"/>
                </a:cubicBezTo>
                <a:cubicBezTo>
                  <a:pt x="10533" y="1702"/>
                  <a:pt x="10613" y="1707"/>
                  <a:pt x="10693" y="1707"/>
                </a:cubicBezTo>
                <a:cubicBezTo>
                  <a:pt x="11924" y="1707"/>
                  <a:pt x="12940" y="540"/>
                  <a:pt x="14200" y="520"/>
                </a:cubicBezTo>
                <a:cubicBezTo>
                  <a:pt x="14264" y="520"/>
                  <a:pt x="14285" y="499"/>
                  <a:pt x="14307" y="478"/>
                </a:cubicBezTo>
                <a:cubicBezTo>
                  <a:pt x="15279" y="917"/>
                  <a:pt x="16694" y="1682"/>
                  <a:pt x="17877" y="1682"/>
                </a:cubicBezTo>
                <a:cubicBezTo>
                  <a:pt x="18586" y="1682"/>
                  <a:pt x="19211" y="1408"/>
                  <a:pt x="19610" y="627"/>
                </a:cubicBezTo>
                <a:cubicBezTo>
                  <a:pt x="19675" y="530"/>
                  <a:pt x="19592" y="420"/>
                  <a:pt x="19501" y="420"/>
                </a:cubicBezTo>
                <a:cubicBezTo>
                  <a:pt x="19473" y="420"/>
                  <a:pt x="19444" y="431"/>
                  <a:pt x="19418" y="456"/>
                </a:cubicBezTo>
                <a:cubicBezTo>
                  <a:pt x="18806" y="1002"/>
                  <a:pt x="18199" y="1222"/>
                  <a:pt x="17564" y="1222"/>
                </a:cubicBezTo>
                <a:cubicBezTo>
                  <a:pt x="16986" y="1222"/>
                  <a:pt x="16384" y="1039"/>
                  <a:pt x="15734" y="755"/>
                </a:cubicBezTo>
                <a:cubicBezTo>
                  <a:pt x="15256" y="553"/>
                  <a:pt x="14826" y="192"/>
                  <a:pt x="14335" y="192"/>
                </a:cubicBezTo>
                <a:cubicBezTo>
                  <a:pt x="14256" y="192"/>
                  <a:pt x="14176" y="202"/>
                  <a:pt x="14094" y="222"/>
                </a:cubicBezTo>
                <a:cubicBezTo>
                  <a:pt x="14045" y="218"/>
                  <a:pt x="13997" y="217"/>
                  <a:pt x="13949" y="217"/>
                </a:cubicBezTo>
                <a:cubicBezTo>
                  <a:pt x="12793" y="217"/>
                  <a:pt x="11867" y="1266"/>
                  <a:pt x="10765" y="1266"/>
                </a:cubicBezTo>
                <a:cubicBezTo>
                  <a:pt x="10614" y="1266"/>
                  <a:pt x="10461" y="1246"/>
                  <a:pt x="10303" y="1202"/>
                </a:cubicBezTo>
                <a:cubicBezTo>
                  <a:pt x="9366" y="925"/>
                  <a:pt x="8769" y="180"/>
                  <a:pt x="7768" y="180"/>
                </a:cubicBezTo>
                <a:cubicBezTo>
                  <a:pt x="7768" y="180"/>
                  <a:pt x="7747" y="158"/>
                  <a:pt x="7726" y="158"/>
                </a:cubicBezTo>
                <a:cubicBezTo>
                  <a:pt x="7617" y="143"/>
                  <a:pt x="7515" y="136"/>
                  <a:pt x="7416" y="136"/>
                </a:cubicBezTo>
                <a:cubicBezTo>
                  <a:pt x="6955" y="136"/>
                  <a:pt x="6585" y="292"/>
                  <a:pt x="6129" y="520"/>
                </a:cubicBezTo>
                <a:cubicBezTo>
                  <a:pt x="5703" y="733"/>
                  <a:pt x="5170" y="1181"/>
                  <a:pt x="4680" y="1202"/>
                </a:cubicBezTo>
                <a:cubicBezTo>
                  <a:pt x="4642" y="1204"/>
                  <a:pt x="4605" y="1205"/>
                  <a:pt x="4567" y="1205"/>
                </a:cubicBezTo>
                <a:cubicBezTo>
                  <a:pt x="3913" y="1205"/>
                  <a:pt x="3352" y="862"/>
                  <a:pt x="2849" y="499"/>
                </a:cubicBezTo>
                <a:cubicBezTo>
                  <a:pt x="2373" y="151"/>
                  <a:pt x="1987" y="0"/>
                  <a:pt x="161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1">
            <a:extLst>
              <a:ext uri="{FF2B5EF4-FFF2-40B4-BE49-F238E27FC236}">
                <a16:creationId xmlns:a16="http://schemas.microsoft.com/office/drawing/2014/main" id="{61A70556-752D-B8BF-6A6B-13640B604F50}"/>
              </a:ext>
            </a:extLst>
          </p:cNvPr>
          <p:cNvSpPr txBox="1"/>
          <p:nvPr/>
        </p:nvSpPr>
        <p:spPr>
          <a:xfrm>
            <a:off x="7953542" y="1743155"/>
            <a:ext cx="507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QA" sz="3600" b="1" dirty="0">
                <a:solidFill>
                  <a:schemeClr val="bg1">
                    <a:lumMod val="25000"/>
                  </a:schemeClr>
                </a:solidFill>
              </a:rPr>
              <a:t>1</a:t>
            </a:r>
            <a:endParaRPr lang="en-US" sz="3600" b="1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298" name="2">
            <a:extLst>
              <a:ext uri="{FF2B5EF4-FFF2-40B4-BE49-F238E27FC236}">
                <a16:creationId xmlns:a16="http://schemas.microsoft.com/office/drawing/2014/main" id="{3B723E44-8B41-09FE-A30E-045CFC84069E}"/>
              </a:ext>
            </a:extLst>
          </p:cNvPr>
          <p:cNvSpPr txBox="1"/>
          <p:nvPr/>
        </p:nvSpPr>
        <p:spPr>
          <a:xfrm>
            <a:off x="6412339" y="1937590"/>
            <a:ext cx="507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QA" sz="3600" b="1" dirty="0">
                <a:solidFill>
                  <a:schemeClr val="bg1">
                    <a:lumMod val="25000"/>
                  </a:schemeClr>
                </a:solidFill>
              </a:rPr>
              <a:t>2</a:t>
            </a:r>
            <a:endParaRPr lang="en-US" sz="3600" b="1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299" name="3">
            <a:extLst>
              <a:ext uri="{FF2B5EF4-FFF2-40B4-BE49-F238E27FC236}">
                <a16:creationId xmlns:a16="http://schemas.microsoft.com/office/drawing/2014/main" id="{B49EEE8D-A2A8-5C40-9084-D92520D370F1}"/>
              </a:ext>
            </a:extLst>
          </p:cNvPr>
          <p:cNvSpPr txBox="1"/>
          <p:nvPr/>
        </p:nvSpPr>
        <p:spPr>
          <a:xfrm>
            <a:off x="4864586" y="2000360"/>
            <a:ext cx="507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QA" sz="3600" b="1" dirty="0">
                <a:solidFill>
                  <a:schemeClr val="bg1">
                    <a:lumMod val="25000"/>
                  </a:schemeClr>
                </a:solidFill>
              </a:rPr>
              <a:t>3</a:t>
            </a:r>
            <a:endParaRPr lang="en-US" sz="3600" b="1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300" name="4">
            <a:extLst>
              <a:ext uri="{FF2B5EF4-FFF2-40B4-BE49-F238E27FC236}">
                <a16:creationId xmlns:a16="http://schemas.microsoft.com/office/drawing/2014/main" id="{22185448-A3F5-3071-A06A-68AB1A1F8DBE}"/>
              </a:ext>
            </a:extLst>
          </p:cNvPr>
          <p:cNvSpPr txBox="1"/>
          <p:nvPr/>
        </p:nvSpPr>
        <p:spPr>
          <a:xfrm>
            <a:off x="3437010" y="1937590"/>
            <a:ext cx="507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QA" sz="3600" b="1" dirty="0">
                <a:solidFill>
                  <a:schemeClr val="bg1">
                    <a:lumMod val="25000"/>
                  </a:schemeClr>
                </a:solidFill>
              </a:rPr>
              <a:t>4</a:t>
            </a:r>
            <a:endParaRPr lang="en-US" sz="3600" b="1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301" name="5">
            <a:extLst>
              <a:ext uri="{FF2B5EF4-FFF2-40B4-BE49-F238E27FC236}">
                <a16:creationId xmlns:a16="http://schemas.microsoft.com/office/drawing/2014/main" id="{3033B82D-2D72-8657-8892-F1B687CEA0D6}"/>
              </a:ext>
            </a:extLst>
          </p:cNvPr>
          <p:cNvSpPr txBox="1"/>
          <p:nvPr/>
        </p:nvSpPr>
        <p:spPr>
          <a:xfrm>
            <a:off x="1961205" y="1894759"/>
            <a:ext cx="507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QA" sz="3600" b="1" dirty="0">
                <a:solidFill>
                  <a:schemeClr val="bg1">
                    <a:lumMod val="25000"/>
                  </a:schemeClr>
                </a:solidFill>
              </a:rPr>
              <a:t>5</a:t>
            </a:r>
            <a:endParaRPr lang="en-US" sz="3600" b="1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302" name="6">
            <a:extLst>
              <a:ext uri="{FF2B5EF4-FFF2-40B4-BE49-F238E27FC236}">
                <a16:creationId xmlns:a16="http://schemas.microsoft.com/office/drawing/2014/main" id="{E986D006-22F3-3DDF-E630-C7DA48FBA340}"/>
              </a:ext>
            </a:extLst>
          </p:cNvPr>
          <p:cNvSpPr txBox="1"/>
          <p:nvPr/>
        </p:nvSpPr>
        <p:spPr>
          <a:xfrm>
            <a:off x="598034" y="1750688"/>
            <a:ext cx="507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QA" sz="3600" b="1" dirty="0">
                <a:solidFill>
                  <a:schemeClr val="bg1">
                    <a:lumMod val="25000"/>
                  </a:schemeClr>
                </a:solidFill>
              </a:rPr>
              <a:t>6</a:t>
            </a:r>
            <a:endParaRPr lang="en-US" sz="3600" b="1" dirty="0">
              <a:solidFill>
                <a:schemeClr val="bg1">
                  <a:lumMod val="25000"/>
                </a:schemeClr>
              </a:solidFill>
            </a:endParaRPr>
          </a:p>
        </p:txBody>
      </p:sp>
      <p:pic>
        <p:nvPicPr>
          <p:cNvPr id="303" name="Picture 3">
            <a:extLst>
              <a:ext uri="{FF2B5EF4-FFF2-40B4-BE49-F238E27FC236}">
                <a16:creationId xmlns:a16="http://schemas.microsoft.com/office/drawing/2014/main" id="{6E43F94B-E49D-D3AF-2354-7E362947C3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28" t="9527" r="25241" b="7682"/>
          <a:stretch/>
        </p:blipFill>
        <p:spPr>
          <a:xfrm>
            <a:off x="251265" y="2628692"/>
            <a:ext cx="1183953" cy="1770243"/>
          </a:xfrm>
          <a:prstGeom prst="rect">
            <a:avLst/>
          </a:prstGeom>
        </p:spPr>
      </p:pic>
      <p:sp>
        <p:nvSpPr>
          <p:cNvPr id="304" name="طالبة6">
            <a:extLst>
              <a:ext uri="{FF2B5EF4-FFF2-40B4-BE49-F238E27FC236}">
                <a16:creationId xmlns:a16="http://schemas.microsoft.com/office/drawing/2014/main" id="{F0AF7D28-74EE-97EC-FB1D-B4A01C3B9B71}"/>
              </a:ext>
            </a:extLst>
          </p:cNvPr>
          <p:cNvSpPr/>
          <p:nvPr/>
        </p:nvSpPr>
        <p:spPr>
          <a:xfrm>
            <a:off x="373082" y="3115124"/>
            <a:ext cx="957050" cy="518798"/>
          </a:xfrm>
          <a:prstGeom prst="round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buClrTx/>
              <a:defRPr/>
            </a:pPr>
            <a:r>
              <a:rPr lang="ar-AE" sz="2000" b="1" dirty="0">
                <a:solidFill>
                  <a:schemeClr val="accent4">
                    <a:lumMod val="75000"/>
                  </a:schemeClr>
                </a:solidFill>
                <a:latin typeface="Calibri"/>
                <a:cs typeface="Calibri" panose="020F0502020204030204" pitchFamily="34" charset="0"/>
              </a:rPr>
              <a:t>الطالبة</a:t>
            </a:r>
            <a:endParaRPr lang="en-GB" sz="2000" b="1" dirty="0">
              <a:solidFill>
                <a:schemeClr val="accent4">
                  <a:lumMod val="75000"/>
                </a:schemeClr>
              </a:solidFill>
              <a:latin typeface="Calibri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05" name="Picture 51">
            <a:extLst>
              <a:ext uri="{FF2B5EF4-FFF2-40B4-BE49-F238E27FC236}">
                <a16:creationId xmlns:a16="http://schemas.microsoft.com/office/drawing/2014/main" id="{D66E877C-B477-16CC-BC65-70135A5135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28" t="9527" r="25241" b="7682"/>
          <a:stretch/>
        </p:blipFill>
        <p:spPr>
          <a:xfrm>
            <a:off x="1611368" y="2785870"/>
            <a:ext cx="1183953" cy="1770243"/>
          </a:xfrm>
          <a:prstGeom prst="rect">
            <a:avLst/>
          </a:prstGeom>
        </p:spPr>
      </p:pic>
      <p:sp>
        <p:nvSpPr>
          <p:cNvPr id="306" name="طالبة5">
            <a:extLst>
              <a:ext uri="{FF2B5EF4-FFF2-40B4-BE49-F238E27FC236}">
                <a16:creationId xmlns:a16="http://schemas.microsoft.com/office/drawing/2014/main" id="{E72A78B3-14AC-FFD4-54A8-905035732A60}"/>
              </a:ext>
            </a:extLst>
          </p:cNvPr>
          <p:cNvSpPr/>
          <p:nvPr/>
        </p:nvSpPr>
        <p:spPr>
          <a:xfrm>
            <a:off x="1736253" y="3274931"/>
            <a:ext cx="957050" cy="514257"/>
          </a:xfrm>
          <a:prstGeom prst="round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buClrTx/>
              <a:defRPr/>
            </a:pPr>
            <a:r>
              <a:rPr lang="ar-AE" sz="2000" b="1" dirty="0">
                <a:solidFill>
                  <a:srgbClr val="E28174"/>
                </a:solidFill>
                <a:latin typeface="Calibri"/>
                <a:cs typeface="Calibri" panose="020F0502020204030204" pitchFamily="34" charset="0"/>
              </a:rPr>
              <a:t>الطالبة</a:t>
            </a:r>
            <a:endParaRPr lang="en-GB" sz="2000" b="1" dirty="0">
              <a:solidFill>
                <a:srgbClr val="E28174"/>
              </a:solidFill>
              <a:latin typeface="Calibri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07" name="Picture 72">
            <a:extLst>
              <a:ext uri="{FF2B5EF4-FFF2-40B4-BE49-F238E27FC236}">
                <a16:creationId xmlns:a16="http://schemas.microsoft.com/office/drawing/2014/main" id="{DF1FDBCA-E131-A552-72CF-A655572FA2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28" t="9527" r="25241" b="7682"/>
          <a:stretch/>
        </p:blipFill>
        <p:spPr>
          <a:xfrm>
            <a:off x="3090241" y="2848758"/>
            <a:ext cx="1183953" cy="1770243"/>
          </a:xfrm>
          <a:prstGeom prst="roundRect">
            <a:avLst/>
          </a:prstGeom>
        </p:spPr>
      </p:pic>
      <p:sp>
        <p:nvSpPr>
          <p:cNvPr id="308" name="طالبة4">
            <a:extLst>
              <a:ext uri="{FF2B5EF4-FFF2-40B4-BE49-F238E27FC236}">
                <a16:creationId xmlns:a16="http://schemas.microsoft.com/office/drawing/2014/main" id="{40E98727-65F5-E6A8-F1AD-4919782AF294}"/>
              </a:ext>
            </a:extLst>
          </p:cNvPr>
          <p:cNvSpPr/>
          <p:nvPr/>
        </p:nvSpPr>
        <p:spPr>
          <a:xfrm>
            <a:off x="3212058" y="3339216"/>
            <a:ext cx="957050" cy="504895"/>
          </a:xfrm>
          <a:prstGeom prst="round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buClrTx/>
              <a:defRPr/>
            </a:pPr>
            <a:r>
              <a:rPr lang="ar-AE" sz="20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 panose="020F0502020204030204" pitchFamily="34" charset="0"/>
              </a:rPr>
              <a:t>الطالبة</a:t>
            </a:r>
            <a:endParaRPr lang="en-GB" sz="2000" b="1" dirty="0">
              <a:solidFill>
                <a:schemeClr val="tx2">
                  <a:lumMod val="75000"/>
                </a:schemeClr>
              </a:solidFill>
              <a:latin typeface="Calibri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09" name="Picture 93">
            <a:extLst>
              <a:ext uri="{FF2B5EF4-FFF2-40B4-BE49-F238E27FC236}">
                <a16:creationId xmlns:a16="http://schemas.microsoft.com/office/drawing/2014/main" id="{D85D62E3-C0E5-0C1F-8375-74E121CB4A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28" t="9527" r="25241" b="7682"/>
          <a:stretch/>
        </p:blipFill>
        <p:spPr>
          <a:xfrm>
            <a:off x="4526183" y="2904067"/>
            <a:ext cx="1183953" cy="1770243"/>
          </a:xfrm>
          <a:prstGeom prst="rect">
            <a:avLst/>
          </a:prstGeom>
        </p:spPr>
      </p:pic>
      <p:sp>
        <p:nvSpPr>
          <p:cNvPr id="310" name="طالبة3">
            <a:extLst>
              <a:ext uri="{FF2B5EF4-FFF2-40B4-BE49-F238E27FC236}">
                <a16:creationId xmlns:a16="http://schemas.microsoft.com/office/drawing/2014/main" id="{02F79CAB-6547-1BB5-2F70-C1231A209527}"/>
              </a:ext>
            </a:extLst>
          </p:cNvPr>
          <p:cNvSpPr/>
          <p:nvPr/>
        </p:nvSpPr>
        <p:spPr>
          <a:xfrm>
            <a:off x="4651139" y="3394568"/>
            <a:ext cx="957050" cy="506664"/>
          </a:xfrm>
          <a:prstGeom prst="round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buClrTx/>
              <a:defRPr/>
            </a:pPr>
            <a:r>
              <a:rPr lang="ar-AE" sz="2000" b="1" dirty="0">
                <a:solidFill>
                  <a:schemeClr val="accent4">
                    <a:lumMod val="75000"/>
                  </a:schemeClr>
                </a:solidFill>
                <a:latin typeface="Calibri"/>
                <a:cs typeface="Calibri" panose="020F0502020204030204" pitchFamily="34" charset="0"/>
              </a:rPr>
              <a:t>الطالبة</a:t>
            </a:r>
            <a:endParaRPr lang="en-GB" sz="2000" b="1" dirty="0">
              <a:solidFill>
                <a:schemeClr val="accent4">
                  <a:lumMod val="75000"/>
                </a:schemeClr>
              </a:solidFill>
              <a:latin typeface="Calibri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11" name="Picture 114">
            <a:extLst>
              <a:ext uri="{FF2B5EF4-FFF2-40B4-BE49-F238E27FC236}">
                <a16:creationId xmlns:a16="http://schemas.microsoft.com/office/drawing/2014/main" id="{D70C99C5-6C0B-A4FB-275D-E4533994B7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28" t="9527" r="25241" b="7682"/>
          <a:stretch/>
        </p:blipFill>
        <p:spPr>
          <a:xfrm>
            <a:off x="6060347" y="2825800"/>
            <a:ext cx="1183953" cy="1770243"/>
          </a:xfrm>
          <a:prstGeom prst="rect">
            <a:avLst/>
          </a:prstGeom>
        </p:spPr>
      </p:pic>
      <p:sp>
        <p:nvSpPr>
          <p:cNvPr id="312" name="طالبة2">
            <a:extLst>
              <a:ext uri="{FF2B5EF4-FFF2-40B4-BE49-F238E27FC236}">
                <a16:creationId xmlns:a16="http://schemas.microsoft.com/office/drawing/2014/main" id="{A1A8571F-7FF6-6556-D606-D6029E01E993}"/>
              </a:ext>
            </a:extLst>
          </p:cNvPr>
          <p:cNvSpPr/>
          <p:nvPr/>
        </p:nvSpPr>
        <p:spPr>
          <a:xfrm>
            <a:off x="6187387" y="3315992"/>
            <a:ext cx="957050" cy="528119"/>
          </a:xfrm>
          <a:prstGeom prst="round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buClrTx/>
              <a:defRPr/>
            </a:pPr>
            <a:r>
              <a:rPr lang="ar-AE" sz="2000" b="1" dirty="0">
                <a:solidFill>
                  <a:srgbClr val="E28174"/>
                </a:solidFill>
                <a:latin typeface="Calibri"/>
                <a:cs typeface="Calibri" panose="020F0502020204030204" pitchFamily="34" charset="0"/>
              </a:rPr>
              <a:t>الطالبة</a:t>
            </a:r>
            <a:endParaRPr lang="en-GB" sz="2000" b="1" dirty="0">
              <a:solidFill>
                <a:srgbClr val="E28174"/>
              </a:solidFill>
              <a:latin typeface="Calibri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13" name="Picture 135">
            <a:extLst>
              <a:ext uri="{FF2B5EF4-FFF2-40B4-BE49-F238E27FC236}">
                <a16:creationId xmlns:a16="http://schemas.microsoft.com/office/drawing/2014/main" id="{9881AE31-9C1B-6D90-8ED8-A8E664FCC1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28" t="9527" r="25241" b="7682"/>
          <a:stretch/>
        </p:blipFill>
        <p:spPr>
          <a:xfrm>
            <a:off x="7606773" y="2657073"/>
            <a:ext cx="1183953" cy="1770243"/>
          </a:xfrm>
          <a:prstGeom prst="rect">
            <a:avLst/>
          </a:prstGeom>
        </p:spPr>
      </p:pic>
      <p:sp>
        <p:nvSpPr>
          <p:cNvPr id="314" name="طالبة1">
            <a:extLst>
              <a:ext uri="{FF2B5EF4-FFF2-40B4-BE49-F238E27FC236}">
                <a16:creationId xmlns:a16="http://schemas.microsoft.com/office/drawing/2014/main" id="{4A37104C-9A1A-84CE-DA30-1BC70C3EDC4C}"/>
              </a:ext>
            </a:extLst>
          </p:cNvPr>
          <p:cNvSpPr/>
          <p:nvPr/>
        </p:nvSpPr>
        <p:spPr>
          <a:xfrm>
            <a:off x="7728590" y="3144892"/>
            <a:ext cx="957050" cy="514656"/>
          </a:xfrm>
          <a:prstGeom prst="round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buClrTx/>
              <a:defRPr/>
            </a:pPr>
            <a:r>
              <a:rPr lang="ar-AE" sz="20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 panose="020F0502020204030204" pitchFamily="34" charset="0"/>
              </a:rPr>
              <a:t>الطالبة</a:t>
            </a:r>
            <a:endParaRPr lang="en-GB" sz="2000" b="1" dirty="0">
              <a:solidFill>
                <a:schemeClr val="tx2">
                  <a:lumMod val="75000"/>
                </a:schemeClr>
              </a:solidFill>
              <a:latin typeface="Calibri"/>
              <a:ea typeface="+mn-ea"/>
              <a:cs typeface="Calibri" panose="020F0502020204030204" pitchFamily="34" charset="0"/>
            </a:endParaRPr>
          </a:p>
        </p:txBody>
      </p:sp>
      <p:sp>
        <p:nvSpPr>
          <p:cNvPr id="315" name="1">
            <a:extLst>
              <a:ext uri="{FF2B5EF4-FFF2-40B4-BE49-F238E27FC236}">
                <a16:creationId xmlns:a16="http://schemas.microsoft.com/office/drawing/2014/main" id="{38D0EF96-68C8-DB19-0C23-851424EBC601}"/>
              </a:ext>
            </a:extLst>
          </p:cNvPr>
          <p:cNvSpPr txBox="1"/>
          <p:nvPr/>
        </p:nvSpPr>
        <p:spPr>
          <a:xfrm>
            <a:off x="7953542" y="3692507"/>
            <a:ext cx="507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QA" sz="3600" b="1" dirty="0">
                <a:solidFill>
                  <a:schemeClr val="bg1">
                    <a:lumMod val="25000"/>
                  </a:schemeClr>
                </a:solidFill>
              </a:rPr>
              <a:t>7</a:t>
            </a:r>
            <a:endParaRPr lang="en-US" sz="3600" b="1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316" name="2">
            <a:extLst>
              <a:ext uri="{FF2B5EF4-FFF2-40B4-BE49-F238E27FC236}">
                <a16:creationId xmlns:a16="http://schemas.microsoft.com/office/drawing/2014/main" id="{EFBDCE89-F13F-F111-8958-AD00DB9C4C4A}"/>
              </a:ext>
            </a:extLst>
          </p:cNvPr>
          <p:cNvSpPr txBox="1"/>
          <p:nvPr/>
        </p:nvSpPr>
        <p:spPr>
          <a:xfrm>
            <a:off x="6412339" y="3886942"/>
            <a:ext cx="507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QA" sz="3600" b="1" dirty="0">
                <a:solidFill>
                  <a:schemeClr val="bg1">
                    <a:lumMod val="25000"/>
                  </a:schemeClr>
                </a:solidFill>
              </a:rPr>
              <a:t>8</a:t>
            </a:r>
            <a:endParaRPr lang="en-US" sz="3600" b="1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317" name="3">
            <a:extLst>
              <a:ext uri="{FF2B5EF4-FFF2-40B4-BE49-F238E27FC236}">
                <a16:creationId xmlns:a16="http://schemas.microsoft.com/office/drawing/2014/main" id="{ABE9F42F-50B1-75FB-D374-4071314E5A4A}"/>
              </a:ext>
            </a:extLst>
          </p:cNvPr>
          <p:cNvSpPr txBox="1"/>
          <p:nvPr/>
        </p:nvSpPr>
        <p:spPr>
          <a:xfrm>
            <a:off x="4864586" y="3949712"/>
            <a:ext cx="507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QA" sz="3600" b="1" dirty="0">
                <a:solidFill>
                  <a:schemeClr val="bg1">
                    <a:lumMod val="25000"/>
                  </a:schemeClr>
                </a:solidFill>
              </a:rPr>
              <a:t>9</a:t>
            </a:r>
            <a:endParaRPr lang="en-US" sz="3600" b="1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318" name="4">
            <a:extLst>
              <a:ext uri="{FF2B5EF4-FFF2-40B4-BE49-F238E27FC236}">
                <a16:creationId xmlns:a16="http://schemas.microsoft.com/office/drawing/2014/main" id="{3A271D62-FF42-9E75-E136-5C23860C19F9}"/>
              </a:ext>
            </a:extLst>
          </p:cNvPr>
          <p:cNvSpPr txBox="1"/>
          <p:nvPr/>
        </p:nvSpPr>
        <p:spPr>
          <a:xfrm>
            <a:off x="3331855" y="3886941"/>
            <a:ext cx="732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QA" sz="3600" b="1" dirty="0">
                <a:solidFill>
                  <a:schemeClr val="bg1">
                    <a:lumMod val="25000"/>
                  </a:schemeClr>
                </a:solidFill>
              </a:rPr>
              <a:t>10</a:t>
            </a:r>
            <a:endParaRPr lang="en-US" sz="3600" b="1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319" name="5">
            <a:extLst>
              <a:ext uri="{FF2B5EF4-FFF2-40B4-BE49-F238E27FC236}">
                <a16:creationId xmlns:a16="http://schemas.microsoft.com/office/drawing/2014/main" id="{64C0CE4D-A1C8-0259-1703-19E06DB90BA4}"/>
              </a:ext>
            </a:extLst>
          </p:cNvPr>
          <p:cNvSpPr txBox="1"/>
          <p:nvPr/>
        </p:nvSpPr>
        <p:spPr>
          <a:xfrm>
            <a:off x="1747686" y="3870194"/>
            <a:ext cx="911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QA" sz="3600" b="1" dirty="0">
                <a:solidFill>
                  <a:schemeClr val="bg1">
                    <a:lumMod val="25000"/>
                  </a:schemeClr>
                </a:solidFill>
              </a:rPr>
              <a:t>11</a:t>
            </a:r>
            <a:endParaRPr lang="en-US" sz="3600" b="1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320" name="6">
            <a:extLst>
              <a:ext uri="{FF2B5EF4-FFF2-40B4-BE49-F238E27FC236}">
                <a16:creationId xmlns:a16="http://schemas.microsoft.com/office/drawing/2014/main" id="{8953AF6F-CE82-C2D2-456E-3BEFDDAA5096}"/>
              </a:ext>
            </a:extLst>
          </p:cNvPr>
          <p:cNvSpPr txBox="1"/>
          <p:nvPr/>
        </p:nvSpPr>
        <p:spPr>
          <a:xfrm>
            <a:off x="340307" y="3707309"/>
            <a:ext cx="959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QA" sz="3600" b="1" dirty="0">
                <a:solidFill>
                  <a:schemeClr val="bg1">
                    <a:lumMod val="25000"/>
                  </a:schemeClr>
                </a:solidFill>
              </a:rPr>
              <a:t>12</a:t>
            </a:r>
            <a:endParaRPr lang="en-US" sz="3600" b="1" dirty="0">
              <a:solidFill>
                <a:schemeClr val="bg1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415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0"/>
                  </p:tgtEl>
                </p:cond>
              </p:nextCondLst>
            </p:seq>
          </p:childTnLst>
        </p:cTn>
      </p:par>
    </p:tnLst>
    <p:bldLst>
      <p:bldP spid="5" grpId="0" animBg="1"/>
      <p:bldP spid="53" grpId="0" animBg="1"/>
      <p:bldP spid="74" grpId="0" animBg="1"/>
      <p:bldP spid="95" grpId="0" animBg="1"/>
      <p:bldP spid="116" grpId="0" animBg="1"/>
      <p:bldP spid="137" grpId="0" animBg="1"/>
      <p:bldP spid="304" grpId="0" animBg="1"/>
      <p:bldP spid="306" grpId="0" animBg="1"/>
      <p:bldP spid="308" grpId="0" animBg="1"/>
      <p:bldP spid="310" grpId="0" animBg="1"/>
      <p:bldP spid="312" grpId="0" animBg="1"/>
      <p:bldP spid="3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F730A884-0251-4443-90E9-37F465217CF0}"/>
              </a:ext>
            </a:extLst>
          </p:cNvPr>
          <p:cNvGrpSpPr/>
          <p:nvPr/>
        </p:nvGrpSpPr>
        <p:grpSpPr>
          <a:xfrm>
            <a:off x="-1" y="-1"/>
            <a:ext cx="9144001" cy="5143501"/>
            <a:chOff x="-1" y="-1"/>
            <a:chExt cx="12192001" cy="6858001"/>
          </a:xfrm>
        </p:grpSpPr>
        <p:pic>
          <p:nvPicPr>
            <p:cNvPr id="3" name="صورة 2" descr="صورة تحتوي على سماء&#10;&#10;تم إنشاء الوصف تلقائياً">
              <a:extLst>
                <a:ext uri="{FF2B5EF4-FFF2-40B4-BE49-F238E27FC236}">
                  <a16:creationId xmlns:a16="http://schemas.microsoft.com/office/drawing/2014/main" id="{95592AB8-9CD7-441B-9BBD-2282644198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750" b="2500"/>
            <a:stretch/>
          </p:blipFill>
          <p:spPr>
            <a:xfrm>
              <a:off x="-1" y="0"/>
              <a:ext cx="6372226" cy="6858000"/>
            </a:xfrm>
            <a:prstGeom prst="rect">
              <a:avLst/>
            </a:prstGeom>
          </p:spPr>
        </p:pic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01FD2807-830F-498A-B6C3-E94AB19067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882" t="-1" b="2196"/>
            <a:stretch/>
          </p:blipFill>
          <p:spPr>
            <a:xfrm>
              <a:off x="6372225" y="-1"/>
              <a:ext cx="5819775" cy="6857999"/>
            </a:xfrm>
            <a:prstGeom prst="rect">
              <a:avLst/>
            </a:prstGeom>
          </p:spPr>
        </p:pic>
      </p:grpSp>
      <p:pic>
        <p:nvPicPr>
          <p:cNvPr id="13" name="صورة 12" descr="صورة تحتوي على أثاث, كرسي, مقعد, داخلي&#10;&#10;تم إنشاء الوصف تلقائياً">
            <a:extLst>
              <a:ext uri="{FF2B5EF4-FFF2-40B4-BE49-F238E27FC236}">
                <a16:creationId xmlns:a16="http://schemas.microsoft.com/office/drawing/2014/main" id="{2BF21F24-26B9-4FB2-B6F3-F211904F92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826196" y="2464594"/>
            <a:ext cx="1864186" cy="2791405"/>
          </a:xfrm>
          <a:prstGeom prst="rect">
            <a:avLst/>
          </a:prstGeom>
        </p:spPr>
      </p:pic>
      <p:pic>
        <p:nvPicPr>
          <p:cNvPr id="19" name="صورة 18" descr="صورة تحتوي على أثاث, منضدة, طاولة بركيزة واحدة, داكن&#10;&#10;تم إنشاء الوصف تلقائياً">
            <a:extLst>
              <a:ext uri="{FF2B5EF4-FFF2-40B4-BE49-F238E27FC236}">
                <a16:creationId xmlns:a16="http://schemas.microsoft.com/office/drawing/2014/main" id="{4E1681D5-101D-48BB-8138-15E55030EC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574980" y="3643314"/>
            <a:ext cx="1275877" cy="1500186"/>
          </a:xfrm>
          <a:prstGeom prst="rect">
            <a:avLst/>
          </a:prstGeom>
        </p:spPr>
      </p:pic>
      <p:pic>
        <p:nvPicPr>
          <p:cNvPr id="28" name="تلفون">
            <a:extLst>
              <a:ext uri="{FF2B5EF4-FFF2-40B4-BE49-F238E27FC236}">
                <a16:creationId xmlns:a16="http://schemas.microsoft.com/office/drawing/2014/main" id="{2AB98118-67E1-4DF5-BC0E-C481211A8B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5787585" y="3471862"/>
            <a:ext cx="732181" cy="496967"/>
          </a:xfrm>
          <a:prstGeom prst="rect">
            <a:avLst/>
          </a:prstGeom>
        </p:spPr>
      </p:pic>
      <p:sp>
        <p:nvSpPr>
          <p:cNvPr id="31" name="فقاعة الكلام: بيضاوية 30">
            <a:extLst>
              <a:ext uri="{FF2B5EF4-FFF2-40B4-BE49-F238E27FC236}">
                <a16:creationId xmlns:a16="http://schemas.microsoft.com/office/drawing/2014/main" id="{DF15498A-D483-42CA-A013-ADAE7C3C504E}"/>
              </a:ext>
            </a:extLst>
          </p:cNvPr>
          <p:cNvSpPr/>
          <p:nvPr/>
        </p:nvSpPr>
        <p:spPr>
          <a:xfrm>
            <a:off x="5037227" y="145299"/>
            <a:ext cx="1389830" cy="1207294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QA" sz="2400" dirty="0">
                <a:solidFill>
                  <a:schemeClr val="tx1"/>
                </a:solidFill>
              </a:rPr>
              <a:t>الاسم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3" name="فقاعة الكلام: بيضاوية 32">
            <a:extLst>
              <a:ext uri="{FF2B5EF4-FFF2-40B4-BE49-F238E27FC236}">
                <a16:creationId xmlns:a16="http://schemas.microsoft.com/office/drawing/2014/main" id="{F89BAAA5-E860-45EB-B5BE-3663092DD36F}"/>
              </a:ext>
            </a:extLst>
          </p:cNvPr>
          <p:cNvSpPr/>
          <p:nvPr/>
        </p:nvSpPr>
        <p:spPr>
          <a:xfrm>
            <a:off x="6961584" y="305886"/>
            <a:ext cx="1332853" cy="1207293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QA" sz="2400" dirty="0">
                <a:solidFill>
                  <a:schemeClr val="tx1"/>
                </a:solidFill>
              </a:rPr>
              <a:t>الاسم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9" name="فقاعة الكلام: بيضاوية 38">
            <a:extLst>
              <a:ext uri="{FF2B5EF4-FFF2-40B4-BE49-F238E27FC236}">
                <a16:creationId xmlns:a16="http://schemas.microsoft.com/office/drawing/2014/main" id="{52A80CA5-F96A-4D21-8207-A4DD183E17A3}"/>
              </a:ext>
            </a:extLst>
          </p:cNvPr>
          <p:cNvSpPr/>
          <p:nvPr/>
        </p:nvSpPr>
        <p:spPr>
          <a:xfrm flipH="1">
            <a:off x="3997089" y="1140640"/>
            <a:ext cx="1389830" cy="1207294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QA" sz="2400" dirty="0">
                <a:solidFill>
                  <a:schemeClr val="tx1"/>
                </a:solidFill>
              </a:rPr>
              <a:t>الاسم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1" name="فقاعة الكلام: بيضاوية 40">
            <a:extLst>
              <a:ext uri="{FF2B5EF4-FFF2-40B4-BE49-F238E27FC236}">
                <a16:creationId xmlns:a16="http://schemas.microsoft.com/office/drawing/2014/main" id="{A62F8487-07A3-4454-936F-8BFD92C5D466}"/>
              </a:ext>
            </a:extLst>
          </p:cNvPr>
          <p:cNvSpPr/>
          <p:nvPr/>
        </p:nvSpPr>
        <p:spPr>
          <a:xfrm flipH="1">
            <a:off x="2988673" y="75330"/>
            <a:ext cx="1389830" cy="1207294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QA" sz="2400" dirty="0">
                <a:solidFill>
                  <a:schemeClr val="tx1"/>
                </a:solidFill>
              </a:rPr>
              <a:t>الاسم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2" name="فقاعة الكلام: بيضاوية 41">
            <a:extLst>
              <a:ext uri="{FF2B5EF4-FFF2-40B4-BE49-F238E27FC236}">
                <a16:creationId xmlns:a16="http://schemas.microsoft.com/office/drawing/2014/main" id="{0800C160-1001-4970-929E-397B5ECE0C8D}"/>
              </a:ext>
            </a:extLst>
          </p:cNvPr>
          <p:cNvSpPr/>
          <p:nvPr/>
        </p:nvSpPr>
        <p:spPr>
          <a:xfrm flipH="1">
            <a:off x="2523723" y="1320828"/>
            <a:ext cx="1389830" cy="1207294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QA" sz="2400" dirty="0">
                <a:solidFill>
                  <a:schemeClr val="tx1"/>
                </a:solidFill>
              </a:rPr>
              <a:t>الاسم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3" name="فقاعة الكلام: بيضاوية 42">
            <a:extLst>
              <a:ext uri="{FF2B5EF4-FFF2-40B4-BE49-F238E27FC236}">
                <a16:creationId xmlns:a16="http://schemas.microsoft.com/office/drawing/2014/main" id="{ECB8E622-8E1E-4F38-B9A3-C430EECC6D7B}"/>
              </a:ext>
            </a:extLst>
          </p:cNvPr>
          <p:cNvSpPr/>
          <p:nvPr/>
        </p:nvSpPr>
        <p:spPr>
          <a:xfrm rot="20990388" flipH="1">
            <a:off x="1093750" y="52188"/>
            <a:ext cx="1389830" cy="1207294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QA" sz="2400" dirty="0">
                <a:solidFill>
                  <a:schemeClr val="tx1"/>
                </a:solidFill>
              </a:rPr>
              <a:t>الاسم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4" name="فقاعة الكلام: بيضاوية 43">
            <a:extLst>
              <a:ext uri="{FF2B5EF4-FFF2-40B4-BE49-F238E27FC236}">
                <a16:creationId xmlns:a16="http://schemas.microsoft.com/office/drawing/2014/main" id="{CE8AC23B-1DED-45E3-B559-84AC8444BB00}"/>
              </a:ext>
            </a:extLst>
          </p:cNvPr>
          <p:cNvSpPr/>
          <p:nvPr/>
        </p:nvSpPr>
        <p:spPr>
          <a:xfrm rot="20867698" flipH="1">
            <a:off x="2449723" y="2826696"/>
            <a:ext cx="1389830" cy="1207294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QA" sz="2400" dirty="0">
                <a:solidFill>
                  <a:schemeClr val="tx1"/>
                </a:solidFill>
              </a:rPr>
              <a:t>الاسم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6" name="فقاعة الكلام: بيضاوية 45">
            <a:extLst>
              <a:ext uri="{FF2B5EF4-FFF2-40B4-BE49-F238E27FC236}">
                <a16:creationId xmlns:a16="http://schemas.microsoft.com/office/drawing/2014/main" id="{2D8F65CE-0978-471B-87B1-CB9AC8703F44}"/>
              </a:ext>
            </a:extLst>
          </p:cNvPr>
          <p:cNvSpPr/>
          <p:nvPr/>
        </p:nvSpPr>
        <p:spPr>
          <a:xfrm rot="20820233" flipH="1">
            <a:off x="-13445" y="965782"/>
            <a:ext cx="1389830" cy="1207294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QA" sz="2400" dirty="0">
                <a:solidFill>
                  <a:schemeClr val="tx1"/>
                </a:solidFill>
              </a:rPr>
              <a:t>الاسم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7" name="فقاعة الكلام: بيضاوية 46">
            <a:extLst>
              <a:ext uri="{FF2B5EF4-FFF2-40B4-BE49-F238E27FC236}">
                <a16:creationId xmlns:a16="http://schemas.microsoft.com/office/drawing/2014/main" id="{86159579-4012-43DC-9E6B-864E4B8D6BF8}"/>
              </a:ext>
            </a:extLst>
          </p:cNvPr>
          <p:cNvSpPr/>
          <p:nvPr/>
        </p:nvSpPr>
        <p:spPr>
          <a:xfrm rot="20837631" flipH="1">
            <a:off x="1153054" y="1878163"/>
            <a:ext cx="1389830" cy="1207294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QA" sz="2400" dirty="0">
                <a:solidFill>
                  <a:schemeClr val="tx1"/>
                </a:solidFill>
              </a:rPr>
              <a:t>الاسم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8" name="فقاعة الكلام: بيضاوية 47">
            <a:extLst>
              <a:ext uri="{FF2B5EF4-FFF2-40B4-BE49-F238E27FC236}">
                <a16:creationId xmlns:a16="http://schemas.microsoft.com/office/drawing/2014/main" id="{8E790022-E72F-4D2D-B54E-82E1CB907CA9}"/>
              </a:ext>
            </a:extLst>
          </p:cNvPr>
          <p:cNvSpPr/>
          <p:nvPr/>
        </p:nvSpPr>
        <p:spPr>
          <a:xfrm rot="20506480" flipH="1">
            <a:off x="16778" y="2807421"/>
            <a:ext cx="1389830" cy="1207294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QA" sz="2400" dirty="0">
                <a:solidFill>
                  <a:schemeClr val="tx1"/>
                </a:solidFill>
              </a:rPr>
              <a:t>الاسم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9" name="فقاعة الكلام: بيضاوية 48">
            <a:extLst>
              <a:ext uri="{FF2B5EF4-FFF2-40B4-BE49-F238E27FC236}">
                <a16:creationId xmlns:a16="http://schemas.microsoft.com/office/drawing/2014/main" id="{31712AA2-6B63-46DA-9C9F-AE52139224F8}"/>
              </a:ext>
            </a:extLst>
          </p:cNvPr>
          <p:cNvSpPr/>
          <p:nvPr/>
        </p:nvSpPr>
        <p:spPr>
          <a:xfrm rot="20594485" flipH="1">
            <a:off x="1260208" y="3659055"/>
            <a:ext cx="1389830" cy="1207294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QA" sz="2400" dirty="0">
                <a:solidFill>
                  <a:schemeClr val="tx1"/>
                </a:solidFill>
              </a:rPr>
              <a:t>الاسم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5" name="فقاعة الكلام: بيضاوية 24">
            <a:extLst>
              <a:ext uri="{FF2B5EF4-FFF2-40B4-BE49-F238E27FC236}">
                <a16:creationId xmlns:a16="http://schemas.microsoft.com/office/drawing/2014/main" id="{BF19F571-3A78-4BD9-9FBF-21B2EE52F1AB}"/>
              </a:ext>
            </a:extLst>
          </p:cNvPr>
          <p:cNvSpPr/>
          <p:nvPr/>
        </p:nvSpPr>
        <p:spPr>
          <a:xfrm rot="1110868">
            <a:off x="5716820" y="1489595"/>
            <a:ext cx="1332853" cy="1207293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QA" sz="2400" dirty="0">
                <a:solidFill>
                  <a:schemeClr val="tx1"/>
                </a:solidFill>
              </a:rPr>
              <a:t>الاسم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6" name="فقاعة الكلام: بيضاوية 25">
            <a:extLst>
              <a:ext uri="{FF2B5EF4-FFF2-40B4-BE49-F238E27FC236}">
                <a16:creationId xmlns:a16="http://schemas.microsoft.com/office/drawing/2014/main" id="{BDBF7C7B-2B34-4B81-A0E5-CC2AB31B541D}"/>
              </a:ext>
            </a:extLst>
          </p:cNvPr>
          <p:cNvSpPr/>
          <p:nvPr/>
        </p:nvSpPr>
        <p:spPr>
          <a:xfrm rot="1265060">
            <a:off x="7759462" y="1555736"/>
            <a:ext cx="1332853" cy="1207293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QA" sz="2400" dirty="0">
                <a:solidFill>
                  <a:schemeClr val="tx1"/>
                </a:solidFill>
              </a:rPr>
              <a:t>الاسم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7" name="فقاعة الكلام: بيضاوية 26">
            <a:extLst>
              <a:ext uri="{FF2B5EF4-FFF2-40B4-BE49-F238E27FC236}">
                <a16:creationId xmlns:a16="http://schemas.microsoft.com/office/drawing/2014/main" id="{6023505D-C7B3-42E6-8DCA-46E9E73064CA}"/>
              </a:ext>
            </a:extLst>
          </p:cNvPr>
          <p:cNvSpPr/>
          <p:nvPr/>
        </p:nvSpPr>
        <p:spPr>
          <a:xfrm rot="1692701">
            <a:off x="7503852" y="3749123"/>
            <a:ext cx="1332853" cy="1207293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QA" sz="2400" dirty="0">
                <a:solidFill>
                  <a:schemeClr val="tx1"/>
                </a:solidFill>
              </a:rPr>
              <a:t>الاسم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9" name="فقاعة الكلام: بيضاوية 28">
            <a:extLst>
              <a:ext uri="{FF2B5EF4-FFF2-40B4-BE49-F238E27FC236}">
                <a16:creationId xmlns:a16="http://schemas.microsoft.com/office/drawing/2014/main" id="{3BE14E4A-DF2C-480B-96F0-84BD9AE9FA8C}"/>
              </a:ext>
            </a:extLst>
          </p:cNvPr>
          <p:cNvSpPr/>
          <p:nvPr/>
        </p:nvSpPr>
        <p:spPr>
          <a:xfrm rot="1536495">
            <a:off x="6652594" y="2556147"/>
            <a:ext cx="1332853" cy="1207293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QA" sz="2400" dirty="0">
                <a:solidFill>
                  <a:schemeClr val="tx1"/>
                </a:solidFill>
              </a:rPr>
              <a:t>الاسم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658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3" grpId="0" animBg="1"/>
      <p:bldP spid="33" grpId="1" animBg="1"/>
      <p:bldP spid="39" grpId="0" animBg="1"/>
      <p:bldP spid="39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9" grpId="0" animBg="1"/>
      <p:bldP spid="29" grpId="1" animBg="1"/>
    </p:bldLst>
  </p:timing>
</p:sld>
</file>

<file path=ppt/theme/theme1.xml><?xml version="1.0" encoding="utf-8"?>
<a:theme xmlns:a="http://schemas.openxmlformats.org/drawingml/2006/main" name="Photo Collage Agency by Slidesgo">
  <a:themeElements>
    <a:clrScheme name="Simple Light">
      <a:dk1>
        <a:srgbClr val="223A4C"/>
      </a:dk1>
      <a:lt1>
        <a:srgbClr val="F2F2F2"/>
      </a:lt1>
      <a:dk2>
        <a:srgbClr val="3571B5"/>
      </a:dk2>
      <a:lt2>
        <a:srgbClr val="F5BD5D"/>
      </a:lt2>
      <a:accent1>
        <a:srgbClr val="E28174"/>
      </a:accent1>
      <a:accent2>
        <a:srgbClr val="D9D9D9"/>
      </a:accent2>
      <a:accent3>
        <a:srgbClr val="FFFFFF"/>
      </a:accent3>
      <a:accent4>
        <a:srgbClr val="94BE96"/>
      </a:accent4>
      <a:accent5>
        <a:srgbClr val="B7B7B7"/>
      </a:accent5>
      <a:accent6>
        <a:srgbClr val="FFFFFF"/>
      </a:accent6>
      <a:hlink>
        <a:srgbClr val="223A4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a:spPr>
      <a:bodyPr lIns="0" tIns="0" rIns="0" bIns="0" rtlCol="0" anchor="t" anchorCtr="0"/>
      <a:lstStyle>
        <a:defPPr algn="ctr">
          <a:defRPr sz="4800" dirty="0" smtClean="0">
            <a:ln>
              <a:solidFill>
                <a:schemeClr val="bg1">
                  <a:lumMod val="50000"/>
                </a:schemeClr>
              </a:solidFill>
            </a:ln>
            <a:solidFill>
              <a:schemeClr val="bg1">
                <a:lumMod val="85000"/>
              </a:schemeClr>
            </a:solidFill>
            <a:latin typeface="Arial Black" panose="020B0A04020102020204" pitchFamily="34" charset="0"/>
            <a:ea typeface="Segoe UI Black" panose="020B0A02040204020203" pitchFamily="34" charset="0"/>
            <a:cs typeface="Segoe UI Black" panose="020B0A02040204020203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101</Words>
  <Application>Microsoft Office PowerPoint</Application>
  <PresentationFormat>عرض على الشاشة (16:9)</PresentationFormat>
  <Paragraphs>96</Paragraphs>
  <Slides>7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3</vt:i4>
      </vt:variant>
      <vt:variant>
        <vt:lpstr>عناوين الشرائح</vt:lpstr>
      </vt:variant>
      <vt:variant>
        <vt:i4>7</vt:i4>
      </vt:variant>
    </vt:vector>
  </HeadingPairs>
  <TitlesOfParts>
    <vt:vector size="17" baseType="lpstr">
      <vt:lpstr>Darker Grotesque Medium</vt:lpstr>
      <vt:lpstr>Calibri</vt:lpstr>
      <vt:lpstr>Arial</vt:lpstr>
      <vt:lpstr>Calibri Light</vt:lpstr>
      <vt:lpstr>Dubai</vt:lpstr>
      <vt:lpstr>Nunito</vt:lpstr>
      <vt:lpstr>Knewave</vt:lpstr>
      <vt:lpstr>Photo Collage Agency by Slidesgo</vt:lpstr>
      <vt:lpstr>Office Theme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COLLAGE AGENCY</dc:title>
  <dc:creator>User</dc:creator>
  <cp:lastModifiedBy>Ms Amal</cp:lastModifiedBy>
  <cp:revision>12</cp:revision>
  <dcterms:modified xsi:type="dcterms:W3CDTF">2022-05-29T12:25:20Z</dcterms:modified>
</cp:coreProperties>
</file>