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Lst>
  <p:sldSz cx="12192000" cy="6858000"/>
  <p:notesSz cx="6794500" cy="99314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8744B39-D437-4484-9682-BA34912082DB}" type="datetimeFigureOut">
              <a:rPr lang="ar-SA" smtClean="0"/>
              <a:t>13/07/38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70821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8744B39-D437-4484-9682-BA34912082DB}" type="datetimeFigureOut">
              <a:rPr lang="ar-SA" smtClean="0"/>
              <a:t>13/07/38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247031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8744B39-D437-4484-9682-BA34912082DB}" type="datetimeFigureOut">
              <a:rPr lang="ar-SA" smtClean="0"/>
              <a:t>13/07/38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47111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8744B39-D437-4484-9682-BA34912082DB}" type="datetimeFigureOut">
              <a:rPr lang="ar-SA" smtClean="0"/>
              <a:t>13/07/38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244475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8744B39-D437-4484-9682-BA34912082DB}" type="datetimeFigureOut">
              <a:rPr lang="ar-SA" smtClean="0"/>
              <a:t>13/07/38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346683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8744B39-D437-4484-9682-BA34912082DB}" type="datetimeFigureOut">
              <a:rPr lang="ar-SA" smtClean="0"/>
              <a:t>13/07/38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15708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8744B39-D437-4484-9682-BA34912082DB}" type="datetimeFigureOut">
              <a:rPr lang="ar-SA" smtClean="0"/>
              <a:t>13/07/38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77077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8744B39-D437-4484-9682-BA34912082DB}" type="datetimeFigureOut">
              <a:rPr lang="ar-SA" smtClean="0"/>
              <a:t>13/07/38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266119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8744B39-D437-4484-9682-BA34912082DB}" type="datetimeFigureOut">
              <a:rPr lang="ar-SA" smtClean="0"/>
              <a:t>13/07/38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36768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8744B39-D437-4484-9682-BA34912082DB}" type="datetimeFigureOut">
              <a:rPr lang="ar-SA" smtClean="0"/>
              <a:t>13/07/38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23608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8744B39-D437-4484-9682-BA34912082DB}" type="datetimeFigureOut">
              <a:rPr lang="ar-SA" smtClean="0"/>
              <a:t>13/07/38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3BD1ACF-D584-4EAA-88D3-68C3B7DD2985}" type="slidenum">
              <a:rPr lang="ar-SA" smtClean="0"/>
              <a:t>‹#›</a:t>
            </a:fld>
            <a:endParaRPr lang="ar-SA"/>
          </a:p>
        </p:txBody>
      </p:sp>
    </p:spTree>
    <p:extLst>
      <p:ext uri="{BB962C8B-B14F-4D97-AF65-F5344CB8AC3E}">
        <p14:creationId xmlns:p14="http://schemas.microsoft.com/office/powerpoint/2010/main" val="120316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8744B39-D437-4484-9682-BA34912082DB}" type="datetimeFigureOut">
              <a:rPr lang="ar-SA" smtClean="0"/>
              <a:t>13/07/38</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3BD1ACF-D584-4EAA-88D3-68C3B7DD2985}" type="slidenum">
              <a:rPr lang="ar-SA" smtClean="0"/>
              <a:t>‹#›</a:t>
            </a:fld>
            <a:endParaRPr lang="ar-SA"/>
          </a:p>
        </p:txBody>
      </p:sp>
    </p:spTree>
    <p:extLst>
      <p:ext uri="{BB962C8B-B14F-4D97-AF65-F5344CB8AC3E}">
        <p14:creationId xmlns:p14="http://schemas.microsoft.com/office/powerpoint/2010/main" val="332067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4300" y="165100"/>
            <a:ext cx="11861800" cy="6565900"/>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sz="11500" b="1" dirty="0"/>
          </a:p>
        </p:txBody>
      </p:sp>
      <p:sp>
        <p:nvSpPr>
          <p:cNvPr id="5" name="مستطيل 4"/>
          <p:cNvSpPr/>
          <p:nvPr/>
        </p:nvSpPr>
        <p:spPr>
          <a:xfrm>
            <a:off x="273050" y="355600"/>
            <a:ext cx="11544300" cy="6184900"/>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b="1" dirty="0" smtClean="0"/>
              <a:t>وحدة </a:t>
            </a:r>
            <a:r>
              <a:rPr lang="ar-SA" sz="3600" b="1" dirty="0" smtClean="0"/>
              <a:t>الماء</a:t>
            </a:r>
            <a:r>
              <a:rPr lang="ar-SA" sz="3600" b="1" dirty="0" smtClean="0"/>
              <a:t> </a:t>
            </a:r>
            <a:endParaRPr lang="ar-SA" sz="3600" b="1" dirty="0"/>
          </a:p>
          <a:p>
            <a:pPr algn="ctr"/>
            <a:endParaRPr lang="ar-SA" sz="2800" b="1" dirty="0" smtClean="0"/>
          </a:p>
          <a:p>
            <a:pPr algn="ctr"/>
            <a:endParaRPr lang="ar-SA" sz="2800" b="1" dirty="0" smtClean="0"/>
          </a:p>
          <a:p>
            <a:pPr algn="ctr"/>
            <a:r>
              <a:rPr lang="ar-SA" sz="11500" b="1" dirty="0" smtClean="0"/>
              <a:t>قصة نوح </a:t>
            </a:r>
            <a:endParaRPr lang="ar-SA" sz="11500" b="1" dirty="0"/>
          </a:p>
        </p:txBody>
      </p:sp>
    </p:spTree>
    <p:extLst>
      <p:ext uri="{BB962C8B-B14F-4D97-AF65-F5344CB8AC3E}">
        <p14:creationId xmlns:p14="http://schemas.microsoft.com/office/powerpoint/2010/main" val="1291818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53505" y="218108"/>
            <a:ext cx="7988300" cy="65024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ستطيل 7"/>
          <p:cNvSpPr/>
          <p:nvPr/>
        </p:nvSpPr>
        <p:spPr>
          <a:xfrm>
            <a:off x="8335618" y="218108"/>
            <a:ext cx="3670852" cy="6502400"/>
          </a:xfrm>
          <a:prstGeom prst="rect">
            <a:avLst/>
          </a:prstGeom>
          <a:ln w="190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dirty="0">
                <a:cs typeface="Akhbar MT" pitchFamily="2" charset="-78"/>
              </a:rPr>
              <a:t>أرسل الله تعالى نوح لنهى الناس عن عبادة الأصنام والضلالة والكفر.</a:t>
            </a:r>
          </a:p>
          <a:p>
            <a:pPr algn="ctr"/>
            <a:r>
              <a:rPr lang="ar-SA" sz="3600" dirty="0" smtClean="0">
                <a:cs typeface="Akhbar MT" pitchFamily="2" charset="-78"/>
              </a:rPr>
              <a:t>وعندما </a:t>
            </a:r>
            <a:r>
              <a:rPr lang="ar-SA" sz="3600" dirty="0">
                <a:cs typeface="Akhbar MT" pitchFamily="2" charset="-78"/>
              </a:rPr>
              <a:t>ذهب نوح لهداية قومه من الضلال والكفر كذبوه </a:t>
            </a:r>
            <a:r>
              <a:rPr lang="ar-SA" sz="3600" dirty="0" smtClean="0">
                <a:cs typeface="Akhbar MT" pitchFamily="2" charset="-78"/>
              </a:rPr>
              <a:t>ظل </a:t>
            </a:r>
            <a:r>
              <a:rPr lang="ar-SA" sz="3600" dirty="0">
                <a:cs typeface="Akhbar MT" pitchFamily="2" charset="-78"/>
              </a:rPr>
              <a:t>نوح حوالى 1000 سنة الا خمسين عام يهدى قومه وينهاهم عن عبادة الأصنام الا أنهم </a:t>
            </a:r>
            <a:r>
              <a:rPr lang="ar-SA" sz="3600" dirty="0" smtClean="0">
                <a:cs typeface="Akhbar MT" pitchFamily="2" charset="-78"/>
              </a:rPr>
              <a:t>أصروا </a:t>
            </a:r>
            <a:r>
              <a:rPr lang="ar-SA" sz="3600" dirty="0">
                <a:cs typeface="Akhbar MT" pitchFamily="2" charset="-78"/>
              </a:rPr>
              <a:t>على </a:t>
            </a:r>
            <a:r>
              <a:rPr lang="ar-SA" sz="3600" dirty="0" smtClean="0">
                <a:cs typeface="Akhbar MT" pitchFamily="2" charset="-78"/>
              </a:rPr>
              <a:t>الكفر</a:t>
            </a:r>
            <a:endParaRPr lang="ar-SA" sz="3600" dirty="0">
              <a:cs typeface="Akhbar MT"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55" y="611808"/>
            <a:ext cx="7620000" cy="5715000"/>
          </a:xfrm>
          <a:prstGeom prst="rect">
            <a:avLst/>
          </a:prstGeom>
        </p:spPr>
      </p:pic>
    </p:spTree>
    <p:extLst>
      <p:ext uri="{BB962C8B-B14F-4D97-AF65-F5344CB8AC3E}">
        <p14:creationId xmlns:p14="http://schemas.microsoft.com/office/powerpoint/2010/main" val="259319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65042" y="159026"/>
            <a:ext cx="7898297" cy="655982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مستطيل 5"/>
          <p:cNvSpPr/>
          <p:nvPr/>
        </p:nvSpPr>
        <p:spPr>
          <a:xfrm>
            <a:off x="8256105" y="159027"/>
            <a:ext cx="3723860" cy="6559824"/>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dirty="0">
                <a:cs typeface="Akhbar MT" pitchFamily="2" charset="-78"/>
              </a:rPr>
              <a:t>وحاول معهم بكل الطرق بالترهيب والترغيب الا أنهم رفضوا تصديقه وتوعدوه </a:t>
            </a:r>
            <a:r>
              <a:rPr lang="ar-SA" sz="3600" dirty="0" smtClean="0">
                <a:cs typeface="Akhbar MT" pitchFamily="2" charset="-78"/>
              </a:rPr>
              <a:t>بالأذى . وعندئذ </a:t>
            </a:r>
            <a:r>
              <a:rPr lang="ar-SA" sz="3600" dirty="0">
                <a:cs typeface="Akhbar MT" pitchFamily="2" charset="-78"/>
              </a:rPr>
              <a:t>أمره الله أن يصنع السفينة العظيمة </a:t>
            </a:r>
            <a:r>
              <a:rPr lang="ar-SA" sz="3600" dirty="0" smtClean="0">
                <a:cs typeface="Akhbar MT" pitchFamily="2" charset="-78"/>
              </a:rPr>
              <a:t>التي </a:t>
            </a:r>
            <a:r>
              <a:rPr lang="ar-SA" sz="3600" dirty="0">
                <a:cs typeface="Akhbar MT" pitchFamily="2" charset="-78"/>
              </a:rPr>
              <a:t>لم يكن لها نظير وكانت طويلة </a:t>
            </a:r>
            <a:r>
              <a:rPr lang="ar-SA" sz="3600" dirty="0" smtClean="0">
                <a:cs typeface="Akhbar MT" pitchFamily="2" charset="-78"/>
              </a:rPr>
              <a:t>وضخمة وكانت </a:t>
            </a:r>
            <a:r>
              <a:rPr lang="ar-SA" sz="3600" dirty="0">
                <a:cs typeface="Akhbar MT" pitchFamily="2" charset="-78"/>
              </a:rPr>
              <a:t>ثلاث </a:t>
            </a:r>
            <a:r>
              <a:rPr lang="ar-SA" sz="3600" dirty="0" smtClean="0">
                <a:cs typeface="Akhbar MT" pitchFamily="2" charset="-78"/>
              </a:rPr>
              <a:t> أدوار. السفلى </a:t>
            </a:r>
            <a:r>
              <a:rPr lang="ar-SA" sz="3600" dirty="0">
                <a:cs typeface="Akhbar MT" pitchFamily="2" charset="-78"/>
              </a:rPr>
              <a:t>للدواب والوسطى للناس والعليا للطيور ولها غطاء من فوقها.</a:t>
            </a:r>
            <a:endParaRPr lang="ar-SA" sz="3600" dirty="0">
              <a:cs typeface="Akhbar MT"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423862"/>
            <a:ext cx="7588250" cy="6154738"/>
          </a:xfrm>
          <a:prstGeom prst="rect">
            <a:avLst/>
          </a:prstGeom>
        </p:spPr>
      </p:pic>
    </p:spTree>
    <p:extLst>
      <p:ext uri="{BB962C8B-B14F-4D97-AF65-F5344CB8AC3E}">
        <p14:creationId xmlns:p14="http://schemas.microsoft.com/office/powerpoint/2010/main" val="280868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85530" y="212035"/>
            <a:ext cx="8163340" cy="642730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ستطيل 4"/>
          <p:cNvSpPr/>
          <p:nvPr/>
        </p:nvSpPr>
        <p:spPr>
          <a:xfrm>
            <a:off x="8494643" y="212035"/>
            <a:ext cx="3419061" cy="6427304"/>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dirty="0">
                <a:cs typeface="Akhbar MT" pitchFamily="2" charset="-78"/>
              </a:rPr>
              <a:t>وأمره الله اذا حل بأسه أن يأخذ من كل زوجين اثنين من الحيوانات والدواب وغيرها لبقاء نسلها و أن يحمل معه أهل بيته الا من كان كافر منهم وأن يحمل معه من </a:t>
            </a:r>
            <a:r>
              <a:rPr lang="ar-SA" sz="4000" dirty="0" smtClean="0">
                <a:cs typeface="Akhbar MT" pitchFamily="2" charset="-78"/>
              </a:rPr>
              <a:t>آمن </a:t>
            </a:r>
            <a:r>
              <a:rPr lang="ar-SA" sz="4000" dirty="0">
                <a:cs typeface="Akhbar MT" pitchFamily="2" charset="-78"/>
              </a:rPr>
              <a:t>به وهم قليل</a:t>
            </a:r>
            <a:endParaRPr lang="ar-SA" sz="4000" dirty="0">
              <a:cs typeface="Akhbar MT"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19100"/>
            <a:ext cx="7704667" cy="5778500"/>
          </a:xfrm>
          <a:prstGeom prst="rect">
            <a:avLst/>
          </a:prstGeom>
        </p:spPr>
      </p:pic>
    </p:spTree>
    <p:extLst>
      <p:ext uri="{BB962C8B-B14F-4D97-AF65-F5344CB8AC3E}">
        <p14:creationId xmlns:p14="http://schemas.microsoft.com/office/powerpoint/2010/main" val="88996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5900" y="139700"/>
            <a:ext cx="8204200" cy="65659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ستطيل 4"/>
          <p:cNvSpPr/>
          <p:nvPr/>
        </p:nvSpPr>
        <p:spPr>
          <a:xfrm>
            <a:off x="8547100" y="139700"/>
            <a:ext cx="3479800" cy="6565900"/>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3600" dirty="0">
                <a:cs typeface="Akhbar MT" pitchFamily="2" charset="-78"/>
              </a:rPr>
              <a:t>ثم أمر الله السماء فهمرت </a:t>
            </a:r>
            <a:r>
              <a:rPr lang="ar-SA" sz="3600" dirty="0" smtClean="0">
                <a:cs typeface="Akhbar MT" pitchFamily="2" charset="-78"/>
              </a:rPr>
              <a:t>مطراً </a:t>
            </a:r>
            <a:r>
              <a:rPr lang="ar-SA" sz="3600" dirty="0">
                <a:cs typeface="Akhbar MT" pitchFamily="2" charset="-78"/>
              </a:rPr>
              <a:t>لم تعهده الأرض من قبل </a:t>
            </a:r>
            <a:r>
              <a:rPr lang="ar-SA" sz="3600" dirty="0" smtClean="0">
                <a:cs typeface="Akhbar MT" pitchFamily="2" charset="-78"/>
              </a:rPr>
              <a:t>وعم </a:t>
            </a:r>
            <a:r>
              <a:rPr lang="ar-SA" sz="3600" dirty="0">
                <a:cs typeface="Akhbar MT" pitchFamily="2" charset="-78"/>
              </a:rPr>
              <a:t>الماء جميع الأرض حتى جبالها ولم يبقى على الأرض </a:t>
            </a:r>
            <a:r>
              <a:rPr lang="ar-SA" sz="3600" dirty="0" smtClean="0">
                <a:cs typeface="Akhbar MT" pitchFamily="2" charset="-78"/>
              </a:rPr>
              <a:t>أحياء . حتى </a:t>
            </a:r>
            <a:r>
              <a:rPr lang="ar-SA" sz="3600" dirty="0">
                <a:cs typeface="Akhbar MT" pitchFamily="2" charset="-78"/>
              </a:rPr>
              <a:t>كان هناك ابن نوح (</a:t>
            </a:r>
            <a:r>
              <a:rPr lang="ar-SA" sz="3600" dirty="0" err="1">
                <a:cs typeface="Akhbar MT" pitchFamily="2" charset="-78"/>
              </a:rPr>
              <a:t>يام</a:t>
            </a:r>
            <a:r>
              <a:rPr lang="ar-SA" sz="3600" dirty="0" smtClean="0">
                <a:cs typeface="Akhbar MT" pitchFamily="2" charset="-78"/>
              </a:rPr>
              <a:t>) كان </a:t>
            </a:r>
            <a:r>
              <a:rPr lang="ar-SA" sz="3600" dirty="0">
                <a:cs typeface="Akhbar MT" pitchFamily="2" charset="-78"/>
              </a:rPr>
              <a:t>كافر وخالف اباه </a:t>
            </a:r>
            <a:r>
              <a:rPr lang="ar-SA" sz="3600" dirty="0" smtClean="0">
                <a:cs typeface="Akhbar MT" pitchFamily="2" charset="-78"/>
              </a:rPr>
              <a:t>في </a:t>
            </a:r>
            <a:r>
              <a:rPr lang="ar-SA" sz="3600" dirty="0">
                <a:cs typeface="Akhbar MT" pitchFamily="2" charset="-78"/>
              </a:rPr>
              <a:t>دينه ومذهبه هلك مع من هلك.</a:t>
            </a:r>
            <a:endParaRPr lang="ar-SA" sz="3600" dirty="0">
              <a:cs typeface="Akhbar MT" pitchFamily="2"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06400"/>
            <a:ext cx="7835900" cy="6032500"/>
          </a:xfrm>
          <a:prstGeom prst="rect">
            <a:avLst/>
          </a:prstGeom>
        </p:spPr>
      </p:pic>
    </p:spTree>
    <p:extLst>
      <p:ext uri="{BB962C8B-B14F-4D97-AF65-F5344CB8AC3E}">
        <p14:creationId xmlns:p14="http://schemas.microsoft.com/office/powerpoint/2010/main" val="99941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2400" y="127000"/>
            <a:ext cx="8089900" cy="65024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5" name="مستطيل 4"/>
          <p:cNvSpPr/>
          <p:nvPr/>
        </p:nvSpPr>
        <p:spPr>
          <a:xfrm>
            <a:off x="8458200" y="127000"/>
            <a:ext cx="3505200" cy="6502400"/>
          </a:xfrm>
          <a:prstGeom prst="rect">
            <a:avLst/>
          </a:prstGeom>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a:t>ولما فرغ من أهل الأرض ولم يبقى بها أحد ممن عبد غير الله أمر الله الأرض أن تبتلع ماءها وأمر السماء أن تمسك عن المطر ثم أمر الله نوح أن يهبط من السفينة بعد أن استقرت على ظهر جبل </a:t>
            </a:r>
            <a:r>
              <a:rPr lang="ar-SA" sz="2800" dirty="0" smtClean="0"/>
              <a:t>الجودي وان </a:t>
            </a:r>
            <a:r>
              <a:rPr lang="ar-SA" sz="2800" dirty="0"/>
              <a:t>الله لم يجعل لأحد ممن كانوا معه نسلا سوى </a:t>
            </a:r>
            <a:r>
              <a:rPr lang="ar-SA" sz="2800" dirty="0" smtClean="0"/>
              <a:t>نوح . فكل </a:t>
            </a:r>
            <a:r>
              <a:rPr lang="ar-SA" sz="2800" dirty="0"/>
              <a:t>من على وجه الأرض ينسبون الى أولاد نوح (سام وحام </a:t>
            </a:r>
            <a:r>
              <a:rPr lang="ar-SA" sz="2800" dirty="0" err="1"/>
              <a:t>ويافث</a:t>
            </a:r>
            <a:r>
              <a:rPr lang="ar-SA" sz="2800" dirty="0"/>
              <a:t>)</a:t>
            </a:r>
            <a:endParaRPr lang="ar-SA" sz="2800"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0" y="342900"/>
            <a:ext cx="7645400" cy="6045200"/>
          </a:xfrm>
          <a:prstGeom prst="rect">
            <a:avLst/>
          </a:prstGeom>
        </p:spPr>
      </p:pic>
    </p:spTree>
    <p:extLst>
      <p:ext uri="{BB962C8B-B14F-4D97-AF65-F5344CB8AC3E}">
        <p14:creationId xmlns:p14="http://schemas.microsoft.com/office/powerpoint/2010/main" val="179526117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3154</TotalTime>
  <Words>232</Words>
  <Application>Microsoft Office PowerPoint</Application>
  <PresentationFormat>ملء الشاشة</PresentationFormat>
  <Paragraphs>10</Paragraphs>
  <Slides>6</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6</vt:i4>
      </vt:variant>
    </vt:vector>
  </HeadingPairs>
  <TitlesOfParts>
    <vt:vector size="12" baseType="lpstr">
      <vt:lpstr>Akhbar MT</vt:lpstr>
      <vt:lpstr>Arial</vt:lpstr>
      <vt:lpstr>Calibri</vt:lpstr>
      <vt:lpstr>Calibri Light</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jawaher alnefaie</dc:creator>
  <cp:lastModifiedBy>jawaher alnefaie</cp:lastModifiedBy>
  <cp:revision>22</cp:revision>
  <cp:lastPrinted>2016-08-23T16:51:00Z</cp:lastPrinted>
  <dcterms:created xsi:type="dcterms:W3CDTF">2016-08-22T14:23:20Z</dcterms:created>
  <dcterms:modified xsi:type="dcterms:W3CDTF">2017-04-09T19:26:55Z</dcterms:modified>
</cp:coreProperties>
</file>