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 والعنوان الفرع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باسل أسعد"/>
          <p:cNvSpPr txBox="1"/>
          <p:nvPr>
            <p:ph type="body" sz="quarter" idx="13"/>
          </p:nvPr>
        </p:nvSpPr>
        <p:spPr>
          <a:xfrm>
            <a:off x="1270000" y="6362700"/>
            <a:ext cx="10464800" cy="49730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 rtl="0">
              <a:defRPr/>
            </a:pPr>
            <a:r>
              <a:t>– باسل أسعد</a:t>
            </a:r>
          </a:p>
        </p:txBody>
      </p:sp>
      <p:sp>
        <p:nvSpPr>
          <p:cNvPr id="94" name="&quot;قم بكتابة الرقم هنا.&quot;"/>
          <p:cNvSpPr txBox="1"/>
          <p:nvPr>
            <p:ph type="body" sz="quarter" idx="14"/>
          </p:nvPr>
        </p:nvSpPr>
        <p:spPr>
          <a:xfrm>
            <a:off x="1270000" y="4239056"/>
            <a:ext cx="10464800" cy="66588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 rtl="0">
              <a:defRPr/>
            </a:pPr>
            <a:r>
              <a:t>"قم بكتابة الرقم هنا."</a:t>
            </a:r>
          </a:p>
        </p:txBody>
      </p:sp>
      <p:sp>
        <p:nvSpPr>
          <p:cNvPr id="9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صورة"/>
          <p:cNvSpPr/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صورة"/>
          <p:cNvSpPr/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نص العنوان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22" name="مستوى النص الأول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صورة"/>
          <p:cNvSpPr/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نص العنوان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40" name="مستوى النص الأول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7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، 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صورة"/>
          <p:cNvSpPr/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67" name="مستوى النص الأول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صورة"/>
          <p:cNvSpPr/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صورة"/>
          <p:cNvSpPr/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صورة"/>
          <p:cNvSpPr/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6335119" y="9296399"/>
            <a:ext cx="327789" cy="340743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444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r" defTabSz="584200" rtl="1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3FEDAD51-2A0E-4ADA-8EF3-14964796EB82-L0-001.jpeg" descr="3FEDAD51-2A0E-4ADA-8EF3-14964796EB8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167" y="275962"/>
            <a:ext cx="8828466" cy="88284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AB936D42-5AF3-4D0B-B37B-D7C013E79F95-L0-001.jpeg" descr="AB936D42-5AF3-4D0B-B37B-D7C013E79F95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47115" y="-42606"/>
            <a:ext cx="12656963" cy="98388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DC02AA06-017E-4B42-8C44-BFF9F4C14782-L0-001.jpeg" descr="DC02AA06-017E-4B42-8C44-BFF9F4C1478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25600" y="0"/>
            <a:ext cx="9753600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