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العنوان والعنوان الفرع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نص العنوان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نص العنوان</a:t>
            </a:r>
          </a:p>
        </p:txBody>
      </p:sp>
      <p:sp>
        <p:nvSpPr>
          <p:cNvPr id="12" name="مستوى النص الأول…"/>
          <p:cNvSpPr txBox="1"/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13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 باسل أسعد"/>
          <p:cNvSpPr txBox="1"/>
          <p:nvPr>
            <p:ph type="body" sz="quarter" idx="13"/>
          </p:nvPr>
        </p:nvSpPr>
        <p:spPr>
          <a:xfrm>
            <a:off x="1270000" y="6362700"/>
            <a:ext cx="10464800" cy="497309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</a:lstStyle>
          <a:p>
            <a:pPr rtl="0">
              <a:defRPr/>
            </a:pPr>
            <a:r>
              <a:t>– باسل أسعد</a:t>
            </a:r>
          </a:p>
        </p:txBody>
      </p:sp>
      <p:sp>
        <p:nvSpPr>
          <p:cNvPr id="94" name="&quot;قم بكتابة الرقم هنا.&quot;"/>
          <p:cNvSpPr txBox="1"/>
          <p:nvPr>
            <p:ph type="body" sz="quarter" idx="14"/>
          </p:nvPr>
        </p:nvSpPr>
        <p:spPr>
          <a:xfrm>
            <a:off x="1270000" y="4239056"/>
            <a:ext cx="10464800" cy="665888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Geeza Pro Regular"/>
              </a:defRPr>
            </a:lvl1pPr>
          </a:lstStyle>
          <a:p>
            <a:pPr rtl="0">
              <a:defRPr/>
            </a:pPr>
            <a:r>
              <a:t>"قم بكتابة الرقم هنا."</a:t>
            </a:r>
          </a:p>
        </p:txBody>
      </p:sp>
      <p:sp>
        <p:nvSpPr>
          <p:cNvPr id="95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صور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صورة"/>
          <p:cNvSpPr/>
          <p:nvPr>
            <p:ph type="pic" idx="13"/>
          </p:nvPr>
        </p:nvSpPr>
        <p:spPr>
          <a:xfrm>
            <a:off x="-949853" y="0"/>
            <a:ext cx="14904506" cy="9944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صورة - أفق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صورة"/>
          <p:cNvSpPr/>
          <p:nvPr>
            <p:ph type="pic" idx="13"/>
          </p:nvPr>
        </p:nvSpPr>
        <p:spPr>
          <a:xfrm>
            <a:off x="1622088" y="289099"/>
            <a:ext cx="9753603" cy="6505789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نص العنوان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نص العنوان</a:t>
            </a:r>
          </a:p>
        </p:txBody>
      </p:sp>
      <p:sp>
        <p:nvSpPr>
          <p:cNvPr id="22" name="مستوى النص الأول…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23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العنوان - الوس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نص العنوان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نص العنوان</a:t>
            </a:r>
          </a:p>
        </p:txBody>
      </p:sp>
      <p:sp>
        <p:nvSpPr>
          <p:cNvPr id="31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صورة - رأس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صورة"/>
          <p:cNvSpPr/>
          <p:nvPr>
            <p:ph type="pic" idx="13"/>
          </p:nvPr>
        </p:nvSpPr>
        <p:spPr>
          <a:xfrm>
            <a:off x="2263775" y="613833"/>
            <a:ext cx="12401550" cy="82677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نص العنوان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نص العنوان</a:t>
            </a:r>
          </a:p>
        </p:txBody>
      </p:sp>
      <p:sp>
        <p:nvSpPr>
          <p:cNvPr id="40" name="مستوى النص الأول…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41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العنوان - أعل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نص العنوان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نص العنوان</a:t>
            </a:r>
          </a:p>
        </p:txBody>
      </p:sp>
      <p:sp>
        <p:nvSpPr>
          <p:cNvPr id="49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العنوان والتعداد النقط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نص العنوان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نص العنوان</a:t>
            </a:r>
          </a:p>
        </p:txBody>
      </p:sp>
      <p:sp>
        <p:nvSpPr>
          <p:cNvPr id="57" name="مستوى النص الأول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58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العنوان، التعداد النقطي والصور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صورة"/>
          <p:cNvSpPr/>
          <p:nvPr>
            <p:ph type="pic" idx="13"/>
          </p:nvPr>
        </p:nvSpPr>
        <p:spPr>
          <a:xfrm>
            <a:off x="4086225" y="2586566"/>
            <a:ext cx="9429750" cy="62865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نص العنوان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نص العنوان</a:t>
            </a:r>
          </a:p>
        </p:txBody>
      </p:sp>
      <p:sp>
        <p:nvSpPr>
          <p:cNvPr id="67" name="مستوى النص الأول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68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تعداد نقط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مستوى النص الأول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76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صورة - ٣ أعل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صورة"/>
          <p:cNvSpPr/>
          <p:nvPr>
            <p:ph type="pic" sz="quarter" idx="13"/>
          </p:nvPr>
        </p:nvSpPr>
        <p:spPr>
          <a:xfrm>
            <a:off x="6680200" y="5029200"/>
            <a:ext cx="6054748" cy="4038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صورة"/>
          <p:cNvSpPr/>
          <p:nvPr>
            <p:ph type="pic" sz="quarter" idx="14"/>
          </p:nvPr>
        </p:nvSpPr>
        <p:spPr>
          <a:xfrm>
            <a:off x="6502400" y="889000"/>
            <a:ext cx="5867400" cy="39116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صورة"/>
          <p:cNvSpPr/>
          <p:nvPr>
            <p:ph type="pic" idx="15"/>
          </p:nvPr>
        </p:nvSpPr>
        <p:spPr>
          <a:xfrm>
            <a:off x="-2374900" y="889000"/>
            <a:ext cx="11982450" cy="79883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نص العنوان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نص العنوان</a:t>
            </a:r>
          </a:p>
        </p:txBody>
      </p:sp>
      <p:sp>
        <p:nvSpPr>
          <p:cNvPr id="3" name="مستوى النص الأول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4" name="رقم الشريحة"/>
          <p:cNvSpPr txBox="1"/>
          <p:nvPr>
            <p:ph type="sldNum" sz="quarter" idx="2"/>
          </p:nvPr>
        </p:nvSpPr>
        <p:spPr>
          <a:xfrm>
            <a:off x="6335119" y="9296399"/>
            <a:ext cx="327789" cy="340743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1pPr>
      <a:lvl2pPr marL="0" marR="0" indent="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2pPr>
      <a:lvl3pPr marL="0" marR="0" indent="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3pPr>
      <a:lvl4pPr marL="0" marR="0" indent="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4pPr>
      <a:lvl5pPr marL="0" marR="0" indent="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5pPr>
      <a:lvl6pPr marL="0" marR="0" indent="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6pPr>
      <a:lvl7pPr marL="0" marR="0" indent="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7pPr>
      <a:lvl8pPr marL="0" marR="0" indent="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8pPr>
      <a:lvl9pPr marL="0" marR="0" indent="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9pPr>
    </p:titleStyle>
    <p:bodyStyle>
      <a:lvl1pPr marL="444500" marR="0" indent="-444500" algn="r" defTabSz="584200" rtl="1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r" defTabSz="584200" rtl="1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r" defTabSz="584200" rtl="1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r" defTabSz="584200" rtl="1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r" defTabSz="584200" rtl="1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r" defTabSz="584200" rtl="1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r" defTabSz="584200" rtl="1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r" defTabSz="584200" rtl="1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r" defTabSz="584200" rtl="1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3FEDAD51-2A0E-4ADA-8EF3-14964796EB82-L0-001.jpeg" descr="3FEDAD51-2A0E-4ADA-8EF3-14964796EB82-L0-001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088167" y="275962"/>
            <a:ext cx="8828466" cy="882846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AB936D42-5AF3-4D0B-B37B-D7C013E79F95-L0-001.jpeg" descr="AB936D42-5AF3-4D0B-B37B-D7C013E79F95-L0-001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247115" y="-42606"/>
            <a:ext cx="12656963" cy="983881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DC02AA06-017E-4B42-8C44-BFF9F4C14782-L0-001.jpeg" descr="DC02AA06-017E-4B42-8C44-BFF9F4C14782-L0-001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625600" y="0"/>
            <a:ext cx="9753600" cy="97536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Geeza Pro Regular"/>
        <a:ea typeface="Geeza Pro Regular"/>
        <a:cs typeface="Geeza Pro Regular"/>
      </a:majorFont>
      <a:minorFont>
        <a:latin typeface="Geeza Pro Regular"/>
        <a:ea typeface="Geeza Pro Regular"/>
        <a:cs typeface="Geeza Pro Regular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eeza Pro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Geeza Pro Regular"/>
        <a:ea typeface="Geeza Pro Regular"/>
        <a:cs typeface="Geeza Pro Regular"/>
      </a:majorFont>
      <a:minorFont>
        <a:latin typeface="Geeza Pro Regular"/>
        <a:ea typeface="Geeza Pro Regular"/>
        <a:cs typeface="Geeza Pro Regular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eeza Pro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