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84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5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724-5E71-4CE7-9BC1-9F03B10412EB}" type="datetimeFigureOut">
              <a:rPr lang="ar-EG" smtClean="0"/>
              <a:t>14/05/1441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B19C-5487-4160-926A-B43FF213258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19063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724-5E71-4CE7-9BC1-9F03B10412EB}" type="datetimeFigureOut">
              <a:rPr lang="ar-EG" smtClean="0"/>
              <a:t>14/05/1441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B19C-5487-4160-926A-B43FF213258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0198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724-5E71-4CE7-9BC1-9F03B10412EB}" type="datetimeFigureOut">
              <a:rPr lang="ar-EG" smtClean="0"/>
              <a:t>14/05/1441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B19C-5487-4160-926A-B43FF213258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6211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724-5E71-4CE7-9BC1-9F03B10412EB}" type="datetimeFigureOut">
              <a:rPr lang="ar-EG" smtClean="0"/>
              <a:t>14/05/1441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B19C-5487-4160-926A-B43FF213258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7940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724-5E71-4CE7-9BC1-9F03B10412EB}" type="datetimeFigureOut">
              <a:rPr lang="ar-EG" smtClean="0"/>
              <a:t>14/05/1441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B19C-5487-4160-926A-B43FF213258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13985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724-5E71-4CE7-9BC1-9F03B10412EB}" type="datetimeFigureOut">
              <a:rPr lang="ar-EG" smtClean="0"/>
              <a:t>14/05/1441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B19C-5487-4160-926A-B43FF213258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2979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724-5E71-4CE7-9BC1-9F03B10412EB}" type="datetimeFigureOut">
              <a:rPr lang="ar-EG" smtClean="0"/>
              <a:t>14/05/1441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B19C-5487-4160-926A-B43FF213258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3071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724-5E71-4CE7-9BC1-9F03B10412EB}" type="datetimeFigureOut">
              <a:rPr lang="ar-EG" smtClean="0"/>
              <a:t>14/05/1441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B19C-5487-4160-926A-B43FF213258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8382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724-5E71-4CE7-9BC1-9F03B10412EB}" type="datetimeFigureOut">
              <a:rPr lang="ar-EG" smtClean="0"/>
              <a:t>14/05/1441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B19C-5487-4160-926A-B43FF213258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0817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724-5E71-4CE7-9BC1-9F03B10412EB}" type="datetimeFigureOut">
              <a:rPr lang="ar-EG" smtClean="0"/>
              <a:t>14/05/1441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B19C-5487-4160-926A-B43FF213258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2228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3724-5E71-4CE7-9BC1-9F03B10412EB}" type="datetimeFigureOut">
              <a:rPr lang="ar-EG" smtClean="0"/>
              <a:t>14/05/1441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B19C-5487-4160-926A-B43FF213258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9885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B3724-5E71-4CE7-9BC1-9F03B10412EB}" type="datetimeFigureOut">
              <a:rPr lang="ar-EG" smtClean="0"/>
              <a:t>14/05/1441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4B19C-5487-4160-926A-B43FF213258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8321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2.xml"/><Relationship Id="rId7" Type="http://schemas.openxmlformats.org/officeDocument/2006/relationships/slide" Target="slide5.xml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4.png"/><Relationship Id="rId5" Type="http://schemas.openxmlformats.org/officeDocument/2006/relationships/slide" Target="slide3.xml"/><Relationship Id="rId10" Type="http://schemas.openxmlformats.org/officeDocument/2006/relationships/slide" Target="slide8.xml"/><Relationship Id="rId4" Type="http://schemas.openxmlformats.org/officeDocument/2006/relationships/image" Target="../media/image3.jpeg"/><Relationship Id="rId9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slide" Target="slid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4.xml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slide" Target="slide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5.xml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slide" Target="slide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6.xml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slide" Target="slide1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7.xml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slide" Target="slide1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8.xml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3943">
            <a:off x="2929115" y="-24669"/>
            <a:ext cx="2237032" cy="1646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806104">
            <a:off x="3283855" y="450553"/>
            <a:ext cx="1467068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الأدعية</a:t>
            </a: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1738487"/>
            <a:ext cx="1809750" cy="1319212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08" y="1738487"/>
            <a:ext cx="1809750" cy="1319212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649" y="1738487"/>
            <a:ext cx="1809750" cy="1319212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57" y="1738487"/>
            <a:ext cx="1809750" cy="1319212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5" y="3146005"/>
            <a:ext cx="1809750" cy="1319212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533" y="3146005"/>
            <a:ext cx="1809750" cy="1319212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74" y="3146005"/>
            <a:ext cx="1809750" cy="1319212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6591300" y="1953245"/>
            <a:ext cx="184785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solidFill>
                  <a:srgbClr val="0000FF"/>
                </a:solidFill>
              </a:rPr>
              <a:t>دعاء ركوب الحافلة</a:t>
            </a:r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4571858" y="1953245"/>
            <a:ext cx="184785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solidFill>
                  <a:srgbClr val="0000FF"/>
                </a:solidFill>
              </a:rPr>
              <a:t>دعاء كفارة المجلس</a:t>
            </a:r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2525599" y="1953245"/>
            <a:ext cx="184785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solidFill>
                  <a:srgbClr val="0000FF"/>
                </a:solidFill>
              </a:rPr>
              <a:t>دعاء البدء في الطعام</a:t>
            </a:r>
          </a:p>
        </p:txBody>
      </p:sp>
      <p:sp>
        <p:nvSpPr>
          <p:cNvPr id="19" name="TextBox 18">
            <a:hlinkClick r:id="rId7" action="ppaction://hlinksldjump"/>
          </p:cNvPr>
          <p:cNvSpPr txBox="1"/>
          <p:nvPr/>
        </p:nvSpPr>
        <p:spPr>
          <a:xfrm>
            <a:off x="506157" y="1953245"/>
            <a:ext cx="184785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solidFill>
                  <a:srgbClr val="0000FF"/>
                </a:solidFill>
              </a:rPr>
              <a:t>دعاء الانتهاء من الطعام</a:t>
            </a:r>
          </a:p>
        </p:txBody>
      </p:sp>
      <p:sp>
        <p:nvSpPr>
          <p:cNvPr id="20" name="TextBox 19">
            <a:hlinkClick r:id="rId8" action="ppaction://hlinksldjump"/>
          </p:cNvPr>
          <p:cNvSpPr txBox="1"/>
          <p:nvPr/>
        </p:nvSpPr>
        <p:spPr>
          <a:xfrm>
            <a:off x="5522038" y="3369930"/>
            <a:ext cx="184785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solidFill>
                  <a:srgbClr val="0000FF"/>
                </a:solidFill>
              </a:rPr>
              <a:t>دعاء دخول الخلاء</a:t>
            </a:r>
          </a:p>
        </p:txBody>
      </p:sp>
      <p:sp>
        <p:nvSpPr>
          <p:cNvPr id="21" name="TextBox 20">
            <a:hlinkClick r:id="rId9" action="ppaction://hlinksldjump"/>
          </p:cNvPr>
          <p:cNvSpPr txBox="1"/>
          <p:nvPr/>
        </p:nvSpPr>
        <p:spPr>
          <a:xfrm>
            <a:off x="3456729" y="3369930"/>
            <a:ext cx="184785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solidFill>
                  <a:srgbClr val="0000FF"/>
                </a:solidFill>
              </a:rPr>
              <a:t>دعاء الخروج من الخلاء</a:t>
            </a:r>
          </a:p>
        </p:txBody>
      </p:sp>
      <p:sp>
        <p:nvSpPr>
          <p:cNvPr id="22" name="TextBox 21">
            <a:hlinkClick r:id="rId10" action="ppaction://hlinksldjump"/>
          </p:cNvPr>
          <p:cNvSpPr txBox="1"/>
          <p:nvPr/>
        </p:nvSpPr>
        <p:spPr>
          <a:xfrm>
            <a:off x="1437497" y="3554595"/>
            <a:ext cx="18478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solidFill>
                  <a:srgbClr val="0000FF"/>
                </a:solidFill>
              </a:rPr>
              <a:t>الدعاء للمريض</a:t>
            </a:r>
          </a:p>
        </p:txBody>
      </p:sp>
      <p:pic>
        <p:nvPicPr>
          <p:cNvPr id="23" name="Picture 2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63" y="5029200"/>
            <a:ext cx="2292237" cy="1657350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2" y="5327599"/>
            <a:ext cx="1821905" cy="1530401"/>
          </a:xfrm>
          <a:prstGeom prst="rect">
            <a:avLst/>
          </a:prstGeom>
        </p:spPr>
      </p:pic>
      <p:sp>
        <p:nvSpPr>
          <p:cNvPr id="25" name="TextBox 24">
            <a:hlinkClick r:id="rId3" action="ppaction://hlinksldjump"/>
          </p:cNvPr>
          <p:cNvSpPr txBox="1"/>
          <p:nvPr/>
        </p:nvSpPr>
        <p:spPr>
          <a:xfrm>
            <a:off x="7369888" y="5526097"/>
            <a:ext cx="100219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التالي</a:t>
            </a:r>
          </a:p>
        </p:txBody>
      </p:sp>
      <p:sp>
        <p:nvSpPr>
          <p:cNvPr id="26" name="TextBox 25">
            <a:hlinkClick r:id="" action="ppaction://hlinkshowjump?jump=endshow"/>
          </p:cNvPr>
          <p:cNvSpPr txBox="1"/>
          <p:nvPr/>
        </p:nvSpPr>
        <p:spPr>
          <a:xfrm>
            <a:off x="462961" y="5582334"/>
            <a:ext cx="110158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/>
              <a:t>خروج</a:t>
            </a:r>
          </a:p>
        </p:txBody>
      </p:sp>
    </p:spTree>
    <p:extLst>
      <p:ext uri="{BB962C8B-B14F-4D97-AF65-F5344CB8AC3E}">
        <p14:creationId xmlns:p14="http://schemas.microsoft.com/office/powerpoint/2010/main" val="1705615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22" y="0"/>
            <a:ext cx="6349728" cy="2222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22222"/>
            <a:ext cx="7239000" cy="3028950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63" y="5207870"/>
            <a:ext cx="2292237" cy="165735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8" y="66172"/>
            <a:ext cx="2133600" cy="1098173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24" name="TextBox 23">
            <a:hlinkClick r:id="rId5" action="ppaction://hlinksldjump"/>
          </p:cNvPr>
          <p:cNvSpPr txBox="1"/>
          <p:nvPr/>
        </p:nvSpPr>
        <p:spPr>
          <a:xfrm>
            <a:off x="7312672" y="5662133"/>
            <a:ext cx="100219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التالي</a:t>
            </a:r>
          </a:p>
        </p:txBody>
      </p:sp>
      <p:sp>
        <p:nvSpPr>
          <p:cNvPr id="25" name="TextBox 24">
            <a:hlinkClick r:id="rId7" action="ppaction://hlinksldjump"/>
          </p:cNvPr>
          <p:cNvSpPr txBox="1"/>
          <p:nvPr/>
        </p:nvSpPr>
        <p:spPr>
          <a:xfrm>
            <a:off x="546606" y="460864"/>
            <a:ext cx="144142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/>
              <a:t>الرئيسية</a:t>
            </a:r>
          </a:p>
        </p:txBody>
      </p:sp>
      <p:sp>
        <p:nvSpPr>
          <p:cNvPr id="8" name="TextBox 7"/>
          <p:cNvSpPr txBox="1"/>
          <p:nvPr/>
        </p:nvSpPr>
        <p:spPr>
          <a:xfrm rot="20956491">
            <a:off x="3492976" y="767794"/>
            <a:ext cx="336502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4000" b="1" dirty="0"/>
              <a:t>دعاء ركوب الحافلة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78927" y="3074977"/>
            <a:ext cx="563374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4000" b="1" dirty="0">
                <a:solidFill>
                  <a:srgbClr val="FF0066"/>
                </a:solidFill>
              </a:rPr>
              <a:t>سبحان الذي سخر لنا هذا وما كنا له مقرنين وإنا إلى ربنا لمنقلبون.</a:t>
            </a:r>
          </a:p>
        </p:txBody>
      </p:sp>
      <p:pic>
        <p:nvPicPr>
          <p:cNvPr id="29" name="Picture 28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2" y="5327599"/>
            <a:ext cx="1821905" cy="1530401"/>
          </a:xfrm>
          <a:prstGeom prst="rect">
            <a:avLst/>
          </a:prstGeom>
        </p:spPr>
      </p:pic>
      <p:sp>
        <p:nvSpPr>
          <p:cNvPr id="30" name="TextBox 29">
            <a:hlinkClick r:id="" action="ppaction://hlinkshowjump?jump=endshow"/>
          </p:cNvPr>
          <p:cNvSpPr txBox="1"/>
          <p:nvPr/>
        </p:nvSpPr>
        <p:spPr>
          <a:xfrm>
            <a:off x="462961" y="5582334"/>
            <a:ext cx="110158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/>
              <a:t>خروج</a:t>
            </a:r>
          </a:p>
        </p:txBody>
      </p:sp>
    </p:spTree>
    <p:extLst>
      <p:ext uri="{BB962C8B-B14F-4D97-AF65-F5344CB8AC3E}">
        <p14:creationId xmlns:p14="http://schemas.microsoft.com/office/powerpoint/2010/main" val="347345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اء ركوب الحافل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8" grpId="0"/>
      <p:bldP spid="26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22" y="0"/>
            <a:ext cx="6349728" cy="2222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22222"/>
            <a:ext cx="7239000" cy="3028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956491">
            <a:off x="3451299" y="767794"/>
            <a:ext cx="344838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4000" b="1" dirty="0"/>
              <a:t>دعاء كفارة المجلس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16063" y="3049219"/>
            <a:ext cx="574812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4000" b="1" dirty="0">
                <a:solidFill>
                  <a:srgbClr val="FF0066"/>
                </a:solidFill>
              </a:rPr>
              <a:t>سبحانك اللهم وبحمدك أشهد أن لا إله إلا أنت أسغفرك وأتوب إليك.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63" y="5207870"/>
            <a:ext cx="2292237" cy="165735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8" y="66172"/>
            <a:ext cx="2133600" cy="1098173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7312672" y="5662133"/>
            <a:ext cx="100219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التالي</a:t>
            </a:r>
          </a:p>
        </p:txBody>
      </p:sp>
      <p:sp>
        <p:nvSpPr>
          <p:cNvPr id="21" name="TextBox 20">
            <a:hlinkClick r:id="rId7" action="ppaction://hlinksldjump"/>
          </p:cNvPr>
          <p:cNvSpPr txBox="1"/>
          <p:nvPr/>
        </p:nvSpPr>
        <p:spPr>
          <a:xfrm>
            <a:off x="546606" y="460864"/>
            <a:ext cx="144142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/>
              <a:t>الرئيسية</a:t>
            </a:r>
          </a:p>
        </p:txBody>
      </p:sp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04422" y="5207870"/>
            <a:ext cx="2292237" cy="1657350"/>
          </a:xfrm>
          <a:prstGeom prst="rect">
            <a:avLst/>
          </a:prstGeom>
        </p:spPr>
      </p:pic>
      <p:sp>
        <p:nvSpPr>
          <p:cNvPr id="27" name="TextBox 26">
            <a:hlinkClick r:id="rId9" action="ppaction://hlinksldjump"/>
          </p:cNvPr>
          <p:cNvSpPr txBox="1"/>
          <p:nvPr/>
        </p:nvSpPr>
        <p:spPr>
          <a:xfrm>
            <a:off x="4920538" y="5662134"/>
            <a:ext cx="118974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السابق</a:t>
            </a:r>
          </a:p>
        </p:txBody>
      </p:sp>
      <p:pic>
        <p:nvPicPr>
          <p:cNvPr id="28" name="Picture 27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2" y="5327599"/>
            <a:ext cx="1821905" cy="1530401"/>
          </a:xfrm>
          <a:prstGeom prst="rect">
            <a:avLst/>
          </a:prstGeom>
        </p:spPr>
      </p:pic>
      <p:sp>
        <p:nvSpPr>
          <p:cNvPr id="29" name="TextBox 28">
            <a:hlinkClick r:id="" action="ppaction://hlinkshowjump?jump=endshow"/>
          </p:cNvPr>
          <p:cNvSpPr txBox="1"/>
          <p:nvPr/>
        </p:nvSpPr>
        <p:spPr>
          <a:xfrm>
            <a:off x="462961" y="5582334"/>
            <a:ext cx="110158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/>
              <a:t>خروج</a:t>
            </a:r>
          </a:p>
        </p:txBody>
      </p:sp>
    </p:spTree>
    <p:extLst>
      <p:ext uri="{BB962C8B-B14F-4D97-AF65-F5344CB8AC3E}">
        <p14:creationId xmlns:p14="http://schemas.microsoft.com/office/powerpoint/2010/main" val="238322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كفاره المجل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0" grpId="0"/>
      <p:bldP spid="21" grpId="0"/>
      <p:bldP spid="27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22" y="0"/>
            <a:ext cx="6349728" cy="2222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22222"/>
            <a:ext cx="7239000" cy="3028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956491">
            <a:off x="3347107" y="767794"/>
            <a:ext cx="365677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4000" b="1" dirty="0"/>
              <a:t>دعاء البدء في الطعام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66532" y="3121005"/>
            <a:ext cx="513473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4000" b="1" dirty="0">
                <a:solidFill>
                  <a:srgbClr val="FF0066"/>
                </a:solidFill>
              </a:rPr>
              <a:t>اللهم بارك لنا فيه وأطعمنا خير منه.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63" y="5207870"/>
            <a:ext cx="2292237" cy="165735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8" y="66172"/>
            <a:ext cx="2133600" cy="1098173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7312672" y="5662133"/>
            <a:ext cx="100219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التالي</a:t>
            </a:r>
          </a:p>
        </p:txBody>
      </p:sp>
      <p:sp>
        <p:nvSpPr>
          <p:cNvPr id="21" name="TextBox 20">
            <a:hlinkClick r:id="rId7" action="ppaction://hlinksldjump"/>
          </p:cNvPr>
          <p:cNvSpPr txBox="1"/>
          <p:nvPr/>
        </p:nvSpPr>
        <p:spPr>
          <a:xfrm>
            <a:off x="546606" y="460864"/>
            <a:ext cx="144142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/>
              <a:t>الرئيسية</a:t>
            </a:r>
          </a:p>
        </p:txBody>
      </p:sp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04422" y="5207870"/>
            <a:ext cx="2292237" cy="1657350"/>
          </a:xfrm>
          <a:prstGeom prst="rect">
            <a:avLst/>
          </a:prstGeom>
        </p:spPr>
      </p:pic>
      <p:sp>
        <p:nvSpPr>
          <p:cNvPr id="27" name="TextBox 26">
            <a:hlinkClick r:id="rId9" action="ppaction://hlinksldjump"/>
          </p:cNvPr>
          <p:cNvSpPr txBox="1"/>
          <p:nvPr/>
        </p:nvSpPr>
        <p:spPr>
          <a:xfrm>
            <a:off x="4920538" y="5662134"/>
            <a:ext cx="118974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السابق</a:t>
            </a:r>
          </a:p>
        </p:txBody>
      </p:sp>
      <p:pic>
        <p:nvPicPr>
          <p:cNvPr id="28" name="Picture 27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2" y="5327599"/>
            <a:ext cx="1821905" cy="1530401"/>
          </a:xfrm>
          <a:prstGeom prst="rect">
            <a:avLst/>
          </a:prstGeom>
        </p:spPr>
      </p:pic>
      <p:sp>
        <p:nvSpPr>
          <p:cNvPr id="29" name="TextBox 28">
            <a:hlinkClick r:id="" action="ppaction://hlinkshowjump?jump=endshow"/>
          </p:cNvPr>
          <p:cNvSpPr txBox="1"/>
          <p:nvPr/>
        </p:nvSpPr>
        <p:spPr>
          <a:xfrm>
            <a:off x="462961" y="5582334"/>
            <a:ext cx="110158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/>
              <a:t>خروج</a:t>
            </a:r>
          </a:p>
        </p:txBody>
      </p:sp>
    </p:spTree>
    <p:extLst>
      <p:ext uri="{BB962C8B-B14F-4D97-AF65-F5344CB8AC3E}">
        <p14:creationId xmlns:p14="http://schemas.microsoft.com/office/powerpoint/2010/main" val="111267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بدء طع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0" grpId="0"/>
      <p:bldP spid="21" grpId="0"/>
      <p:bldP spid="27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22" y="0"/>
            <a:ext cx="6349728" cy="2222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22222"/>
            <a:ext cx="7239000" cy="3028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956491">
            <a:off x="3049509" y="767794"/>
            <a:ext cx="413767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4000" b="1" dirty="0"/>
              <a:t>دعاء الانتهاء من الطعام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80782" y="3121005"/>
            <a:ext cx="580586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4000" b="1" dirty="0">
                <a:solidFill>
                  <a:srgbClr val="FF0066"/>
                </a:solidFill>
              </a:rPr>
              <a:t>الحمدلله الذي أطعمني هذا ورزقني من غير حولاً مني ولا قوة.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63" y="5207870"/>
            <a:ext cx="2292237" cy="165735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8" y="66172"/>
            <a:ext cx="2133600" cy="1098173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7312672" y="5662133"/>
            <a:ext cx="100219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التالي</a:t>
            </a:r>
          </a:p>
        </p:txBody>
      </p:sp>
      <p:sp>
        <p:nvSpPr>
          <p:cNvPr id="21" name="TextBox 20">
            <a:hlinkClick r:id="rId7" action="ppaction://hlinksldjump"/>
          </p:cNvPr>
          <p:cNvSpPr txBox="1"/>
          <p:nvPr/>
        </p:nvSpPr>
        <p:spPr>
          <a:xfrm>
            <a:off x="546606" y="460864"/>
            <a:ext cx="144142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/>
              <a:t>الرئيسية</a:t>
            </a:r>
          </a:p>
        </p:txBody>
      </p:sp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04422" y="5207870"/>
            <a:ext cx="2292237" cy="1657350"/>
          </a:xfrm>
          <a:prstGeom prst="rect">
            <a:avLst/>
          </a:prstGeom>
        </p:spPr>
      </p:pic>
      <p:sp>
        <p:nvSpPr>
          <p:cNvPr id="27" name="TextBox 26">
            <a:hlinkClick r:id="rId9" action="ppaction://hlinksldjump"/>
          </p:cNvPr>
          <p:cNvSpPr txBox="1"/>
          <p:nvPr/>
        </p:nvSpPr>
        <p:spPr>
          <a:xfrm>
            <a:off x="4920538" y="5662134"/>
            <a:ext cx="118974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السابق</a:t>
            </a:r>
          </a:p>
        </p:txBody>
      </p:sp>
      <p:pic>
        <p:nvPicPr>
          <p:cNvPr id="28" name="Picture 27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2" y="5327599"/>
            <a:ext cx="1821905" cy="1530401"/>
          </a:xfrm>
          <a:prstGeom prst="rect">
            <a:avLst/>
          </a:prstGeom>
        </p:spPr>
      </p:pic>
      <p:sp>
        <p:nvSpPr>
          <p:cNvPr id="29" name="TextBox 28">
            <a:hlinkClick r:id="" action="ppaction://hlinkshowjump?jump=endshow"/>
          </p:cNvPr>
          <p:cNvSpPr txBox="1"/>
          <p:nvPr/>
        </p:nvSpPr>
        <p:spPr>
          <a:xfrm>
            <a:off x="462961" y="5582334"/>
            <a:ext cx="110158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/>
              <a:t>خروج</a:t>
            </a:r>
          </a:p>
        </p:txBody>
      </p:sp>
    </p:spTree>
    <p:extLst>
      <p:ext uri="{BB962C8B-B14F-4D97-AF65-F5344CB8AC3E}">
        <p14:creationId xmlns:p14="http://schemas.microsoft.com/office/powerpoint/2010/main" val="356340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فراغ من طع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0" grpId="0"/>
      <p:bldP spid="21" grpId="0"/>
      <p:bldP spid="2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22" y="0"/>
            <a:ext cx="6349728" cy="2222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22222"/>
            <a:ext cx="7239000" cy="3028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956491">
            <a:off x="3513579" y="767794"/>
            <a:ext cx="3209533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4000" b="1" dirty="0"/>
              <a:t>دعاء دخول الخلاء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80782" y="3121005"/>
            <a:ext cx="580586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4000" b="1" dirty="0">
                <a:solidFill>
                  <a:srgbClr val="FF0066"/>
                </a:solidFill>
              </a:rPr>
              <a:t>اللهم إني أعوذ بك من الخبث والخبائث.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63" y="5207870"/>
            <a:ext cx="2292237" cy="165735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8" y="66172"/>
            <a:ext cx="2133600" cy="1098173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7312672" y="5662133"/>
            <a:ext cx="100219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التالي</a:t>
            </a:r>
          </a:p>
        </p:txBody>
      </p:sp>
      <p:sp>
        <p:nvSpPr>
          <p:cNvPr id="21" name="TextBox 20">
            <a:hlinkClick r:id="rId7" action="ppaction://hlinksldjump"/>
          </p:cNvPr>
          <p:cNvSpPr txBox="1"/>
          <p:nvPr/>
        </p:nvSpPr>
        <p:spPr>
          <a:xfrm>
            <a:off x="546606" y="460864"/>
            <a:ext cx="144142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/>
              <a:t>الرئيسية</a:t>
            </a:r>
          </a:p>
        </p:txBody>
      </p:sp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04422" y="5207870"/>
            <a:ext cx="2292237" cy="1657350"/>
          </a:xfrm>
          <a:prstGeom prst="rect">
            <a:avLst/>
          </a:prstGeom>
        </p:spPr>
      </p:pic>
      <p:sp>
        <p:nvSpPr>
          <p:cNvPr id="27" name="TextBox 26">
            <a:hlinkClick r:id="rId9" action="ppaction://hlinksldjump"/>
          </p:cNvPr>
          <p:cNvSpPr txBox="1"/>
          <p:nvPr/>
        </p:nvSpPr>
        <p:spPr>
          <a:xfrm>
            <a:off x="4920538" y="5662134"/>
            <a:ext cx="118974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السابق</a:t>
            </a:r>
          </a:p>
        </p:txBody>
      </p:sp>
      <p:pic>
        <p:nvPicPr>
          <p:cNvPr id="28" name="Picture 27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2" y="5327599"/>
            <a:ext cx="1821905" cy="1530401"/>
          </a:xfrm>
          <a:prstGeom prst="rect">
            <a:avLst/>
          </a:prstGeom>
        </p:spPr>
      </p:pic>
      <p:sp>
        <p:nvSpPr>
          <p:cNvPr id="29" name="TextBox 28">
            <a:hlinkClick r:id="" action="ppaction://hlinkshowjump?jump=endshow"/>
          </p:cNvPr>
          <p:cNvSpPr txBox="1"/>
          <p:nvPr/>
        </p:nvSpPr>
        <p:spPr>
          <a:xfrm>
            <a:off x="462961" y="5582334"/>
            <a:ext cx="110158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/>
              <a:t>خروج</a:t>
            </a:r>
          </a:p>
        </p:txBody>
      </p:sp>
    </p:spTree>
    <p:extLst>
      <p:ext uri="{BB962C8B-B14F-4D97-AF65-F5344CB8AC3E}">
        <p14:creationId xmlns:p14="http://schemas.microsoft.com/office/powerpoint/2010/main" val="346502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اء دخول الخل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0" grpId="0"/>
      <p:bldP spid="21" grpId="0"/>
      <p:bldP spid="27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22" y="0"/>
            <a:ext cx="6349728" cy="2222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22222"/>
            <a:ext cx="7239000" cy="3028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956491">
            <a:off x="3026267" y="767794"/>
            <a:ext cx="4184159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4000" b="1" dirty="0"/>
              <a:t>دعاء الخروج من الخلاء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80782" y="3121005"/>
            <a:ext cx="580586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4000" b="1" dirty="0">
                <a:solidFill>
                  <a:srgbClr val="FF0066"/>
                </a:solidFill>
              </a:rPr>
              <a:t>غفرانك، الحمدلله الذي أذهب عني الأذى وعافاني.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63" y="5207870"/>
            <a:ext cx="2292237" cy="165735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8" y="66172"/>
            <a:ext cx="2133600" cy="1098173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7312672" y="5662133"/>
            <a:ext cx="100219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التالي</a:t>
            </a:r>
          </a:p>
        </p:txBody>
      </p:sp>
      <p:sp>
        <p:nvSpPr>
          <p:cNvPr id="21" name="TextBox 20">
            <a:hlinkClick r:id="rId7" action="ppaction://hlinksldjump"/>
          </p:cNvPr>
          <p:cNvSpPr txBox="1"/>
          <p:nvPr/>
        </p:nvSpPr>
        <p:spPr>
          <a:xfrm>
            <a:off x="546606" y="460864"/>
            <a:ext cx="144142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/>
              <a:t>الرئيسية</a:t>
            </a:r>
          </a:p>
        </p:txBody>
      </p:sp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04422" y="5207870"/>
            <a:ext cx="2292237" cy="1657350"/>
          </a:xfrm>
          <a:prstGeom prst="rect">
            <a:avLst/>
          </a:prstGeom>
        </p:spPr>
      </p:pic>
      <p:sp>
        <p:nvSpPr>
          <p:cNvPr id="27" name="TextBox 26">
            <a:hlinkClick r:id="rId9" action="ppaction://hlinksldjump"/>
          </p:cNvPr>
          <p:cNvSpPr txBox="1"/>
          <p:nvPr/>
        </p:nvSpPr>
        <p:spPr>
          <a:xfrm>
            <a:off x="4920538" y="5662134"/>
            <a:ext cx="118974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السابق</a:t>
            </a:r>
          </a:p>
        </p:txBody>
      </p:sp>
      <p:pic>
        <p:nvPicPr>
          <p:cNvPr id="28" name="Picture 27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2" y="5327599"/>
            <a:ext cx="1821905" cy="1530401"/>
          </a:xfrm>
          <a:prstGeom prst="rect">
            <a:avLst/>
          </a:prstGeom>
        </p:spPr>
      </p:pic>
      <p:sp>
        <p:nvSpPr>
          <p:cNvPr id="29" name="TextBox 28">
            <a:hlinkClick r:id="" action="ppaction://hlinkshowjump?jump=endshow"/>
          </p:cNvPr>
          <p:cNvSpPr txBox="1"/>
          <p:nvPr/>
        </p:nvSpPr>
        <p:spPr>
          <a:xfrm>
            <a:off x="462961" y="5582334"/>
            <a:ext cx="110158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/>
              <a:t>خروج</a:t>
            </a:r>
          </a:p>
        </p:txBody>
      </p:sp>
    </p:spTree>
    <p:extLst>
      <p:ext uri="{BB962C8B-B14F-4D97-AF65-F5344CB8AC3E}">
        <p14:creationId xmlns:p14="http://schemas.microsoft.com/office/powerpoint/2010/main" val="25833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اء الخرو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0" grpId="0"/>
      <p:bldP spid="21" grpId="0"/>
      <p:bldP spid="27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22" y="0"/>
            <a:ext cx="6349728" cy="2222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22222"/>
            <a:ext cx="7239000" cy="3028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956491">
            <a:off x="3752430" y="767794"/>
            <a:ext cx="2731838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4000" b="1" dirty="0"/>
              <a:t>الدعاء للمريض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23361" y="3382754"/>
            <a:ext cx="580586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4000" b="1" dirty="0">
                <a:solidFill>
                  <a:srgbClr val="FF0066"/>
                </a:solidFill>
              </a:rPr>
              <a:t>لا بأس طهوراً إن شاء الله.</a:t>
            </a:r>
          </a:p>
        </p:txBody>
      </p:sp>
      <p:pic>
        <p:nvPicPr>
          <p:cNvPr id="18" name="Picture 17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63" y="5207870"/>
            <a:ext cx="2292237" cy="1657350"/>
          </a:xfrm>
          <a:prstGeom prst="rect">
            <a:avLst/>
          </a:prstGeom>
        </p:spPr>
      </p:pic>
      <p:pic>
        <p:nvPicPr>
          <p:cNvPr id="19" name="Picture 1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8" y="66172"/>
            <a:ext cx="2133600" cy="1098173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20" name="TextBox 19">
            <a:hlinkClick r:id="" action="ppaction://hlinkshowjump?jump=endshow"/>
          </p:cNvPr>
          <p:cNvSpPr txBox="1"/>
          <p:nvPr/>
        </p:nvSpPr>
        <p:spPr>
          <a:xfrm>
            <a:off x="7312672" y="5662133"/>
            <a:ext cx="100219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التالي</a:t>
            </a:r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546606" y="460864"/>
            <a:ext cx="144142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/>
              <a:t>الرئيسية</a:t>
            </a:r>
          </a:p>
        </p:txBody>
      </p:sp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04422" y="5207870"/>
            <a:ext cx="2292237" cy="1657350"/>
          </a:xfrm>
          <a:prstGeom prst="rect">
            <a:avLst/>
          </a:prstGeom>
        </p:spPr>
      </p:pic>
      <p:sp>
        <p:nvSpPr>
          <p:cNvPr id="27" name="TextBox 26">
            <a:hlinkClick r:id="rId8" action="ppaction://hlinksldjump"/>
          </p:cNvPr>
          <p:cNvSpPr txBox="1"/>
          <p:nvPr/>
        </p:nvSpPr>
        <p:spPr>
          <a:xfrm>
            <a:off x="4920538" y="5662134"/>
            <a:ext cx="118974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السابق</a:t>
            </a:r>
          </a:p>
        </p:txBody>
      </p:sp>
      <p:pic>
        <p:nvPicPr>
          <p:cNvPr id="28" name="Picture 27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2" y="5327599"/>
            <a:ext cx="1821905" cy="1530401"/>
          </a:xfrm>
          <a:prstGeom prst="rect">
            <a:avLst/>
          </a:prstGeom>
        </p:spPr>
      </p:pic>
      <p:sp>
        <p:nvSpPr>
          <p:cNvPr id="29" name="TextBox 28">
            <a:hlinkClick r:id="" action="ppaction://hlinkshowjump?jump=endshow"/>
          </p:cNvPr>
          <p:cNvSpPr txBox="1"/>
          <p:nvPr/>
        </p:nvSpPr>
        <p:spPr>
          <a:xfrm>
            <a:off x="462961" y="5582334"/>
            <a:ext cx="110158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3600" b="1" dirty="0"/>
              <a:t>خروج</a:t>
            </a:r>
          </a:p>
        </p:txBody>
      </p:sp>
    </p:spTree>
    <p:extLst>
      <p:ext uri="{BB962C8B-B14F-4D97-AF65-F5344CB8AC3E}">
        <p14:creationId xmlns:p14="http://schemas.microsoft.com/office/powerpoint/2010/main" val="262990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دعاء للمري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0" grpId="0"/>
      <p:bldP spid="21" grpId="0"/>
      <p:bldP spid="27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147</Words>
  <Application>Microsoft Office PowerPoint</Application>
  <PresentationFormat>عرض على الشاشة (4:3)</PresentationFormat>
  <Paragraphs>51</Paragraphs>
  <Slides>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SHERIF</dc:creator>
  <cp:lastModifiedBy>ن</cp:lastModifiedBy>
  <cp:revision>55</cp:revision>
  <dcterms:created xsi:type="dcterms:W3CDTF">2016-03-29T02:45:31Z</dcterms:created>
  <dcterms:modified xsi:type="dcterms:W3CDTF">2020-01-09T08:38:40Z</dcterms:modified>
</cp:coreProperties>
</file>