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1" r:id="rId2"/>
    <p:sldMasterId id="2147483654" r:id="rId3"/>
    <p:sldMasterId id="2147483671" r:id="rId4"/>
    <p:sldMasterId id="2147483695" r:id="rId5"/>
    <p:sldMasterId id="2147483708" r:id="rId6"/>
    <p:sldMasterId id="2147483720" r:id="rId7"/>
  </p:sldMasterIdLst>
  <p:notesMasterIdLst>
    <p:notesMasterId r:id="rId44"/>
  </p:notesMasterIdLst>
  <p:sldIdLst>
    <p:sldId id="568" r:id="rId8"/>
    <p:sldId id="569" r:id="rId9"/>
    <p:sldId id="604" r:id="rId10"/>
    <p:sldId id="486" r:id="rId11"/>
    <p:sldId id="457" r:id="rId12"/>
    <p:sldId id="523" r:id="rId13"/>
    <p:sldId id="602" r:id="rId14"/>
    <p:sldId id="570" r:id="rId15"/>
    <p:sldId id="605" r:id="rId16"/>
    <p:sldId id="606" r:id="rId17"/>
    <p:sldId id="607" r:id="rId18"/>
    <p:sldId id="574" r:id="rId19"/>
    <p:sldId id="608" r:id="rId20"/>
    <p:sldId id="567" r:id="rId21"/>
    <p:sldId id="646" r:id="rId22"/>
    <p:sldId id="642" r:id="rId23"/>
    <p:sldId id="648" r:id="rId24"/>
    <p:sldId id="647" r:id="rId25"/>
    <p:sldId id="609" r:id="rId26"/>
    <p:sldId id="649" r:id="rId27"/>
    <p:sldId id="622" r:id="rId28"/>
    <p:sldId id="467" r:id="rId29"/>
    <p:sldId id="651" r:id="rId30"/>
    <p:sldId id="551" r:id="rId31"/>
    <p:sldId id="635" r:id="rId32"/>
    <p:sldId id="623" r:id="rId33"/>
    <p:sldId id="636" r:id="rId34"/>
    <p:sldId id="652" r:id="rId35"/>
    <p:sldId id="653" r:id="rId36"/>
    <p:sldId id="654" r:id="rId37"/>
    <p:sldId id="655" r:id="rId38"/>
    <p:sldId id="656" r:id="rId39"/>
    <p:sldId id="624" r:id="rId40"/>
    <p:sldId id="590" r:id="rId41"/>
    <p:sldId id="553" r:id="rId42"/>
    <p:sldId id="588" r:id="rId43"/>
  </p:sldIdLst>
  <p:sldSz cx="13439775" cy="7559675"/>
  <p:notesSz cx="6858000" cy="9144000"/>
  <p:custDataLst>
    <p:tags r:id="rId45"/>
  </p:custDataLst>
  <p:defaultTextStyle>
    <a:defPPr>
      <a:defRPr lang="zh-CN"/>
    </a:defPPr>
    <a:lvl1pPr marL="0" algn="l" defTabSz="912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01" algn="l" defTabSz="912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810" algn="l" defTabSz="912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205" algn="l" defTabSz="912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618" algn="l" defTabSz="912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009" algn="l" defTabSz="912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419" algn="l" defTabSz="912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188" algn="l" defTabSz="912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0585" algn="l" defTabSz="912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بدون عنوان" id="{C9F7A12A-9FEF-4FF4-A0CA-538544F6DDFB}">
          <p14:sldIdLst>
            <p14:sldId id="568"/>
            <p14:sldId id="569"/>
            <p14:sldId id="604"/>
            <p14:sldId id="486"/>
            <p14:sldId id="457"/>
            <p14:sldId id="523"/>
            <p14:sldId id="602"/>
            <p14:sldId id="570"/>
            <p14:sldId id="605"/>
            <p14:sldId id="606"/>
            <p14:sldId id="607"/>
            <p14:sldId id="574"/>
            <p14:sldId id="608"/>
            <p14:sldId id="567"/>
            <p14:sldId id="646"/>
            <p14:sldId id="642"/>
            <p14:sldId id="648"/>
            <p14:sldId id="647"/>
            <p14:sldId id="609"/>
            <p14:sldId id="649"/>
            <p14:sldId id="622"/>
            <p14:sldId id="467"/>
            <p14:sldId id="651"/>
            <p14:sldId id="551"/>
            <p14:sldId id="635"/>
            <p14:sldId id="623"/>
            <p14:sldId id="636"/>
            <p14:sldId id="652"/>
            <p14:sldId id="653"/>
            <p14:sldId id="654"/>
            <p14:sldId id="655"/>
            <p14:sldId id="656"/>
            <p14:sldId id="624"/>
            <p14:sldId id="590"/>
            <p14:sldId id="553"/>
            <p14:sldId id="5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42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33"/>
    <a:srgbClr val="FFFF99"/>
    <a:srgbClr val="CCCCFF"/>
    <a:srgbClr val="ADFC2C"/>
    <a:srgbClr val="00FFFF"/>
    <a:srgbClr val="FFCCFF"/>
    <a:srgbClr val="F9ECB3"/>
    <a:srgbClr val="D3EDBF"/>
    <a:srgbClr val="E0FEAE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نمط متوسط 1 - تميي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نمط متوسط 1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نمط فاتح 3 - تميي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نمط ذو نسُق 2 - تميي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9631B5-78F2-41C9-869B-9F39066F8104}" styleName="نمط متوسط 3 - تميي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نمط متوسط 4 - تميي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42" autoAdjust="0"/>
    <p:restoredTop sz="96975" autoAdjust="0"/>
  </p:normalViewPr>
  <p:slideViewPr>
    <p:cSldViewPr snapToGrid="0">
      <p:cViewPr varScale="1">
        <p:scale>
          <a:sx n="60" d="100"/>
          <a:sy n="60" d="100"/>
        </p:scale>
        <p:origin x="84" y="126"/>
      </p:cViewPr>
      <p:guideLst>
        <p:guide orient="horz" pos="2381"/>
        <p:guide pos="4233"/>
      </p:guideLst>
    </p:cSldViewPr>
  </p:slideViewPr>
  <p:outlineViewPr>
    <p:cViewPr>
      <p:scale>
        <a:sx n="33" d="100"/>
        <a:sy n="33" d="100"/>
      </p:scale>
      <p:origin x="0" y="47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A5268-FB0C-450E-96E9-03F931237804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6156D-592E-4B4D-8772-D689FB057A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61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643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08532" algn="l" defTabSz="121643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17069" algn="l" defTabSz="121643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825618" algn="l" defTabSz="121643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434151" algn="l" defTabSz="121643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042682" algn="l" defTabSz="121643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650585" algn="l" defTabSz="121643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259134" algn="l" defTabSz="121643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4867666" algn="l" defTabSz="121643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8977-3604-4A78-9A64-23469B76DA5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469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8977-3604-4A78-9A64-23469B76DA5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80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36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8977-3604-4A78-9A64-23469B76DA54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49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8977-3604-4A78-9A64-23469B76DA54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76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50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8977-3604-4A78-9A64-23469B76DA54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76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36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680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8977-3604-4A78-9A64-23469B76DA54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09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8977-3604-4A78-9A64-23469B76DA54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595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8977-3604-4A78-9A64-23469B76DA5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469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50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8977-3604-4A78-9A64-23469B76DA5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670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551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357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357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26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8977-3604-4A78-9A64-23469B76DA5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4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669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50572" y="45478"/>
            <a:ext cx="13333949" cy="746046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7" tIns="45641" rIns="91277" bIns="45641" rtlCol="0" anchor="ctr"/>
          <a:lstStyle/>
          <a:p>
            <a:pPr algn="ctr" defTabSz="799991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8524" y="-4534208"/>
            <a:ext cx="8867906" cy="1661452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7"/>
            <a:ext cx="11591806" cy="1653678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03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9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0928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261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52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186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191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45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9" y="1853171"/>
            <a:ext cx="5685654" cy="9082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311" indent="0">
              <a:buNone/>
              <a:defRPr sz="2200" b="1"/>
            </a:lvl2pPr>
            <a:lvl3pPr marL="1005991" indent="0">
              <a:buNone/>
              <a:defRPr sz="2000" b="1"/>
            </a:lvl3pPr>
            <a:lvl4pPr marL="1509289" indent="0">
              <a:buNone/>
              <a:defRPr sz="1700" b="1"/>
            </a:lvl4pPr>
            <a:lvl5pPr marL="2012616" indent="0">
              <a:buNone/>
              <a:defRPr sz="1700" b="1"/>
            </a:lvl5pPr>
            <a:lvl6pPr marL="2515295" indent="0">
              <a:buNone/>
              <a:defRPr sz="1700" b="1"/>
            </a:lvl6pPr>
            <a:lvl7pPr marL="3018607" indent="0">
              <a:buNone/>
              <a:defRPr sz="1700" b="1"/>
            </a:lvl7pPr>
            <a:lvl8pPr marL="3521911" indent="0">
              <a:buNone/>
              <a:defRPr sz="1700" b="1"/>
            </a:lvl8pPr>
            <a:lvl9pPr marL="4024595" indent="0">
              <a:buNone/>
              <a:defRPr sz="17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9" y="2761381"/>
            <a:ext cx="5685654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918" y="1853171"/>
            <a:ext cx="5713655" cy="9082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311" indent="0">
              <a:buNone/>
              <a:defRPr sz="2200" b="1"/>
            </a:lvl2pPr>
            <a:lvl3pPr marL="1005991" indent="0">
              <a:buNone/>
              <a:defRPr sz="2000" b="1"/>
            </a:lvl3pPr>
            <a:lvl4pPr marL="1509289" indent="0">
              <a:buNone/>
              <a:defRPr sz="1700" b="1"/>
            </a:lvl4pPr>
            <a:lvl5pPr marL="2012616" indent="0">
              <a:buNone/>
              <a:defRPr sz="1700" b="1"/>
            </a:lvl5pPr>
            <a:lvl6pPr marL="2515295" indent="0">
              <a:buNone/>
              <a:defRPr sz="1700" b="1"/>
            </a:lvl6pPr>
            <a:lvl7pPr marL="3018607" indent="0">
              <a:buNone/>
              <a:defRPr sz="1700" b="1"/>
            </a:lvl7pPr>
            <a:lvl8pPr marL="3521911" indent="0">
              <a:buNone/>
              <a:defRPr sz="1700" b="1"/>
            </a:lvl8pPr>
            <a:lvl9pPr marL="4024595" indent="0">
              <a:buNone/>
              <a:defRPr sz="17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918" y="2761381"/>
            <a:ext cx="5713655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50" y="503978"/>
            <a:ext cx="4334677" cy="1763924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90"/>
            <a:ext cx="6803886" cy="5372269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50" y="2267902"/>
            <a:ext cx="4334677" cy="4201570"/>
          </a:xfrm>
        </p:spPr>
        <p:txBody>
          <a:bodyPr/>
          <a:lstStyle>
            <a:lvl1pPr marL="0" indent="0">
              <a:buNone/>
              <a:defRPr sz="1700"/>
            </a:lvl1pPr>
            <a:lvl2pPr marL="503311" indent="0">
              <a:buNone/>
              <a:defRPr sz="1700"/>
            </a:lvl2pPr>
            <a:lvl3pPr marL="1005991" indent="0">
              <a:buNone/>
              <a:defRPr sz="1300"/>
            </a:lvl3pPr>
            <a:lvl4pPr marL="1509289" indent="0">
              <a:buNone/>
              <a:defRPr sz="1000"/>
            </a:lvl4pPr>
            <a:lvl5pPr marL="2012616" indent="0">
              <a:buNone/>
              <a:defRPr sz="1000"/>
            </a:lvl5pPr>
            <a:lvl6pPr marL="2515295" indent="0">
              <a:buNone/>
              <a:defRPr sz="1000"/>
            </a:lvl6pPr>
            <a:lvl7pPr marL="3018607" indent="0">
              <a:buNone/>
              <a:defRPr sz="1000"/>
            </a:lvl7pPr>
            <a:lvl8pPr marL="3521911" indent="0">
              <a:buNone/>
              <a:defRPr sz="1000"/>
            </a:lvl8pPr>
            <a:lvl9pPr marL="402459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50" y="503978"/>
            <a:ext cx="4334677" cy="1763924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90"/>
            <a:ext cx="6803886" cy="5372269"/>
          </a:xfrm>
        </p:spPr>
        <p:txBody>
          <a:bodyPr anchor="t"/>
          <a:lstStyle>
            <a:lvl1pPr marL="0" indent="0">
              <a:buNone/>
              <a:defRPr sz="3500"/>
            </a:lvl1pPr>
            <a:lvl2pPr marL="503311" indent="0">
              <a:buNone/>
              <a:defRPr sz="3100"/>
            </a:lvl2pPr>
            <a:lvl3pPr marL="1005991" indent="0">
              <a:buNone/>
              <a:defRPr sz="2600"/>
            </a:lvl3pPr>
            <a:lvl4pPr marL="1509289" indent="0">
              <a:buNone/>
              <a:defRPr sz="2200"/>
            </a:lvl4pPr>
            <a:lvl5pPr marL="2012616" indent="0">
              <a:buNone/>
              <a:defRPr sz="2200"/>
            </a:lvl5pPr>
            <a:lvl6pPr marL="2515295" indent="0">
              <a:buNone/>
              <a:defRPr sz="2200"/>
            </a:lvl6pPr>
            <a:lvl7pPr marL="3018607" indent="0">
              <a:buNone/>
              <a:defRPr sz="2200"/>
            </a:lvl7pPr>
            <a:lvl8pPr marL="3521911" indent="0">
              <a:buNone/>
              <a:defRPr sz="2200"/>
            </a:lvl8pPr>
            <a:lvl9pPr marL="4024595" indent="0">
              <a:buNone/>
              <a:defRPr sz="2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50" y="2267902"/>
            <a:ext cx="4334677" cy="4201570"/>
          </a:xfrm>
        </p:spPr>
        <p:txBody>
          <a:bodyPr/>
          <a:lstStyle>
            <a:lvl1pPr marL="0" indent="0">
              <a:buNone/>
              <a:defRPr sz="1700"/>
            </a:lvl1pPr>
            <a:lvl2pPr marL="503311" indent="0">
              <a:buNone/>
              <a:defRPr sz="1700"/>
            </a:lvl2pPr>
            <a:lvl3pPr marL="1005991" indent="0">
              <a:buNone/>
              <a:defRPr sz="1300"/>
            </a:lvl3pPr>
            <a:lvl4pPr marL="1509289" indent="0">
              <a:buNone/>
              <a:defRPr sz="1000"/>
            </a:lvl4pPr>
            <a:lvl5pPr marL="2012616" indent="0">
              <a:buNone/>
              <a:defRPr sz="1000"/>
            </a:lvl5pPr>
            <a:lvl6pPr marL="2515295" indent="0">
              <a:buNone/>
              <a:defRPr sz="1000"/>
            </a:lvl6pPr>
            <a:lvl7pPr marL="3018607" indent="0">
              <a:buNone/>
              <a:defRPr sz="1000"/>
            </a:lvl7pPr>
            <a:lvl8pPr marL="3521911" indent="0">
              <a:buNone/>
              <a:defRPr sz="1000"/>
            </a:lvl8pPr>
            <a:lvl9pPr marL="402459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71" y="402485"/>
            <a:ext cx="2897951" cy="64064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021" y="402485"/>
            <a:ext cx="8525857" cy="64064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lIns="91277" tIns="45641" rIns="91277" bIns="45641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lIns="91277" tIns="45641" rIns="91277" bIns="4564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88" y="7006736"/>
            <a:ext cx="3023949" cy="402483"/>
          </a:xfrm>
          <a:prstGeom prst="rect">
            <a:avLst/>
          </a:prstGeom>
        </p:spPr>
        <p:txBody>
          <a:bodyPr lIns="91277" tIns="45641" rIns="91277" bIns="45641"/>
          <a:lstStyle/>
          <a:p>
            <a:fld id="{ED213BF9-2C63-42AA-BA6C-67E1412DA37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1926" y="7006736"/>
            <a:ext cx="4535924" cy="402483"/>
          </a:xfrm>
          <a:prstGeom prst="rect">
            <a:avLst/>
          </a:prstGeom>
        </p:spPr>
        <p:txBody>
          <a:bodyPr lIns="91277" tIns="45641" rIns="91277" bIns="45641"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91841" y="7006736"/>
            <a:ext cx="3023949" cy="402483"/>
          </a:xfrm>
          <a:prstGeom prst="rect">
            <a:avLst/>
          </a:prstGeom>
        </p:spPr>
        <p:txBody>
          <a:bodyPr lIns="91277" tIns="45641" rIns="91277" bIns="45641"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2"/>
            <a:ext cx="10079831" cy="1825171"/>
          </a:xfrm>
        </p:spPr>
        <p:txBody>
          <a:bodyPr/>
          <a:lstStyle>
            <a:lvl1pPr marL="0" indent="0" algn="ctr">
              <a:buNone/>
              <a:defRPr sz="2600"/>
            </a:lvl1pPr>
            <a:lvl2pPr marL="503311" indent="0" algn="ctr">
              <a:buNone/>
              <a:defRPr sz="2200"/>
            </a:lvl2pPr>
            <a:lvl3pPr marL="1005991" indent="0" algn="ctr">
              <a:buNone/>
              <a:defRPr sz="2000"/>
            </a:lvl3pPr>
            <a:lvl4pPr marL="1509289" indent="0" algn="ctr">
              <a:buNone/>
              <a:defRPr sz="1700"/>
            </a:lvl4pPr>
            <a:lvl5pPr marL="2012616" indent="0" algn="ctr">
              <a:buNone/>
              <a:defRPr sz="1700"/>
            </a:lvl5pPr>
            <a:lvl6pPr marL="2515295" indent="0" algn="ctr">
              <a:buNone/>
              <a:defRPr sz="1700"/>
            </a:lvl6pPr>
            <a:lvl7pPr marL="3018607" indent="0" algn="ctr">
              <a:buNone/>
              <a:defRPr sz="1700"/>
            </a:lvl7pPr>
            <a:lvl8pPr marL="3521911" indent="0" algn="ctr">
              <a:buNone/>
              <a:defRPr sz="1700"/>
            </a:lvl8pPr>
            <a:lvl9pPr marL="4024595" indent="0" algn="ctr">
              <a:buNone/>
              <a:defRPr sz="17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03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8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7"/>
            <a:ext cx="11591806" cy="1653678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03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9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0928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1261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152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186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2191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245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8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9" y="1853171"/>
            <a:ext cx="5685654" cy="9082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311" indent="0">
              <a:buNone/>
              <a:defRPr sz="2200" b="1"/>
            </a:lvl2pPr>
            <a:lvl3pPr marL="1005991" indent="0">
              <a:buNone/>
              <a:defRPr sz="2000" b="1"/>
            </a:lvl3pPr>
            <a:lvl4pPr marL="1509289" indent="0">
              <a:buNone/>
              <a:defRPr sz="1700" b="1"/>
            </a:lvl4pPr>
            <a:lvl5pPr marL="2012616" indent="0">
              <a:buNone/>
              <a:defRPr sz="1700" b="1"/>
            </a:lvl5pPr>
            <a:lvl6pPr marL="2515295" indent="0">
              <a:buNone/>
              <a:defRPr sz="1700" b="1"/>
            </a:lvl6pPr>
            <a:lvl7pPr marL="3018607" indent="0">
              <a:buNone/>
              <a:defRPr sz="1700" b="1"/>
            </a:lvl7pPr>
            <a:lvl8pPr marL="3521911" indent="0">
              <a:buNone/>
              <a:defRPr sz="1700" b="1"/>
            </a:lvl8pPr>
            <a:lvl9pPr marL="4024595" indent="0">
              <a:buNone/>
              <a:defRPr sz="17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9" y="2761381"/>
            <a:ext cx="5685654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918" y="1853171"/>
            <a:ext cx="5713655" cy="9082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311" indent="0">
              <a:buNone/>
              <a:defRPr sz="2200" b="1"/>
            </a:lvl2pPr>
            <a:lvl3pPr marL="1005991" indent="0">
              <a:buNone/>
              <a:defRPr sz="2000" b="1"/>
            </a:lvl3pPr>
            <a:lvl4pPr marL="1509289" indent="0">
              <a:buNone/>
              <a:defRPr sz="1700" b="1"/>
            </a:lvl4pPr>
            <a:lvl5pPr marL="2012616" indent="0">
              <a:buNone/>
              <a:defRPr sz="1700" b="1"/>
            </a:lvl5pPr>
            <a:lvl6pPr marL="2515295" indent="0">
              <a:buNone/>
              <a:defRPr sz="1700" b="1"/>
            </a:lvl6pPr>
            <a:lvl7pPr marL="3018607" indent="0">
              <a:buNone/>
              <a:defRPr sz="1700" b="1"/>
            </a:lvl7pPr>
            <a:lvl8pPr marL="3521911" indent="0">
              <a:buNone/>
              <a:defRPr sz="1700" b="1"/>
            </a:lvl8pPr>
            <a:lvl9pPr marL="4024595" indent="0">
              <a:buNone/>
              <a:defRPr sz="17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918" y="2761381"/>
            <a:ext cx="5713655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8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50" y="503978"/>
            <a:ext cx="4334677" cy="1763924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90"/>
            <a:ext cx="6803886" cy="5372269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50" y="2267902"/>
            <a:ext cx="4334677" cy="4201570"/>
          </a:xfrm>
        </p:spPr>
        <p:txBody>
          <a:bodyPr/>
          <a:lstStyle>
            <a:lvl1pPr marL="0" indent="0">
              <a:buNone/>
              <a:defRPr sz="1700"/>
            </a:lvl1pPr>
            <a:lvl2pPr marL="503311" indent="0">
              <a:buNone/>
              <a:defRPr sz="1700"/>
            </a:lvl2pPr>
            <a:lvl3pPr marL="1005991" indent="0">
              <a:buNone/>
              <a:defRPr sz="1300"/>
            </a:lvl3pPr>
            <a:lvl4pPr marL="1509289" indent="0">
              <a:buNone/>
              <a:defRPr sz="1000"/>
            </a:lvl4pPr>
            <a:lvl5pPr marL="2012616" indent="0">
              <a:buNone/>
              <a:defRPr sz="1000"/>
            </a:lvl5pPr>
            <a:lvl6pPr marL="2515295" indent="0">
              <a:buNone/>
              <a:defRPr sz="1000"/>
            </a:lvl6pPr>
            <a:lvl7pPr marL="3018607" indent="0">
              <a:buNone/>
              <a:defRPr sz="1000"/>
            </a:lvl7pPr>
            <a:lvl8pPr marL="3521911" indent="0">
              <a:buNone/>
              <a:defRPr sz="1000"/>
            </a:lvl8pPr>
            <a:lvl9pPr marL="402459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4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50" y="503978"/>
            <a:ext cx="4334677" cy="1763924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90"/>
            <a:ext cx="6803886" cy="5372269"/>
          </a:xfrm>
        </p:spPr>
        <p:txBody>
          <a:bodyPr anchor="t"/>
          <a:lstStyle>
            <a:lvl1pPr marL="0" indent="0">
              <a:buNone/>
              <a:defRPr sz="3500"/>
            </a:lvl1pPr>
            <a:lvl2pPr marL="503311" indent="0">
              <a:buNone/>
              <a:defRPr sz="3100"/>
            </a:lvl2pPr>
            <a:lvl3pPr marL="1005991" indent="0">
              <a:buNone/>
              <a:defRPr sz="2600"/>
            </a:lvl3pPr>
            <a:lvl4pPr marL="1509289" indent="0">
              <a:buNone/>
              <a:defRPr sz="2200"/>
            </a:lvl4pPr>
            <a:lvl5pPr marL="2012616" indent="0">
              <a:buNone/>
              <a:defRPr sz="2200"/>
            </a:lvl5pPr>
            <a:lvl6pPr marL="2515295" indent="0">
              <a:buNone/>
              <a:defRPr sz="2200"/>
            </a:lvl6pPr>
            <a:lvl7pPr marL="3018607" indent="0">
              <a:buNone/>
              <a:defRPr sz="2200"/>
            </a:lvl7pPr>
            <a:lvl8pPr marL="3521911" indent="0">
              <a:buNone/>
              <a:defRPr sz="2200"/>
            </a:lvl8pPr>
            <a:lvl9pPr marL="4024595" indent="0">
              <a:buNone/>
              <a:defRPr sz="2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50" y="2267902"/>
            <a:ext cx="4334677" cy="4201570"/>
          </a:xfrm>
        </p:spPr>
        <p:txBody>
          <a:bodyPr/>
          <a:lstStyle>
            <a:lvl1pPr marL="0" indent="0">
              <a:buNone/>
              <a:defRPr sz="1700"/>
            </a:lvl1pPr>
            <a:lvl2pPr marL="503311" indent="0">
              <a:buNone/>
              <a:defRPr sz="1700"/>
            </a:lvl2pPr>
            <a:lvl3pPr marL="1005991" indent="0">
              <a:buNone/>
              <a:defRPr sz="1300"/>
            </a:lvl3pPr>
            <a:lvl4pPr marL="1509289" indent="0">
              <a:buNone/>
              <a:defRPr sz="1000"/>
            </a:lvl4pPr>
            <a:lvl5pPr marL="2012616" indent="0">
              <a:buNone/>
              <a:defRPr sz="1000"/>
            </a:lvl5pPr>
            <a:lvl6pPr marL="2515295" indent="0">
              <a:buNone/>
              <a:defRPr sz="1000"/>
            </a:lvl6pPr>
            <a:lvl7pPr marL="3018607" indent="0">
              <a:buNone/>
              <a:defRPr sz="1000"/>
            </a:lvl7pPr>
            <a:lvl8pPr marL="3521911" indent="0">
              <a:buNone/>
              <a:defRPr sz="1000"/>
            </a:lvl8pPr>
            <a:lvl9pPr marL="402459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9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23988" y="7006736"/>
            <a:ext cx="3023949" cy="402483"/>
          </a:xfrm>
          <a:prstGeom prst="rect">
            <a:avLst/>
          </a:prstGeom>
        </p:spPr>
        <p:txBody>
          <a:bodyPr lIns="91277" tIns="45641" rIns="91277" bIns="45641"/>
          <a:lstStyle/>
          <a:p>
            <a:fld id="{ED213BF9-2C63-42AA-BA6C-67E1412DA37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51926" y="7006736"/>
            <a:ext cx="4535924" cy="402483"/>
          </a:xfrm>
          <a:prstGeom prst="rect">
            <a:avLst/>
          </a:prstGeom>
        </p:spPr>
        <p:txBody>
          <a:bodyPr lIns="91277" tIns="45641" rIns="91277" bIns="45641"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91841" y="7006736"/>
            <a:ext cx="3023949" cy="402483"/>
          </a:xfrm>
          <a:prstGeom prst="rect">
            <a:avLst/>
          </a:prstGeom>
        </p:spPr>
        <p:txBody>
          <a:bodyPr lIns="91277" tIns="45641" rIns="91277" bIns="45641"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71" y="402485"/>
            <a:ext cx="2897951" cy="64064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021" y="402485"/>
            <a:ext cx="8525857" cy="64064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4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79972" y="3970582"/>
            <a:ext cx="10079831" cy="1825171"/>
          </a:xfrm>
        </p:spPr>
        <p:txBody>
          <a:bodyPr/>
          <a:lstStyle>
            <a:lvl1pPr marL="0" indent="0" algn="ctr">
              <a:buNone/>
              <a:defRPr sz="2600"/>
            </a:lvl1pPr>
            <a:lvl2pPr marL="503657" indent="0" algn="ctr">
              <a:buNone/>
              <a:defRPr sz="2200"/>
            </a:lvl2pPr>
            <a:lvl3pPr marL="1007317" indent="0" algn="ctr">
              <a:buNone/>
              <a:defRPr sz="2000"/>
            </a:lvl3pPr>
            <a:lvl4pPr marL="1510976" indent="0" algn="ctr">
              <a:buNone/>
              <a:defRPr sz="1800"/>
            </a:lvl4pPr>
            <a:lvl5pPr marL="2014632" indent="0" algn="ctr">
              <a:buNone/>
              <a:defRPr sz="1800"/>
            </a:lvl5pPr>
            <a:lvl6pPr marL="2518291" indent="0" algn="ctr">
              <a:buNone/>
              <a:defRPr sz="1800"/>
            </a:lvl6pPr>
            <a:lvl7pPr marL="3021949" indent="0" algn="ctr">
              <a:buNone/>
              <a:defRPr sz="1800"/>
            </a:lvl7pPr>
            <a:lvl8pPr marL="3525605" indent="0" algn="ctr">
              <a:buNone/>
              <a:defRPr sz="1800"/>
            </a:lvl8pPr>
            <a:lvl9pPr marL="4029265" indent="0" algn="ctr">
              <a:buNone/>
              <a:defRPr sz="18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15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56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6985" y="5059037"/>
            <a:ext cx="11591806" cy="1653678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0365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3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109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146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182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2194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5256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0292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0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09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25739" y="1853171"/>
            <a:ext cx="5685654" cy="9082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657" indent="0">
              <a:buNone/>
              <a:defRPr sz="2200" b="1"/>
            </a:lvl2pPr>
            <a:lvl3pPr marL="1007317" indent="0">
              <a:buNone/>
              <a:defRPr sz="2000" b="1"/>
            </a:lvl3pPr>
            <a:lvl4pPr marL="1510976" indent="0">
              <a:buNone/>
              <a:defRPr sz="1800" b="1"/>
            </a:lvl4pPr>
            <a:lvl5pPr marL="2014632" indent="0">
              <a:buNone/>
              <a:defRPr sz="1800" b="1"/>
            </a:lvl5pPr>
            <a:lvl6pPr marL="2518291" indent="0">
              <a:buNone/>
              <a:defRPr sz="1800" b="1"/>
            </a:lvl6pPr>
            <a:lvl7pPr marL="3021949" indent="0">
              <a:buNone/>
              <a:defRPr sz="1800" b="1"/>
            </a:lvl7pPr>
            <a:lvl8pPr marL="3525605" indent="0">
              <a:buNone/>
              <a:defRPr sz="1800" b="1"/>
            </a:lvl8pPr>
            <a:lvl9pPr marL="4029265" indent="0">
              <a:buNone/>
              <a:defRPr sz="18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739" y="2761381"/>
            <a:ext cx="5685654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657" indent="0">
              <a:buNone/>
              <a:defRPr sz="2200" b="1"/>
            </a:lvl2pPr>
            <a:lvl3pPr marL="1007317" indent="0">
              <a:buNone/>
              <a:defRPr sz="2000" b="1"/>
            </a:lvl3pPr>
            <a:lvl4pPr marL="1510976" indent="0">
              <a:buNone/>
              <a:defRPr sz="1800" b="1"/>
            </a:lvl4pPr>
            <a:lvl5pPr marL="2014632" indent="0">
              <a:buNone/>
              <a:defRPr sz="1800" b="1"/>
            </a:lvl5pPr>
            <a:lvl6pPr marL="2518291" indent="0">
              <a:buNone/>
              <a:defRPr sz="1800" b="1"/>
            </a:lvl6pPr>
            <a:lvl7pPr marL="3021949" indent="0">
              <a:buNone/>
              <a:defRPr sz="1800" b="1"/>
            </a:lvl7pPr>
            <a:lvl8pPr marL="3525605" indent="0">
              <a:buNone/>
              <a:defRPr sz="1800" b="1"/>
            </a:lvl8pPr>
            <a:lvl9pPr marL="4029265" indent="0">
              <a:buNone/>
              <a:defRPr sz="18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747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21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333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5742" y="503978"/>
            <a:ext cx="4334677" cy="1763924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13655" y="1088460"/>
            <a:ext cx="6803886" cy="5372269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25742" y="2267902"/>
            <a:ext cx="4334677" cy="4201570"/>
          </a:xfrm>
        </p:spPr>
        <p:txBody>
          <a:bodyPr/>
          <a:lstStyle>
            <a:lvl1pPr marL="0" indent="0">
              <a:buNone/>
              <a:defRPr sz="1800"/>
            </a:lvl1pPr>
            <a:lvl2pPr marL="503657" indent="0">
              <a:buNone/>
              <a:defRPr sz="1500"/>
            </a:lvl2pPr>
            <a:lvl3pPr marL="1007317" indent="0">
              <a:buNone/>
              <a:defRPr sz="1300"/>
            </a:lvl3pPr>
            <a:lvl4pPr marL="1510976" indent="0">
              <a:buNone/>
              <a:defRPr sz="1100"/>
            </a:lvl4pPr>
            <a:lvl5pPr marL="2014632" indent="0">
              <a:buNone/>
              <a:defRPr sz="1100"/>
            </a:lvl5pPr>
            <a:lvl6pPr marL="2518291" indent="0">
              <a:buNone/>
              <a:defRPr sz="1100"/>
            </a:lvl6pPr>
            <a:lvl7pPr marL="3021949" indent="0">
              <a:buNone/>
              <a:defRPr sz="1100"/>
            </a:lvl7pPr>
            <a:lvl8pPr marL="3525605" indent="0">
              <a:buNone/>
              <a:defRPr sz="1100"/>
            </a:lvl8pPr>
            <a:lvl9pPr marL="40292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86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5742" y="503978"/>
            <a:ext cx="4334677" cy="1763924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713655" y="1088460"/>
            <a:ext cx="6803886" cy="5372269"/>
          </a:xfrm>
        </p:spPr>
        <p:txBody>
          <a:bodyPr/>
          <a:lstStyle>
            <a:lvl1pPr marL="0" indent="0">
              <a:buNone/>
              <a:defRPr sz="3500"/>
            </a:lvl1pPr>
            <a:lvl2pPr marL="503657" indent="0">
              <a:buNone/>
              <a:defRPr sz="3100"/>
            </a:lvl2pPr>
            <a:lvl3pPr marL="1007317" indent="0">
              <a:buNone/>
              <a:defRPr sz="2600"/>
            </a:lvl3pPr>
            <a:lvl4pPr marL="1510976" indent="0">
              <a:buNone/>
              <a:defRPr sz="2200"/>
            </a:lvl4pPr>
            <a:lvl5pPr marL="2014632" indent="0">
              <a:buNone/>
              <a:defRPr sz="2200"/>
            </a:lvl5pPr>
            <a:lvl6pPr marL="2518291" indent="0">
              <a:buNone/>
              <a:defRPr sz="2200"/>
            </a:lvl6pPr>
            <a:lvl7pPr marL="3021949" indent="0">
              <a:buNone/>
              <a:defRPr sz="2200"/>
            </a:lvl7pPr>
            <a:lvl8pPr marL="3525605" indent="0">
              <a:buNone/>
              <a:defRPr sz="2200"/>
            </a:lvl8pPr>
            <a:lvl9pPr marL="4029265" indent="0">
              <a:buNone/>
              <a:defRPr sz="22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25742" y="2267902"/>
            <a:ext cx="4334677" cy="4201570"/>
          </a:xfrm>
        </p:spPr>
        <p:txBody>
          <a:bodyPr/>
          <a:lstStyle>
            <a:lvl1pPr marL="0" indent="0">
              <a:buNone/>
              <a:defRPr sz="1800"/>
            </a:lvl1pPr>
            <a:lvl2pPr marL="503657" indent="0">
              <a:buNone/>
              <a:defRPr sz="1500"/>
            </a:lvl2pPr>
            <a:lvl3pPr marL="1007317" indent="0">
              <a:buNone/>
              <a:defRPr sz="1300"/>
            </a:lvl3pPr>
            <a:lvl4pPr marL="1510976" indent="0">
              <a:buNone/>
              <a:defRPr sz="1100"/>
            </a:lvl4pPr>
            <a:lvl5pPr marL="2014632" indent="0">
              <a:buNone/>
              <a:defRPr sz="1100"/>
            </a:lvl5pPr>
            <a:lvl6pPr marL="2518291" indent="0">
              <a:buNone/>
              <a:defRPr sz="1100"/>
            </a:lvl6pPr>
            <a:lvl7pPr marL="3021949" indent="0">
              <a:buNone/>
              <a:defRPr sz="1100"/>
            </a:lvl7pPr>
            <a:lvl8pPr marL="3525605" indent="0">
              <a:buNone/>
              <a:defRPr sz="1100"/>
            </a:lvl8pPr>
            <a:lvl9pPr marL="40292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4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8696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617839" y="402485"/>
            <a:ext cx="2897951" cy="64064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23988" y="402485"/>
            <a:ext cx="8525857" cy="64064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10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00"/>
            </a:lvl1pPr>
            <a:lvl2pPr marL="503972" indent="0" algn="ctr">
              <a:buNone/>
              <a:defRPr sz="2200"/>
            </a:lvl2pPr>
            <a:lvl3pPr marL="1007943" indent="0" algn="ctr">
              <a:buNone/>
              <a:defRPr sz="2000"/>
            </a:lvl3pPr>
            <a:lvl4pPr marL="1511915" indent="0" algn="ctr">
              <a:buNone/>
              <a:defRPr sz="1800"/>
            </a:lvl4pPr>
            <a:lvl5pPr marL="2015886" indent="0" algn="ctr">
              <a:buNone/>
              <a:defRPr sz="1800"/>
            </a:lvl5pPr>
            <a:lvl6pPr marL="2519858" indent="0" algn="ctr">
              <a:buNone/>
              <a:defRPr sz="1800"/>
            </a:lvl6pPr>
            <a:lvl7pPr marL="3023829" indent="0" algn="ctr">
              <a:buNone/>
              <a:defRPr sz="1800"/>
            </a:lvl7pPr>
            <a:lvl8pPr marL="3527801" indent="0" algn="ctr">
              <a:buNone/>
              <a:defRPr sz="1800"/>
            </a:lvl8pPr>
            <a:lvl9pPr marL="4031772" indent="0" algn="ctr">
              <a:buNone/>
              <a:defRPr sz="18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321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064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2762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2247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6376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284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48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800"/>
            </a:lvl1pPr>
            <a:lvl2pPr marL="503972" indent="0">
              <a:buNone/>
              <a:defRPr sz="1500"/>
            </a:lvl2pPr>
            <a:lvl3pPr marL="1007943" indent="0">
              <a:buNone/>
              <a:defRPr sz="1300"/>
            </a:lvl3pPr>
            <a:lvl4pPr marL="1511915" indent="0">
              <a:buNone/>
              <a:defRPr sz="1100"/>
            </a:lvl4pPr>
            <a:lvl5pPr marL="2015886" indent="0">
              <a:buNone/>
              <a:defRPr sz="1100"/>
            </a:lvl5pPr>
            <a:lvl6pPr marL="2519858" indent="0">
              <a:buNone/>
              <a:defRPr sz="1100"/>
            </a:lvl6pPr>
            <a:lvl7pPr marL="3023829" indent="0">
              <a:buNone/>
              <a:defRPr sz="1100"/>
            </a:lvl7pPr>
            <a:lvl8pPr marL="3527801" indent="0">
              <a:buNone/>
              <a:defRPr sz="1100"/>
            </a:lvl8pPr>
            <a:lvl9pPr marL="4031772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06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50572" y="45478"/>
            <a:ext cx="13333949" cy="746046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7" tIns="45641" rIns="91277" bIns="45641" rtlCol="0" anchor="ctr"/>
          <a:lstStyle/>
          <a:p>
            <a:pPr algn="ctr" defTabSz="799991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8524" y="-4534208"/>
            <a:ext cx="8867906" cy="1661452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800"/>
            </a:lvl1pPr>
            <a:lvl2pPr marL="503972" indent="0">
              <a:buNone/>
              <a:defRPr sz="1500"/>
            </a:lvl2pPr>
            <a:lvl3pPr marL="1007943" indent="0">
              <a:buNone/>
              <a:defRPr sz="1300"/>
            </a:lvl3pPr>
            <a:lvl4pPr marL="1511915" indent="0">
              <a:buNone/>
              <a:defRPr sz="1100"/>
            </a:lvl4pPr>
            <a:lvl5pPr marL="2015886" indent="0">
              <a:buNone/>
              <a:defRPr sz="1100"/>
            </a:lvl5pPr>
            <a:lvl6pPr marL="2519858" indent="0">
              <a:buNone/>
              <a:defRPr sz="1100"/>
            </a:lvl6pPr>
            <a:lvl7pPr marL="3023829" indent="0">
              <a:buNone/>
              <a:defRPr sz="1100"/>
            </a:lvl7pPr>
            <a:lvl8pPr marL="3527801" indent="0">
              <a:buNone/>
              <a:defRPr sz="1100"/>
            </a:lvl8pPr>
            <a:lvl9pPr marL="4031772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217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659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45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5"/>
            </a:lvl1pPr>
            <a:lvl2pPr marL="504190" indent="0" algn="ctr">
              <a:buNone/>
              <a:defRPr sz="2205"/>
            </a:lvl2pPr>
            <a:lvl3pPr marL="1007745" indent="0" algn="ctr">
              <a:buNone/>
              <a:defRPr sz="1985"/>
            </a:lvl3pPr>
            <a:lvl4pPr marL="1511935" indent="0" algn="ctr">
              <a:buNone/>
              <a:defRPr sz="1765"/>
            </a:lvl4pPr>
            <a:lvl5pPr marL="2016125" indent="0" algn="ctr">
              <a:buNone/>
              <a:defRPr sz="1765"/>
            </a:lvl5pPr>
            <a:lvl6pPr marL="2519680" indent="0" algn="ctr">
              <a:buNone/>
              <a:defRPr sz="1765"/>
            </a:lvl6pPr>
            <a:lvl7pPr marL="3023870" indent="0" algn="ctr">
              <a:buNone/>
              <a:defRPr sz="1765"/>
            </a:lvl7pPr>
            <a:lvl8pPr marL="3528060" indent="0" algn="ctr">
              <a:buNone/>
              <a:defRPr sz="1765"/>
            </a:lvl8pPr>
            <a:lvl9pPr marL="4031615" indent="0" algn="ctr">
              <a:buNone/>
              <a:defRPr sz="176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8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1pPr>
            <a:lvl2pPr marL="50419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745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193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4pPr>
            <a:lvl5pPr marL="201612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5pPr>
            <a:lvl6pPr marL="251968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6pPr>
            <a:lvl7pPr marL="302387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7pPr>
            <a:lvl8pPr marL="352806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8pPr>
            <a:lvl9pPr marL="403161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2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5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19680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1615" indent="0">
              <a:buNone/>
              <a:defRPr sz="176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19680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1615" indent="0">
              <a:buNone/>
              <a:defRPr sz="176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9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08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7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lIns="91277" tIns="45641" rIns="91277" bIns="45641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lIns="91277" tIns="45641" rIns="91277" bIns="4564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88" y="7006736"/>
            <a:ext cx="3023949" cy="402483"/>
          </a:xfrm>
          <a:prstGeom prst="rect">
            <a:avLst/>
          </a:prstGeom>
        </p:spPr>
        <p:txBody>
          <a:bodyPr lIns="91277" tIns="45641" rIns="91277" bIns="45641"/>
          <a:lstStyle/>
          <a:p>
            <a:fld id="{ED213BF9-2C63-42AA-BA6C-67E1412DA37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1926" y="7006736"/>
            <a:ext cx="4535924" cy="402483"/>
          </a:xfrm>
          <a:prstGeom prst="rect">
            <a:avLst/>
          </a:prstGeom>
        </p:spPr>
        <p:txBody>
          <a:bodyPr lIns="91277" tIns="45641" rIns="91277" bIns="45641"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91841" y="7006736"/>
            <a:ext cx="3023949" cy="402483"/>
          </a:xfrm>
          <a:prstGeom prst="rect">
            <a:avLst/>
          </a:prstGeom>
        </p:spPr>
        <p:txBody>
          <a:bodyPr lIns="91277" tIns="45641" rIns="91277" bIns="45641"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5"/>
            </a:lvl1pPr>
            <a:lvl2pPr>
              <a:defRPr sz="3085"/>
            </a:lvl2pPr>
            <a:lvl3pPr>
              <a:defRPr sz="2645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19680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161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5"/>
            </a:lvl1pPr>
            <a:lvl2pPr marL="504190" indent="0">
              <a:buNone/>
              <a:defRPr sz="3085"/>
            </a:lvl2pPr>
            <a:lvl3pPr marL="1007745" indent="0">
              <a:buNone/>
              <a:defRPr sz="2645"/>
            </a:lvl3pPr>
            <a:lvl4pPr marL="1511935" indent="0">
              <a:buNone/>
              <a:defRPr sz="2205"/>
            </a:lvl4pPr>
            <a:lvl5pPr marL="2016125" indent="0">
              <a:buNone/>
              <a:defRPr sz="2205"/>
            </a:lvl5pPr>
            <a:lvl6pPr marL="2519680" indent="0">
              <a:buNone/>
              <a:defRPr sz="2205"/>
            </a:lvl6pPr>
            <a:lvl7pPr marL="3023870" indent="0">
              <a:buNone/>
              <a:defRPr sz="2205"/>
            </a:lvl7pPr>
            <a:lvl8pPr marL="3528060" indent="0">
              <a:buNone/>
              <a:defRPr sz="2205"/>
            </a:lvl8pPr>
            <a:lvl9pPr marL="4031615" indent="0">
              <a:buNone/>
              <a:defRPr sz="220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19680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161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0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8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7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23988" y="7006736"/>
            <a:ext cx="3023949" cy="402483"/>
          </a:xfrm>
          <a:prstGeom prst="rect">
            <a:avLst/>
          </a:prstGeom>
        </p:spPr>
        <p:txBody>
          <a:bodyPr lIns="91277" tIns="45641" rIns="91277" bIns="45641"/>
          <a:lstStyle/>
          <a:p>
            <a:fld id="{ED213BF9-2C63-42AA-BA6C-67E1412DA37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51926" y="7006736"/>
            <a:ext cx="4535924" cy="402483"/>
          </a:xfrm>
          <a:prstGeom prst="rect">
            <a:avLst/>
          </a:prstGeom>
        </p:spPr>
        <p:txBody>
          <a:bodyPr lIns="91277" tIns="45641" rIns="91277" bIns="45641"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91841" y="7006736"/>
            <a:ext cx="3023949" cy="402483"/>
          </a:xfrm>
          <a:prstGeom prst="rect">
            <a:avLst/>
          </a:prstGeom>
        </p:spPr>
        <p:txBody>
          <a:bodyPr lIns="91277" tIns="45641" rIns="91277" bIns="45641"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2"/>
            <a:ext cx="10079831" cy="1825171"/>
          </a:xfrm>
        </p:spPr>
        <p:txBody>
          <a:bodyPr/>
          <a:lstStyle>
            <a:lvl1pPr marL="0" indent="0" algn="ctr">
              <a:buNone/>
              <a:defRPr sz="2600"/>
            </a:lvl1pPr>
            <a:lvl2pPr marL="503311" indent="0" algn="ctr">
              <a:buNone/>
              <a:defRPr sz="2200"/>
            </a:lvl2pPr>
            <a:lvl3pPr marL="1005991" indent="0" algn="ctr">
              <a:buNone/>
              <a:defRPr sz="2000"/>
            </a:lvl3pPr>
            <a:lvl4pPr marL="1509289" indent="0" algn="ctr">
              <a:buNone/>
              <a:defRPr sz="1700"/>
            </a:lvl4pPr>
            <a:lvl5pPr marL="2012616" indent="0" algn="ctr">
              <a:buNone/>
              <a:defRPr sz="1700"/>
            </a:lvl5pPr>
            <a:lvl6pPr marL="2515295" indent="0" algn="ctr">
              <a:buNone/>
              <a:defRPr sz="1700"/>
            </a:lvl6pPr>
            <a:lvl7pPr marL="3018607" indent="0" algn="ctr">
              <a:buNone/>
              <a:defRPr sz="1700"/>
            </a:lvl7pPr>
            <a:lvl8pPr marL="3521911" indent="0" algn="ctr">
              <a:buNone/>
              <a:defRPr sz="1700"/>
            </a:lvl8pPr>
            <a:lvl9pPr marL="4024595" indent="0" algn="ctr">
              <a:buNone/>
              <a:defRPr sz="17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2020/10/1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9" r:id="rId2"/>
    <p:sldLayoutId id="2147483670" r:id="rId3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xStyles>
    <p:titleStyle>
      <a:lvl1pPr algn="l" defTabSz="799991" rtl="0" fontAlgn="base">
        <a:lnSpc>
          <a:spcPct val="90000"/>
        </a:lnSpc>
        <a:spcBef>
          <a:spcPct val="0"/>
        </a:spcBef>
        <a:spcAft>
          <a:spcPct val="0"/>
        </a:spcAft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99991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2pPr>
      <a:lvl3pPr algn="l" defTabSz="799991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3pPr>
      <a:lvl4pPr algn="l" defTabSz="799991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4pPr>
      <a:lvl5pPr algn="l" defTabSz="799991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5pPr>
      <a:lvl6pPr marL="533745" algn="l" defTabSz="799991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6pPr>
      <a:lvl7pPr marL="1066842" algn="l" defTabSz="799991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7pPr>
      <a:lvl8pPr marL="1600583" algn="l" defTabSz="799991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8pPr>
      <a:lvl9pPr marL="2134315" algn="l" defTabSz="799991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9pPr>
    </p:titleStyle>
    <p:bodyStyle>
      <a:lvl1pPr marL="200313" indent="-200313" algn="l" defTabSz="799991" rtl="0" fontAlgn="base">
        <a:lnSpc>
          <a:spcPct val="90000"/>
        </a:lnSpc>
        <a:spcBef>
          <a:spcPts val="875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00291" indent="-200313" algn="l" defTabSz="799991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00282" indent="-200313" algn="l" defTabSz="799991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0275" indent="-200313" algn="l" defTabSz="799991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891" indent="-200313" algn="l" defTabSz="799991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00882" indent="-200313" algn="l" defTabSz="799991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866" indent="-200313" algn="l" defTabSz="799991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00848" indent="-200313" algn="l" defTabSz="799991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01478" indent="-200313" algn="l" defTabSz="799991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99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399997" algn="l" defTabSz="7999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00616" algn="l" defTabSz="7999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598" algn="l" defTabSz="7999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583" algn="l" defTabSz="7999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00568" algn="l" defTabSz="7999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01192" algn="l" defTabSz="7999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01179" algn="l" defTabSz="7999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01163" algn="l" defTabSz="7999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7" r:id="rId3"/>
    <p:sldLayoutId id="2147483668" r:id="rId4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xStyles>
    <p:titleStyle>
      <a:lvl1pPr algn="l" defTabSz="799991" rtl="0" fontAlgn="base">
        <a:lnSpc>
          <a:spcPct val="90000"/>
        </a:lnSpc>
        <a:spcBef>
          <a:spcPct val="0"/>
        </a:spcBef>
        <a:spcAft>
          <a:spcPct val="0"/>
        </a:spcAft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99991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2pPr>
      <a:lvl3pPr algn="l" defTabSz="799991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3pPr>
      <a:lvl4pPr algn="l" defTabSz="799991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4pPr>
      <a:lvl5pPr algn="l" defTabSz="799991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5pPr>
      <a:lvl6pPr marL="533745" algn="l" defTabSz="799991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6pPr>
      <a:lvl7pPr marL="1066842" algn="l" defTabSz="799991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7pPr>
      <a:lvl8pPr marL="1600583" algn="l" defTabSz="799991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8pPr>
      <a:lvl9pPr marL="2134315" algn="l" defTabSz="799991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9pPr>
    </p:titleStyle>
    <p:bodyStyle>
      <a:lvl1pPr marL="200313" indent="-200313" algn="l" defTabSz="799991" rtl="0" fontAlgn="base">
        <a:lnSpc>
          <a:spcPct val="90000"/>
        </a:lnSpc>
        <a:spcBef>
          <a:spcPts val="875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00291" indent="-200313" algn="l" defTabSz="799991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00282" indent="-200313" algn="l" defTabSz="799991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0275" indent="-200313" algn="l" defTabSz="799991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891" indent="-200313" algn="l" defTabSz="799991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00882" indent="-200313" algn="l" defTabSz="799991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866" indent="-200313" algn="l" defTabSz="799991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00848" indent="-200313" algn="l" defTabSz="799991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01478" indent="-200313" algn="l" defTabSz="799991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99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399997" algn="l" defTabSz="7999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00616" algn="l" defTabSz="7999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598" algn="l" defTabSz="7999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583" algn="l" defTabSz="7999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00568" algn="l" defTabSz="7999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01192" algn="l" defTabSz="7999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01179" algn="l" defTabSz="7999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01163" algn="l" defTabSz="7999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277" tIns="45641" rIns="91277" bIns="4564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277" tIns="45641" rIns="91277" bIns="4564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8" y="7006736"/>
            <a:ext cx="3023949" cy="402483"/>
          </a:xfrm>
          <a:prstGeom prst="rect">
            <a:avLst/>
          </a:prstGeom>
        </p:spPr>
        <p:txBody>
          <a:bodyPr vert="horz" lIns="91277" tIns="45641" rIns="91277" bIns="456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36"/>
            <a:ext cx="4535924" cy="402483"/>
          </a:xfrm>
          <a:prstGeom prst="rect">
            <a:avLst/>
          </a:prstGeom>
        </p:spPr>
        <p:txBody>
          <a:bodyPr vert="horz" lIns="91277" tIns="45641" rIns="91277" bIns="456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36"/>
            <a:ext cx="3023949" cy="402483"/>
          </a:xfrm>
          <a:prstGeom prst="rect">
            <a:avLst/>
          </a:prstGeom>
        </p:spPr>
        <p:txBody>
          <a:bodyPr vert="horz" lIns="91277" tIns="45641" rIns="91277" bIns="456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xStyles>
    <p:titleStyle>
      <a:lvl1pPr algn="l" defTabSz="1005991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654" indent="-251654" algn="l" defTabSz="1005991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54327" indent="-251654" algn="l" defTabSz="1005991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650" indent="-251654" algn="l" defTabSz="1005991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953" indent="-251654" algn="l" defTabSz="1005991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63629" indent="-251654" algn="l" defTabSz="1005991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945" indent="-251654" algn="l" defTabSz="1005991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270258" indent="-251654" algn="l" defTabSz="1005991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772934" indent="-251654" algn="l" defTabSz="1005991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276246" indent="-251654" algn="l" defTabSz="1005991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9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311" algn="l" defTabSz="10059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991" algn="l" defTabSz="10059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289" algn="l" defTabSz="10059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616" algn="l" defTabSz="10059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295" algn="l" defTabSz="10059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607" algn="l" defTabSz="10059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911" algn="l" defTabSz="10059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4595" algn="l" defTabSz="10059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277" tIns="45641" rIns="91277" bIns="4564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277" tIns="45641" rIns="91277" bIns="4564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8" y="7006736"/>
            <a:ext cx="3023949" cy="402483"/>
          </a:xfrm>
          <a:prstGeom prst="rect">
            <a:avLst/>
          </a:prstGeom>
        </p:spPr>
        <p:txBody>
          <a:bodyPr vert="horz" lIns="91277" tIns="45641" rIns="91277" bIns="456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36"/>
            <a:ext cx="4535924" cy="402483"/>
          </a:xfrm>
          <a:prstGeom prst="rect">
            <a:avLst/>
          </a:prstGeom>
        </p:spPr>
        <p:txBody>
          <a:bodyPr vert="horz" lIns="91277" tIns="45641" rIns="91277" bIns="456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36"/>
            <a:ext cx="3023949" cy="402483"/>
          </a:xfrm>
          <a:prstGeom prst="rect">
            <a:avLst/>
          </a:prstGeom>
        </p:spPr>
        <p:txBody>
          <a:bodyPr vert="horz" lIns="91277" tIns="45641" rIns="91277" bIns="456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47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xStyles>
    <p:titleStyle>
      <a:lvl1pPr algn="l" defTabSz="1005991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654" indent="-251654" algn="l" defTabSz="1005991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54327" indent="-251654" algn="l" defTabSz="1005991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650" indent="-251654" algn="l" defTabSz="1005991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953" indent="-251654" algn="l" defTabSz="1005991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63629" indent="-251654" algn="l" defTabSz="1005991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945" indent="-251654" algn="l" defTabSz="1005991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270258" indent="-251654" algn="l" defTabSz="1005991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772934" indent="-251654" algn="l" defTabSz="1005991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276246" indent="-251654" algn="l" defTabSz="1005991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9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311" algn="l" defTabSz="10059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991" algn="l" defTabSz="10059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289" algn="l" defTabSz="10059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616" algn="l" defTabSz="10059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295" algn="l" defTabSz="10059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607" algn="l" defTabSz="10059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911" algn="l" defTabSz="10059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4595" algn="l" defTabSz="10059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100728" tIns="50366" rIns="100728" bIns="5036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100728" tIns="50366" rIns="100728" bIns="5036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23988" y="7006706"/>
            <a:ext cx="3023949" cy="402483"/>
          </a:xfrm>
          <a:prstGeom prst="rect">
            <a:avLst/>
          </a:prstGeom>
        </p:spPr>
        <p:txBody>
          <a:bodyPr vert="horz" lIns="100728" tIns="50366" rIns="100728" bIns="5036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317"/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07317"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451926" y="7006706"/>
            <a:ext cx="4535924" cy="402483"/>
          </a:xfrm>
          <a:prstGeom prst="rect">
            <a:avLst/>
          </a:prstGeom>
        </p:spPr>
        <p:txBody>
          <a:bodyPr vert="horz" lIns="100728" tIns="50366" rIns="100728" bIns="5036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3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491841" y="7006706"/>
            <a:ext cx="3023949" cy="402483"/>
          </a:xfrm>
          <a:prstGeom prst="rect">
            <a:avLst/>
          </a:prstGeom>
        </p:spPr>
        <p:txBody>
          <a:bodyPr vert="horz" lIns="100728" tIns="50366" rIns="100728" bIns="5036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317"/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073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8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1007317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830" indent="-251830" algn="l" defTabSz="1007317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55488" indent="-251830" algn="l" defTabSz="100731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148" indent="-251830" algn="l" defTabSz="100731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2805" indent="-251830" algn="l" defTabSz="100731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462" indent="-251830" algn="l" defTabSz="100731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70120" indent="-251830" algn="l" defTabSz="100731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273778" indent="-251830" algn="l" defTabSz="100731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777437" indent="-251830" algn="l" defTabSz="100731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281094" indent="-251830" algn="l" defTabSz="100731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657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317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976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4632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291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1949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5605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9265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43"/>
            <a:fld id="{E8BD4BF7-D422-4AB4-8301-A8DC71F935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07943"/>
              <a:t>2020/10/1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43"/>
            <a:fld id="{A3F8BA15-34DF-40B5-B6BC-2D3C387C07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079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1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913765"/>
              <a:t>10/1/20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1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xStyles>
    <p:titleStyle>
      <a:lvl1pPr algn="l" defTabSz="1007745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95" indent="-252095" algn="l" defTabSz="1007745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5565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25984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3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758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177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596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7952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1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9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774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12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1968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387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06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161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5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12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5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1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2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9.png"/><Relationship Id="rId11" Type="http://schemas.openxmlformats.org/officeDocument/2006/relationships/image" Target="../media/image75.png"/><Relationship Id="rId5" Type="http://schemas.openxmlformats.org/officeDocument/2006/relationships/image" Target="../media/image12.png"/><Relationship Id="rId10" Type="http://schemas.openxmlformats.org/officeDocument/2006/relationships/image" Target="../media/image74.png"/><Relationship Id="rId4" Type="http://schemas.openxmlformats.org/officeDocument/2006/relationships/image" Target="../media/image3.png"/><Relationship Id="rId9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18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90980"/>
            <a:ext cx="13450006" cy="61686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353" y="937255"/>
            <a:ext cx="5337957" cy="75484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28" y="1140497"/>
            <a:ext cx="7539879" cy="432724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333629" y="1365959"/>
            <a:ext cx="5967370" cy="2333345"/>
            <a:chOff x="1093078" y="947344"/>
            <a:chExt cx="5413353" cy="2116768"/>
          </a:xfrm>
        </p:grpSpPr>
        <p:sp>
          <p:nvSpPr>
            <p:cNvPr id="8" name="矩形 7"/>
            <p:cNvSpPr/>
            <p:nvPr/>
          </p:nvSpPr>
          <p:spPr>
            <a:xfrm>
              <a:off x="1932749" y="970043"/>
              <a:ext cx="4573682" cy="20940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07212"/>
              <a:r>
                <a:rPr lang="ar-SA" altLang="zh-CN" sz="3600" b="1" kern="2000" dirty="0">
                  <a:ea typeface="站酷快乐体2016修订版" panose="02010600030101010101" pitchFamily="2" charset="-122"/>
                  <a:cs typeface="+mn-ea"/>
                  <a:sym typeface="Arial" panose="020B0604020202020204" pitchFamily="34" charset="0"/>
                </a:rPr>
                <a:t>السلام عليكم ورحمة الله وبركاته</a:t>
              </a:r>
            </a:p>
            <a:p>
              <a:pPr algn="ctr" defTabSz="1007212"/>
              <a:r>
                <a:rPr lang="ar-SA" altLang="zh-CN" sz="3600" b="1" kern="2000" dirty="0">
                  <a:solidFill>
                    <a:srgbClr val="C00000"/>
                  </a:solidFill>
                  <a:ea typeface="站酷快乐体2016修订版" panose="02010600030101010101" pitchFamily="2" charset="-122"/>
                  <a:cs typeface="+mn-ea"/>
                  <a:sym typeface="Arial" panose="020B0604020202020204" pitchFamily="34" charset="0"/>
                </a:rPr>
                <a:t>أهلاً وسهلا بكم أصدقائي</a:t>
              </a:r>
            </a:p>
            <a:p>
              <a:pPr algn="ctr" defTabSz="1007212"/>
              <a:r>
                <a:rPr lang="ar-SA" altLang="zh-CN" sz="3600" b="1" kern="2000" dirty="0">
                  <a:solidFill>
                    <a:srgbClr val="FFC000"/>
                  </a:solidFill>
                  <a:ea typeface="站酷快乐体2016修订版" panose="02010600030101010101" pitchFamily="2" charset="-122"/>
                  <a:cs typeface="+mn-ea"/>
                  <a:sym typeface="Arial" panose="020B0604020202020204" pitchFamily="34" charset="0"/>
                </a:rPr>
                <a:t> فصل موظفو المستقبل</a:t>
              </a:r>
              <a:endParaRPr lang="en-US" altLang="zh-CN" sz="3600" b="1" kern="2000" dirty="0">
                <a:solidFill>
                  <a:srgbClr val="FFC000"/>
                </a:solidFill>
                <a:ea typeface="站酷快乐体2016修订版" panose="02010600030101010101" pitchFamily="2" charset="-122"/>
                <a:cs typeface="+mn-ea"/>
                <a:sym typeface="Arial" panose="020B0604020202020204" pitchFamily="34" charset="0"/>
              </a:endParaRPr>
            </a:p>
            <a:p>
              <a:pPr algn="ctr" defTabSz="1007212"/>
              <a:r>
                <a:rPr lang="ar-SA" altLang="zh-CN" sz="3600" b="1" kern="2000" dirty="0">
                  <a:solidFill>
                    <a:srgbClr val="C00000"/>
                  </a:solidFill>
                  <a:ea typeface="站酷快乐体2016修订版" panose="02010600030101010101" pitchFamily="2" charset="-122"/>
                  <a:cs typeface="+mn-ea"/>
                  <a:sym typeface="Arial" panose="020B0604020202020204" pitchFamily="34" charset="0"/>
                </a:rPr>
                <a:t>معلمتكم / أسمهان الصفحي</a:t>
              </a:r>
              <a:endParaRPr lang="zh-CN" altLang="en-US" sz="4000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093078" y="947344"/>
              <a:ext cx="167580" cy="1312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07212"/>
              <a:endParaRPr lang="zh-CN" altLang="en-US" sz="8800" dirty="0">
                <a:solidFill>
                  <a:srgbClr val="FFC000"/>
                </a:solidFill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23"/>
          <a:stretch/>
        </p:blipFill>
        <p:spPr>
          <a:xfrm rot="956664">
            <a:off x="7424260" y="210639"/>
            <a:ext cx="6294959" cy="23606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72" y="4601994"/>
            <a:ext cx="3807268" cy="322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8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2" y="5552062"/>
            <a:ext cx="13441988" cy="2007614"/>
          </a:xfrm>
          <a:prstGeom prst="rect">
            <a:avLst/>
          </a:prstGeom>
        </p:spPr>
      </p:pic>
      <p:graphicFrame>
        <p:nvGraphicFramePr>
          <p:cNvPr id="10" name="جدول 9">
            <a:extLst>
              <a:ext uri="{FF2B5EF4-FFF2-40B4-BE49-F238E27FC236}">
                <a16:creationId xmlns:a16="http://schemas.microsoft.com/office/drawing/2014/main" id="{BD129ECB-5934-4AE7-B9A5-435360F233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568537"/>
              </p:ext>
            </p:extLst>
          </p:nvPr>
        </p:nvGraphicFramePr>
        <p:xfrm>
          <a:off x="506187" y="188353"/>
          <a:ext cx="4866881" cy="3337957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724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3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36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36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2357">
                <a:tc>
                  <a:txBody>
                    <a:bodyPr/>
                    <a:lstStyle/>
                    <a:p>
                      <a:pPr algn="ctr" rtl="1"/>
                      <a:r>
                        <a:rPr lang="ar-SA" sz="1400" dirty="0"/>
                        <a:t>الاحد</a:t>
                      </a:r>
                      <a:endParaRPr lang="ar-SA" sz="1400" b="1" dirty="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dirty="0"/>
                        <a:t>الاثنين</a:t>
                      </a:r>
                      <a:endParaRPr lang="ar-SA" sz="1400" b="1" dirty="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dirty="0"/>
                        <a:t>الثلاثاء</a:t>
                      </a:r>
                      <a:endParaRPr lang="ar-SA" sz="1400" b="1" dirty="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dirty="0"/>
                        <a:t>الاربعاء</a:t>
                      </a:r>
                      <a:endParaRPr lang="ar-SA" sz="1400" b="1" dirty="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dirty="0"/>
                        <a:t>الخميس</a:t>
                      </a:r>
                      <a:endParaRPr lang="ar-SA" sz="1400" b="1" dirty="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dirty="0"/>
                        <a:t>الجمعة</a:t>
                      </a:r>
                      <a:endParaRPr lang="ar-SA" sz="1400" b="1" dirty="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dirty="0"/>
                        <a:t>السبت</a:t>
                      </a:r>
                      <a:endParaRPr lang="ar-SA" sz="1400" b="1" dirty="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39">
                <a:tc>
                  <a:txBody>
                    <a:bodyPr/>
                    <a:lstStyle/>
                    <a:p>
                      <a:pPr algn="ctr" rtl="1"/>
                      <a:endParaRPr lang="ar-SA" sz="3200" b="1" dirty="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 dirty="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 dirty="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 dirty="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 dirty="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739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739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739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739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" name="جدول 10">
            <a:extLst>
              <a:ext uri="{FF2B5EF4-FFF2-40B4-BE49-F238E27FC236}">
                <a16:creationId xmlns:a16="http://schemas.microsoft.com/office/drawing/2014/main" id="{1C819CED-7169-4476-BA23-9C98B5D89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990040"/>
              </p:ext>
            </p:extLst>
          </p:nvPr>
        </p:nvGraphicFramePr>
        <p:xfrm>
          <a:off x="7053435" y="1649113"/>
          <a:ext cx="1626811" cy="4529649"/>
        </p:xfrm>
        <a:graphic>
          <a:graphicData uri="http://schemas.openxmlformats.org/drawingml/2006/table">
            <a:tbl>
              <a:tblPr rtl="1" firstRow="1" bandRow="1">
                <a:tableStyleId>{10A1B5D5-9B99-4C35-A422-299274C87663}</a:tableStyleId>
              </a:tblPr>
              <a:tblGrid>
                <a:gridCol w="1626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8531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الاشهر الهجرية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531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1-محرم</a:t>
                      </a:r>
                      <a:endParaRPr lang="ar-SA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531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2-صفر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531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3-ربيع</a:t>
                      </a:r>
                      <a:r>
                        <a:rPr lang="ar-SA" sz="1600" b="1" baseline="0" dirty="0"/>
                        <a:t> أول</a:t>
                      </a:r>
                      <a:endParaRPr lang="ar-S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531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4-</a:t>
                      </a:r>
                      <a:r>
                        <a:rPr lang="ar-SA" sz="1600" b="1" baseline="0" dirty="0"/>
                        <a:t> ربيع الاخر</a:t>
                      </a:r>
                      <a:endParaRPr lang="ar-S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531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5 –جمادى</a:t>
                      </a:r>
                      <a:r>
                        <a:rPr lang="ar-SA" sz="1600" b="1" baseline="0" dirty="0"/>
                        <a:t> الاول</a:t>
                      </a:r>
                      <a:endParaRPr lang="ar-S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277"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6 – جمادى الثاني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531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7 – رجب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531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8-</a:t>
                      </a:r>
                      <a:r>
                        <a:rPr lang="ar-SA" sz="1600" b="1" baseline="0" dirty="0"/>
                        <a:t> شعبان </a:t>
                      </a:r>
                      <a:endParaRPr lang="ar-S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531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9- رمضان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531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10- شوال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8531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11 – ذو القعدة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8531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12- ذو الحجة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2" name="مستطيل مستدير الزوايا 8">
            <a:extLst>
              <a:ext uri="{FF2B5EF4-FFF2-40B4-BE49-F238E27FC236}">
                <a16:creationId xmlns:a16="http://schemas.microsoft.com/office/drawing/2014/main" id="{A4618FDF-BF3C-4524-A082-0F1782AFBD2B}"/>
              </a:ext>
            </a:extLst>
          </p:cNvPr>
          <p:cNvSpPr/>
          <p:nvPr/>
        </p:nvSpPr>
        <p:spPr>
          <a:xfrm>
            <a:off x="9567560" y="1552443"/>
            <a:ext cx="2130407" cy="433294"/>
          </a:xfrm>
          <a:prstGeom prst="roundRect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أيام الأسبوع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9A2194EF-C8D6-477B-8A4E-6BC948F95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8013" y="4065821"/>
            <a:ext cx="1418327" cy="134753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1B51916-9F11-4955-BC3C-6C69EB208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2" y="4272815"/>
            <a:ext cx="1782696" cy="1552098"/>
          </a:xfrm>
          <a:prstGeom prst="rect">
            <a:avLst/>
          </a:prstGeom>
        </p:spPr>
      </p:pic>
      <p:pic>
        <p:nvPicPr>
          <p:cNvPr id="18" name="Picture 6" descr="Elmoltaqa - الطقس غائم جزئي مع انخفاض درجات الحرارة">
            <a:extLst>
              <a:ext uri="{FF2B5EF4-FFF2-40B4-BE49-F238E27FC236}">
                <a16:creationId xmlns:a16="http://schemas.microsoft.com/office/drawing/2014/main" id="{C7322B92-4A42-46B1-A6A2-1CE53EBDA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1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400" y="4469283"/>
            <a:ext cx="1294002" cy="115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مستدير الزوايا 12">
            <a:extLst>
              <a:ext uri="{FF2B5EF4-FFF2-40B4-BE49-F238E27FC236}">
                <a16:creationId xmlns:a16="http://schemas.microsoft.com/office/drawing/2014/main" id="{E2382412-475A-4AF6-A216-7BF1B0447DBD}"/>
              </a:ext>
            </a:extLst>
          </p:cNvPr>
          <p:cNvSpPr/>
          <p:nvPr/>
        </p:nvSpPr>
        <p:spPr>
          <a:xfrm>
            <a:off x="1305999" y="3823081"/>
            <a:ext cx="4236945" cy="420568"/>
          </a:xfrm>
          <a:prstGeom prst="roundRect">
            <a:avLst/>
          </a:prstGeom>
          <a:solidFill>
            <a:srgbClr val="FBFE8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ما حال الطقس اليوم ؟</a:t>
            </a:r>
          </a:p>
        </p:txBody>
      </p:sp>
      <p:graphicFrame>
        <p:nvGraphicFramePr>
          <p:cNvPr id="22" name="جدول 21">
            <a:extLst>
              <a:ext uri="{FF2B5EF4-FFF2-40B4-BE49-F238E27FC236}">
                <a16:creationId xmlns:a16="http://schemas.microsoft.com/office/drawing/2014/main" id="{F72D075B-3000-4F2D-9843-A11714B9C1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027731"/>
              </p:ext>
            </p:extLst>
          </p:nvPr>
        </p:nvGraphicFramePr>
        <p:xfrm>
          <a:off x="11493661" y="263120"/>
          <a:ext cx="1588169" cy="481264"/>
        </p:xfrm>
        <a:graphic>
          <a:graphicData uri="http://schemas.openxmlformats.org/drawingml/2006/table">
            <a:tbl>
              <a:tblPr rtl="1"/>
              <a:tblGrid>
                <a:gridCol w="1588169">
                  <a:extLst>
                    <a:ext uri="{9D8B030D-6E8A-4147-A177-3AD203B41FA5}">
                      <a16:colId xmlns:a16="http://schemas.microsoft.com/office/drawing/2014/main" val="230455887"/>
                    </a:ext>
                  </a:extLst>
                </a:gridCol>
              </a:tblGrid>
              <a:tr h="48126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 </a:t>
                      </a:r>
                      <a:r>
                        <a:rPr lang="ar-SA" sz="2000" b="1" dirty="0">
                          <a:solidFill>
                            <a:srgbClr val="00B050"/>
                          </a:solidFill>
                        </a:rPr>
                        <a:t>اليوم :</a:t>
                      </a:r>
                      <a:r>
                        <a:rPr lang="ar-SA" sz="2000" b="1" baseline="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ar-SA" sz="2000" b="1" baseline="0" dirty="0">
                          <a:solidFill>
                            <a:schemeClr val="tx1"/>
                          </a:solidFill>
                        </a:rPr>
                        <a:t>الخميس</a:t>
                      </a:r>
                      <a:endParaRPr lang="ar-SA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00B050"/>
                      </a:solidFill>
                      <a:prstDash val="sysDash"/>
                    </a:lnL>
                    <a:lnR w="12700" cmpd="sng">
                      <a:solidFill>
                        <a:srgbClr val="00B050"/>
                      </a:solidFill>
                      <a:prstDash val="sysDash"/>
                    </a:lnR>
                    <a:lnT w="12700" cmpd="sng">
                      <a:solidFill>
                        <a:srgbClr val="00B050"/>
                      </a:solidFill>
                      <a:prstDash val="sysDash"/>
                    </a:lnT>
                    <a:lnB w="12700" cmpd="sng">
                      <a:solidFill>
                        <a:srgbClr val="00B050"/>
                      </a:solidFill>
                      <a:prstDash val="sysDash"/>
                    </a:lnB>
                    <a:solidFill>
                      <a:srgbClr val="FBF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328867"/>
                  </a:ext>
                </a:extLst>
              </a:tr>
            </a:tbl>
          </a:graphicData>
        </a:graphic>
      </p:graphicFrame>
      <p:graphicFrame>
        <p:nvGraphicFramePr>
          <p:cNvPr id="23" name="جدول 22">
            <a:extLst>
              <a:ext uri="{FF2B5EF4-FFF2-40B4-BE49-F238E27FC236}">
                <a16:creationId xmlns:a16="http://schemas.microsoft.com/office/drawing/2014/main" id="{2CD64513-FF22-4BAA-BCEF-DEF58BA3CD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761101"/>
              </p:ext>
            </p:extLst>
          </p:nvPr>
        </p:nvGraphicFramePr>
        <p:xfrm>
          <a:off x="8291631" y="263120"/>
          <a:ext cx="1588169" cy="481264"/>
        </p:xfrm>
        <a:graphic>
          <a:graphicData uri="http://schemas.openxmlformats.org/drawingml/2006/table">
            <a:tbl>
              <a:tblPr rtl="1"/>
              <a:tblGrid>
                <a:gridCol w="1588169">
                  <a:extLst>
                    <a:ext uri="{9D8B030D-6E8A-4147-A177-3AD203B41FA5}">
                      <a16:colId xmlns:a16="http://schemas.microsoft.com/office/drawing/2014/main" val="230455887"/>
                    </a:ext>
                  </a:extLst>
                </a:gridCol>
              </a:tblGrid>
              <a:tr h="48126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rgbClr val="00B050"/>
                          </a:solidFill>
                        </a:rPr>
                        <a:t>الشهر :</a:t>
                      </a:r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صفر</a:t>
                      </a:r>
                    </a:p>
                  </a:txBody>
                  <a:tcPr>
                    <a:lnL w="12700" cmpd="sng">
                      <a:solidFill>
                        <a:srgbClr val="00B050"/>
                      </a:solidFill>
                      <a:prstDash val="sysDash"/>
                    </a:lnL>
                    <a:lnR w="12700" cmpd="sng">
                      <a:solidFill>
                        <a:srgbClr val="00B050"/>
                      </a:solidFill>
                      <a:prstDash val="sysDash"/>
                    </a:lnR>
                    <a:lnT w="12700" cmpd="sng">
                      <a:solidFill>
                        <a:srgbClr val="00B050"/>
                      </a:solidFill>
                      <a:prstDash val="sysDash"/>
                    </a:lnT>
                    <a:lnB w="12700" cmpd="sng">
                      <a:solidFill>
                        <a:srgbClr val="00B050"/>
                      </a:solidFill>
                      <a:prstDash val="sysDash"/>
                    </a:lnB>
                    <a:solidFill>
                      <a:srgbClr val="FBF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328867"/>
                  </a:ext>
                </a:extLst>
              </a:tr>
            </a:tbl>
          </a:graphicData>
        </a:graphic>
      </p:graphicFrame>
      <p:graphicFrame>
        <p:nvGraphicFramePr>
          <p:cNvPr id="24" name="جدول 23">
            <a:extLst>
              <a:ext uri="{FF2B5EF4-FFF2-40B4-BE49-F238E27FC236}">
                <a16:creationId xmlns:a16="http://schemas.microsoft.com/office/drawing/2014/main" id="{B9D15FD0-8B1B-4CCA-8244-81685EB0E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910479"/>
              </p:ext>
            </p:extLst>
          </p:nvPr>
        </p:nvGraphicFramePr>
        <p:xfrm>
          <a:off x="6677770" y="263120"/>
          <a:ext cx="1588169" cy="481264"/>
        </p:xfrm>
        <a:graphic>
          <a:graphicData uri="http://schemas.openxmlformats.org/drawingml/2006/table">
            <a:tbl>
              <a:tblPr rtl="1"/>
              <a:tblGrid>
                <a:gridCol w="1588169">
                  <a:extLst>
                    <a:ext uri="{9D8B030D-6E8A-4147-A177-3AD203B41FA5}">
                      <a16:colId xmlns:a16="http://schemas.microsoft.com/office/drawing/2014/main" val="230455887"/>
                    </a:ext>
                  </a:extLst>
                </a:gridCol>
              </a:tblGrid>
              <a:tr h="481264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rgbClr val="00B050"/>
                          </a:solidFill>
                        </a:rPr>
                        <a:t>السنة : </a:t>
                      </a:r>
                      <a:r>
                        <a:rPr lang="ar-SA" sz="2000" b="1" dirty="0"/>
                        <a:t>1442</a:t>
                      </a:r>
                    </a:p>
                  </a:txBody>
                  <a:tcPr>
                    <a:lnL w="12700" cmpd="sng">
                      <a:solidFill>
                        <a:srgbClr val="00B050"/>
                      </a:solidFill>
                      <a:prstDash val="sysDash"/>
                    </a:lnL>
                    <a:lnR w="12700" cmpd="sng">
                      <a:solidFill>
                        <a:srgbClr val="00B050"/>
                      </a:solidFill>
                      <a:prstDash val="sysDash"/>
                    </a:lnR>
                    <a:lnT w="12700" cmpd="sng">
                      <a:solidFill>
                        <a:srgbClr val="00B050"/>
                      </a:solidFill>
                      <a:prstDash val="sysDash"/>
                    </a:lnT>
                    <a:lnB w="12700" cmpd="sng">
                      <a:solidFill>
                        <a:srgbClr val="00B050"/>
                      </a:solidFill>
                      <a:prstDash val="sysDash"/>
                    </a:lnB>
                    <a:solidFill>
                      <a:srgbClr val="FBF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328867"/>
                  </a:ext>
                </a:extLst>
              </a:tr>
            </a:tbl>
          </a:graphicData>
        </a:graphic>
      </p:graphicFrame>
      <p:graphicFrame>
        <p:nvGraphicFramePr>
          <p:cNvPr id="25" name="جدول 24">
            <a:extLst>
              <a:ext uri="{FF2B5EF4-FFF2-40B4-BE49-F238E27FC236}">
                <a16:creationId xmlns:a16="http://schemas.microsoft.com/office/drawing/2014/main" id="{1A6249C5-DCB4-479D-B315-E86F681F5B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020183"/>
              </p:ext>
            </p:extLst>
          </p:nvPr>
        </p:nvGraphicFramePr>
        <p:xfrm>
          <a:off x="9879800" y="263120"/>
          <a:ext cx="1588169" cy="481264"/>
        </p:xfrm>
        <a:graphic>
          <a:graphicData uri="http://schemas.openxmlformats.org/drawingml/2006/table">
            <a:tbl>
              <a:tblPr rtl="1"/>
              <a:tblGrid>
                <a:gridCol w="1588169">
                  <a:extLst>
                    <a:ext uri="{9D8B030D-6E8A-4147-A177-3AD203B41FA5}">
                      <a16:colId xmlns:a16="http://schemas.microsoft.com/office/drawing/2014/main" val="230455887"/>
                    </a:ext>
                  </a:extLst>
                </a:gridCol>
              </a:tblGrid>
              <a:tr h="481264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rgbClr val="00B050"/>
                          </a:solidFill>
                        </a:rPr>
                        <a:t>التاريخ :12</a:t>
                      </a:r>
                      <a:endParaRPr lang="ar-SA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00B050"/>
                      </a:solidFill>
                      <a:prstDash val="sysDash"/>
                    </a:lnL>
                    <a:lnR w="12700" cmpd="sng">
                      <a:solidFill>
                        <a:srgbClr val="00B050"/>
                      </a:solidFill>
                      <a:prstDash val="sysDash"/>
                    </a:lnR>
                    <a:lnT w="12700" cmpd="sng">
                      <a:solidFill>
                        <a:srgbClr val="00B050"/>
                      </a:solidFill>
                      <a:prstDash val="sysDash"/>
                    </a:lnT>
                    <a:lnB w="12700" cmpd="sng">
                      <a:solidFill>
                        <a:srgbClr val="00B050"/>
                      </a:solidFill>
                      <a:prstDash val="sysDash"/>
                    </a:lnB>
                    <a:solidFill>
                      <a:srgbClr val="FBF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328867"/>
                  </a:ext>
                </a:extLst>
              </a:tr>
            </a:tbl>
          </a:graphicData>
        </a:graphic>
      </p:graphicFrame>
      <p:sp>
        <p:nvSpPr>
          <p:cNvPr id="27" name="مستطيل مستدير الزوايا 19">
            <a:extLst>
              <a:ext uri="{FF2B5EF4-FFF2-40B4-BE49-F238E27FC236}">
                <a16:creationId xmlns:a16="http://schemas.microsoft.com/office/drawing/2014/main" id="{86EA907E-9D2D-4E51-8AD0-A0D90EE2B655}"/>
              </a:ext>
            </a:extLst>
          </p:cNvPr>
          <p:cNvSpPr/>
          <p:nvPr/>
        </p:nvSpPr>
        <p:spPr>
          <a:xfrm>
            <a:off x="12265329" y="2359262"/>
            <a:ext cx="993084" cy="5908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الأحد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8" name="مستطيل مستدير الزوايا 20">
            <a:extLst>
              <a:ext uri="{FF2B5EF4-FFF2-40B4-BE49-F238E27FC236}">
                <a16:creationId xmlns:a16="http://schemas.microsoft.com/office/drawing/2014/main" id="{22F57E3E-C5EF-462C-914D-254189CA80F3}"/>
              </a:ext>
            </a:extLst>
          </p:cNvPr>
          <p:cNvSpPr/>
          <p:nvPr/>
        </p:nvSpPr>
        <p:spPr>
          <a:xfrm>
            <a:off x="11172066" y="2359262"/>
            <a:ext cx="993084" cy="5908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الإثنين</a:t>
            </a:r>
          </a:p>
        </p:txBody>
      </p:sp>
      <p:sp>
        <p:nvSpPr>
          <p:cNvPr id="29" name="مستطيل مستدير الزوايا 21">
            <a:extLst>
              <a:ext uri="{FF2B5EF4-FFF2-40B4-BE49-F238E27FC236}">
                <a16:creationId xmlns:a16="http://schemas.microsoft.com/office/drawing/2014/main" id="{847418A4-4A5E-425F-9266-306CBFCBC98F}"/>
              </a:ext>
            </a:extLst>
          </p:cNvPr>
          <p:cNvSpPr/>
          <p:nvPr/>
        </p:nvSpPr>
        <p:spPr>
          <a:xfrm>
            <a:off x="10091515" y="2371733"/>
            <a:ext cx="993084" cy="5623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الثلاثاء</a:t>
            </a:r>
          </a:p>
        </p:txBody>
      </p:sp>
      <p:sp>
        <p:nvSpPr>
          <p:cNvPr id="30" name="مستطيل مستدير الزوايا 22">
            <a:extLst>
              <a:ext uri="{FF2B5EF4-FFF2-40B4-BE49-F238E27FC236}">
                <a16:creationId xmlns:a16="http://schemas.microsoft.com/office/drawing/2014/main" id="{81E893ED-EF23-46AC-AD90-44880AB93F14}"/>
              </a:ext>
            </a:extLst>
          </p:cNvPr>
          <p:cNvSpPr/>
          <p:nvPr/>
        </p:nvSpPr>
        <p:spPr>
          <a:xfrm>
            <a:off x="9027315" y="2388225"/>
            <a:ext cx="993084" cy="55362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الأربعاء</a:t>
            </a:r>
          </a:p>
        </p:txBody>
      </p:sp>
      <p:sp>
        <p:nvSpPr>
          <p:cNvPr id="31" name="مستطيل مستدير الزوايا 23">
            <a:extLst>
              <a:ext uri="{FF2B5EF4-FFF2-40B4-BE49-F238E27FC236}">
                <a16:creationId xmlns:a16="http://schemas.microsoft.com/office/drawing/2014/main" id="{E52B21B7-E473-4C62-B000-2D98DC0CCC2D}"/>
              </a:ext>
            </a:extLst>
          </p:cNvPr>
          <p:cNvSpPr/>
          <p:nvPr/>
        </p:nvSpPr>
        <p:spPr>
          <a:xfrm>
            <a:off x="11838825" y="3050906"/>
            <a:ext cx="993084" cy="5908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الخميس</a:t>
            </a:r>
          </a:p>
        </p:txBody>
      </p:sp>
      <p:sp>
        <p:nvSpPr>
          <p:cNvPr id="32" name="مستطيل مستدير الزوايا 24">
            <a:extLst>
              <a:ext uri="{FF2B5EF4-FFF2-40B4-BE49-F238E27FC236}">
                <a16:creationId xmlns:a16="http://schemas.microsoft.com/office/drawing/2014/main" id="{8E41BA56-398C-427E-9102-7CA1B31FEB58}"/>
              </a:ext>
            </a:extLst>
          </p:cNvPr>
          <p:cNvSpPr/>
          <p:nvPr/>
        </p:nvSpPr>
        <p:spPr>
          <a:xfrm>
            <a:off x="10718807" y="3065396"/>
            <a:ext cx="993084" cy="590852"/>
          </a:xfrm>
          <a:prstGeom prst="roundRect">
            <a:avLst/>
          </a:prstGeom>
          <a:solidFill>
            <a:srgbClr val="E6FCD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الجمعة</a:t>
            </a:r>
          </a:p>
        </p:txBody>
      </p:sp>
      <p:sp>
        <p:nvSpPr>
          <p:cNvPr id="33" name="مستطيل مستدير الزوايا 25">
            <a:extLst>
              <a:ext uri="{FF2B5EF4-FFF2-40B4-BE49-F238E27FC236}">
                <a16:creationId xmlns:a16="http://schemas.microsoft.com/office/drawing/2014/main" id="{4C9C32BA-A89D-48EF-96CE-2B39A281D9C0}"/>
              </a:ext>
            </a:extLst>
          </p:cNvPr>
          <p:cNvSpPr/>
          <p:nvPr/>
        </p:nvSpPr>
        <p:spPr>
          <a:xfrm>
            <a:off x="9569742" y="3088613"/>
            <a:ext cx="993084" cy="590852"/>
          </a:xfrm>
          <a:prstGeom prst="roundRect">
            <a:avLst/>
          </a:prstGeom>
          <a:solidFill>
            <a:srgbClr val="FFCCCC"/>
          </a:solidFill>
          <a:ln>
            <a:solidFill>
              <a:srgbClr val="FBB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السبت</a:t>
            </a:r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D81459D9-505D-40BF-8253-8F0C3189A23B}"/>
              </a:ext>
            </a:extLst>
          </p:cNvPr>
          <p:cNvSpPr/>
          <p:nvPr/>
        </p:nvSpPr>
        <p:spPr>
          <a:xfrm>
            <a:off x="11886382" y="3137249"/>
            <a:ext cx="922452" cy="43469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E6B02E35-BE54-4771-855E-CC35D7FD43D9}"/>
              </a:ext>
            </a:extLst>
          </p:cNvPr>
          <p:cNvSpPr/>
          <p:nvPr/>
        </p:nvSpPr>
        <p:spPr>
          <a:xfrm>
            <a:off x="1976621" y="1892763"/>
            <a:ext cx="540073" cy="391109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12C433F0-CB6E-42D6-B554-2853F448C3CB}"/>
              </a:ext>
            </a:extLst>
          </p:cNvPr>
          <p:cNvSpPr/>
          <p:nvPr/>
        </p:nvSpPr>
        <p:spPr>
          <a:xfrm>
            <a:off x="7315074" y="2375540"/>
            <a:ext cx="1035327" cy="270457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37" name="جدول 36">
            <a:extLst>
              <a:ext uri="{FF2B5EF4-FFF2-40B4-BE49-F238E27FC236}">
                <a16:creationId xmlns:a16="http://schemas.microsoft.com/office/drawing/2014/main" id="{CB13A80E-C696-4C0D-8060-F97ED5DE86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328430"/>
              </p:ext>
            </p:extLst>
          </p:nvPr>
        </p:nvGraphicFramePr>
        <p:xfrm>
          <a:off x="785544" y="5658648"/>
          <a:ext cx="1461114" cy="463904"/>
        </p:xfrm>
        <a:graphic>
          <a:graphicData uri="http://schemas.openxmlformats.org/drawingml/2006/table">
            <a:tbl>
              <a:tblPr rtl="1"/>
              <a:tblGrid>
                <a:gridCol w="1461114">
                  <a:extLst>
                    <a:ext uri="{9D8B030D-6E8A-4147-A177-3AD203B41FA5}">
                      <a16:colId xmlns:a16="http://schemas.microsoft.com/office/drawing/2014/main" val="230455887"/>
                    </a:ext>
                  </a:extLst>
                </a:gridCol>
              </a:tblGrid>
              <a:tr h="46390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ممطر</a:t>
                      </a:r>
                    </a:p>
                  </a:txBody>
                  <a:tcPr>
                    <a:lnL w="12700" cmpd="sng">
                      <a:solidFill>
                        <a:srgbClr val="00B050"/>
                      </a:solidFill>
                      <a:prstDash val="sysDash"/>
                    </a:lnL>
                    <a:lnR w="12700" cmpd="sng">
                      <a:solidFill>
                        <a:srgbClr val="00B050"/>
                      </a:solidFill>
                      <a:prstDash val="sysDash"/>
                    </a:lnR>
                    <a:lnT w="12700" cmpd="sng">
                      <a:solidFill>
                        <a:srgbClr val="00B050"/>
                      </a:solidFill>
                      <a:prstDash val="sysDash"/>
                    </a:lnT>
                    <a:lnB w="12700" cmpd="sng">
                      <a:solidFill>
                        <a:srgbClr val="00B050"/>
                      </a:solidFill>
                      <a:prstDash val="sysDash"/>
                    </a:lnB>
                    <a:solidFill>
                      <a:srgbClr val="FBF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328867"/>
                  </a:ext>
                </a:extLst>
              </a:tr>
            </a:tbl>
          </a:graphicData>
        </a:graphic>
      </p:graphicFrame>
      <p:graphicFrame>
        <p:nvGraphicFramePr>
          <p:cNvPr id="38" name="جدول 37">
            <a:extLst>
              <a:ext uri="{FF2B5EF4-FFF2-40B4-BE49-F238E27FC236}">
                <a16:creationId xmlns:a16="http://schemas.microsoft.com/office/drawing/2014/main" id="{EC9E4FA8-C6A7-4659-91AD-935876688A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980788"/>
              </p:ext>
            </p:extLst>
          </p:nvPr>
        </p:nvGraphicFramePr>
        <p:xfrm>
          <a:off x="4649907" y="5713990"/>
          <a:ext cx="1736433" cy="463904"/>
        </p:xfrm>
        <a:graphic>
          <a:graphicData uri="http://schemas.openxmlformats.org/drawingml/2006/table">
            <a:tbl>
              <a:tblPr rtl="1"/>
              <a:tblGrid>
                <a:gridCol w="1736433">
                  <a:extLst>
                    <a:ext uri="{9D8B030D-6E8A-4147-A177-3AD203B41FA5}">
                      <a16:colId xmlns:a16="http://schemas.microsoft.com/office/drawing/2014/main" val="230455887"/>
                    </a:ext>
                  </a:extLst>
                </a:gridCol>
              </a:tblGrid>
              <a:tr h="46390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مشمس</a:t>
                      </a:r>
                    </a:p>
                  </a:txBody>
                  <a:tcPr>
                    <a:lnL w="12700" cmpd="sng">
                      <a:solidFill>
                        <a:srgbClr val="00B050"/>
                      </a:solidFill>
                      <a:prstDash val="sysDash"/>
                    </a:lnL>
                    <a:lnR w="12700" cmpd="sng">
                      <a:solidFill>
                        <a:srgbClr val="00B050"/>
                      </a:solidFill>
                      <a:prstDash val="sysDash"/>
                    </a:lnR>
                    <a:lnT w="12700" cmpd="sng">
                      <a:solidFill>
                        <a:srgbClr val="00B050"/>
                      </a:solidFill>
                      <a:prstDash val="sysDash"/>
                    </a:lnT>
                    <a:lnB w="12700" cmpd="sng">
                      <a:solidFill>
                        <a:srgbClr val="00B050"/>
                      </a:solidFill>
                      <a:prstDash val="sysDash"/>
                    </a:lnB>
                    <a:solidFill>
                      <a:srgbClr val="FBF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328867"/>
                  </a:ext>
                </a:extLst>
              </a:tr>
            </a:tbl>
          </a:graphicData>
        </a:graphic>
      </p:graphicFrame>
      <p:graphicFrame>
        <p:nvGraphicFramePr>
          <p:cNvPr id="39" name="جدول 38">
            <a:extLst>
              <a:ext uri="{FF2B5EF4-FFF2-40B4-BE49-F238E27FC236}">
                <a16:creationId xmlns:a16="http://schemas.microsoft.com/office/drawing/2014/main" id="{B847486A-8C1E-43A0-B9FA-29CE4E557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083540"/>
              </p:ext>
            </p:extLst>
          </p:nvPr>
        </p:nvGraphicFramePr>
        <p:xfrm>
          <a:off x="2773478" y="5691433"/>
          <a:ext cx="1461114" cy="463904"/>
        </p:xfrm>
        <a:graphic>
          <a:graphicData uri="http://schemas.openxmlformats.org/drawingml/2006/table">
            <a:tbl>
              <a:tblPr rtl="1"/>
              <a:tblGrid>
                <a:gridCol w="1461114">
                  <a:extLst>
                    <a:ext uri="{9D8B030D-6E8A-4147-A177-3AD203B41FA5}">
                      <a16:colId xmlns:a16="http://schemas.microsoft.com/office/drawing/2014/main" val="230455887"/>
                    </a:ext>
                  </a:extLst>
                </a:gridCol>
              </a:tblGrid>
              <a:tr h="46390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غائم</a:t>
                      </a:r>
                    </a:p>
                  </a:txBody>
                  <a:tcPr>
                    <a:lnL w="12700" cmpd="sng">
                      <a:solidFill>
                        <a:srgbClr val="00B050"/>
                      </a:solidFill>
                      <a:prstDash val="sysDash"/>
                    </a:lnL>
                    <a:lnR w="12700" cmpd="sng">
                      <a:solidFill>
                        <a:srgbClr val="00B050"/>
                      </a:solidFill>
                      <a:prstDash val="sysDash"/>
                    </a:lnR>
                    <a:lnT w="12700" cmpd="sng">
                      <a:solidFill>
                        <a:srgbClr val="00B050"/>
                      </a:solidFill>
                      <a:prstDash val="sysDash"/>
                    </a:lnT>
                    <a:lnB w="12700" cmpd="sng">
                      <a:solidFill>
                        <a:srgbClr val="00B050"/>
                      </a:solidFill>
                      <a:prstDash val="sysDash"/>
                    </a:lnB>
                    <a:solidFill>
                      <a:srgbClr val="FBF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328867"/>
                  </a:ext>
                </a:extLst>
              </a:tr>
            </a:tbl>
          </a:graphicData>
        </a:graphic>
      </p:graphicFrame>
      <p:pic>
        <p:nvPicPr>
          <p:cNvPr id="4" name="图片 15">
            <a:extLst>
              <a:ext uri="{FF2B5EF4-FFF2-40B4-BE49-F238E27FC236}">
                <a16:creationId xmlns:a16="http://schemas.microsoft.com/office/drawing/2014/main" id="{44DC112A-23AD-4C06-9B35-CB090666F4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130" y="3352560"/>
            <a:ext cx="3492195" cy="4483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001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90980"/>
            <a:ext cx="13450006" cy="61686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353" y="937255"/>
            <a:ext cx="5337957" cy="75484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3" y="1022000"/>
            <a:ext cx="7539879" cy="432724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53390" y="1857572"/>
            <a:ext cx="18473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07212"/>
            <a:endParaRPr lang="zh-CN" altLang="en-US" sz="16600" dirty="0">
              <a:solidFill>
                <a:srgbClr val="FFC000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23"/>
          <a:stretch/>
        </p:blipFill>
        <p:spPr>
          <a:xfrm rot="956664">
            <a:off x="7403990" y="358538"/>
            <a:ext cx="6294959" cy="23606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72" y="4601994"/>
            <a:ext cx="3807268" cy="3221450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27F8B44F-342A-44AB-B23F-E60E288015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2" y="1298976"/>
            <a:ext cx="4404989" cy="2239461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60D4817E-2643-4899-B3BE-84C836BC87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1235125"/>
            <a:ext cx="3650202" cy="2303312"/>
          </a:xfrm>
          <a:prstGeom prst="rect">
            <a:avLst/>
          </a:prstGeom>
        </p:spPr>
      </p:pic>
      <p:sp>
        <p:nvSpPr>
          <p:cNvPr id="21" name="文本框 4">
            <a:extLst>
              <a:ext uri="{FF2B5EF4-FFF2-40B4-BE49-F238E27FC236}">
                <a16:creationId xmlns:a16="http://schemas.microsoft.com/office/drawing/2014/main" id="{0CB2E163-3AF8-4E83-B04E-70A744D54DB9}"/>
              </a:ext>
            </a:extLst>
          </p:cNvPr>
          <p:cNvSpPr txBox="1"/>
          <p:nvPr/>
        </p:nvSpPr>
        <p:spPr>
          <a:xfrm rot="21120563">
            <a:off x="929379" y="2656980"/>
            <a:ext cx="3859511" cy="584616"/>
          </a:xfrm>
          <a:prstGeom prst="rect">
            <a:avLst/>
          </a:prstGeom>
          <a:noFill/>
        </p:spPr>
        <p:txBody>
          <a:bodyPr wrap="square" lIns="91277" tIns="45641" rIns="91277" bIns="45641" rtlCol="0">
            <a:spAutoFit/>
          </a:bodyPr>
          <a:lstStyle/>
          <a:p>
            <a:pPr algn="ctr"/>
            <a:r>
              <a:rPr lang="ar-SA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الحضور والغياب</a:t>
            </a:r>
          </a:p>
        </p:txBody>
      </p:sp>
    </p:spTree>
    <p:extLst>
      <p:ext uri="{BB962C8B-B14F-4D97-AF65-F5344CB8AC3E}">
        <p14:creationId xmlns:p14="http://schemas.microsoft.com/office/powerpoint/2010/main" val="366909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0EC55C73-9163-4EB9-8D26-2C1791436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75"/>
          <a:stretch/>
        </p:blipFill>
        <p:spPr>
          <a:xfrm>
            <a:off x="10167748" y="2406760"/>
            <a:ext cx="2491696" cy="217036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E675511-DC64-4F07-9090-1462CEE50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4711" y="4493955"/>
            <a:ext cx="2465981" cy="217036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8E7C220-871E-471E-8899-0DBE7B2DF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844" y="4516533"/>
            <a:ext cx="2465981" cy="217036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C205D51-FBAA-4FE2-8B59-7C46D5D7A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179" y="2402893"/>
            <a:ext cx="2377646" cy="217036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5446A78-C022-4F2E-9398-6347C7E7D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537" y="4542680"/>
            <a:ext cx="2359356" cy="217036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5C79690-326E-459C-A20C-0E67FFB63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435" y="2408108"/>
            <a:ext cx="2359356" cy="217036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15E69E0-3187-4A4A-8291-A394FED52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708" y="4559394"/>
            <a:ext cx="2359356" cy="2170364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A5C21F75-E052-4547-BCE6-0C4A50A5E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63" y="4516532"/>
            <a:ext cx="2518356" cy="2213225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397C9BB-3FF8-4552-A6C9-A0D94BE8E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63" y="2402891"/>
            <a:ext cx="2521542" cy="2170365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809AED9-2EB2-4464-807A-672C6D8FD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297" y="485113"/>
            <a:ext cx="2359356" cy="1949237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5A248815-549D-4C04-ACFE-D41E1D3A3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9717" y="254639"/>
            <a:ext cx="2104448" cy="2262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0D4369E2-D637-4060-9F44-11A59182E6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57"/>
          <a:stretch/>
        </p:blipFill>
        <p:spPr>
          <a:xfrm>
            <a:off x="4390528" y="502092"/>
            <a:ext cx="2275448" cy="1949237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C3DFB71A-27BB-4F86-BCFF-54529B3D5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287" y="506536"/>
            <a:ext cx="2104214" cy="1944793"/>
          </a:xfrm>
          <a:prstGeom prst="rect">
            <a:avLst/>
          </a:prstGeom>
        </p:spPr>
      </p:pic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B6DA9629-382F-4387-A280-1900AC2173A9}"/>
              </a:ext>
            </a:extLst>
          </p:cNvPr>
          <p:cNvSpPr/>
          <p:nvPr/>
        </p:nvSpPr>
        <p:spPr>
          <a:xfrm>
            <a:off x="10422747" y="1933424"/>
            <a:ext cx="904203" cy="360002"/>
          </a:xfrm>
          <a:prstGeom prst="roundRect">
            <a:avLst/>
          </a:prstGeom>
          <a:solidFill>
            <a:srgbClr val="FCBA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6ED57E54-CF8E-4863-ACEB-874D25AFDE2C}"/>
              </a:ext>
            </a:extLst>
          </p:cNvPr>
          <p:cNvSpPr txBox="1"/>
          <p:nvPr/>
        </p:nvSpPr>
        <p:spPr>
          <a:xfrm>
            <a:off x="10390536" y="1881722"/>
            <a:ext cx="8296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لمى</a:t>
            </a:r>
          </a:p>
        </p:txBody>
      </p:sp>
      <p:sp>
        <p:nvSpPr>
          <p:cNvPr id="42" name="مستطيل: زوايا مستديرة 41">
            <a:extLst>
              <a:ext uri="{FF2B5EF4-FFF2-40B4-BE49-F238E27FC236}">
                <a16:creationId xmlns:a16="http://schemas.microsoft.com/office/drawing/2014/main" id="{00ED4A7F-F832-445E-8917-7889925FF413}"/>
              </a:ext>
            </a:extLst>
          </p:cNvPr>
          <p:cNvSpPr/>
          <p:nvPr/>
        </p:nvSpPr>
        <p:spPr>
          <a:xfrm>
            <a:off x="5597052" y="1882837"/>
            <a:ext cx="928026" cy="456420"/>
          </a:xfrm>
          <a:prstGeom prst="roundRect">
            <a:avLst/>
          </a:prstGeom>
          <a:solidFill>
            <a:srgbClr val="FCBA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11334BF8-0F0A-46B6-9CE5-FA35013D4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9213" y="3998200"/>
            <a:ext cx="1012024" cy="499915"/>
          </a:xfrm>
          <a:prstGeom prst="rect">
            <a:avLst/>
          </a:prstGeom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AD78B69D-59BC-4563-8299-095698D17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2998" y="6148216"/>
            <a:ext cx="1012024" cy="499915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D18AEED0-EFFB-4597-BDEF-B53F1356A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4713" y="6174700"/>
            <a:ext cx="1009446" cy="501467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71050095-1646-4A8B-84EB-E97E2899E3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9105" y="6112811"/>
            <a:ext cx="1012024" cy="499915"/>
          </a:xfrm>
          <a:prstGeom prst="rect">
            <a:avLst/>
          </a:prstGeom>
        </p:spPr>
      </p:pic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F3F7C437-DF26-4E3E-8BC7-D4F10C0F52C4}"/>
              </a:ext>
            </a:extLst>
          </p:cNvPr>
          <p:cNvSpPr/>
          <p:nvPr/>
        </p:nvSpPr>
        <p:spPr>
          <a:xfrm>
            <a:off x="12127829" y="1937314"/>
            <a:ext cx="908311" cy="40868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جواد</a:t>
            </a:r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73F23CB3-2689-4F3B-A42A-7F307AEAA2BE}"/>
              </a:ext>
            </a:extLst>
          </p:cNvPr>
          <p:cNvSpPr/>
          <p:nvPr/>
        </p:nvSpPr>
        <p:spPr>
          <a:xfrm>
            <a:off x="3080549" y="1929852"/>
            <a:ext cx="908311" cy="40868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DACEE59C-3F90-4082-9161-319C7AD6F6A2}"/>
              </a:ext>
            </a:extLst>
          </p:cNvPr>
          <p:cNvSpPr/>
          <p:nvPr/>
        </p:nvSpPr>
        <p:spPr>
          <a:xfrm>
            <a:off x="6696838" y="3945894"/>
            <a:ext cx="950295" cy="47201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FFE7A5DC-D566-4D3A-BCF7-F9C386206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9540" y="4023576"/>
            <a:ext cx="926672" cy="426757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B51B1D83-0102-460B-944C-96CBCCB185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5661" y="6185969"/>
            <a:ext cx="926672" cy="426757"/>
          </a:xfrm>
          <a:prstGeom prst="rect">
            <a:avLst/>
          </a:prstGeom>
        </p:spPr>
      </p:pic>
      <p:pic>
        <p:nvPicPr>
          <p:cNvPr id="54" name="صورة 53">
            <a:extLst>
              <a:ext uri="{FF2B5EF4-FFF2-40B4-BE49-F238E27FC236}">
                <a16:creationId xmlns:a16="http://schemas.microsoft.com/office/drawing/2014/main" id="{18D80BC8-9859-4D52-9B71-4482C6FF68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82758" y="4060271"/>
            <a:ext cx="926672" cy="426757"/>
          </a:xfrm>
          <a:prstGeom prst="rect">
            <a:avLst/>
          </a:prstGeom>
        </p:spPr>
      </p:pic>
      <p:sp>
        <p:nvSpPr>
          <p:cNvPr id="55" name="مربع نص 54">
            <a:extLst>
              <a:ext uri="{FF2B5EF4-FFF2-40B4-BE49-F238E27FC236}">
                <a16:creationId xmlns:a16="http://schemas.microsoft.com/office/drawing/2014/main" id="{1F7D97E0-0CEF-4645-802E-85B5A13E6734}"/>
              </a:ext>
            </a:extLst>
          </p:cNvPr>
          <p:cNvSpPr txBox="1"/>
          <p:nvPr/>
        </p:nvSpPr>
        <p:spPr>
          <a:xfrm>
            <a:off x="5706060" y="1920919"/>
            <a:ext cx="9642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بوران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857E7A88-A03A-4623-9A93-58D802F08036}"/>
              </a:ext>
            </a:extLst>
          </p:cNvPr>
          <p:cNvSpPr txBox="1"/>
          <p:nvPr/>
        </p:nvSpPr>
        <p:spPr>
          <a:xfrm>
            <a:off x="11850115" y="4087955"/>
            <a:ext cx="71606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فراس</a:t>
            </a: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C75F15FB-E054-46ED-AF65-C2B732AF2B60}"/>
              </a:ext>
            </a:extLst>
          </p:cNvPr>
          <p:cNvSpPr txBox="1"/>
          <p:nvPr/>
        </p:nvSpPr>
        <p:spPr>
          <a:xfrm>
            <a:off x="9314209" y="4003686"/>
            <a:ext cx="61732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err="1"/>
              <a:t>رتيل</a:t>
            </a:r>
            <a:endParaRPr lang="ar-SA" sz="2000" b="1" dirty="0"/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A08086CB-F3D0-46FF-BF34-1CE3BDB86381}"/>
              </a:ext>
            </a:extLst>
          </p:cNvPr>
          <p:cNvSpPr txBox="1"/>
          <p:nvPr/>
        </p:nvSpPr>
        <p:spPr>
          <a:xfrm>
            <a:off x="6914233" y="3998392"/>
            <a:ext cx="6714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محمد</a:t>
            </a: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BB570566-59E4-4845-9369-855A9BB7117D}"/>
              </a:ext>
            </a:extLst>
          </p:cNvPr>
          <p:cNvSpPr txBox="1"/>
          <p:nvPr/>
        </p:nvSpPr>
        <p:spPr>
          <a:xfrm>
            <a:off x="2399721" y="3967615"/>
            <a:ext cx="7197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فرج</a:t>
            </a: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34583E68-C6C3-4B98-BACD-747099E06FBF}"/>
              </a:ext>
            </a:extLst>
          </p:cNvPr>
          <p:cNvSpPr txBox="1"/>
          <p:nvPr/>
        </p:nvSpPr>
        <p:spPr>
          <a:xfrm>
            <a:off x="11872046" y="6185969"/>
            <a:ext cx="6722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تالا</a:t>
            </a: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2CAAAC69-D592-46FE-81D1-8BE56D15B846}"/>
              </a:ext>
            </a:extLst>
          </p:cNvPr>
          <p:cNvSpPr txBox="1"/>
          <p:nvPr/>
        </p:nvSpPr>
        <p:spPr>
          <a:xfrm>
            <a:off x="9341420" y="6165429"/>
            <a:ext cx="7861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البندري</a:t>
            </a:r>
            <a:endParaRPr lang="ar-SA" sz="1400" b="1" dirty="0"/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4374FD7A-44EF-4E54-B700-94747C568A83}"/>
              </a:ext>
            </a:extLst>
          </p:cNvPr>
          <p:cNvSpPr txBox="1"/>
          <p:nvPr/>
        </p:nvSpPr>
        <p:spPr>
          <a:xfrm>
            <a:off x="7030840" y="6192927"/>
            <a:ext cx="61629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ثامر</a:t>
            </a:r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E093B3A2-F9A5-477D-8B02-325D87282BE9}"/>
              </a:ext>
            </a:extLst>
          </p:cNvPr>
          <p:cNvSpPr txBox="1"/>
          <p:nvPr/>
        </p:nvSpPr>
        <p:spPr>
          <a:xfrm>
            <a:off x="4784965" y="6231568"/>
            <a:ext cx="7506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روز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621E782-401E-4A25-B746-34413AA991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3121" y="6303001"/>
            <a:ext cx="926672" cy="42675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DFCB7E5-4210-42DE-8ED9-BD2E5EB1041E}"/>
              </a:ext>
            </a:extLst>
          </p:cNvPr>
          <p:cNvSpPr txBox="1"/>
          <p:nvPr/>
        </p:nvSpPr>
        <p:spPr>
          <a:xfrm>
            <a:off x="2230287" y="6215748"/>
            <a:ext cx="7506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محمد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2BFE85E-1A4E-42ED-8DDD-694A21FA8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494" y="467451"/>
            <a:ext cx="2359356" cy="1949237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69131A7-B0B7-4FCD-9151-9180E140B069}"/>
              </a:ext>
            </a:extLst>
          </p:cNvPr>
          <p:cNvSpPr/>
          <p:nvPr/>
        </p:nvSpPr>
        <p:spPr>
          <a:xfrm>
            <a:off x="7853764" y="1891415"/>
            <a:ext cx="908311" cy="40868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tx1"/>
                </a:solidFill>
              </a:rPr>
              <a:t>عبد الرحمن</a:t>
            </a:r>
          </a:p>
        </p:txBody>
      </p:sp>
      <p:pic>
        <p:nvPicPr>
          <p:cNvPr id="87" name="صورة 86">
            <a:extLst>
              <a:ext uri="{FF2B5EF4-FFF2-40B4-BE49-F238E27FC236}">
                <a16:creationId xmlns:a16="http://schemas.microsoft.com/office/drawing/2014/main" id="{47E66D24-C28D-415D-A3FD-7F7670DF1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34" y="196032"/>
            <a:ext cx="2359356" cy="2262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" name="صورة 88">
            <a:extLst>
              <a:ext uri="{FF2B5EF4-FFF2-40B4-BE49-F238E27FC236}">
                <a16:creationId xmlns:a16="http://schemas.microsoft.com/office/drawing/2014/main" id="{BA8C8137-C51C-4FD9-90E8-C983F335F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410" y="2406760"/>
            <a:ext cx="2359356" cy="2170364"/>
          </a:xfrm>
          <a:prstGeom prst="rect">
            <a:avLst/>
          </a:prstGeom>
        </p:spPr>
      </p:pic>
      <p:pic>
        <p:nvPicPr>
          <p:cNvPr id="92" name="صورة 91">
            <a:extLst>
              <a:ext uri="{FF2B5EF4-FFF2-40B4-BE49-F238E27FC236}">
                <a16:creationId xmlns:a16="http://schemas.microsoft.com/office/drawing/2014/main" id="{9DE12305-D6D1-445B-8639-056DB327ED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4443" y="3989387"/>
            <a:ext cx="1009446" cy="501467"/>
          </a:xfrm>
          <a:prstGeom prst="rect">
            <a:avLst/>
          </a:prstGeom>
        </p:spPr>
      </p:pic>
      <p:sp>
        <p:nvSpPr>
          <p:cNvPr id="94" name="مربع نص 93">
            <a:extLst>
              <a:ext uri="{FF2B5EF4-FFF2-40B4-BE49-F238E27FC236}">
                <a16:creationId xmlns:a16="http://schemas.microsoft.com/office/drawing/2014/main" id="{1DE726F6-3CF0-48D6-ACA7-0DE63665E969}"/>
              </a:ext>
            </a:extLst>
          </p:cNvPr>
          <p:cNvSpPr txBox="1"/>
          <p:nvPr/>
        </p:nvSpPr>
        <p:spPr>
          <a:xfrm rot="10429027" flipV="1">
            <a:off x="4666025" y="4081532"/>
            <a:ext cx="7267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ريمان</a:t>
            </a:r>
          </a:p>
        </p:txBody>
      </p:sp>
      <p:sp>
        <p:nvSpPr>
          <p:cNvPr id="97" name="مربع نص 96">
            <a:extLst>
              <a:ext uri="{FF2B5EF4-FFF2-40B4-BE49-F238E27FC236}">
                <a16:creationId xmlns:a16="http://schemas.microsoft.com/office/drawing/2014/main" id="{7E14FBDC-4B70-44B5-9015-1ADCDCC16848}"/>
              </a:ext>
            </a:extLst>
          </p:cNvPr>
          <p:cNvSpPr txBox="1"/>
          <p:nvPr/>
        </p:nvSpPr>
        <p:spPr>
          <a:xfrm>
            <a:off x="3123469" y="1910985"/>
            <a:ext cx="7370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خالد</a:t>
            </a:r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DD27EECD-12E8-4EFA-ABC6-9ADF54D741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443" y="1847047"/>
            <a:ext cx="926672" cy="426757"/>
          </a:xfrm>
          <a:prstGeom prst="rect">
            <a:avLst/>
          </a:prstGeom>
        </p:spPr>
      </p:pic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3A16CD7C-17B0-4D65-BB94-92ECC6242FEB}"/>
              </a:ext>
            </a:extLst>
          </p:cNvPr>
          <p:cNvSpPr txBox="1"/>
          <p:nvPr/>
        </p:nvSpPr>
        <p:spPr>
          <a:xfrm>
            <a:off x="1311946" y="1800416"/>
            <a:ext cx="7506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نايف</a:t>
            </a:r>
          </a:p>
        </p:txBody>
      </p:sp>
    </p:spTree>
    <p:extLst>
      <p:ext uri="{BB962C8B-B14F-4D97-AF65-F5344CB8AC3E}">
        <p14:creationId xmlns:p14="http://schemas.microsoft.com/office/powerpoint/2010/main" val="33900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2" grpId="0" animBg="1"/>
      <p:bldP spid="49" grpId="0" animBg="1"/>
      <p:bldP spid="50" grpId="0" animBg="1"/>
      <p:bldP spid="51" grpId="0" animBg="1"/>
      <p:bldP spid="55" grpId="0"/>
      <p:bldP spid="57" grpId="0"/>
      <p:bldP spid="58" grpId="0"/>
      <p:bldP spid="59" grpId="0"/>
      <p:bldP spid="61" grpId="0"/>
      <p:bldP spid="62" grpId="0"/>
      <p:bldP spid="63" grpId="0"/>
      <p:bldP spid="64" grpId="0"/>
      <p:bldP spid="65" grpId="0"/>
      <p:bldP spid="5" grpId="0"/>
      <p:bldP spid="7" grpId="0" animBg="1"/>
      <p:bldP spid="94" grpId="0"/>
      <p:bldP spid="97" grpId="0"/>
      <p:bldP spid="10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90980"/>
            <a:ext cx="13450006" cy="6168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80" y="449451"/>
            <a:ext cx="8307693" cy="460047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53390" y="1857572"/>
            <a:ext cx="18473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07212"/>
            <a:endParaRPr lang="zh-CN" altLang="en-US" sz="16600" dirty="0">
              <a:solidFill>
                <a:srgbClr val="FFC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72" y="4601994"/>
            <a:ext cx="3807268" cy="322145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DF85102-B8E8-446F-B374-A8B62BCED5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290" y="406814"/>
            <a:ext cx="3354998" cy="2774197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4B081577-78BE-4701-8903-F8EA6B39D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80" y="603762"/>
            <a:ext cx="4376170" cy="2500668"/>
          </a:xfrm>
          <a:prstGeom prst="rect">
            <a:avLst/>
          </a:prstGeom>
        </p:spPr>
      </p:pic>
      <p:sp>
        <p:nvSpPr>
          <p:cNvPr id="13" name="文本框 4">
            <a:extLst>
              <a:ext uri="{FF2B5EF4-FFF2-40B4-BE49-F238E27FC236}">
                <a16:creationId xmlns:a16="http://schemas.microsoft.com/office/drawing/2014/main" id="{F89D8F21-54EB-4358-82B0-9580DF4D5C04}"/>
              </a:ext>
            </a:extLst>
          </p:cNvPr>
          <p:cNvSpPr txBox="1"/>
          <p:nvPr/>
        </p:nvSpPr>
        <p:spPr>
          <a:xfrm rot="21120563">
            <a:off x="4871819" y="1962355"/>
            <a:ext cx="3497942" cy="784774"/>
          </a:xfrm>
          <a:prstGeom prst="rect">
            <a:avLst/>
          </a:prstGeom>
          <a:noFill/>
        </p:spPr>
        <p:txBody>
          <a:bodyPr wrap="square" lIns="91277" tIns="45641" rIns="91277" bIns="45641" rtlCol="0">
            <a:spAutoFit/>
          </a:bodyPr>
          <a:lstStyle/>
          <a:p>
            <a:pPr algn="ctr"/>
            <a:r>
              <a:rPr lang="ar-SA" altLang="zh-CN" sz="4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الحساب</a:t>
            </a:r>
          </a:p>
        </p:txBody>
      </p:sp>
    </p:spTree>
    <p:extLst>
      <p:ext uri="{BB962C8B-B14F-4D97-AF65-F5344CB8AC3E}">
        <p14:creationId xmlns:p14="http://schemas.microsoft.com/office/powerpoint/2010/main" val="26976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0DFB214C-E045-44BD-BEB3-0DAEB8451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1779" r="7415" b="10691"/>
          <a:stretch/>
        </p:blipFill>
        <p:spPr>
          <a:xfrm>
            <a:off x="0" y="1"/>
            <a:ext cx="13439775" cy="7559674"/>
          </a:xfrm>
          <a:prstGeom prst="rect">
            <a:avLst/>
          </a:prstGeom>
        </p:spPr>
      </p:pic>
      <p:pic>
        <p:nvPicPr>
          <p:cNvPr id="20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982C8C-5C92-4F6B-9603-46F413B9D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24" t="23807" r="3925" b="13068"/>
          <a:stretch/>
        </p:blipFill>
        <p:spPr>
          <a:xfrm>
            <a:off x="1720312" y="2836190"/>
            <a:ext cx="1999281" cy="2619213"/>
          </a:xfrm>
          <a:prstGeom prst="rect">
            <a:avLst/>
          </a:prstGeom>
        </p:spPr>
      </p:pic>
      <p:sp>
        <p:nvSpPr>
          <p:cNvPr id="14" name="وسيلة شرح على شكل سحابة 15">
            <a:extLst>
              <a:ext uri="{FF2B5EF4-FFF2-40B4-BE49-F238E27FC236}">
                <a16:creationId xmlns:a16="http://schemas.microsoft.com/office/drawing/2014/main" id="{3A49227E-20D5-4981-80D0-30800CA162BB}"/>
              </a:ext>
            </a:extLst>
          </p:cNvPr>
          <p:cNvSpPr/>
          <p:nvPr/>
        </p:nvSpPr>
        <p:spPr>
          <a:xfrm rot="456389">
            <a:off x="9538917" y="1525043"/>
            <a:ext cx="3163392" cy="1390621"/>
          </a:xfrm>
          <a:prstGeom prst="cloudCallout">
            <a:avLst>
              <a:gd name="adj1" fmla="val -33971"/>
              <a:gd name="adj2" fmla="val 76177"/>
            </a:avLst>
          </a:prstGeom>
          <a:solidFill>
            <a:srgbClr val="E0FEAE"/>
          </a:solidFill>
          <a:ln>
            <a:solidFill>
              <a:srgbClr val="E0F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7" tIns="45641" rIns="91277" bIns="45641"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مفهوم </a:t>
            </a:r>
          </a:p>
          <a:p>
            <a:pPr algn="ctr"/>
            <a:r>
              <a:rPr lang="ar-SA" sz="2400" dirty="0">
                <a:solidFill>
                  <a:schemeClr val="tx1"/>
                </a:solidFill>
              </a:rPr>
              <a:t>الأشكال الهندسية</a:t>
            </a:r>
          </a:p>
        </p:txBody>
      </p:sp>
      <p:pic>
        <p:nvPicPr>
          <p:cNvPr id="5" name="Picture 14" descr="ROMBO CARA COLOR">
            <a:extLst>
              <a:ext uri="{FF2B5EF4-FFF2-40B4-BE49-F238E27FC236}">
                <a16:creationId xmlns:a16="http://schemas.microsoft.com/office/drawing/2014/main" id="{F1A96268-F364-4BA4-B2DC-7DB111139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59688" y="3189069"/>
            <a:ext cx="2855362" cy="3096344"/>
          </a:xfrm>
          <a:prstGeom prst="rect">
            <a:avLst/>
          </a:prstGeom>
          <a:noFill/>
        </p:spPr>
      </p:pic>
      <p:pic>
        <p:nvPicPr>
          <p:cNvPr id="6" name="Picture 2" descr=" ">
            <a:extLst>
              <a:ext uri="{FF2B5EF4-FFF2-40B4-BE49-F238E27FC236}">
                <a16:creationId xmlns:a16="http://schemas.microsoft.com/office/drawing/2014/main" id="{25CA6A66-911A-4A0C-BE6D-F6933EF4B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7276"/>
          <a:stretch>
            <a:fillRect/>
          </a:stretch>
        </p:blipFill>
        <p:spPr bwMode="auto">
          <a:xfrm>
            <a:off x="7615050" y="3118913"/>
            <a:ext cx="3046091" cy="3157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15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 ">
            <a:extLst>
              <a:ext uri="{FF2B5EF4-FFF2-40B4-BE49-F238E27FC236}">
                <a16:creationId xmlns:a16="http://schemas.microsoft.com/office/drawing/2014/main" id="{A9082475-F3E2-47A3-97DF-43C174310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7276"/>
          <a:stretch>
            <a:fillRect/>
          </a:stretch>
        </p:blipFill>
        <p:spPr bwMode="auto">
          <a:xfrm>
            <a:off x="3516537" y="-266981"/>
            <a:ext cx="5917546" cy="6133964"/>
          </a:xfrm>
          <a:prstGeom prst="rect">
            <a:avLst/>
          </a:prstGeom>
          <a:noFill/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C340C0D3-F2C0-43A5-AAA6-69AB8DF6D019}"/>
              </a:ext>
            </a:extLst>
          </p:cNvPr>
          <p:cNvSpPr txBox="1"/>
          <p:nvPr/>
        </p:nvSpPr>
        <p:spPr>
          <a:xfrm>
            <a:off x="3146155" y="5586280"/>
            <a:ext cx="628792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cs typeface="DecoType Naskh" pitchFamily="2" charset="-78"/>
              </a:rPr>
              <a:t>أنا النجمة ولدي </a:t>
            </a:r>
            <a:r>
              <a:rPr lang="ar-SA" sz="4000" dirty="0">
                <a:solidFill>
                  <a:srgbClr val="FF0000"/>
                </a:solidFill>
                <a:cs typeface="DecoType Naskh" pitchFamily="2" charset="-78"/>
              </a:rPr>
              <a:t>10 </a:t>
            </a:r>
            <a:r>
              <a:rPr lang="ar-SA" sz="4000" dirty="0">
                <a:cs typeface="DecoType Naskh" pitchFamily="2" charset="-78"/>
              </a:rPr>
              <a:t>زوايا حادة</a:t>
            </a:r>
            <a:endParaRPr lang="ar-AE" sz="4000" dirty="0">
              <a:cs typeface="DecoType Naskh" pitchFamily="2" charset="-78"/>
            </a:endParaRPr>
          </a:p>
        </p:txBody>
      </p:sp>
      <p:pic>
        <p:nvPicPr>
          <p:cNvPr id="9" name="图片 16">
            <a:extLst>
              <a:ext uri="{FF2B5EF4-FFF2-40B4-BE49-F238E27FC236}">
                <a16:creationId xmlns:a16="http://schemas.microsoft.com/office/drawing/2014/main" id="{29BD8F73-979E-49B6-9FAA-840E561C9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280"/>
            <a:ext cx="13441989" cy="197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B1DD4562-D8BA-4C0F-B872-40251B004935}"/>
              </a:ext>
            </a:extLst>
          </p:cNvPr>
          <p:cNvSpPr txBox="1"/>
          <p:nvPr/>
        </p:nvSpPr>
        <p:spPr>
          <a:xfrm>
            <a:off x="8114742" y="308369"/>
            <a:ext cx="4671824" cy="5232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800" dirty="0"/>
              <a:t>ضع دائرة على الشكل الهندسي النجمة 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762E099-BCB5-4E97-8D02-EF40BED2F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7" t="19773" r="25000" b="41152"/>
          <a:stretch/>
        </p:blipFill>
        <p:spPr>
          <a:xfrm>
            <a:off x="630319" y="1322673"/>
            <a:ext cx="1614352" cy="166328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6790C3B-2597-4295-94C1-5FBD8D1F30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7" t="19773" r="25000" b="41152"/>
          <a:stretch/>
        </p:blipFill>
        <p:spPr>
          <a:xfrm>
            <a:off x="7887064" y="2335354"/>
            <a:ext cx="1614352" cy="166328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3ED8BBE-1323-4686-8067-E7B2679718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7" t="19773" r="25000" b="41152"/>
          <a:stretch/>
        </p:blipFill>
        <p:spPr>
          <a:xfrm>
            <a:off x="11449654" y="1513826"/>
            <a:ext cx="1614352" cy="166328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0F104AC-D55F-4E1C-8F83-877071DF3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7" t="19773" r="25000" b="41152"/>
          <a:stretch/>
        </p:blipFill>
        <p:spPr>
          <a:xfrm>
            <a:off x="9353282" y="5120797"/>
            <a:ext cx="1614352" cy="166328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80C6BC02-4F1F-4E59-A25C-90DFB3B96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7" t="19773" r="25000" b="41152"/>
          <a:stretch/>
        </p:blipFill>
        <p:spPr>
          <a:xfrm>
            <a:off x="1664965" y="5481473"/>
            <a:ext cx="1614352" cy="1663283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19087055-2382-452F-A746-CA1A83056EC9}"/>
              </a:ext>
            </a:extLst>
          </p:cNvPr>
          <p:cNvSpPr/>
          <p:nvPr/>
        </p:nvSpPr>
        <p:spPr>
          <a:xfrm>
            <a:off x="6560089" y="6423405"/>
            <a:ext cx="1614352" cy="721351"/>
          </a:xfrm>
          <a:prstGeom prst="rect">
            <a:avLst/>
          </a:prstGeom>
          <a:solidFill>
            <a:srgbClr val="CC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F2B870F-65A5-4051-9C6D-CFE53DBC2D7D}"/>
              </a:ext>
            </a:extLst>
          </p:cNvPr>
          <p:cNvSpPr/>
          <p:nvPr/>
        </p:nvSpPr>
        <p:spPr>
          <a:xfrm>
            <a:off x="5105535" y="998842"/>
            <a:ext cx="1295265" cy="798962"/>
          </a:xfrm>
          <a:prstGeom prst="rect">
            <a:avLst/>
          </a:prstGeom>
          <a:solidFill>
            <a:srgbClr val="CC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4" name="مثلث متساوي الساقين 23">
            <a:extLst>
              <a:ext uri="{FF2B5EF4-FFF2-40B4-BE49-F238E27FC236}">
                <a16:creationId xmlns:a16="http://schemas.microsoft.com/office/drawing/2014/main" id="{64E101B1-2287-4344-B261-906F32C2A48E}"/>
              </a:ext>
            </a:extLst>
          </p:cNvPr>
          <p:cNvSpPr/>
          <p:nvPr/>
        </p:nvSpPr>
        <p:spPr>
          <a:xfrm>
            <a:off x="3366770" y="2697976"/>
            <a:ext cx="1304246" cy="1126175"/>
          </a:xfrm>
          <a:prstGeom prst="triangl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6" name="مثلث متساوي الساقين 25">
            <a:extLst>
              <a:ext uri="{FF2B5EF4-FFF2-40B4-BE49-F238E27FC236}">
                <a16:creationId xmlns:a16="http://schemas.microsoft.com/office/drawing/2014/main" id="{393A3AEA-A4DD-4C55-876F-82C9811A4CE5}"/>
              </a:ext>
            </a:extLst>
          </p:cNvPr>
          <p:cNvSpPr/>
          <p:nvPr/>
        </p:nvSpPr>
        <p:spPr>
          <a:xfrm>
            <a:off x="11449654" y="4382566"/>
            <a:ext cx="1336912" cy="898783"/>
          </a:xfrm>
          <a:prstGeom prst="triangl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52D2D16C-1F17-4133-B0E8-20309BC00DE7}"/>
              </a:ext>
            </a:extLst>
          </p:cNvPr>
          <p:cNvSpPr/>
          <p:nvPr/>
        </p:nvSpPr>
        <p:spPr>
          <a:xfrm>
            <a:off x="5105535" y="4686849"/>
            <a:ext cx="923328" cy="936029"/>
          </a:xfrm>
          <a:prstGeom prst="ellipse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C737F8B8-1F19-40FC-9EBF-1B96DF5C3EFD}"/>
              </a:ext>
            </a:extLst>
          </p:cNvPr>
          <p:cNvSpPr/>
          <p:nvPr/>
        </p:nvSpPr>
        <p:spPr>
          <a:xfrm>
            <a:off x="974567" y="4218835"/>
            <a:ext cx="923328" cy="936029"/>
          </a:xfrm>
          <a:prstGeom prst="ellipse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3D165F02-A4A1-4E04-BB0B-F66CEBFF4A5B}"/>
              </a:ext>
            </a:extLst>
          </p:cNvPr>
          <p:cNvSpPr/>
          <p:nvPr/>
        </p:nvSpPr>
        <p:spPr>
          <a:xfrm flipV="1">
            <a:off x="9353282" y="1363781"/>
            <a:ext cx="923328" cy="721350"/>
          </a:xfrm>
          <a:prstGeom prst="ellipse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5086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C340C0D3-F2C0-43A5-AAA6-69AB8DF6D019}"/>
              </a:ext>
            </a:extLst>
          </p:cNvPr>
          <p:cNvSpPr txBox="1"/>
          <p:nvPr/>
        </p:nvSpPr>
        <p:spPr>
          <a:xfrm>
            <a:off x="3254644" y="5328720"/>
            <a:ext cx="628792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AE" sz="3600" dirty="0">
                <a:cs typeface="DecoType Naskh" pitchFamily="2" charset="-78"/>
              </a:rPr>
              <a:t> </a:t>
            </a:r>
            <a:r>
              <a:rPr lang="ar-SA" sz="4800" dirty="0">
                <a:cs typeface="DecoType Naskh" pitchFamily="2" charset="-78"/>
              </a:rPr>
              <a:t>أنا </a:t>
            </a:r>
            <a:r>
              <a:rPr lang="ar-SA" sz="4800" dirty="0">
                <a:solidFill>
                  <a:srgbClr val="FF0000"/>
                </a:solidFill>
                <a:cs typeface="DecoType Naskh" pitchFamily="2" charset="-78"/>
              </a:rPr>
              <a:t>المعين</a:t>
            </a:r>
            <a:r>
              <a:rPr lang="ar-SA" sz="4800" dirty="0">
                <a:cs typeface="DecoType Naskh" pitchFamily="2" charset="-78"/>
              </a:rPr>
              <a:t> لدي </a:t>
            </a:r>
            <a:r>
              <a:rPr lang="ar-SA" sz="4800" dirty="0">
                <a:solidFill>
                  <a:srgbClr val="FF0000"/>
                </a:solidFill>
                <a:cs typeface="DecoType Naskh" pitchFamily="2" charset="-78"/>
              </a:rPr>
              <a:t>4</a:t>
            </a:r>
            <a:r>
              <a:rPr lang="ar-SA" sz="4800" dirty="0">
                <a:cs typeface="DecoType Naskh" pitchFamily="2" charset="-78"/>
              </a:rPr>
              <a:t> زوايا حادة</a:t>
            </a:r>
            <a:endParaRPr lang="ar-AE" sz="3600" dirty="0">
              <a:cs typeface="DecoType Naskh" pitchFamily="2" charset="-78"/>
            </a:endParaRPr>
          </a:p>
        </p:txBody>
      </p:sp>
      <p:pic>
        <p:nvPicPr>
          <p:cNvPr id="2" name="Picture 14" descr="ROMBO CARA COLOR">
            <a:extLst>
              <a:ext uri="{FF2B5EF4-FFF2-40B4-BE49-F238E27FC236}">
                <a16:creationId xmlns:a16="http://schemas.microsoft.com/office/drawing/2014/main" id="{F9F3EED4-F34F-4437-ADEA-00C5ACFDB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11107" y="158917"/>
            <a:ext cx="5284920" cy="5010055"/>
          </a:xfrm>
          <a:prstGeom prst="rect">
            <a:avLst/>
          </a:prstGeom>
          <a:noFill/>
        </p:spPr>
      </p:pic>
      <p:pic>
        <p:nvPicPr>
          <p:cNvPr id="3" name="图片 16">
            <a:extLst>
              <a:ext uri="{FF2B5EF4-FFF2-40B4-BE49-F238E27FC236}">
                <a16:creationId xmlns:a16="http://schemas.microsoft.com/office/drawing/2014/main" id="{797DECDE-1163-444C-8EA8-FAFF01544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280"/>
            <a:ext cx="13441989" cy="197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7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B1DD4562-D8BA-4C0F-B872-40251B004935}"/>
              </a:ext>
            </a:extLst>
          </p:cNvPr>
          <p:cNvSpPr txBox="1"/>
          <p:nvPr/>
        </p:nvSpPr>
        <p:spPr>
          <a:xfrm>
            <a:off x="8114742" y="308369"/>
            <a:ext cx="4671824" cy="5232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800" dirty="0"/>
              <a:t>ضع دائرة على الشكل الهندسي المعين 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3ED8BBE-1323-4686-8067-E7B2679718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7" t="19773" r="25000" b="41152"/>
          <a:stretch/>
        </p:blipFill>
        <p:spPr>
          <a:xfrm>
            <a:off x="11449654" y="1513826"/>
            <a:ext cx="1614352" cy="1663283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19087055-2382-452F-A746-CA1A83056EC9}"/>
              </a:ext>
            </a:extLst>
          </p:cNvPr>
          <p:cNvSpPr/>
          <p:nvPr/>
        </p:nvSpPr>
        <p:spPr>
          <a:xfrm>
            <a:off x="6560089" y="6423405"/>
            <a:ext cx="1614352" cy="721351"/>
          </a:xfrm>
          <a:prstGeom prst="rect">
            <a:avLst/>
          </a:prstGeom>
          <a:solidFill>
            <a:srgbClr val="CC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F2B870F-65A5-4051-9C6D-CFE53DBC2D7D}"/>
              </a:ext>
            </a:extLst>
          </p:cNvPr>
          <p:cNvSpPr/>
          <p:nvPr/>
        </p:nvSpPr>
        <p:spPr>
          <a:xfrm>
            <a:off x="5105535" y="998842"/>
            <a:ext cx="1295265" cy="798962"/>
          </a:xfrm>
          <a:prstGeom prst="rect">
            <a:avLst/>
          </a:prstGeom>
          <a:solidFill>
            <a:srgbClr val="CC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4" name="مثلث متساوي الساقين 23">
            <a:extLst>
              <a:ext uri="{FF2B5EF4-FFF2-40B4-BE49-F238E27FC236}">
                <a16:creationId xmlns:a16="http://schemas.microsoft.com/office/drawing/2014/main" id="{64E101B1-2287-4344-B261-906F32C2A48E}"/>
              </a:ext>
            </a:extLst>
          </p:cNvPr>
          <p:cNvSpPr/>
          <p:nvPr/>
        </p:nvSpPr>
        <p:spPr>
          <a:xfrm>
            <a:off x="3366770" y="2697976"/>
            <a:ext cx="1304246" cy="1126175"/>
          </a:xfrm>
          <a:prstGeom prst="triangl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6" name="مثلث متساوي الساقين 25">
            <a:extLst>
              <a:ext uri="{FF2B5EF4-FFF2-40B4-BE49-F238E27FC236}">
                <a16:creationId xmlns:a16="http://schemas.microsoft.com/office/drawing/2014/main" id="{393A3AEA-A4DD-4C55-876F-82C9811A4CE5}"/>
              </a:ext>
            </a:extLst>
          </p:cNvPr>
          <p:cNvSpPr/>
          <p:nvPr/>
        </p:nvSpPr>
        <p:spPr>
          <a:xfrm>
            <a:off x="11449654" y="4382566"/>
            <a:ext cx="1336912" cy="898783"/>
          </a:xfrm>
          <a:prstGeom prst="triangl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52D2D16C-1F17-4133-B0E8-20309BC00DE7}"/>
              </a:ext>
            </a:extLst>
          </p:cNvPr>
          <p:cNvSpPr/>
          <p:nvPr/>
        </p:nvSpPr>
        <p:spPr>
          <a:xfrm>
            <a:off x="6400800" y="3998637"/>
            <a:ext cx="923328" cy="936029"/>
          </a:xfrm>
          <a:prstGeom prst="ellipse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C737F8B8-1F19-40FC-9EBF-1B96DF5C3EFD}"/>
              </a:ext>
            </a:extLst>
          </p:cNvPr>
          <p:cNvSpPr/>
          <p:nvPr/>
        </p:nvSpPr>
        <p:spPr>
          <a:xfrm>
            <a:off x="974567" y="4218835"/>
            <a:ext cx="923328" cy="936029"/>
          </a:xfrm>
          <a:prstGeom prst="ellipse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3D165F02-A4A1-4E04-BB0B-F66CEBFF4A5B}"/>
              </a:ext>
            </a:extLst>
          </p:cNvPr>
          <p:cNvSpPr/>
          <p:nvPr/>
        </p:nvSpPr>
        <p:spPr>
          <a:xfrm flipV="1">
            <a:off x="9353282" y="1363781"/>
            <a:ext cx="923328" cy="721350"/>
          </a:xfrm>
          <a:prstGeom prst="ellipse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معين 4">
            <a:extLst>
              <a:ext uri="{FF2B5EF4-FFF2-40B4-BE49-F238E27FC236}">
                <a16:creationId xmlns:a16="http://schemas.microsoft.com/office/drawing/2014/main" id="{B4A2C790-397F-4C48-9ACC-4FF28F7735C8}"/>
              </a:ext>
            </a:extLst>
          </p:cNvPr>
          <p:cNvSpPr/>
          <p:nvPr/>
        </p:nvSpPr>
        <p:spPr>
          <a:xfrm>
            <a:off x="1185079" y="998842"/>
            <a:ext cx="1425632" cy="1643617"/>
          </a:xfrm>
          <a:prstGeom prst="diamond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معين 6">
            <a:extLst>
              <a:ext uri="{FF2B5EF4-FFF2-40B4-BE49-F238E27FC236}">
                <a16:creationId xmlns:a16="http://schemas.microsoft.com/office/drawing/2014/main" id="{436D82BD-418F-4F88-BF93-782CCC621228}"/>
              </a:ext>
            </a:extLst>
          </p:cNvPr>
          <p:cNvSpPr/>
          <p:nvPr/>
        </p:nvSpPr>
        <p:spPr>
          <a:xfrm>
            <a:off x="2058339" y="5601596"/>
            <a:ext cx="1425632" cy="1643617"/>
          </a:xfrm>
          <a:prstGeom prst="diamond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8" name="معين 7">
            <a:extLst>
              <a:ext uri="{FF2B5EF4-FFF2-40B4-BE49-F238E27FC236}">
                <a16:creationId xmlns:a16="http://schemas.microsoft.com/office/drawing/2014/main" id="{C7C1C865-F4BE-45B7-B898-EDC63200A5BD}"/>
              </a:ext>
            </a:extLst>
          </p:cNvPr>
          <p:cNvSpPr/>
          <p:nvPr/>
        </p:nvSpPr>
        <p:spPr>
          <a:xfrm>
            <a:off x="7784356" y="2439254"/>
            <a:ext cx="1425632" cy="1643617"/>
          </a:xfrm>
          <a:prstGeom prst="diamond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معين 8">
            <a:extLst>
              <a:ext uri="{FF2B5EF4-FFF2-40B4-BE49-F238E27FC236}">
                <a16:creationId xmlns:a16="http://schemas.microsoft.com/office/drawing/2014/main" id="{223DFAD9-A77F-4455-9C07-6521721A1D00}"/>
              </a:ext>
            </a:extLst>
          </p:cNvPr>
          <p:cNvSpPr/>
          <p:nvPr/>
        </p:nvSpPr>
        <p:spPr>
          <a:xfrm>
            <a:off x="9737838" y="5463190"/>
            <a:ext cx="1425632" cy="1643617"/>
          </a:xfrm>
          <a:prstGeom prst="diamond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634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1" y="1370897"/>
            <a:ext cx="13450006" cy="6168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80" y="449451"/>
            <a:ext cx="8307693" cy="460047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53390" y="1857572"/>
            <a:ext cx="18473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07212"/>
            <a:endParaRPr lang="zh-CN" altLang="en-US" sz="16600" dirty="0">
              <a:solidFill>
                <a:srgbClr val="FFC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72" y="4601994"/>
            <a:ext cx="3807268" cy="3221450"/>
          </a:xfrm>
          <a:prstGeom prst="rect">
            <a:avLst/>
          </a:prstGeom>
        </p:spPr>
      </p:pic>
      <p:pic>
        <p:nvPicPr>
          <p:cNvPr id="16" name="图片 1">
            <a:extLst>
              <a:ext uri="{FF2B5EF4-FFF2-40B4-BE49-F238E27FC236}">
                <a16:creationId xmlns:a16="http://schemas.microsoft.com/office/drawing/2014/main" id="{55535C98-CDF4-465A-97E5-969118E340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80" y="603762"/>
            <a:ext cx="4376170" cy="2500668"/>
          </a:xfrm>
          <a:prstGeom prst="rect">
            <a:avLst/>
          </a:prstGeom>
        </p:spPr>
      </p:pic>
      <p:sp>
        <p:nvSpPr>
          <p:cNvPr id="17" name="文本框 4">
            <a:extLst>
              <a:ext uri="{FF2B5EF4-FFF2-40B4-BE49-F238E27FC236}">
                <a16:creationId xmlns:a16="http://schemas.microsoft.com/office/drawing/2014/main" id="{13A78F9F-76A5-4252-9713-629FCE305932}"/>
              </a:ext>
            </a:extLst>
          </p:cNvPr>
          <p:cNvSpPr txBox="1"/>
          <p:nvPr/>
        </p:nvSpPr>
        <p:spPr>
          <a:xfrm rot="21120563">
            <a:off x="4871819" y="1962355"/>
            <a:ext cx="3497942" cy="784774"/>
          </a:xfrm>
          <a:prstGeom prst="rect">
            <a:avLst/>
          </a:prstGeom>
          <a:noFill/>
        </p:spPr>
        <p:txBody>
          <a:bodyPr wrap="square" lIns="91277" tIns="45641" rIns="91277" bIns="45641" rtlCol="0">
            <a:spAutoFit/>
          </a:bodyPr>
          <a:lstStyle/>
          <a:p>
            <a:pPr algn="ctr"/>
            <a:r>
              <a:rPr lang="ar-SA" altLang="zh-CN" sz="4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القراءة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F812606-B1BD-4F47-A1B0-4951B0B94C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704" y="697716"/>
            <a:ext cx="3068902" cy="24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90980"/>
            <a:ext cx="13450006" cy="61686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353" y="937255"/>
            <a:ext cx="5337957" cy="75484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3" y="1022000"/>
            <a:ext cx="7539879" cy="432724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014627" y="1734460"/>
            <a:ext cx="6295312" cy="2769990"/>
            <a:chOff x="604334" y="835659"/>
            <a:chExt cx="5710850" cy="2512882"/>
          </a:xfrm>
        </p:grpSpPr>
        <p:sp>
          <p:nvSpPr>
            <p:cNvPr id="8" name="矩形 7"/>
            <p:cNvSpPr/>
            <p:nvPr/>
          </p:nvSpPr>
          <p:spPr>
            <a:xfrm>
              <a:off x="604334" y="835659"/>
              <a:ext cx="5710850" cy="1312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07212"/>
              <a:r>
                <a:rPr lang="ar-SA" altLang="zh-CN" sz="8800" b="1" kern="2000" dirty="0">
                  <a:solidFill>
                    <a:srgbClr val="FFC000"/>
                  </a:solidFill>
                  <a:ea typeface="站酷快乐体2016修订版" panose="02010600030101010101" pitchFamily="2" charset="-122"/>
                  <a:cs typeface="+mn-ea"/>
                  <a:sym typeface="Arial" panose="020B0604020202020204" pitchFamily="34" charset="0"/>
                </a:rPr>
                <a:t>وحدة الأصحاب 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1093078" y="947344"/>
              <a:ext cx="167580" cy="24011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07212"/>
              <a:endParaRPr lang="zh-CN" altLang="en-US" sz="16600" dirty="0">
                <a:solidFill>
                  <a:srgbClr val="FFC000"/>
                </a:solidFill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23"/>
          <a:stretch/>
        </p:blipFill>
        <p:spPr>
          <a:xfrm rot="956664">
            <a:off x="7403990" y="358538"/>
            <a:ext cx="6294959" cy="23606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72" y="4601994"/>
            <a:ext cx="3807268" cy="322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6">
            <a:extLst>
              <a:ext uri="{FF2B5EF4-FFF2-40B4-BE49-F238E27FC236}">
                <a16:creationId xmlns:a16="http://schemas.microsoft.com/office/drawing/2014/main" id="{0E64E37F-B856-4FA9-92FF-8AE2DDC7C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2253"/>
            <a:ext cx="13441989" cy="136742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BB570709-18D9-C44F-AA5C-17C0ADC911A1}"/>
              </a:ext>
            </a:extLst>
          </p:cNvPr>
          <p:cNvSpPr txBox="1"/>
          <p:nvPr/>
        </p:nvSpPr>
        <p:spPr>
          <a:xfrm>
            <a:off x="5820448" y="2876357"/>
            <a:ext cx="18288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/>
              <a:t>التعرف على الأصحاب بعرض صورهم </a:t>
            </a:r>
          </a:p>
        </p:txBody>
      </p:sp>
    </p:spTree>
    <p:extLst>
      <p:ext uri="{BB962C8B-B14F-4D97-AF65-F5344CB8AC3E}">
        <p14:creationId xmlns:p14="http://schemas.microsoft.com/office/powerpoint/2010/main" val="2431312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1" y="1451850"/>
            <a:ext cx="13450006" cy="6168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80" y="433908"/>
            <a:ext cx="8307693" cy="460047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53390" y="1857572"/>
            <a:ext cx="18473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07212"/>
            <a:endParaRPr lang="zh-CN" altLang="en-US" sz="16600" dirty="0">
              <a:solidFill>
                <a:srgbClr val="FFC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72" y="4601994"/>
            <a:ext cx="3807268" cy="3221450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9BA9BDD4-8204-4E4D-93C6-163A0AFE88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80" y="682173"/>
            <a:ext cx="5345970" cy="2522528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id="{E02790C7-1200-4EE2-9054-38DE352F70EE}"/>
              </a:ext>
            </a:extLst>
          </p:cNvPr>
          <p:cNvSpPr txBox="1"/>
          <p:nvPr/>
        </p:nvSpPr>
        <p:spPr>
          <a:xfrm rot="21116762">
            <a:off x="5897961" y="2029844"/>
            <a:ext cx="3497942" cy="923170"/>
          </a:xfrm>
          <a:prstGeom prst="rect">
            <a:avLst/>
          </a:prstGeom>
          <a:noFill/>
        </p:spPr>
        <p:txBody>
          <a:bodyPr wrap="square" lIns="91277" tIns="45641" rIns="91277" bIns="45641" rtlCol="0">
            <a:spAutoFit/>
          </a:bodyPr>
          <a:lstStyle/>
          <a:p>
            <a:pPr algn="ctr"/>
            <a:r>
              <a:rPr lang="ar-SA" altLang="zh-CN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الرياضة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F897AD8-7817-42A6-9B44-E15176ED2A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77" y="231009"/>
            <a:ext cx="3872091" cy="320052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585F909-1C71-4F6E-A557-C72D243A7F48}"/>
              </a:ext>
            </a:extLst>
          </p:cNvPr>
          <p:cNvSpPr/>
          <p:nvPr/>
        </p:nvSpPr>
        <p:spPr>
          <a:xfrm>
            <a:off x="-702661" y="203463"/>
            <a:ext cx="6096001" cy="1169494"/>
          </a:xfrm>
          <a:prstGeom prst="rect">
            <a:avLst/>
          </a:prstGeom>
        </p:spPr>
        <p:txBody>
          <a:bodyPr lIns="91277" tIns="45641" rIns="91277" bIns="4564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هل تريدون جسم قوي؟؟</a:t>
            </a:r>
          </a:p>
          <a:p>
            <a:pPr algn="ctr"/>
            <a:r>
              <a:rPr lang="ar-SA" sz="3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اذا هيا لنقوم ببعض الرياضة </a:t>
            </a:r>
          </a:p>
        </p:txBody>
      </p:sp>
    </p:spTree>
    <p:extLst>
      <p:ext uri="{BB962C8B-B14F-4D97-AF65-F5344CB8AC3E}">
        <p14:creationId xmlns:p14="http://schemas.microsoft.com/office/powerpoint/2010/main" val="31526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71349E3">
            <a:hlinkClick r:id="" action="ppaction://media"/>
            <a:extLst>
              <a:ext uri="{FF2B5EF4-FFF2-40B4-BE49-F238E27FC236}">
                <a16:creationId xmlns:a16="http://schemas.microsoft.com/office/drawing/2014/main" id="{4E27A4B9-D763-4EBE-B333-9F282C1AD4C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524" y="288758"/>
            <a:ext cx="12624960" cy="69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2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1" y="1370897"/>
            <a:ext cx="13450006" cy="6168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80" y="449451"/>
            <a:ext cx="8307693" cy="460047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53390" y="1857572"/>
            <a:ext cx="18473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07212"/>
            <a:endParaRPr lang="zh-CN" altLang="en-US" sz="16600" dirty="0">
              <a:solidFill>
                <a:srgbClr val="FFC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72" y="4601994"/>
            <a:ext cx="3807268" cy="3221450"/>
          </a:xfrm>
          <a:prstGeom prst="rect">
            <a:avLst/>
          </a:prstGeom>
        </p:spPr>
      </p:pic>
      <p:pic>
        <p:nvPicPr>
          <p:cNvPr id="16" name="图片 1">
            <a:extLst>
              <a:ext uri="{FF2B5EF4-FFF2-40B4-BE49-F238E27FC236}">
                <a16:creationId xmlns:a16="http://schemas.microsoft.com/office/drawing/2014/main" id="{55535C98-CDF4-465A-97E5-969118E340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80" y="603762"/>
            <a:ext cx="4376170" cy="2500668"/>
          </a:xfrm>
          <a:prstGeom prst="rect">
            <a:avLst/>
          </a:prstGeom>
        </p:spPr>
      </p:pic>
      <p:sp>
        <p:nvSpPr>
          <p:cNvPr id="17" name="文本框 4">
            <a:extLst>
              <a:ext uri="{FF2B5EF4-FFF2-40B4-BE49-F238E27FC236}">
                <a16:creationId xmlns:a16="http://schemas.microsoft.com/office/drawing/2014/main" id="{13A78F9F-76A5-4252-9713-629FCE305932}"/>
              </a:ext>
            </a:extLst>
          </p:cNvPr>
          <p:cNvSpPr txBox="1"/>
          <p:nvPr/>
        </p:nvSpPr>
        <p:spPr>
          <a:xfrm rot="21120563">
            <a:off x="4871819" y="1962355"/>
            <a:ext cx="3497942" cy="784774"/>
          </a:xfrm>
          <a:prstGeom prst="rect">
            <a:avLst/>
          </a:prstGeom>
          <a:noFill/>
        </p:spPr>
        <p:txBody>
          <a:bodyPr wrap="square" lIns="91277" tIns="45641" rIns="91277" bIns="45641" rtlCol="0">
            <a:spAutoFit/>
          </a:bodyPr>
          <a:lstStyle/>
          <a:p>
            <a:pPr algn="ctr"/>
            <a:r>
              <a:rPr lang="ar-SA" altLang="zh-CN" sz="4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الكتابة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F812606-B1BD-4F47-A1B0-4951B0B94C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704" y="697716"/>
            <a:ext cx="3068902" cy="24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334" y="125077"/>
            <a:ext cx="4930832" cy="28176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120563">
            <a:off x="21440" y="1922802"/>
            <a:ext cx="3497942" cy="584616"/>
          </a:xfrm>
          <a:prstGeom prst="rect">
            <a:avLst/>
          </a:prstGeom>
          <a:noFill/>
        </p:spPr>
        <p:txBody>
          <a:bodyPr wrap="square" lIns="91277" tIns="45641" rIns="91277" bIns="45641" rtlCol="0">
            <a:spAutoFit/>
          </a:bodyPr>
          <a:lstStyle/>
          <a:p>
            <a:pPr algn="ctr"/>
            <a:r>
              <a:rPr lang="ar-SA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تشكيل بالصلصال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5495866" y="2329334"/>
            <a:ext cx="2606765" cy="2661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7" tIns="45641" rIns="91277" bIns="45641" rtlCol="1" anchor="ctr"/>
          <a:lstStyle/>
          <a:p>
            <a:pPr algn="ctr"/>
            <a:r>
              <a:rPr lang="ar-SA" dirty="0"/>
              <a:t>أ</a:t>
            </a: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50" y="1533886"/>
            <a:ext cx="7667162" cy="5876050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5355248"/>
            <a:ext cx="13441989" cy="2204427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9A2FA3A-A41D-4ED4-9E15-A58EEBC18EA3}"/>
              </a:ext>
            </a:extLst>
          </p:cNvPr>
          <p:cNvSpPr/>
          <p:nvPr/>
        </p:nvSpPr>
        <p:spPr>
          <a:xfrm>
            <a:off x="4902231" y="1938340"/>
            <a:ext cx="6400800" cy="368299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EF4AE6C-9603-462D-82D8-138EE6B35A71}"/>
              </a:ext>
            </a:extLst>
          </p:cNvPr>
          <p:cNvSpPr txBox="1"/>
          <p:nvPr/>
        </p:nvSpPr>
        <p:spPr>
          <a:xfrm>
            <a:off x="5033894" y="2118594"/>
            <a:ext cx="6137473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0000"/>
                </a:solidFill>
              </a:rPr>
              <a:t>توصيل </a:t>
            </a:r>
          </a:p>
          <a:p>
            <a:pPr algn="ctr"/>
            <a:r>
              <a:rPr lang="ar-SA" sz="4000" dirty="0"/>
              <a:t>الأشكال الهندسية في الملزمة </a:t>
            </a:r>
          </a:p>
        </p:txBody>
      </p:sp>
      <p:pic>
        <p:nvPicPr>
          <p:cNvPr id="13" name="Picture 8" descr="TRIANGULO CARA COLOR">
            <a:extLst>
              <a:ext uri="{FF2B5EF4-FFF2-40B4-BE49-F238E27FC236}">
                <a16:creationId xmlns:a16="http://schemas.microsoft.com/office/drawing/2014/main" id="{4F116D6F-D430-4708-9087-7C96FBD0A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5866" y="3715592"/>
            <a:ext cx="1712531" cy="1639656"/>
          </a:xfrm>
          <a:prstGeom prst="rect">
            <a:avLst/>
          </a:prstGeom>
          <a:noFill/>
        </p:spPr>
      </p:pic>
      <p:pic>
        <p:nvPicPr>
          <p:cNvPr id="15" name="Picture 10" descr="¿Qué puedo hacer hoy?: Formas">
            <a:extLst>
              <a:ext uri="{FF2B5EF4-FFF2-40B4-BE49-F238E27FC236}">
                <a16:creationId xmlns:a16="http://schemas.microsoft.com/office/drawing/2014/main" id="{E0A9AF5B-F354-4933-9E3D-4E01CC278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17025" y="3701290"/>
            <a:ext cx="1865846" cy="1699817"/>
          </a:xfrm>
          <a:prstGeom prst="rect">
            <a:avLst/>
          </a:prstGeom>
          <a:noFill/>
        </p:spPr>
      </p:pic>
      <p:pic>
        <p:nvPicPr>
          <p:cNvPr id="19" name="Picture 2" descr=" ">
            <a:extLst>
              <a:ext uri="{FF2B5EF4-FFF2-40B4-BE49-F238E27FC236}">
                <a16:creationId xmlns:a16="http://schemas.microsoft.com/office/drawing/2014/main" id="{F6E1CE09-D704-41CA-B9F4-C79FA93E8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7276"/>
          <a:stretch>
            <a:fillRect/>
          </a:stretch>
        </p:blipFill>
        <p:spPr bwMode="auto">
          <a:xfrm>
            <a:off x="7419227" y="3822986"/>
            <a:ext cx="1807128" cy="18732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089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5495866" y="2329334"/>
            <a:ext cx="2606765" cy="2661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7" tIns="45641" rIns="91277" bIns="45641" rtlCol="1" anchor="ctr"/>
          <a:lstStyle/>
          <a:p>
            <a:pPr algn="ctr"/>
            <a:r>
              <a:rPr lang="ar-SA" dirty="0"/>
              <a:t>أ</a:t>
            </a:r>
          </a:p>
        </p:txBody>
      </p:sp>
      <p:pic>
        <p:nvPicPr>
          <p:cNvPr id="5" name="图片 16">
            <a:extLst>
              <a:ext uri="{FF2B5EF4-FFF2-40B4-BE49-F238E27FC236}">
                <a16:creationId xmlns:a16="http://schemas.microsoft.com/office/drawing/2014/main" id="{1FC5B5D6-B647-4A29-AE85-D3A09D653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5371290"/>
            <a:ext cx="13441989" cy="2204427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081BCB5-3FD9-497D-8A3C-088A500722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4"/>
          <a:stretch/>
        </p:blipFill>
        <p:spPr>
          <a:xfrm>
            <a:off x="970241" y="914400"/>
            <a:ext cx="11497079" cy="500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1" y="1451850"/>
            <a:ext cx="13450006" cy="6168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80" y="433908"/>
            <a:ext cx="8307693" cy="460047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53390" y="1857572"/>
            <a:ext cx="18473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07212"/>
            <a:endParaRPr lang="zh-CN" altLang="en-US" sz="16600" dirty="0">
              <a:solidFill>
                <a:srgbClr val="FFC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72" y="4601994"/>
            <a:ext cx="3807268" cy="3221450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9BA9BDD4-8204-4E4D-93C6-163A0AFE88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80" y="682173"/>
            <a:ext cx="5345970" cy="2522528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id="{E02790C7-1200-4EE2-9054-38DE352F70EE}"/>
              </a:ext>
            </a:extLst>
          </p:cNvPr>
          <p:cNvSpPr txBox="1"/>
          <p:nvPr/>
        </p:nvSpPr>
        <p:spPr>
          <a:xfrm rot="21116762">
            <a:off x="5897961" y="2029844"/>
            <a:ext cx="3497942" cy="923170"/>
          </a:xfrm>
          <a:prstGeom prst="rect">
            <a:avLst/>
          </a:prstGeom>
          <a:noFill/>
        </p:spPr>
        <p:txBody>
          <a:bodyPr wrap="square" lIns="91277" tIns="45641" rIns="91277" bIns="45641" rtlCol="0">
            <a:spAutoFit/>
          </a:bodyPr>
          <a:lstStyle/>
          <a:p>
            <a:pPr algn="ctr"/>
            <a:r>
              <a:rPr lang="ar-SA" altLang="zh-CN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العلوم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08644B7-9557-42B8-8661-590948C8E6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511" y="720500"/>
            <a:ext cx="3123420" cy="205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BC20201A-7F9E-479F-8457-4B7CA60139DA}"/>
              </a:ext>
            </a:extLst>
          </p:cNvPr>
          <p:cNvSpPr txBox="1"/>
          <p:nvPr/>
        </p:nvSpPr>
        <p:spPr>
          <a:xfrm>
            <a:off x="2619214" y="588936"/>
            <a:ext cx="97174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/>
              <a:t>الكائنات الحية والغير حية </a:t>
            </a:r>
          </a:p>
        </p:txBody>
      </p:sp>
      <p:pic>
        <p:nvPicPr>
          <p:cNvPr id="3" name="WhatsApp Video 2020-10-01 at 7.22.14 AM">
            <a:hlinkClick r:id="" action="ppaction://media"/>
            <a:extLst>
              <a:ext uri="{FF2B5EF4-FFF2-40B4-BE49-F238E27FC236}">
                <a16:creationId xmlns:a16="http://schemas.microsoft.com/office/drawing/2014/main" id="{E6EE5BC6-F997-4774-943C-4C60A46D9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887" y="3508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6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31A0E60-C35E-42D7-8C12-94B961B94A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t="45713" r="62717" b="37673"/>
          <a:stretch/>
        </p:blipFill>
        <p:spPr>
          <a:xfrm>
            <a:off x="9150548" y="3094764"/>
            <a:ext cx="1950042" cy="298241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0DFA059-C631-4E23-AF3B-1246BB554F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4" t="37561" r="16635" b="54565"/>
          <a:stretch/>
        </p:blipFill>
        <p:spPr>
          <a:xfrm>
            <a:off x="7026169" y="1070127"/>
            <a:ext cx="5840244" cy="132659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CB1991E-4205-46D2-B063-8D3A2E7663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1" t="45713" r="39233" b="37673"/>
          <a:stretch/>
        </p:blipFill>
        <p:spPr>
          <a:xfrm>
            <a:off x="11213186" y="3046883"/>
            <a:ext cx="1950043" cy="299661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AA52A18-A989-4A15-B3B6-27B685FF32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8" t="46242" r="18953" b="38987"/>
          <a:stretch/>
        </p:blipFill>
        <p:spPr>
          <a:xfrm>
            <a:off x="4696143" y="3228418"/>
            <a:ext cx="1950042" cy="284876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87D7A2C-2815-4971-BF78-F6B0AA641C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7" t="37928" r="19993" b="53509"/>
          <a:stretch/>
        </p:blipFill>
        <p:spPr>
          <a:xfrm>
            <a:off x="887336" y="1070127"/>
            <a:ext cx="5325980" cy="154983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0BD4A7C1-ED08-4715-8B27-E6A8BF49A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8" t="46378" r="39997" b="39192"/>
          <a:stretch/>
        </p:blipFill>
        <p:spPr>
          <a:xfrm>
            <a:off x="2517106" y="3129535"/>
            <a:ext cx="2066441" cy="2891176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FD89F9E-B9CD-4CE1-A49B-2470C9711B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t="46264" r="61038" b="39192"/>
          <a:stretch/>
        </p:blipFill>
        <p:spPr>
          <a:xfrm>
            <a:off x="268361" y="3114924"/>
            <a:ext cx="2066441" cy="2891176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ADCF3D95-0A3C-4B7D-BD5B-8284C9C8C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9" t="45801" r="12964" b="37867"/>
          <a:stretch/>
        </p:blipFill>
        <p:spPr>
          <a:xfrm>
            <a:off x="6874906" y="3126258"/>
            <a:ext cx="2219344" cy="2891177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97BD02ED-8622-48C3-AF9F-D618C9A15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5550568"/>
            <a:ext cx="13441989" cy="202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99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6">
            <a:extLst>
              <a:ext uri="{FF2B5EF4-FFF2-40B4-BE49-F238E27FC236}">
                <a16:creationId xmlns:a16="http://schemas.microsoft.com/office/drawing/2014/main" id="{CD38BA2D-59D2-459D-BF4A-6328EA6CF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5371290"/>
            <a:ext cx="13441989" cy="220442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C776A3F-3EFA-429D-B510-81A5DA4B5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t="37722" r="1503" b="37471"/>
          <a:stretch/>
        </p:blipFill>
        <p:spPr>
          <a:xfrm>
            <a:off x="962266" y="598697"/>
            <a:ext cx="11772093" cy="5802103"/>
          </a:xfrm>
          <a:prstGeom prst="rect">
            <a:avLst/>
          </a:prstGeom>
        </p:spPr>
      </p:pic>
      <p:sp>
        <p:nvSpPr>
          <p:cNvPr id="8" name="نجمة: 5 نقاط 7">
            <a:extLst>
              <a:ext uri="{FF2B5EF4-FFF2-40B4-BE49-F238E27FC236}">
                <a16:creationId xmlns:a16="http://schemas.microsoft.com/office/drawing/2014/main" id="{4A8EDFA9-466D-4FC2-9EAC-EEC8BEE155EB}"/>
              </a:ext>
            </a:extLst>
          </p:cNvPr>
          <p:cNvSpPr/>
          <p:nvPr/>
        </p:nvSpPr>
        <p:spPr>
          <a:xfrm>
            <a:off x="5547707" y="4180890"/>
            <a:ext cx="2342148" cy="2043447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2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23"/>
          <a:stretch/>
        </p:blipFill>
        <p:spPr>
          <a:xfrm>
            <a:off x="3655458" y="24580"/>
            <a:ext cx="5809459" cy="148486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9D58837-238D-4211-BB2F-4FCF62A6E2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A4F7FB"/>
              </a:clrFrom>
              <a:clrTo>
                <a:srgbClr val="A4F7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 b="32164"/>
          <a:stretch/>
        </p:blipFill>
        <p:spPr>
          <a:xfrm>
            <a:off x="293336" y="196334"/>
            <a:ext cx="3885897" cy="3168661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79ED1FC2-EEFD-436B-83E9-70F9BF86F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A4F7FB"/>
              </a:clrFrom>
              <a:clrTo>
                <a:srgbClr val="A4F7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3" b="32164"/>
          <a:stretch/>
        </p:blipFill>
        <p:spPr>
          <a:xfrm>
            <a:off x="9111580" y="102356"/>
            <a:ext cx="3919833" cy="3168661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6601E8FC-CF6C-4198-872A-DF89904A18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1"/>
          <a:stretch/>
        </p:blipFill>
        <p:spPr>
          <a:xfrm>
            <a:off x="3478790" y="1240958"/>
            <a:ext cx="5809459" cy="465476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CF1B4AC-D17E-4CE6-8F8D-2FEC05F1E5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3" t="35096" r="26515" b="8472"/>
          <a:stretch/>
        </p:blipFill>
        <p:spPr>
          <a:xfrm>
            <a:off x="4709948" y="3946695"/>
            <a:ext cx="3228975" cy="3167028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93AE72DA-1E15-4D77-ABD5-814D2155F4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A4F7FB"/>
              </a:clrFrom>
              <a:clrTo>
                <a:srgbClr val="A4F7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16" b="32632"/>
          <a:stretch/>
        </p:blipFill>
        <p:spPr>
          <a:xfrm>
            <a:off x="9185661" y="3489753"/>
            <a:ext cx="3919831" cy="3048000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69BEFCC-BE58-4750-92BE-3558C16B2D6C}"/>
              </a:ext>
            </a:extLst>
          </p:cNvPr>
          <p:cNvSpPr txBox="1"/>
          <p:nvPr/>
        </p:nvSpPr>
        <p:spPr>
          <a:xfrm>
            <a:off x="4139089" y="4217917"/>
            <a:ext cx="414337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/>
              <a:t>قوانين التعليم </a:t>
            </a:r>
          </a:p>
          <a:p>
            <a:pPr algn="ctr"/>
            <a:r>
              <a:rPr lang="ar-SA" sz="3600" dirty="0"/>
              <a:t>عن بعد </a:t>
            </a:r>
          </a:p>
        </p:txBody>
      </p:sp>
      <p:pic>
        <p:nvPicPr>
          <p:cNvPr id="5" name="图片 16">
            <a:extLst>
              <a:ext uri="{FF2B5EF4-FFF2-40B4-BE49-F238E27FC236}">
                <a16:creationId xmlns:a16="http://schemas.microsoft.com/office/drawing/2014/main" id="{0ABB83D9-EF3A-4F4D-8116-618D8DF6E4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6540285"/>
            <a:ext cx="13441989" cy="1019390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4AFAAB51-FA3C-4FE3-813F-821B4EABDD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A4F7FB"/>
              </a:clrFrom>
              <a:clrTo>
                <a:srgbClr val="A4F7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17" b="32398"/>
          <a:stretch/>
        </p:blipFill>
        <p:spPr>
          <a:xfrm>
            <a:off x="293336" y="3530705"/>
            <a:ext cx="3885897" cy="3041895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74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2720E95-062E-4DEB-9DD3-4189374FE9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t="37313" r="2751" b="37266"/>
          <a:stretch/>
        </p:blipFill>
        <p:spPr>
          <a:xfrm>
            <a:off x="385011" y="160422"/>
            <a:ext cx="12039440" cy="6625390"/>
          </a:xfrm>
          <a:prstGeom prst="rect">
            <a:avLst/>
          </a:prstGeom>
        </p:spPr>
      </p:pic>
      <p:sp>
        <p:nvSpPr>
          <p:cNvPr id="7" name="نجمة: 5 نقاط 6">
            <a:extLst>
              <a:ext uri="{FF2B5EF4-FFF2-40B4-BE49-F238E27FC236}">
                <a16:creationId xmlns:a16="http://schemas.microsoft.com/office/drawing/2014/main" id="{D04D174E-9011-4EE7-AB1E-34F380092C14}"/>
              </a:ext>
            </a:extLst>
          </p:cNvPr>
          <p:cNvSpPr/>
          <p:nvPr/>
        </p:nvSpPr>
        <p:spPr>
          <a:xfrm>
            <a:off x="5980844" y="4128821"/>
            <a:ext cx="2342148" cy="2043447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FFFF00"/>
              </a:solidFill>
            </a:endParaRPr>
          </a:p>
        </p:txBody>
      </p:sp>
      <p:pic>
        <p:nvPicPr>
          <p:cNvPr id="4" name="图片 16">
            <a:extLst>
              <a:ext uri="{FF2B5EF4-FFF2-40B4-BE49-F238E27FC236}">
                <a16:creationId xmlns:a16="http://schemas.microsoft.com/office/drawing/2014/main" id="{73E16955-D22C-4BD1-9A40-8D67CD39F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5371290"/>
            <a:ext cx="13441989" cy="220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3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1EC93AE-26E8-4DAB-A1D1-9F659861D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t="37108" r="2307" b="37881"/>
          <a:stretch/>
        </p:blipFill>
        <p:spPr>
          <a:xfrm>
            <a:off x="527758" y="124394"/>
            <a:ext cx="11900781" cy="6047874"/>
          </a:xfrm>
          <a:prstGeom prst="rect">
            <a:avLst/>
          </a:prstGeom>
        </p:spPr>
      </p:pic>
      <p:sp>
        <p:nvSpPr>
          <p:cNvPr id="8" name="نجمة: 5 نقاط 7">
            <a:extLst>
              <a:ext uri="{FF2B5EF4-FFF2-40B4-BE49-F238E27FC236}">
                <a16:creationId xmlns:a16="http://schemas.microsoft.com/office/drawing/2014/main" id="{3857A72B-9378-4C26-8720-43378211CEE9}"/>
              </a:ext>
            </a:extLst>
          </p:cNvPr>
          <p:cNvSpPr/>
          <p:nvPr/>
        </p:nvSpPr>
        <p:spPr>
          <a:xfrm>
            <a:off x="5980844" y="4128821"/>
            <a:ext cx="2342148" cy="2043447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FFFF00"/>
              </a:solidFill>
            </a:endParaRPr>
          </a:p>
        </p:txBody>
      </p:sp>
      <p:pic>
        <p:nvPicPr>
          <p:cNvPr id="7" name="图片 16">
            <a:extLst>
              <a:ext uri="{FF2B5EF4-FFF2-40B4-BE49-F238E27FC236}">
                <a16:creationId xmlns:a16="http://schemas.microsoft.com/office/drawing/2014/main" id="{2034B8BF-C819-40F9-A375-CAFC11A1D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5371290"/>
            <a:ext cx="13441989" cy="220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0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6">
            <a:extLst>
              <a:ext uri="{FF2B5EF4-FFF2-40B4-BE49-F238E27FC236}">
                <a16:creationId xmlns:a16="http://schemas.microsoft.com/office/drawing/2014/main" id="{CD38BA2D-59D2-459D-BF4A-6328EA6CF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5371290"/>
            <a:ext cx="13441989" cy="220442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C80A52D-8909-45AD-BCFC-14EA87E49A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" t="37722" r="4972" b="37471"/>
          <a:stretch/>
        </p:blipFill>
        <p:spPr>
          <a:xfrm>
            <a:off x="997365" y="231268"/>
            <a:ext cx="11442831" cy="5999050"/>
          </a:xfrm>
          <a:prstGeom prst="rect">
            <a:avLst/>
          </a:prstGeom>
        </p:spPr>
      </p:pic>
      <p:sp>
        <p:nvSpPr>
          <p:cNvPr id="6" name="نجمة: 5 نقاط 5">
            <a:extLst>
              <a:ext uri="{FF2B5EF4-FFF2-40B4-BE49-F238E27FC236}">
                <a16:creationId xmlns:a16="http://schemas.microsoft.com/office/drawing/2014/main" id="{8A257A1A-CC6A-4D9E-832A-2A9235FFF54C}"/>
              </a:ext>
            </a:extLst>
          </p:cNvPr>
          <p:cNvSpPr/>
          <p:nvPr/>
        </p:nvSpPr>
        <p:spPr>
          <a:xfrm>
            <a:off x="5788338" y="4565900"/>
            <a:ext cx="2342148" cy="2043447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7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1" y="1451850"/>
            <a:ext cx="13450006" cy="6168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80" y="433908"/>
            <a:ext cx="8307693" cy="460047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53390" y="1857572"/>
            <a:ext cx="18473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07212"/>
            <a:endParaRPr lang="zh-CN" altLang="en-US" sz="16600" dirty="0">
              <a:solidFill>
                <a:srgbClr val="FFC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72" y="4601994"/>
            <a:ext cx="3807268" cy="3221450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9BA9BDD4-8204-4E4D-93C6-163A0AFE88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80" y="682173"/>
            <a:ext cx="5345970" cy="2522528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id="{E02790C7-1200-4EE2-9054-38DE352F70EE}"/>
              </a:ext>
            </a:extLst>
          </p:cNvPr>
          <p:cNvSpPr txBox="1"/>
          <p:nvPr/>
        </p:nvSpPr>
        <p:spPr>
          <a:xfrm rot="21116762">
            <a:off x="5903842" y="2099124"/>
            <a:ext cx="3497942" cy="707727"/>
          </a:xfrm>
          <a:prstGeom prst="rect">
            <a:avLst/>
          </a:prstGeom>
          <a:noFill/>
        </p:spPr>
        <p:txBody>
          <a:bodyPr wrap="square" lIns="91277" tIns="45641" rIns="91277" bIns="45641" rtlCol="0">
            <a:spAutoFit/>
          </a:bodyPr>
          <a:lstStyle/>
          <a:p>
            <a:pPr algn="ctr"/>
            <a:r>
              <a:rPr lang="ar-SA" altLang="zh-C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التربية الإسلامية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08028AE-7590-443D-B6BA-24AED5F2A3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6" b="93049" l="7000" r="96222">
                        <a14:foregroundMark x1="70778" y1="17536" x2="70778" y2="17536"/>
                        <a14:foregroundMark x1="60000" y1="29384" x2="60000" y2="29384"/>
                        <a14:foregroundMark x1="54000" y1="31122" x2="54000" y2="31122"/>
                        <a14:foregroundMark x1="37667" y1="18799" x2="37667" y2="18799"/>
                        <a14:foregroundMark x1="31444" y1="16588" x2="31444" y2="16588"/>
                        <a14:foregroundMark x1="44111" y1="5371" x2="44111" y2="5371"/>
                        <a14:foregroundMark x1="30556" y1="18483" x2="30556" y2="18483"/>
                        <a14:foregroundMark x1="62222" y1="32070" x2="62222" y2="32070"/>
                        <a14:foregroundMark x1="52000" y1="65719" x2="52000" y2="65719"/>
                        <a14:foregroundMark x1="48333" y1="66825" x2="48333" y2="66825"/>
                        <a14:foregroundMark x1="50222" y1="68562" x2="50222" y2="68562"/>
                        <a14:foregroundMark x1="75889" y1="72828" x2="75889" y2="72828"/>
                        <a14:foregroundMark x1="55556" y1="93049" x2="55556" y2="93049"/>
                        <a14:foregroundMark x1="92111" y1="76145" x2="92111" y2="76145"/>
                        <a14:foregroundMark x1="7000" y1="73934" x2="7000" y2="73934"/>
                        <a14:foregroundMark x1="96222" y1="78199" x2="96222" y2="78199"/>
                        <a14:backgroundMark x1="55667" y1="8531" x2="55667" y2="8531"/>
                        <a14:backgroundMark x1="72667" y1="7425" x2="72667" y2="7425"/>
                        <a14:backgroundMark x1="23667" y1="9953" x2="23667" y2="9953"/>
                        <a14:backgroundMark x1="16444" y1="42180" x2="16444" y2="42180"/>
                        <a14:backgroundMark x1="19778" y1="57346" x2="19778" y2="57346"/>
                        <a14:backgroundMark x1="21222" y1="79779" x2="21222" y2="79779"/>
                        <a14:backgroundMark x1="76556" y1="57346" x2="76556" y2="5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389" y="986029"/>
            <a:ext cx="3243331" cy="206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5355248"/>
            <a:ext cx="13441989" cy="22044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710" y="4716457"/>
            <a:ext cx="3670632" cy="3105837"/>
          </a:xfrm>
          <a:prstGeom prst="rect">
            <a:avLst/>
          </a:prstGeom>
        </p:spPr>
      </p:pic>
      <p:pic>
        <p:nvPicPr>
          <p:cNvPr id="2" name="WhatsApp Video 2020-09-28 at 7.29.41 AM">
            <a:hlinkClick r:id="" action="ppaction://media"/>
            <a:extLst>
              <a:ext uri="{FF2B5EF4-FFF2-40B4-BE49-F238E27FC236}">
                <a16:creationId xmlns:a16="http://schemas.microsoft.com/office/drawing/2014/main" id="{A503D25F-21B6-4BA1-B281-72FD9AD312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1927" y="381001"/>
            <a:ext cx="9613708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3" y="-274416"/>
            <a:ext cx="4930832" cy="28176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28613" y="1348781"/>
            <a:ext cx="3497942" cy="692441"/>
          </a:xfrm>
          <a:prstGeom prst="rect">
            <a:avLst/>
          </a:prstGeom>
          <a:noFill/>
        </p:spPr>
        <p:txBody>
          <a:bodyPr wrap="square" lIns="91277" tIns="45641" rIns="91277" bIns="45641" rtlCol="0">
            <a:spAutoFit/>
          </a:bodyPr>
          <a:lstStyle/>
          <a:p>
            <a:r>
              <a:rPr lang="ar-SA" altLang="zh-CN" sz="3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كفارة المجلس</a:t>
            </a:r>
            <a:endParaRPr lang="zh-CN" altLang="en-US" sz="3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43" y="1177651"/>
            <a:ext cx="6816854" cy="555822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94830" y="2053430"/>
            <a:ext cx="6076335" cy="2806866"/>
          </a:xfrm>
          <a:prstGeom prst="rect">
            <a:avLst/>
          </a:prstGeom>
          <a:noFill/>
        </p:spPr>
        <p:txBody>
          <a:bodyPr wrap="square" lIns="91277" tIns="45641" rIns="91277" bIns="45641" rtlCol="0">
            <a:spAutoFit/>
          </a:bodyPr>
          <a:lstStyle/>
          <a:p>
            <a:pPr algn="ctr" defTabSz="912810">
              <a:lnSpc>
                <a:spcPct val="120000"/>
              </a:lnSpc>
              <a:defRPr/>
            </a:pPr>
            <a:r>
              <a:rPr lang="ar-SA" altLang="zh-CN" sz="4900" dirty="0">
                <a:solidFill>
                  <a:schemeClr val="bg1"/>
                </a:solidFill>
                <a:ea typeface="微软雅黑" panose="020B0503020204020204" pitchFamily="34" charset="-122"/>
              </a:rPr>
              <a:t>سبحانك اللهم وبحمدك </a:t>
            </a:r>
          </a:p>
          <a:p>
            <a:pPr algn="ctr" defTabSz="912810">
              <a:lnSpc>
                <a:spcPct val="120000"/>
              </a:lnSpc>
              <a:defRPr/>
            </a:pPr>
            <a:r>
              <a:rPr lang="ar-SA" altLang="zh-CN" sz="4900" dirty="0">
                <a:solidFill>
                  <a:schemeClr val="bg1"/>
                </a:solidFill>
                <a:ea typeface="微软雅黑" panose="020B0503020204020204" pitchFamily="34" charset="-122"/>
              </a:rPr>
              <a:t>أشهد أن لا إله إلا أنت </a:t>
            </a:r>
          </a:p>
          <a:p>
            <a:pPr algn="ctr" defTabSz="912810">
              <a:lnSpc>
                <a:spcPct val="120000"/>
              </a:lnSpc>
              <a:defRPr/>
            </a:pPr>
            <a:r>
              <a:rPr lang="ar-SA" altLang="zh-CN" sz="4900" dirty="0">
                <a:solidFill>
                  <a:schemeClr val="bg1"/>
                </a:solidFill>
                <a:ea typeface="微软雅黑" panose="020B0503020204020204" pitchFamily="34" charset="-122"/>
              </a:rPr>
              <a:t>استغفرك وأتوب إليك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085" y="2264222"/>
            <a:ext cx="3815795" cy="5041620"/>
          </a:xfrm>
          <a:prstGeom prst="rect">
            <a:avLst/>
          </a:prstGeom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5355248"/>
            <a:ext cx="13441989" cy="220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9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175" y="593944"/>
            <a:ext cx="5337957" cy="754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5355248"/>
            <a:ext cx="13441989" cy="22044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708" y="4716453"/>
            <a:ext cx="3670632" cy="310583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0999" y="483026"/>
            <a:ext cx="9614738" cy="5999170"/>
          </a:xfrm>
          <a:prstGeom prst="rect">
            <a:avLst/>
          </a:prstGeom>
        </p:spPr>
      </p:pic>
      <p:sp>
        <p:nvSpPr>
          <p:cNvPr id="11" name="文本框 3"/>
          <p:cNvSpPr txBox="1"/>
          <p:nvPr/>
        </p:nvSpPr>
        <p:spPr>
          <a:xfrm>
            <a:off x="5285855" y="763016"/>
            <a:ext cx="6076335" cy="679065"/>
          </a:xfrm>
          <a:prstGeom prst="rect">
            <a:avLst/>
          </a:prstGeom>
          <a:noFill/>
        </p:spPr>
        <p:txBody>
          <a:bodyPr wrap="square" lIns="91277" tIns="45641" rIns="91277" bIns="45641" rtlCol="0">
            <a:spAutoFit/>
          </a:bodyPr>
          <a:lstStyle/>
          <a:p>
            <a:pPr algn="ctr" defTabSz="912810">
              <a:lnSpc>
                <a:spcPct val="120000"/>
              </a:lnSpc>
              <a:defRPr/>
            </a:pPr>
            <a:r>
              <a:rPr lang="ar-SA" altLang="zh-CN" sz="3500" dirty="0">
                <a:solidFill>
                  <a:srgbClr val="FF0000"/>
                </a:solidFill>
                <a:ea typeface="微软雅黑" panose="020B0503020204020204" pitchFamily="34" charset="-122"/>
              </a:rPr>
              <a:t>لا تنسوا الدخول للروضة الافتراضية</a:t>
            </a:r>
          </a:p>
        </p:txBody>
      </p:sp>
      <p:pic>
        <p:nvPicPr>
          <p:cNvPr id="12" name="WhatsApp Video 2020-09-12 at 1.27.57 PM">
            <a:hlinkClick r:id="" action="ppaction://media"/>
            <a:extLst>
              <a:ext uri="{FF2B5EF4-FFF2-40B4-BE49-F238E27FC236}">
                <a16:creationId xmlns:a16="http://schemas.microsoft.com/office/drawing/2014/main" id="{5AF49ED0-1C2A-4EBD-8F07-3D5FDB597F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11656" y="3244965"/>
            <a:ext cx="1601573" cy="90088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1FEAA44-3384-4850-8B91-3EC582A959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6717" y="2429322"/>
            <a:ext cx="1712239" cy="1627743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AA2C962-4AC1-40F6-A015-57EB1F953D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504" y="1309773"/>
            <a:ext cx="2734393" cy="25364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D86F9ED-2096-47DF-80D1-60C4535B48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692890"/>
            <a:ext cx="3006258" cy="361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4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01 34"/>
          <p:cNvSpPr/>
          <p:nvPr/>
        </p:nvSpPr>
        <p:spPr>
          <a:xfrm>
            <a:off x="312369" y="2912109"/>
            <a:ext cx="3271201" cy="70777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6350">
            <a:solidFill>
              <a:srgbClr val="3C789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zh-CN" altLang="en-US" sz="2800">
              <a:solidFill>
                <a:srgbClr val="3C7895"/>
              </a:solidFill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r="20497"/>
          <a:stretch/>
        </p:blipFill>
        <p:spPr>
          <a:xfrm>
            <a:off x="45223" y="3939793"/>
            <a:ext cx="3740166" cy="3276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文本框 4"/>
          <p:cNvSpPr txBox="1"/>
          <p:nvPr/>
        </p:nvSpPr>
        <p:spPr>
          <a:xfrm>
            <a:off x="168446" y="2910793"/>
            <a:ext cx="3415124" cy="707773"/>
          </a:xfrm>
          <a:prstGeom prst="rect">
            <a:avLst/>
          </a:prstGeom>
          <a:noFill/>
        </p:spPr>
        <p:txBody>
          <a:bodyPr wrap="square" lIns="91277" tIns="45641" rIns="91277" bIns="45641" rtlCol="0">
            <a:spAutoFit/>
          </a:bodyPr>
          <a:lstStyle/>
          <a:p>
            <a:pPr algn="ctr"/>
            <a:r>
              <a:rPr lang="ar-SA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القرآن الكريم</a:t>
            </a:r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5355248"/>
            <a:ext cx="13441989" cy="220442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550C0A3-0591-4CD9-BF78-E3260A8E86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32" t="33968" r="8232" b="12079"/>
          <a:stretch/>
        </p:blipFill>
        <p:spPr>
          <a:xfrm>
            <a:off x="3987207" y="865225"/>
            <a:ext cx="9048932" cy="5080659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51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" y="881212"/>
            <a:ext cx="7020810" cy="5889928"/>
          </a:xfrm>
          <a:prstGeom prst="rect">
            <a:avLst/>
          </a:prstGeom>
        </p:spPr>
      </p:pic>
      <p:sp>
        <p:nvSpPr>
          <p:cNvPr id="15" name="مربع نص 14"/>
          <p:cNvSpPr txBox="1"/>
          <p:nvPr/>
        </p:nvSpPr>
        <p:spPr>
          <a:xfrm>
            <a:off x="1614732" y="2204427"/>
            <a:ext cx="5384799" cy="1077058"/>
          </a:xfrm>
          <a:prstGeom prst="rect">
            <a:avLst/>
          </a:prstGeom>
          <a:noFill/>
        </p:spPr>
        <p:txBody>
          <a:bodyPr wrap="square" lIns="91277" tIns="45641" rIns="91277" bIns="45641" rtlCol="1">
            <a:spAutoFit/>
          </a:bodyPr>
          <a:lstStyle/>
          <a:p>
            <a:pPr algn="ctr"/>
            <a:r>
              <a:rPr lang="ar-SA" sz="3200" b="1" dirty="0"/>
              <a:t>أمسينا وأمسى الملك لله ولا إله إلا الله</a:t>
            </a:r>
          </a:p>
          <a:p>
            <a:pPr algn="ctr"/>
            <a:r>
              <a:rPr lang="ar-SA" sz="3200" b="1" dirty="0"/>
              <a:t>محمد رسول الله صلى الله عليه وسلم</a:t>
            </a:r>
          </a:p>
        </p:txBody>
      </p:sp>
      <p:pic>
        <p:nvPicPr>
          <p:cNvPr id="2" name="video_2020-09-09_12-40-2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2007" y="2419585"/>
            <a:ext cx="4532621" cy="2480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" y="5355247"/>
            <a:ext cx="13441989" cy="220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0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وسيلة شرح على شكل سحابة 15"/>
          <p:cNvSpPr/>
          <p:nvPr/>
        </p:nvSpPr>
        <p:spPr>
          <a:xfrm rot="456389">
            <a:off x="8567640" y="911832"/>
            <a:ext cx="3163392" cy="1762709"/>
          </a:xfrm>
          <a:prstGeom prst="cloudCallout">
            <a:avLst>
              <a:gd name="adj1" fmla="val -33971"/>
              <a:gd name="adj2" fmla="val 76177"/>
            </a:avLst>
          </a:prstGeom>
          <a:solidFill>
            <a:srgbClr val="E0FEAE"/>
          </a:solidFill>
          <a:ln>
            <a:solidFill>
              <a:srgbClr val="E0F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7" tIns="45641" rIns="91277" bIns="45641" rtlCol="1" anchor="ctr"/>
          <a:lstStyle/>
          <a:p>
            <a:pPr algn="ctr"/>
            <a:endParaRPr lang="ar-SA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7467616" y="1470100"/>
            <a:ext cx="5432193" cy="646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277" tIns="45641" rIns="91277" bIns="45641" rtlCol="1">
            <a:spAutoFit/>
          </a:bodyPr>
          <a:lstStyle/>
          <a:p>
            <a:pPr algn="ctr"/>
            <a:r>
              <a:rPr lang="ar-SA" sz="3600" b="1" dirty="0">
                <a:solidFill>
                  <a:srgbClr val="7030A0"/>
                </a:solidFill>
              </a:rPr>
              <a:t>الأسئلة الدينية</a:t>
            </a:r>
          </a:p>
        </p:txBody>
      </p:sp>
      <p:pic>
        <p:nvPicPr>
          <p:cNvPr id="20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5355248"/>
            <a:ext cx="13441989" cy="2204427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E5EFBB77-BF66-41F2-A358-497EADCAA7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4" y="264918"/>
            <a:ext cx="3518822" cy="2678980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CF339BD8-20B2-4E42-89E7-A65411A277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794" y="247974"/>
            <a:ext cx="3518822" cy="2678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BF7716E-5C2F-4998-B514-DB29D04506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8" t="55727" r="13486" b="15697"/>
          <a:stretch/>
        </p:blipFill>
        <p:spPr>
          <a:xfrm>
            <a:off x="4641824" y="1072990"/>
            <a:ext cx="2459938" cy="169459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9EC55C9-5FC0-4A6F-8571-66A846E744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t="1957" r="13376" b="57822"/>
          <a:stretch/>
        </p:blipFill>
        <p:spPr>
          <a:xfrm>
            <a:off x="1047636" y="1015526"/>
            <a:ext cx="2479192" cy="1669621"/>
          </a:xfrm>
          <a:prstGeom prst="rect">
            <a:avLst/>
          </a:prstGeom>
        </p:spPr>
      </p:pic>
      <p:pic>
        <p:nvPicPr>
          <p:cNvPr id="27" name="图片 2">
            <a:extLst>
              <a:ext uri="{FF2B5EF4-FFF2-40B4-BE49-F238E27FC236}">
                <a16:creationId xmlns:a16="http://schemas.microsoft.com/office/drawing/2014/main" id="{FC62C428-5BB3-416C-99B4-0C7C843574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30" y="3125558"/>
            <a:ext cx="3518822" cy="2678980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669E1E2D-73BB-4115-8AAD-D627CAC1D2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0" t="22857" r="14414" b="49489"/>
          <a:stretch/>
        </p:blipFill>
        <p:spPr>
          <a:xfrm>
            <a:off x="8732221" y="3957527"/>
            <a:ext cx="2456377" cy="1633990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E87B6DC4-288B-4428-AB15-ABB2E7224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9" y="3151761"/>
            <a:ext cx="3518822" cy="2678980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57F1D054-0A9A-4C2D-998F-1CF01353A8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r="12177" b="16800"/>
          <a:stretch/>
        </p:blipFill>
        <p:spPr>
          <a:xfrm>
            <a:off x="737853" y="3938054"/>
            <a:ext cx="2693704" cy="1758144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id="{A89EEC64-B81F-4EE9-B85D-4AD23016A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0" y="3125558"/>
            <a:ext cx="3518822" cy="267898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8C1A8A8-742C-460F-932C-C247DB9645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14" y="3967323"/>
            <a:ext cx="2800593" cy="166962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BA1D435-625E-49BB-B846-A32C70592C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413" y="4866374"/>
            <a:ext cx="899801" cy="91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5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وسيلة شرح على شكل سحابة 15"/>
          <p:cNvSpPr/>
          <p:nvPr/>
        </p:nvSpPr>
        <p:spPr>
          <a:xfrm rot="456389">
            <a:off x="8567640" y="911832"/>
            <a:ext cx="3163392" cy="1762709"/>
          </a:xfrm>
          <a:prstGeom prst="cloudCallout">
            <a:avLst>
              <a:gd name="adj1" fmla="val -33971"/>
              <a:gd name="adj2" fmla="val 76177"/>
            </a:avLst>
          </a:prstGeom>
          <a:solidFill>
            <a:srgbClr val="E0FEAE"/>
          </a:solidFill>
          <a:ln>
            <a:solidFill>
              <a:srgbClr val="E0F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7" tIns="45641" rIns="91277" bIns="45641" rtlCol="1" anchor="ctr"/>
          <a:lstStyle/>
          <a:p>
            <a:pPr algn="ctr"/>
            <a:endParaRPr lang="ar-SA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7467616" y="1470100"/>
            <a:ext cx="5432193" cy="646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277" tIns="45641" rIns="91277" bIns="45641" rtlCol="1">
            <a:spAutoFit/>
          </a:bodyPr>
          <a:lstStyle/>
          <a:p>
            <a:pPr algn="ctr"/>
            <a:r>
              <a:rPr lang="ar-SA" sz="3600" b="1" dirty="0">
                <a:solidFill>
                  <a:srgbClr val="7030A0"/>
                </a:solidFill>
              </a:rPr>
              <a:t>الأسئلة الوطنية</a:t>
            </a:r>
          </a:p>
        </p:txBody>
      </p:sp>
      <p:pic>
        <p:nvPicPr>
          <p:cNvPr id="20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5355248"/>
            <a:ext cx="13441989" cy="2204427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E5EFBB77-BF66-41F2-A358-497EADCAA7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4" y="264918"/>
            <a:ext cx="3518822" cy="2678980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CF339BD8-20B2-4E42-89E7-A65411A277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794" y="247974"/>
            <a:ext cx="3518822" cy="2678980"/>
          </a:xfrm>
          <a:prstGeom prst="rect">
            <a:avLst/>
          </a:prstGeom>
        </p:spPr>
      </p:pic>
      <p:pic>
        <p:nvPicPr>
          <p:cNvPr id="27" name="图片 2">
            <a:extLst>
              <a:ext uri="{FF2B5EF4-FFF2-40B4-BE49-F238E27FC236}">
                <a16:creationId xmlns:a16="http://schemas.microsoft.com/office/drawing/2014/main" id="{FC62C428-5BB3-416C-99B4-0C7C843574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703" y="3045605"/>
            <a:ext cx="3518822" cy="2678980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E87B6DC4-288B-4428-AB15-ABB2E7224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9" y="3151761"/>
            <a:ext cx="3518822" cy="2678980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id="{A89EEC64-B81F-4EE9-B85D-4AD23016A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0" y="3125558"/>
            <a:ext cx="3518822" cy="267898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C4DC115-2AEB-45B6-BF66-68044E9C2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79" y="1101243"/>
            <a:ext cx="2057104" cy="1283342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7BC7159D-9A49-472E-B448-118CDE0C14A2}"/>
              </a:ext>
            </a:extLst>
          </p:cNvPr>
          <p:cNvSpPr txBox="1"/>
          <p:nvPr/>
        </p:nvSpPr>
        <p:spPr>
          <a:xfrm>
            <a:off x="4554805" y="2328744"/>
            <a:ext cx="2797791" cy="461608"/>
          </a:xfrm>
          <a:prstGeom prst="rect">
            <a:avLst/>
          </a:prstGeom>
          <a:noFill/>
        </p:spPr>
        <p:txBody>
          <a:bodyPr wrap="square" lIns="91277" tIns="45641" rIns="91277" bIns="45641" rtlCol="1">
            <a:spAutoFit/>
          </a:bodyPr>
          <a:lstStyle/>
          <a:p>
            <a:pPr algn="ctr"/>
            <a:r>
              <a:rPr lang="ar-SA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مالون العلم 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13810A3-910F-4F0B-8887-EA91934D88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16" y="1006016"/>
            <a:ext cx="2506665" cy="157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86BC925-8D65-48C3-9FAE-542A5FC25712}"/>
              </a:ext>
            </a:extLst>
          </p:cNvPr>
          <p:cNvSpPr txBox="1"/>
          <p:nvPr/>
        </p:nvSpPr>
        <p:spPr>
          <a:xfrm>
            <a:off x="554002" y="2466548"/>
            <a:ext cx="3223091" cy="369172"/>
          </a:xfrm>
          <a:prstGeom prst="rect">
            <a:avLst/>
          </a:prstGeom>
          <a:noFill/>
        </p:spPr>
        <p:txBody>
          <a:bodyPr wrap="square" lIns="91277" tIns="45641" rIns="91277" bIns="45641" rtlCol="1">
            <a:spAutoFit/>
          </a:bodyPr>
          <a:lstStyle/>
          <a:p>
            <a:pPr algn="ctr"/>
            <a:r>
              <a:rPr lang="ar-SA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وطني المملكة العربية السعودية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80B811B-F07A-49E1-9387-C20981CA5B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16" y="3957820"/>
            <a:ext cx="2248171" cy="1465173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9E18BDAE-ABBD-449D-AAC1-5FDA99AAD8E6}"/>
              </a:ext>
            </a:extLst>
          </p:cNvPr>
          <p:cNvSpPr txBox="1"/>
          <p:nvPr/>
        </p:nvSpPr>
        <p:spPr>
          <a:xfrm>
            <a:off x="506240" y="5230906"/>
            <a:ext cx="2934277" cy="399950"/>
          </a:xfrm>
          <a:prstGeom prst="rect">
            <a:avLst/>
          </a:prstGeom>
          <a:noFill/>
        </p:spPr>
        <p:txBody>
          <a:bodyPr wrap="square" lIns="91277" tIns="45641" rIns="91277" bIns="45641" rtlCol="1">
            <a:spAutoFit/>
          </a:bodyPr>
          <a:lstStyle/>
          <a:p>
            <a:pPr algn="ctr"/>
            <a:r>
              <a:rPr lang="ar-SA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الأمير محمد بين سلمان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1014CF-36B4-49D7-888F-80C2EF0ED5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74" y="3838221"/>
            <a:ext cx="1605453" cy="1584143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2F3914E-2AFA-4007-917F-BCDCE804D15B}"/>
              </a:ext>
            </a:extLst>
          </p:cNvPr>
          <p:cNvSpPr txBox="1"/>
          <p:nvPr/>
        </p:nvSpPr>
        <p:spPr>
          <a:xfrm>
            <a:off x="4418682" y="5222389"/>
            <a:ext cx="3156829" cy="399950"/>
          </a:xfrm>
          <a:prstGeom prst="rect">
            <a:avLst/>
          </a:prstGeom>
          <a:noFill/>
        </p:spPr>
        <p:txBody>
          <a:bodyPr wrap="square" lIns="91277" tIns="45641" rIns="91277" bIns="45641" rtlCol="1">
            <a:spAutoFit/>
          </a:bodyPr>
          <a:lstStyle/>
          <a:p>
            <a:pPr algn="ctr"/>
            <a:r>
              <a:rPr lang="ar-SA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الملك سلمان بن عبدالعزيز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CB240AE-85B7-4EFB-ACC1-C19FBD6B4F15}"/>
              </a:ext>
            </a:extLst>
          </p:cNvPr>
          <p:cNvSpPr txBox="1"/>
          <p:nvPr/>
        </p:nvSpPr>
        <p:spPr>
          <a:xfrm>
            <a:off x="8542699" y="5166478"/>
            <a:ext cx="3156829" cy="399950"/>
          </a:xfrm>
          <a:prstGeom prst="rect">
            <a:avLst/>
          </a:prstGeom>
          <a:noFill/>
        </p:spPr>
        <p:txBody>
          <a:bodyPr wrap="square" lIns="91277" tIns="45641" rIns="91277" bIns="45641" rtlCol="1">
            <a:spAutoFit/>
          </a:bodyPr>
          <a:lstStyle/>
          <a:p>
            <a:pPr algn="ctr"/>
            <a:r>
              <a:rPr lang="ar-SA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عملتنا  الريال السعودي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8B99B9DD-1CC1-44FC-968A-BCDCAC6EBE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848" y="3957820"/>
            <a:ext cx="2057105" cy="98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3" grpId="0"/>
      <p:bldP spid="5" grpId="0"/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710" y="4716457"/>
            <a:ext cx="3670632" cy="310583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7A3230F1-46FF-4050-B18B-52983899C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749" y="320423"/>
            <a:ext cx="4419476" cy="2996119"/>
          </a:xfrm>
          <a:prstGeom prst="rect">
            <a:avLst/>
          </a:prstGeom>
        </p:spPr>
      </p:pic>
      <p:sp>
        <p:nvSpPr>
          <p:cNvPr id="15" name="مربع نص 14"/>
          <p:cNvSpPr txBox="1"/>
          <p:nvPr/>
        </p:nvSpPr>
        <p:spPr>
          <a:xfrm>
            <a:off x="9093461" y="1638328"/>
            <a:ext cx="2928805" cy="630885"/>
          </a:xfrm>
          <a:prstGeom prst="rect">
            <a:avLst/>
          </a:prstGeom>
          <a:noFill/>
        </p:spPr>
        <p:txBody>
          <a:bodyPr wrap="square" lIns="91277" tIns="45641" rIns="91277" bIns="45641" rtlCol="1">
            <a:spAutoFit/>
          </a:bodyPr>
          <a:lstStyle/>
          <a:p>
            <a:pPr algn="r"/>
            <a:r>
              <a:rPr lang="ar-SA" sz="35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النشيد الوطني</a:t>
            </a:r>
          </a:p>
        </p:txBody>
      </p:sp>
      <p:pic>
        <p:nvPicPr>
          <p:cNvPr id="8" name="النشيد الوطني 2">
            <a:hlinkClick r:id="" action="ppaction://media"/>
            <a:extLst>
              <a:ext uri="{FF2B5EF4-FFF2-40B4-BE49-F238E27FC236}">
                <a16:creationId xmlns:a16="http://schemas.microsoft.com/office/drawing/2014/main" id="{E7B0D193-383F-450C-8E31-36CB469EF9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1351"/>
          <a:stretch/>
        </p:blipFill>
        <p:spPr>
          <a:xfrm>
            <a:off x="15685" y="1475873"/>
            <a:ext cx="8463064" cy="5763379"/>
          </a:xfrm>
          <a:prstGeom prst="rect">
            <a:avLst/>
          </a:prstGeom>
        </p:spPr>
      </p:pic>
      <p:pic>
        <p:nvPicPr>
          <p:cNvPr id="2" name="图片 16">
            <a:extLst>
              <a:ext uri="{FF2B5EF4-FFF2-40B4-BE49-F238E27FC236}">
                <a16:creationId xmlns:a16="http://schemas.microsoft.com/office/drawing/2014/main" id="{4E809EF3-F4FF-4D51-A112-D41E65269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9" y="5355248"/>
            <a:ext cx="13441989" cy="220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8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4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175" y="593944"/>
            <a:ext cx="5337957" cy="754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5355248"/>
            <a:ext cx="13441989" cy="2204427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9B4AE37-2C9B-4BA1-BD9A-24F691B7C8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03" y="557587"/>
            <a:ext cx="8960571" cy="5449578"/>
          </a:xfrm>
          <a:prstGeom prst="rect">
            <a:avLst/>
          </a:prstGeom>
        </p:spPr>
      </p:pic>
      <p:pic>
        <p:nvPicPr>
          <p:cNvPr id="14" name="video_2020-09-12_09-19-46.mp4">
            <a:hlinkClick r:id="" action="ppaction://media"/>
            <a:extLst>
              <a:ext uri="{FF2B5EF4-FFF2-40B4-BE49-F238E27FC236}">
                <a16:creationId xmlns:a16="http://schemas.microsoft.com/office/drawing/2014/main" id="{709B5B2C-1F62-4C8D-BDE0-1501C9877D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26980">
            <a:off x="5865804" y="787590"/>
            <a:ext cx="6036099" cy="5027895"/>
          </a:xfrm>
          <a:prstGeom prst="rect">
            <a:avLst/>
          </a:prstGeom>
          <a:ln w="57150">
            <a:solidFill>
              <a:srgbClr val="33CC33"/>
            </a:solidFill>
          </a:ln>
        </p:spPr>
      </p:pic>
    </p:spTree>
    <p:extLst>
      <p:ext uri="{BB962C8B-B14F-4D97-AF65-F5344CB8AC3E}">
        <p14:creationId xmlns:p14="http://schemas.microsoft.com/office/powerpoint/2010/main" val="229588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寂寞"/>
</p:tagLst>
</file>

<file path=ppt/theme/theme1.xml><?xml version="1.0" encoding="utf-8"?>
<a:theme xmlns:a="http://schemas.openxmlformats.org/drawingml/2006/main" name="1_Office 主题">
  <a:themeElements>
    <a:clrScheme name="واجهة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红色剪纸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7181F"/>
      </a:accent1>
      <a:accent2>
        <a:srgbClr val="C00000"/>
      </a:accent2>
      <a:accent3>
        <a:srgbClr val="E55618"/>
      </a:accent3>
      <a:accent4>
        <a:srgbClr val="2A3D52"/>
      </a:accent4>
      <a:accent5>
        <a:srgbClr val="2A3D52"/>
      </a:accent5>
      <a:accent6>
        <a:srgbClr val="00ADEF"/>
      </a:accent6>
      <a:hlink>
        <a:srgbClr val="00ADEF"/>
      </a:hlink>
      <a:folHlink>
        <a:srgbClr val="00ADEF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دفق الهوا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دفق الهوا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">
  <a:themeElements>
    <a:clrScheme name="دفق الهوا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280</Words>
  <Application>Microsoft Office PowerPoint</Application>
  <PresentationFormat>مخصص</PresentationFormat>
  <Paragraphs>146</Paragraphs>
  <Slides>36</Slides>
  <Notes>20</Notes>
  <HiddenSlides>2</HiddenSlides>
  <MMClips>7</MMClips>
  <ScaleCrop>false</ScaleCrop>
  <HeadingPairs>
    <vt:vector size="4" baseType="variant">
      <vt:variant>
        <vt:lpstr>نسق</vt:lpstr>
      </vt:variant>
      <vt:variant>
        <vt:i4>7</vt:i4>
      </vt:variant>
      <vt:variant>
        <vt:lpstr>عناوين الشرائح</vt:lpstr>
      </vt:variant>
      <vt:variant>
        <vt:i4>36</vt:i4>
      </vt:variant>
    </vt:vector>
  </HeadingPairs>
  <TitlesOfParts>
    <vt:vector size="43" baseType="lpstr">
      <vt:lpstr>1_Office 主题</vt:lpstr>
      <vt:lpstr>2_Office 主题</vt:lpstr>
      <vt:lpstr>Office 主题</vt:lpstr>
      <vt:lpstr>3_Office 主题</vt:lpstr>
      <vt:lpstr>4_Office 主题</vt:lpstr>
      <vt:lpstr>5_Office 主题</vt:lpstr>
      <vt:lpstr>6_Office 主题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寂寞</dc:title>
  <dc:creator/>
  <cp:lastModifiedBy>اسمهان الصفحي</cp:lastModifiedBy>
  <cp:revision>2</cp:revision>
  <dcterms:created xsi:type="dcterms:W3CDTF">2017-03-22T17:40:45Z</dcterms:created>
  <dcterms:modified xsi:type="dcterms:W3CDTF">2020-10-01T12:22:38Z</dcterms:modified>
</cp:coreProperties>
</file>