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3233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929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706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071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176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48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0080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975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948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4700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4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264A-EA66-4910-B882-5D7F48E30AC2}" type="datetimeFigureOut">
              <a:rPr lang="ar-SY" smtClean="0"/>
              <a:t>11/09/1441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FD07-3BC6-4C98-9533-2BFF6D6AC6A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8725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 smtClean="0"/>
              <a:t>جغرافية العمران 8+9 والأخيرة</a:t>
            </a:r>
            <a:endParaRPr lang="ar-S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5817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المحاضرة 8 وظائف المدن ومستوى فاعلية خدماتها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آمدن متعددة الوظائف ومدن ذات وظائف متميزة ورئيسة</a:t>
            </a:r>
          </a:p>
          <a:p>
            <a:r>
              <a:rPr lang="ar-SY" dirty="0" smtClean="0"/>
              <a:t>ماهي العوامل والمقومات التي يجب أن تتوافر في المدينة ؟</a:t>
            </a:r>
          </a:p>
          <a:p>
            <a:r>
              <a:rPr lang="ar-SY" dirty="0" smtClean="0"/>
              <a:t>كيف كانت المدينة قبل أن تتعدد وظائفها ؟</a:t>
            </a:r>
          </a:p>
          <a:p>
            <a:r>
              <a:rPr lang="ar-SY" dirty="0" smtClean="0"/>
              <a:t>ماهي(العاصمة القطرية –العاصمة الإقليمية –المدن العمالية –مدن البحوث والاستكشافات العلمية –مدن طبية –مدن الراحة والاستجمام-المن الرياضية –المدن العسكرية –المدن الدينية )</a:t>
            </a:r>
          </a:p>
          <a:p>
            <a:r>
              <a:rPr lang="ar-SY" dirty="0" smtClean="0"/>
              <a:t>ما أهمية القطاعات الخدمية بالنسبة لوظائف المدينة ؟</a:t>
            </a:r>
          </a:p>
          <a:p>
            <a:r>
              <a:rPr lang="ar-SY" dirty="0" smtClean="0"/>
              <a:t>ماذا تعني دراسة مورفولوجية المدن واشغال الأرض ؟</a:t>
            </a:r>
          </a:p>
          <a:p>
            <a:r>
              <a:rPr lang="ar-SY" dirty="0" smtClean="0"/>
              <a:t>ما أهمية الدراسات المورفولوجية؟من 1-8 ص144-145-146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0473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المحاضرة 9 والأخيرة تلوث البيئة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ماذا يعني تلوث الهواء ؟</a:t>
            </a:r>
          </a:p>
          <a:p>
            <a:r>
              <a:rPr lang="ar-SY" dirty="0" smtClean="0"/>
              <a:t>ماذا يجب أن تفعل السلطات الإدارية والمؤسسات من أجل تلوث الهواء؟</a:t>
            </a:r>
          </a:p>
          <a:p>
            <a:r>
              <a:rPr lang="ar-SY" dirty="0" smtClean="0"/>
              <a:t>كيف ساهم التطور العمراني والزيادة السكانية في تلوث الهواء؟</a:t>
            </a:r>
          </a:p>
          <a:p>
            <a:r>
              <a:rPr lang="ar-SY" dirty="0" smtClean="0"/>
              <a:t>لماذا تعد وسائل النقل ملوثة للهواء وماهي خطورتها؟</a:t>
            </a:r>
          </a:p>
          <a:p>
            <a:r>
              <a:rPr lang="ar-SY" dirty="0" smtClean="0"/>
              <a:t>ماهو تلوث الماء وماهي الأسباب التي يجب تجنبها والمؤدية إلى تلوث الماء ؟</a:t>
            </a:r>
          </a:p>
          <a:p>
            <a:r>
              <a:rPr lang="ar-SY" dirty="0" smtClean="0"/>
              <a:t>ماهو تلوث التربة ؟</a:t>
            </a:r>
          </a:p>
          <a:p>
            <a:r>
              <a:rPr lang="ar-SY" dirty="0" smtClean="0"/>
              <a:t>ماهي الأسباب التي تؤدي إلى الامتناع عن استخدام طريقة الدفن للتخلص من النفايات؟</a:t>
            </a:r>
          </a:p>
          <a:p>
            <a:r>
              <a:rPr lang="ar-SY" dirty="0" smtClean="0"/>
              <a:t>ماهي طريقة الحرق للتخلص من النقايات ؟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8506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82" y="360080"/>
            <a:ext cx="10515600" cy="6140928"/>
          </a:xfrm>
        </p:spPr>
        <p:txBody>
          <a:bodyPr/>
          <a:lstStyle/>
          <a:p>
            <a:r>
              <a:rPr lang="ar-SY" dirty="0" smtClean="0"/>
              <a:t>ماهي طريقة تحويل النفايات والفضلات إلى سماد ؟</a:t>
            </a:r>
          </a:p>
          <a:p>
            <a:r>
              <a:rPr lang="ar-SY" dirty="0" smtClean="0"/>
              <a:t>ماهو مقهو تلوث الأغذية ؟من 1حتى 6 ص166-167</a:t>
            </a:r>
          </a:p>
          <a:p>
            <a:r>
              <a:rPr lang="ar-SY" dirty="0" smtClean="0"/>
              <a:t>ماهو التلوث الضوضائي ؟1-4 ص168</a:t>
            </a:r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31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ملاحظات صوتية للمحاضرة 8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ملاحظات صوتية للمحاضرة 9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197</Words>
  <Application>Microsoft Office PowerPoint</Application>
  <PresentationFormat>Widescreen</PresentationFormat>
  <Paragraphs>23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جغرافية العمران 8+9 والأخيرة</vt:lpstr>
      <vt:lpstr>المحاضرة 8 وظائف المدن ومستوى فاعلية خدماتها</vt:lpstr>
      <vt:lpstr>المحاضرة 9 والأخيرة تلوث البيئة </vt:lpstr>
      <vt:lpstr>PowerPoint Presentation</vt:lpstr>
      <vt:lpstr>ملاحظات صوتية للمحاضرة 8</vt:lpstr>
      <vt:lpstr>ملاحظات صوتية للمحاضرة 9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جغراف</dc:title>
  <dc:creator>ola mossa</dc:creator>
  <cp:lastModifiedBy>ola mossa</cp:lastModifiedBy>
  <cp:revision>20</cp:revision>
  <dcterms:created xsi:type="dcterms:W3CDTF">2020-05-03T08:15:38Z</dcterms:created>
  <dcterms:modified xsi:type="dcterms:W3CDTF">2020-05-03T09:02:59Z</dcterms:modified>
</cp:coreProperties>
</file>