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8" r:id="rId3"/>
    <p:sldId id="327" r:id="rId4"/>
    <p:sldId id="330" r:id="rId5"/>
    <p:sldId id="331" r:id="rId6"/>
    <p:sldId id="33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19" autoAdjust="0"/>
  </p:normalViewPr>
  <p:slideViewPr>
    <p:cSldViewPr snapToGrid="0">
      <p:cViewPr varScale="1">
        <p:scale>
          <a:sx n="67" d="100"/>
          <a:sy n="67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FE3B6-2469-4F41-AEDB-F9E63CE66F45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2FC84-D03C-4725-88C1-829E66472A70}">
      <dgm:prSet phldrT="[نص]" custT="1"/>
      <dgm:spPr/>
      <dgm:t>
        <a:bodyPr/>
        <a:lstStyle/>
        <a:p>
          <a:r>
            <a: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en-US" sz="4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F46BD6-F62B-4E3F-B870-425DE75822DD}" type="parTrans" cxnId="{29360A6D-15CE-4EF4-A750-6EB76BD75FD0}">
      <dgm:prSet/>
      <dgm:spPr/>
      <dgm:t>
        <a:bodyPr/>
        <a:lstStyle/>
        <a:p>
          <a:endParaRPr lang="en-US"/>
        </a:p>
      </dgm:t>
    </dgm:pt>
    <dgm:pt modelId="{48F41570-B481-438C-97F2-1B7F859498D5}" type="sibTrans" cxnId="{29360A6D-15CE-4EF4-A750-6EB76BD75FD0}">
      <dgm:prSet custT="1"/>
      <dgm:spPr/>
      <dgm:t>
        <a:bodyPr/>
        <a:lstStyle/>
        <a:p>
          <a:endParaRPr lang="en-US" sz="1400"/>
        </a:p>
      </dgm:t>
    </dgm:pt>
    <dgm:pt modelId="{D3C3689F-4264-419D-99C6-C2B18996AA8B}">
      <dgm:prSet phldrT="[نص]" custT="1"/>
      <dgm:spPr/>
      <dgm:t>
        <a:bodyPr/>
        <a:lstStyle/>
        <a:p>
          <a:r>
            <a: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 المكَانُ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3DCC6-CBF8-4A10-9416-E1F76FA4418E}" type="parTrans" cxnId="{B970597B-C92C-49AA-B461-E09A660C6297}">
      <dgm:prSet/>
      <dgm:spPr/>
      <dgm:t>
        <a:bodyPr/>
        <a:lstStyle/>
        <a:p>
          <a:endParaRPr lang="en-US"/>
        </a:p>
      </dgm:t>
    </dgm:pt>
    <dgm:pt modelId="{F4298858-7268-4C03-BD15-60D7569A6E89}" type="sibTrans" cxnId="{B970597B-C92C-49AA-B461-E09A660C6297}">
      <dgm:prSet custT="1"/>
      <dgm:spPr/>
      <dgm:t>
        <a:bodyPr/>
        <a:lstStyle/>
        <a:p>
          <a:endParaRPr lang="en-US" sz="1050"/>
        </a:p>
      </dgm:t>
    </dgm:pt>
    <dgm:pt modelId="{DF0BF6DD-982E-431C-8288-78A66993EADA}">
      <dgm:prSet phldrT="[نص]" custT="1"/>
      <dgm:spPr/>
      <dgm:t>
        <a:bodyPr/>
        <a:lstStyle/>
        <a:p>
          <a:r>
            <a: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279DEF-5B86-49F8-A885-5E210E986166}" type="parTrans" cxnId="{DC62F5DB-D689-4CAC-B7B2-9C89D9F36F7D}">
      <dgm:prSet/>
      <dgm:spPr/>
      <dgm:t>
        <a:bodyPr/>
        <a:lstStyle/>
        <a:p>
          <a:endParaRPr lang="en-US"/>
        </a:p>
      </dgm:t>
    </dgm:pt>
    <dgm:pt modelId="{A45E8E8D-4E6F-4F9B-BF6D-43F4030ED4E9}" type="sibTrans" cxnId="{DC62F5DB-D689-4CAC-B7B2-9C89D9F36F7D}">
      <dgm:prSet custT="1"/>
      <dgm:spPr/>
      <dgm:t>
        <a:bodyPr/>
        <a:lstStyle/>
        <a:p>
          <a:endParaRPr lang="en-US" sz="1050"/>
        </a:p>
      </dgm:t>
    </dgm:pt>
    <dgm:pt modelId="{4F7EBC00-2DC2-4A22-A104-07A57EBCE3C1}">
      <dgm:prSet phldrT="[نص]" custT="1"/>
      <dgm:spPr/>
      <dgm:t>
        <a:bodyPr/>
        <a:lstStyle/>
        <a:p>
          <a:r>
            <a: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2618B6A-F415-4741-8D5A-7F5366C25EC7}" type="parTrans" cxnId="{1AD129C1-4F99-455D-BD23-BC6B43E917B1}">
      <dgm:prSet/>
      <dgm:spPr/>
      <dgm:t>
        <a:bodyPr/>
        <a:lstStyle/>
        <a:p>
          <a:endParaRPr lang="en-US"/>
        </a:p>
      </dgm:t>
    </dgm:pt>
    <dgm:pt modelId="{277CB482-F6EC-4629-9482-0F772CCBC405}" type="sibTrans" cxnId="{1AD129C1-4F99-455D-BD23-BC6B43E917B1}">
      <dgm:prSet custT="1"/>
      <dgm:spPr/>
      <dgm:t>
        <a:bodyPr/>
        <a:lstStyle/>
        <a:p>
          <a:endParaRPr lang="en-US" sz="1050"/>
        </a:p>
      </dgm:t>
    </dgm:pt>
    <dgm:pt modelId="{43229BAC-7970-4228-8DB9-1B3D07EB524D}">
      <dgm:prSet phldrT="[نص]" custT="1"/>
      <dgm:spPr/>
      <dgm:t>
        <a:bodyPr/>
        <a:lstStyle/>
        <a:p>
          <a:r>
            <a: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CF17709-786E-455E-9562-4897B6B8FFBC}" type="parTrans" cxnId="{5E89E385-E492-4B39-91C9-D1C6DEF8B51F}">
      <dgm:prSet/>
      <dgm:spPr/>
      <dgm:t>
        <a:bodyPr/>
        <a:lstStyle/>
        <a:p>
          <a:endParaRPr lang="en-US"/>
        </a:p>
      </dgm:t>
    </dgm:pt>
    <dgm:pt modelId="{AA75D723-D463-4664-BB61-2AA4D5280CAE}" type="sibTrans" cxnId="{5E89E385-E492-4B39-91C9-D1C6DEF8B51F}">
      <dgm:prSet custT="1"/>
      <dgm:spPr/>
      <dgm:t>
        <a:bodyPr/>
        <a:lstStyle/>
        <a:p>
          <a:endParaRPr lang="en-US" sz="1050"/>
        </a:p>
      </dgm:t>
    </dgm:pt>
    <dgm:pt modelId="{642F902B-78C7-47FD-9B9C-9B41FCD6587D}">
      <dgm:prSet custT="1"/>
      <dgm:spPr/>
      <dgm:t>
        <a:bodyPr/>
        <a:lstStyle/>
        <a:p>
          <a:r>
            <a:rPr lang="ar-BH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</dgm:t>
    </dgm:pt>
    <dgm:pt modelId="{B3BC2622-F353-4947-B13B-FA2A6A440A8B}" type="sibTrans" cxnId="{0FC4B188-E844-4393-8C7E-8039FA2702B8}">
      <dgm:prSet custT="1"/>
      <dgm:spPr/>
      <dgm:t>
        <a:bodyPr/>
        <a:lstStyle/>
        <a:p>
          <a:endParaRPr lang="en-US" sz="1050"/>
        </a:p>
      </dgm:t>
    </dgm:pt>
    <dgm:pt modelId="{CC66AC91-ABC5-42DD-B22A-F8C7AC2518FC}" type="parTrans" cxnId="{0FC4B188-E844-4393-8C7E-8039FA2702B8}">
      <dgm:prSet/>
      <dgm:spPr/>
      <dgm:t>
        <a:bodyPr/>
        <a:lstStyle/>
        <a:p>
          <a:endParaRPr lang="en-US"/>
        </a:p>
      </dgm:t>
    </dgm:pt>
    <dgm:pt modelId="{42905EFD-439E-41CD-BDD2-45E17E27A250}" type="pres">
      <dgm:prSet presAssocID="{38EFE3B6-2469-4F41-AEDB-F9E63CE66F45}" presName="Name0" presStyleCnt="0">
        <dgm:presLayoutVars>
          <dgm:dir/>
          <dgm:resizeHandles val="exact"/>
        </dgm:presLayoutVars>
      </dgm:prSet>
      <dgm:spPr/>
    </dgm:pt>
    <dgm:pt modelId="{6F005E96-19E7-4632-926A-8EFA72C5BCD1}" type="pres">
      <dgm:prSet presAssocID="{38EFE3B6-2469-4F41-AEDB-F9E63CE66F45}" presName="cycle" presStyleCnt="0"/>
      <dgm:spPr/>
    </dgm:pt>
    <dgm:pt modelId="{1629F435-E02B-4B74-843F-D22C282B8746}" type="pres">
      <dgm:prSet presAssocID="{CCB2FC84-D03C-4725-88C1-829E66472A70}" presName="nodeFirstNode" presStyleLbl="node1" presStyleIdx="0" presStyleCnt="6" custRadScaleRad="103199" custRadScaleInc="-7458">
        <dgm:presLayoutVars>
          <dgm:bulletEnabled val="1"/>
        </dgm:presLayoutVars>
      </dgm:prSet>
      <dgm:spPr/>
    </dgm:pt>
    <dgm:pt modelId="{B1E9F84C-B1AB-4FB7-AE6B-CFD3D927578C}" type="pres">
      <dgm:prSet presAssocID="{48F41570-B481-438C-97F2-1B7F859498D5}" presName="sibTransFirstNode" presStyleLbl="bgShp" presStyleIdx="0" presStyleCnt="1"/>
      <dgm:spPr/>
    </dgm:pt>
    <dgm:pt modelId="{29F22BA7-2156-49D8-A10F-BB2D35FABD92}" type="pres">
      <dgm:prSet presAssocID="{D3C3689F-4264-419D-99C6-C2B18996AA8B}" presName="nodeFollowingNodes" presStyleLbl="node1" presStyleIdx="1" presStyleCnt="6" custScaleX="214180">
        <dgm:presLayoutVars>
          <dgm:bulletEnabled val="1"/>
        </dgm:presLayoutVars>
      </dgm:prSet>
      <dgm:spPr/>
    </dgm:pt>
    <dgm:pt modelId="{9FEB315B-7762-434E-8BD7-D3FCDA85C094}" type="pres">
      <dgm:prSet presAssocID="{DF0BF6DD-982E-431C-8288-78A66993EADA}" presName="nodeFollowingNodes" presStyleLbl="node1" presStyleIdx="2" presStyleCnt="6" custScaleX="217044" custScaleY="107220" custRadScaleRad="90214" custRadScaleInc="-26705">
        <dgm:presLayoutVars>
          <dgm:bulletEnabled val="1"/>
        </dgm:presLayoutVars>
      </dgm:prSet>
      <dgm:spPr/>
    </dgm:pt>
    <dgm:pt modelId="{7822BAFB-4792-46AE-858D-5D71861E5FB2}" type="pres">
      <dgm:prSet presAssocID="{642F902B-78C7-47FD-9B9C-9B41FCD6587D}" presName="nodeFollowingNodes" presStyleLbl="node1" presStyleIdx="3" presStyleCnt="6" custScaleX="225710" custScaleY="91133" custRadScaleRad="121030" custRadScaleInc="-1404">
        <dgm:presLayoutVars>
          <dgm:bulletEnabled val="1"/>
        </dgm:presLayoutVars>
      </dgm:prSet>
      <dgm:spPr/>
    </dgm:pt>
    <dgm:pt modelId="{20AC1890-C323-4C58-BF4F-85BFDC8DC652}" type="pres">
      <dgm:prSet presAssocID="{4F7EBC00-2DC2-4A22-A104-07A57EBCE3C1}" presName="nodeFollowingNodes" presStyleLbl="node1" presStyleIdx="4" presStyleCnt="6" custScaleX="210598" custScaleY="106078" custRadScaleRad="129046" custRadScaleInc="34697">
        <dgm:presLayoutVars>
          <dgm:bulletEnabled val="1"/>
        </dgm:presLayoutVars>
      </dgm:prSet>
      <dgm:spPr/>
    </dgm:pt>
    <dgm:pt modelId="{2DC4B5BA-A3C9-4A3A-9B50-9779D55CB2D0}" type="pres">
      <dgm:prSet presAssocID="{43229BAC-7970-4228-8DB9-1B3D07EB524D}" presName="nodeFollowingNodes" presStyleLbl="node1" presStyleIdx="5" presStyleCnt="6" custScaleX="202837" custRadScaleRad="134715" custRadScaleInc="-17348">
        <dgm:presLayoutVars>
          <dgm:bulletEnabled val="1"/>
        </dgm:presLayoutVars>
      </dgm:prSet>
      <dgm:spPr/>
    </dgm:pt>
  </dgm:ptLst>
  <dgm:cxnLst>
    <dgm:cxn modelId="{52508A30-E7BA-414B-A5A1-B18607387A3A}" type="presOf" srcId="{D3C3689F-4264-419D-99C6-C2B18996AA8B}" destId="{29F22BA7-2156-49D8-A10F-BB2D35FABD92}" srcOrd="0" destOrd="0" presId="urn:microsoft.com/office/officeart/2005/8/layout/cycle3"/>
    <dgm:cxn modelId="{2178865D-42F9-4220-83A3-C6BF25A97398}" type="presOf" srcId="{DF0BF6DD-982E-431C-8288-78A66993EADA}" destId="{9FEB315B-7762-434E-8BD7-D3FCDA85C094}" srcOrd="0" destOrd="0" presId="urn:microsoft.com/office/officeart/2005/8/layout/cycle3"/>
    <dgm:cxn modelId="{57516742-C3B8-4F5C-8397-57D22A519019}" type="presOf" srcId="{43229BAC-7970-4228-8DB9-1B3D07EB524D}" destId="{2DC4B5BA-A3C9-4A3A-9B50-9779D55CB2D0}" srcOrd="0" destOrd="0" presId="urn:microsoft.com/office/officeart/2005/8/layout/cycle3"/>
    <dgm:cxn modelId="{3F9ECB66-4BD9-473F-A91C-FE9227B53534}" type="presOf" srcId="{4F7EBC00-2DC2-4A22-A104-07A57EBCE3C1}" destId="{20AC1890-C323-4C58-BF4F-85BFDC8DC652}" srcOrd="0" destOrd="0" presId="urn:microsoft.com/office/officeart/2005/8/layout/cycle3"/>
    <dgm:cxn modelId="{29360A6D-15CE-4EF4-A750-6EB76BD75FD0}" srcId="{38EFE3B6-2469-4F41-AEDB-F9E63CE66F45}" destId="{CCB2FC84-D03C-4725-88C1-829E66472A70}" srcOrd="0" destOrd="0" parTransId="{C4F46BD6-F62B-4E3F-B870-425DE75822DD}" sibTransId="{48F41570-B481-438C-97F2-1B7F859498D5}"/>
    <dgm:cxn modelId="{10E76956-6D01-4ACF-9674-9AECF44AA697}" type="presOf" srcId="{642F902B-78C7-47FD-9B9C-9B41FCD6587D}" destId="{7822BAFB-4792-46AE-858D-5D71861E5FB2}" srcOrd="0" destOrd="0" presId="urn:microsoft.com/office/officeart/2005/8/layout/cycle3"/>
    <dgm:cxn modelId="{95864D56-6CAA-4588-9192-720D6735DFDE}" type="presOf" srcId="{48F41570-B481-438C-97F2-1B7F859498D5}" destId="{B1E9F84C-B1AB-4FB7-AE6B-CFD3D927578C}" srcOrd="0" destOrd="0" presId="urn:microsoft.com/office/officeart/2005/8/layout/cycle3"/>
    <dgm:cxn modelId="{B970597B-C92C-49AA-B461-E09A660C6297}" srcId="{38EFE3B6-2469-4F41-AEDB-F9E63CE66F45}" destId="{D3C3689F-4264-419D-99C6-C2B18996AA8B}" srcOrd="1" destOrd="0" parTransId="{E583DCC6-CBF8-4A10-9416-E1F76FA4418E}" sibTransId="{F4298858-7268-4C03-BD15-60D7569A6E89}"/>
    <dgm:cxn modelId="{5E89E385-E492-4B39-91C9-D1C6DEF8B51F}" srcId="{38EFE3B6-2469-4F41-AEDB-F9E63CE66F45}" destId="{43229BAC-7970-4228-8DB9-1B3D07EB524D}" srcOrd="5" destOrd="0" parTransId="{BCF17709-786E-455E-9562-4897B6B8FFBC}" sibTransId="{AA75D723-D463-4664-BB61-2AA4D5280CAE}"/>
    <dgm:cxn modelId="{0FC4B188-E844-4393-8C7E-8039FA2702B8}" srcId="{38EFE3B6-2469-4F41-AEDB-F9E63CE66F45}" destId="{642F902B-78C7-47FD-9B9C-9B41FCD6587D}" srcOrd="3" destOrd="0" parTransId="{CC66AC91-ABC5-42DD-B22A-F8C7AC2518FC}" sibTransId="{B3BC2622-F353-4947-B13B-FA2A6A440A8B}"/>
    <dgm:cxn modelId="{D19F5F9C-3AA9-47B2-B837-2EDE563D8E78}" type="presOf" srcId="{38EFE3B6-2469-4F41-AEDB-F9E63CE66F45}" destId="{42905EFD-439E-41CD-BDD2-45E17E27A250}" srcOrd="0" destOrd="0" presId="urn:microsoft.com/office/officeart/2005/8/layout/cycle3"/>
    <dgm:cxn modelId="{70E0F0A9-C90B-415F-882B-67A87140F177}" type="presOf" srcId="{CCB2FC84-D03C-4725-88C1-829E66472A70}" destId="{1629F435-E02B-4B74-843F-D22C282B8746}" srcOrd="0" destOrd="0" presId="urn:microsoft.com/office/officeart/2005/8/layout/cycle3"/>
    <dgm:cxn modelId="{1AD129C1-4F99-455D-BD23-BC6B43E917B1}" srcId="{38EFE3B6-2469-4F41-AEDB-F9E63CE66F45}" destId="{4F7EBC00-2DC2-4A22-A104-07A57EBCE3C1}" srcOrd="4" destOrd="0" parTransId="{E2618B6A-F415-4741-8D5A-7F5366C25EC7}" sibTransId="{277CB482-F6EC-4629-9482-0F772CCBC405}"/>
    <dgm:cxn modelId="{DC62F5DB-D689-4CAC-B7B2-9C89D9F36F7D}" srcId="{38EFE3B6-2469-4F41-AEDB-F9E63CE66F45}" destId="{DF0BF6DD-982E-431C-8288-78A66993EADA}" srcOrd="2" destOrd="0" parTransId="{D9279DEF-5B86-49F8-A885-5E210E986166}" sibTransId="{A45E8E8D-4E6F-4F9B-BF6D-43F4030ED4E9}"/>
    <dgm:cxn modelId="{350C914F-BFB9-43E0-82CB-68787F667FD3}" type="presParOf" srcId="{42905EFD-439E-41CD-BDD2-45E17E27A250}" destId="{6F005E96-19E7-4632-926A-8EFA72C5BCD1}" srcOrd="0" destOrd="0" presId="urn:microsoft.com/office/officeart/2005/8/layout/cycle3"/>
    <dgm:cxn modelId="{4AC09DFF-C7FC-4757-AEA0-F140F913B5A2}" type="presParOf" srcId="{6F005E96-19E7-4632-926A-8EFA72C5BCD1}" destId="{1629F435-E02B-4B74-843F-D22C282B8746}" srcOrd="0" destOrd="0" presId="urn:microsoft.com/office/officeart/2005/8/layout/cycle3"/>
    <dgm:cxn modelId="{DDB8E87F-BF76-4AC6-84A9-20B3F516582A}" type="presParOf" srcId="{6F005E96-19E7-4632-926A-8EFA72C5BCD1}" destId="{B1E9F84C-B1AB-4FB7-AE6B-CFD3D927578C}" srcOrd="1" destOrd="0" presId="urn:microsoft.com/office/officeart/2005/8/layout/cycle3"/>
    <dgm:cxn modelId="{E464EF4F-8C24-4CEB-A7BE-F75A4BA95317}" type="presParOf" srcId="{6F005E96-19E7-4632-926A-8EFA72C5BCD1}" destId="{29F22BA7-2156-49D8-A10F-BB2D35FABD92}" srcOrd="2" destOrd="0" presId="urn:microsoft.com/office/officeart/2005/8/layout/cycle3"/>
    <dgm:cxn modelId="{C5BADAF3-E7DB-4AFD-A310-65E76A9D0EB8}" type="presParOf" srcId="{6F005E96-19E7-4632-926A-8EFA72C5BCD1}" destId="{9FEB315B-7762-434E-8BD7-D3FCDA85C094}" srcOrd="3" destOrd="0" presId="urn:microsoft.com/office/officeart/2005/8/layout/cycle3"/>
    <dgm:cxn modelId="{53116F45-AB37-4FD1-AD42-B2C0A56E16FD}" type="presParOf" srcId="{6F005E96-19E7-4632-926A-8EFA72C5BCD1}" destId="{7822BAFB-4792-46AE-858D-5D71861E5FB2}" srcOrd="4" destOrd="0" presId="urn:microsoft.com/office/officeart/2005/8/layout/cycle3"/>
    <dgm:cxn modelId="{01BC82AB-D59D-4D02-B2DB-834125F8AF48}" type="presParOf" srcId="{6F005E96-19E7-4632-926A-8EFA72C5BCD1}" destId="{20AC1890-C323-4C58-BF4F-85BFDC8DC652}" srcOrd="5" destOrd="0" presId="urn:microsoft.com/office/officeart/2005/8/layout/cycle3"/>
    <dgm:cxn modelId="{B67C4392-3771-4491-8107-DCAA194966C5}" type="presParOf" srcId="{6F005E96-19E7-4632-926A-8EFA72C5BCD1}" destId="{2DC4B5BA-A3C9-4A3A-9B50-9779D55CB2D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FE3B6-2469-4F41-AEDB-F9E63CE66F45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2FC84-D03C-4725-88C1-829E66472A70}">
      <dgm:prSet phldrT="[نص]" custT="1"/>
      <dgm:spPr/>
      <dgm:t>
        <a:bodyPr/>
        <a:lstStyle/>
        <a:p>
          <a:pPr rtl="1"/>
          <a:r>
            <a: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ar-BH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BH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رِحْلَةٌ مُتْعِبَةٌ</a:t>
          </a:r>
          <a:endParaRPr lang="en-US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F46BD6-F62B-4E3F-B870-425DE75822DD}" type="parTrans" cxnId="{29360A6D-15CE-4EF4-A750-6EB76BD75FD0}">
      <dgm:prSet/>
      <dgm:spPr/>
      <dgm:t>
        <a:bodyPr/>
        <a:lstStyle/>
        <a:p>
          <a:pPr rtl="1"/>
          <a:endParaRPr lang="en-US"/>
        </a:p>
      </dgm:t>
    </dgm:pt>
    <dgm:pt modelId="{48F41570-B481-438C-97F2-1B7F859498D5}" type="sibTrans" cxnId="{29360A6D-15CE-4EF4-A750-6EB76BD75FD0}">
      <dgm:prSet custT="1"/>
      <dgm:spPr/>
      <dgm:t>
        <a:bodyPr/>
        <a:lstStyle/>
        <a:p>
          <a:pPr rtl="1"/>
          <a:endParaRPr lang="en-US" sz="1050"/>
        </a:p>
      </dgm:t>
    </dgm:pt>
    <dgm:pt modelId="{D3C3689F-4264-419D-99C6-C2B18996AA8B}">
      <dgm:prSet phldrT="[نص]" custT="1"/>
      <dgm:spPr/>
      <dgm:t>
        <a:bodyPr/>
        <a:lstStyle/>
        <a:p>
          <a:pPr rtl="1"/>
          <a:r>
            <a: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والمكَانُ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أَحَدُ أيَّامِ الصَّيْفِ-بِرْكَةُ السِّبَاحَةِ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3DCC6-CBF8-4A10-9416-E1F76FA4418E}" type="parTrans" cxnId="{B970597B-C92C-49AA-B461-E09A660C6297}">
      <dgm:prSet/>
      <dgm:spPr/>
      <dgm:t>
        <a:bodyPr/>
        <a:lstStyle/>
        <a:p>
          <a:pPr rtl="1"/>
          <a:endParaRPr lang="en-US"/>
        </a:p>
      </dgm:t>
    </dgm:pt>
    <dgm:pt modelId="{F4298858-7268-4C03-BD15-60D7569A6E89}" type="sibTrans" cxnId="{B970597B-C92C-49AA-B461-E09A660C6297}">
      <dgm:prSet custT="1"/>
      <dgm:spPr/>
      <dgm:t>
        <a:bodyPr/>
        <a:lstStyle/>
        <a:p>
          <a:pPr rtl="1"/>
          <a:endParaRPr lang="en-US" sz="1050"/>
        </a:p>
      </dgm:t>
    </dgm:pt>
    <dgm:pt modelId="{DF0BF6DD-982E-431C-8288-78A66993EADA}">
      <dgm:prSet phldrT="[نص]" custT="1"/>
      <dgm:spPr/>
      <dgm:t>
        <a:bodyPr/>
        <a:lstStyle/>
        <a:p>
          <a:pPr rtl="1"/>
          <a:r>
            <a: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ذَهَابُ الأسرةِ فِي رحْلةٍ إِلى بِركةٍ للسِّباحةِ والاستجمامِ.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279DEF-5B86-49F8-A885-5E210E986166}" type="parTrans" cxnId="{DC62F5DB-D689-4CAC-B7B2-9C89D9F36F7D}">
      <dgm:prSet/>
      <dgm:spPr/>
      <dgm:t>
        <a:bodyPr/>
        <a:lstStyle/>
        <a:p>
          <a:pPr rtl="1"/>
          <a:endParaRPr lang="en-US"/>
        </a:p>
      </dgm:t>
    </dgm:pt>
    <dgm:pt modelId="{A45E8E8D-4E6F-4F9B-BF6D-43F4030ED4E9}" type="sibTrans" cxnId="{DC62F5DB-D689-4CAC-B7B2-9C89D9F36F7D}">
      <dgm:prSet custT="1"/>
      <dgm:spPr/>
      <dgm:t>
        <a:bodyPr/>
        <a:lstStyle/>
        <a:p>
          <a:pPr rtl="1"/>
          <a:endParaRPr lang="en-US" sz="1050"/>
        </a:p>
      </dgm:t>
    </dgm:pt>
    <dgm:pt modelId="{4F7EBC00-2DC2-4A22-A104-07A57EBCE3C1}">
      <dgm:prSet phldrT="[نص]" custT="1"/>
      <dgm:spPr/>
      <dgm:t>
        <a:bodyPr/>
        <a:lstStyle/>
        <a:p>
          <a:pPr rtl="1"/>
          <a:r>
            <a: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 دعوةُ الأُمِّ أفرادَ الأسرةِ لتناولِ الغداءِ.</a:t>
          </a:r>
        </a:p>
        <a:p>
          <a:pPr rtl="1"/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مغافلةُ عمَّارٍ للأسرةِ.</a:t>
          </a:r>
        </a:p>
        <a:p>
          <a:pPr rtl="1"/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المشكلةُ: سقوطُ عمَّارٍ فِي البركةِ وَطَلَبُهُ النَّجْدَةَ.</a:t>
          </a:r>
          <a:endParaRPr lang="en-US" sz="2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2618B6A-F415-4741-8D5A-7F5366C25EC7}" type="parTrans" cxnId="{1AD129C1-4F99-455D-BD23-BC6B43E917B1}">
      <dgm:prSet/>
      <dgm:spPr/>
      <dgm:t>
        <a:bodyPr/>
        <a:lstStyle/>
        <a:p>
          <a:pPr rtl="1"/>
          <a:endParaRPr lang="en-US"/>
        </a:p>
      </dgm:t>
    </dgm:pt>
    <dgm:pt modelId="{277CB482-F6EC-4629-9482-0F772CCBC405}" type="sibTrans" cxnId="{1AD129C1-4F99-455D-BD23-BC6B43E917B1}">
      <dgm:prSet custT="1"/>
      <dgm:spPr/>
      <dgm:t>
        <a:bodyPr/>
        <a:lstStyle/>
        <a:p>
          <a:pPr rtl="1"/>
          <a:endParaRPr lang="en-US" sz="1050"/>
        </a:p>
      </dgm:t>
    </dgm:pt>
    <dgm:pt modelId="{43229BAC-7970-4228-8DB9-1B3D07EB524D}">
      <dgm:prSet phldrT="[نص]" custT="1"/>
      <dgm:spPr/>
      <dgm:t>
        <a:bodyPr/>
        <a:lstStyle/>
        <a:p>
          <a:pPr rtl="1"/>
          <a:r>
            <a:rPr lang="ar-BH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2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عَمَّارٌ- الأمُّ –الأُسْرَةُ -الحَارِسُ</a:t>
          </a:r>
          <a:endParaRPr lang="ar-BH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CF17709-786E-455E-9562-4897B6B8FFBC}" type="parTrans" cxnId="{5E89E385-E492-4B39-91C9-D1C6DEF8B51F}">
      <dgm:prSet/>
      <dgm:spPr/>
      <dgm:t>
        <a:bodyPr/>
        <a:lstStyle/>
        <a:p>
          <a:pPr rtl="1"/>
          <a:endParaRPr lang="en-US"/>
        </a:p>
      </dgm:t>
    </dgm:pt>
    <dgm:pt modelId="{AA75D723-D463-4664-BB61-2AA4D5280CAE}" type="sibTrans" cxnId="{5E89E385-E492-4B39-91C9-D1C6DEF8B51F}">
      <dgm:prSet custT="1"/>
      <dgm:spPr/>
      <dgm:t>
        <a:bodyPr/>
        <a:lstStyle/>
        <a:p>
          <a:pPr rtl="1"/>
          <a:endParaRPr lang="en-US" sz="1050"/>
        </a:p>
      </dgm:t>
    </dgm:pt>
    <dgm:pt modelId="{642F902B-78C7-47FD-9B9C-9B41FCD6587D}">
      <dgm:prSet custT="1"/>
      <dgm:spPr/>
      <dgm:t>
        <a:bodyPr/>
        <a:lstStyle/>
        <a:p>
          <a:pPr rtl="1"/>
          <a:r>
            <a:rPr lang="ar-BH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  <a:p>
          <a:pPr rtl="1"/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إنقاذُ الحارِسِ لِعمَّار وفرحُ الأسرةِ لِسَلَامَتِهِ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3BC2622-F353-4947-B13B-FA2A6A440A8B}" type="sibTrans" cxnId="{0FC4B188-E844-4393-8C7E-8039FA2702B8}">
      <dgm:prSet custT="1"/>
      <dgm:spPr/>
      <dgm:t>
        <a:bodyPr/>
        <a:lstStyle/>
        <a:p>
          <a:pPr rtl="1"/>
          <a:endParaRPr lang="en-US" sz="1050"/>
        </a:p>
      </dgm:t>
    </dgm:pt>
    <dgm:pt modelId="{CC66AC91-ABC5-42DD-B22A-F8C7AC2518FC}" type="parTrans" cxnId="{0FC4B188-E844-4393-8C7E-8039FA2702B8}">
      <dgm:prSet/>
      <dgm:spPr/>
      <dgm:t>
        <a:bodyPr/>
        <a:lstStyle/>
        <a:p>
          <a:pPr rtl="1"/>
          <a:endParaRPr lang="en-US"/>
        </a:p>
      </dgm:t>
    </dgm:pt>
    <dgm:pt modelId="{42905EFD-439E-41CD-BDD2-45E17E27A250}" type="pres">
      <dgm:prSet presAssocID="{38EFE3B6-2469-4F41-AEDB-F9E63CE66F45}" presName="Name0" presStyleCnt="0">
        <dgm:presLayoutVars>
          <dgm:dir/>
          <dgm:resizeHandles val="exact"/>
        </dgm:presLayoutVars>
      </dgm:prSet>
      <dgm:spPr/>
    </dgm:pt>
    <dgm:pt modelId="{6F005E96-19E7-4632-926A-8EFA72C5BCD1}" type="pres">
      <dgm:prSet presAssocID="{38EFE3B6-2469-4F41-AEDB-F9E63CE66F45}" presName="cycle" presStyleCnt="0"/>
      <dgm:spPr/>
    </dgm:pt>
    <dgm:pt modelId="{1629F435-E02B-4B74-843F-D22C282B8746}" type="pres">
      <dgm:prSet presAssocID="{CCB2FC84-D03C-4725-88C1-829E66472A70}" presName="nodeFirstNode" presStyleLbl="node1" presStyleIdx="0" presStyleCnt="6" custRadScaleRad="103199" custRadScaleInc="-7458">
        <dgm:presLayoutVars>
          <dgm:bulletEnabled val="1"/>
        </dgm:presLayoutVars>
      </dgm:prSet>
      <dgm:spPr/>
    </dgm:pt>
    <dgm:pt modelId="{B1E9F84C-B1AB-4FB7-AE6B-CFD3D927578C}" type="pres">
      <dgm:prSet presAssocID="{48F41570-B481-438C-97F2-1B7F859498D5}" presName="sibTransFirstNode" presStyleLbl="bgShp" presStyleIdx="0" presStyleCnt="1"/>
      <dgm:spPr/>
    </dgm:pt>
    <dgm:pt modelId="{29F22BA7-2156-49D8-A10F-BB2D35FABD92}" type="pres">
      <dgm:prSet presAssocID="{D3C3689F-4264-419D-99C6-C2B18996AA8B}" presName="nodeFollowingNodes" presStyleLbl="node1" presStyleIdx="1" presStyleCnt="6" custScaleX="214180">
        <dgm:presLayoutVars>
          <dgm:bulletEnabled val="1"/>
        </dgm:presLayoutVars>
      </dgm:prSet>
      <dgm:spPr/>
    </dgm:pt>
    <dgm:pt modelId="{9FEB315B-7762-434E-8BD7-D3FCDA85C094}" type="pres">
      <dgm:prSet presAssocID="{DF0BF6DD-982E-431C-8288-78A66993EADA}" presName="nodeFollowingNodes" presStyleLbl="node1" presStyleIdx="2" presStyleCnt="6" custScaleX="217044" custScaleY="204096" custRadScaleRad="90214" custRadScaleInc="-26705">
        <dgm:presLayoutVars>
          <dgm:bulletEnabled val="1"/>
        </dgm:presLayoutVars>
      </dgm:prSet>
      <dgm:spPr/>
    </dgm:pt>
    <dgm:pt modelId="{7822BAFB-4792-46AE-858D-5D71861E5FB2}" type="pres">
      <dgm:prSet presAssocID="{642F902B-78C7-47FD-9B9C-9B41FCD6587D}" presName="nodeFollowingNodes" presStyleLbl="node1" presStyleIdx="3" presStyleCnt="6" custScaleX="225710" custScaleY="91133" custRadScaleRad="121030" custRadScaleInc="-1404">
        <dgm:presLayoutVars>
          <dgm:bulletEnabled val="1"/>
        </dgm:presLayoutVars>
      </dgm:prSet>
      <dgm:spPr/>
    </dgm:pt>
    <dgm:pt modelId="{20AC1890-C323-4C58-BF4F-85BFDC8DC652}" type="pres">
      <dgm:prSet presAssocID="{4F7EBC00-2DC2-4A22-A104-07A57EBCE3C1}" presName="nodeFollowingNodes" presStyleLbl="node1" presStyleIdx="4" presStyleCnt="6" custScaleX="210598" custScaleY="205104" custRadScaleRad="129046" custRadScaleInc="34697">
        <dgm:presLayoutVars>
          <dgm:bulletEnabled val="1"/>
        </dgm:presLayoutVars>
      </dgm:prSet>
      <dgm:spPr/>
    </dgm:pt>
    <dgm:pt modelId="{2DC4B5BA-A3C9-4A3A-9B50-9779D55CB2D0}" type="pres">
      <dgm:prSet presAssocID="{43229BAC-7970-4228-8DB9-1B3D07EB524D}" presName="nodeFollowingNodes" presStyleLbl="node1" presStyleIdx="5" presStyleCnt="6" custScaleX="202837" custRadScaleRad="134715" custRadScaleInc="-17348">
        <dgm:presLayoutVars>
          <dgm:bulletEnabled val="1"/>
        </dgm:presLayoutVars>
      </dgm:prSet>
      <dgm:spPr/>
    </dgm:pt>
  </dgm:ptLst>
  <dgm:cxnLst>
    <dgm:cxn modelId="{52508A30-E7BA-414B-A5A1-B18607387A3A}" type="presOf" srcId="{D3C3689F-4264-419D-99C6-C2B18996AA8B}" destId="{29F22BA7-2156-49D8-A10F-BB2D35FABD92}" srcOrd="0" destOrd="0" presId="urn:microsoft.com/office/officeart/2005/8/layout/cycle3"/>
    <dgm:cxn modelId="{2178865D-42F9-4220-83A3-C6BF25A97398}" type="presOf" srcId="{DF0BF6DD-982E-431C-8288-78A66993EADA}" destId="{9FEB315B-7762-434E-8BD7-D3FCDA85C094}" srcOrd="0" destOrd="0" presId="urn:microsoft.com/office/officeart/2005/8/layout/cycle3"/>
    <dgm:cxn modelId="{57516742-C3B8-4F5C-8397-57D22A519019}" type="presOf" srcId="{43229BAC-7970-4228-8DB9-1B3D07EB524D}" destId="{2DC4B5BA-A3C9-4A3A-9B50-9779D55CB2D0}" srcOrd="0" destOrd="0" presId="urn:microsoft.com/office/officeart/2005/8/layout/cycle3"/>
    <dgm:cxn modelId="{3F9ECB66-4BD9-473F-A91C-FE9227B53534}" type="presOf" srcId="{4F7EBC00-2DC2-4A22-A104-07A57EBCE3C1}" destId="{20AC1890-C323-4C58-BF4F-85BFDC8DC652}" srcOrd="0" destOrd="0" presId="urn:microsoft.com/office/officeart/2005/8/layout/cycle3"/>
    <dgm:cxn modelId="{29360A6D-15CE-4EF4-A750-6EB76BD75FD0}" srcId="{38EFE3B6-2469-4F41-AEDB-F9E63CE66F45}" destId="{CCB2FC84-D03C-4725-88C1-829E66472A70}" srcOrd="0" destOrd="0" parTransId="{C4F46BD6-F62B-4E3F-B870-425DE75822DD}" sibTransId="{48F41570-B481-438C-97F2-1B7F859498D5}"/>
    <dgm:cxn modelId="{10E76956-6D01-4ACF-9674-9AECF44AA697}" type="presOf" srcId="{642F902B-78C7-47FD-9B9C-9B41FCD6587D}" destId="{7822BAFB-4792-46AE-858D-5D71861E5FB2}" srcOrd="0" destOrd="0" presId="urn:microsoft.com/office/officeart/2005/8/layout/cycle3"/>
    <dgm:cxn modelId="{95864D56-6CAA-4588-9192-720D6735DFDE}" type="presOf" srcId="{48F41570-B481-438C-97F2-1B7F859498D5}" destId="{B1E9F84C-B1AB-4FB7-AE6B-CFD3D927578C}" srcOrd="0" destOrd="0" presId="urn:microsoft.com/office/officeart/2005/8/layout/cycle3"/>
    <dgm:cxn modelId="{B970597B-C92C-49AA-B461-E09A660C6297}" srcId="{38EFE3B6-2469-4F41-AEDB-F9E63CE66F45}" destId="{D3C3689F-4264-419D-99C6-C2B18996AA8B}" srcOrd="1" destOrd="0" parTransId="{E583DCC6-CBF8-4A10-9416-E1F76FA4418E}" sibTransId="{F4298858-7268-4C03-BD15-60D7569A6E89}"/>
    <dgm:cxn modelId="{5E89E385-E492-4B39-91C9-D1C6DEF8B51F}" srcId="{38EFE3B6-2469-4F41-AEDB-F9E63CE66F45}" destId="{43229BAC-7970-4228-8DB9-1B3D07EB524D}" srcOrd="5" destOrd="0" parTransId="{BCF17709-786E-455E-9562-4897B6B8FFBC}" sibTransId="{AA75D723-D463-4664-BB61-2AA4D5280CAE}"/>
    <dgm:cxn modelId="{0FC4B188-E844-4393-8C7E-8039FA2702B8}" srcId="{38EFE3B6-2469-4F41-AEDB-F9E63CE66F45}" destId="{642F902B-78C7-47FD-9B9C-9B41FCD6587D}" srcOrd="3" destOrd="0" parTransId="{CC66AC91-ABC5-42DD-B22A-F8C7AC2518FC}" sibTransId="{B3BC2622-F353-4947-B13B-FA2A6A440A8B}"/>
    <dgm:cxn modelId="{D19F5F9C-3AA9-47B2-B837-2EDE563D8E78}" type="presOf" srcId="{38EFE3B6-2469-4F41-AEDB-F9E63CE66F45}" destId="{42905EFD-439E-41CD-BDD2-45E17E27A250}" srcOrd="0" destOrd="0" presId="urn:microsoft.com/office/officeart/2005/8/layout/cycle3"/>
    <dgm:cxn modelId="{70E0F0A9-C90B-415F-882B-67A87140F177}" type="presOf" srcId="{CCB2FC84-D03C-4725-88C1-829E66472A70}" destId="{1629F435-E02B-4B74-843F-D22C282B8746}" srcOrd="0" destOrd="0" presId="urn:microsoft.com/office/officeart/2005/8/layout/cycle3"/>
    <dgm:cxn modelId="{1AD129C1-4F99-455D-BD23-BC6B43E917B1}" srcId="{38EFE3B6-2469-4F41-AEDB-F9E63CE66F45}" destId="{4F7EBC00-2DC2-4A22-A104-07A57EBCE3C1}" srcOrd="4" destOrd="0" parTransId="{E2618B6A-F415-4741-8D5A-7F5366C25EC7}" sibTransId="{277CB482-F6EC-4629-9482-0F772CCBC405}"/>
    <dgm:cxn modelId="{DC62F5DB-D689-4CAC-B7B2-9C89D9F36F7D}" srcId="{38EFE3B6-2469-4F41-AEDB-F9E63CE66F45}" destId="{DF0BF6DD-982E-431C-8288-78A66993EADA}" srcOrd="2" destOrd="0" parTransId="{D9279DEF-5B86-49F8-A885-5E210E986166}" sibTransId="{A45E8E8D-4E6F-4F9B-BF6D-43F4030ED4E9}"/>
    <dgm:cxn modelId="{350C914F-BFB9-43E0-82CB-68787F667FD3}" type="presParOf" srcId="{42905EFD-439E-41CD-BDD2-45E17E27A250}" destId="{6F005E96-19E7-4632-926A-8EFA72C5BCD1}" srcOrd="0" destOrd="0" presId="urn:microsoft.com/office/officeart/2005/8/layout/cycle3"/>
    <dgm:cxn modelId="{4AC09DFF-C7FC-4757-AEA0-F140F913B5A2}" type="presParOf" srcId="{6F005E96-19E7-4632-926A-8EFA72C5BCD1}" destId="{1629F435-E02B-4B74-843F-D22C282B8746}" srcOrd="0" destOrd="0" presId="urn:microsoft.com/office/officeart/2005/8/layout/cycle3"/>
    <dgm:cxn modelId="{DDB8E87F-BF76-4AC6-84A9-20B3F516582A}" type="presParOf" srcId="{6F005E96-19E7-4632-926A-8EFA72C5BCD1}" destId="{B1E9F84C-B1AB-4FB7-AE6B-CFD3D927578C}" srcOrd="1" destOrd="0" presId="urn:microsoft.com/office/officeart/2005/8/layout/cycle3"/>
    <dgm:cxn modelId="{E464EF4F-8C24-4CEB-A7BE-F75A4BA95317}" type="presParOf" srcId="{6F005E96-19E7-4632-926A-8EFA72C5BCD1}" destId="{29F22BA7-2156-49D8-A10F-BB2D35FABD92}" srcOrd="2" destOrd="0" presId="urn:microsoft.com/office/officeart/2005/8/layout/cycle3"/>
    <dgm:cxn modelId="{C5BADAF3-E7DB-4AFD-A310-65E76A9D0EB8}" type="presParOf" srcId="{6F005E96-19E7-4632-926A-8EFA72C5BCD1}" destId="{9FEB315B-7762-434E-8BD7-D3FCDA85C094}" srcOrd="3" destOrd="0" presId="urn:microsoft.com/office/officeart/2005/8/layout/cycle3"/>
    <dgm:cxn modelId="{53116F45-AB37-4FD1-AD42-B2C0A56E16FD}" type="presParOf" srcId="{6F005E96-19E7-4632-926A-8EFA72C5BCD1}" destId="{7822BAFB-4792-46AE-858D-5D71861E5FB2}" srcOrd="4" destOrd="0" presId="urn:microsoft.com/office/officeart/2005/8/layout/cycle3"/>
    <dgm:cxn modelId="{01BC82AB-D59D-4D02-B2DB-834125F8AF48}" type="presParOf" srcId="{6F005E96-19E7-4632-926A-8EFA72C5BCD1}" destId="{20AC1890-C323-4C58-BF4F-85BFDC8DC652}" srcOrd="5" destOrd="0" presId="urn:microsoft.com/office/officeart/2005/8/layout/cycle3"/>
    <dgm:cxn modelId="{B67C4392-3771-4491-8107-DCAA194966C5}" type="presParOf" srcId="{6F005E96-19E7-4632-926A-8EFA72C5BCD1}" destId="{2DC4B5BA-A3C9-4A3A-9B50-9779D55CB2D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FE3B6-2469-4F41-AEDB-F9E63CE66F45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2FC84-D03C-4725-88C1-829E66472A70}">
      <dgm:prSet phldrT="[نص]" custT="1"/>
      <dgm:spPr/>
      <dgm:t>
        <a:bodyPr/>
        <a:lstStyle/>
        <a:p>
          <a:r>
            <a: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en-US" sz="48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F46BD6-F62B-4E3F-B870-425DE75822DD}" type="parTrans" cxnId="{29360A6D-15CE-4EF4-A750-6EB76BD75FD0}">
      <dgm:prSet/>
      <dgm:spPr/>
      <dgm:t>
        <a:bodyPr/>
        <a:lstStyle/>
        <a:p>
          <a:endParaRPr lang="en-US"/>
        </a:p>
      </dgm:t>
    </dgm:pt>
    <dgm:pt modelId="{48F41570-B481-438C-97F2-1B7F859498D5}" type="sibTrans" cxnId="{29360A6D-15CE-4EF4-A750-6EB76BD75FD0}">
      <dgm:prSet custT="1"/>
      <dgm:spPr/>
      <dgm:t>
        <a:bodyPr/>
        <a:lstStyle/>
        <a:p>
          <a:endParaRPr lang="en-US" sz="1400"/>
        </a:p>
      </dgm:t>
    </dgm:pt>
    <dgm:pt modelId="{D3C3689F-4264-419D-99C6-C2B18996AA8B}">
      <dgm:prSet phldrT="[نص]" custT="1"/>
      <dgm:spPr/>
      <dgm:t>
        <a:bodyPr/>
        <a:lstStyle/>
        <a:p>
          <a:r>
            <a: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 المكَانُ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3DCC6-CBF8-4A10-9416-E1F76FA4418E}" type="parTrans" cxnId="{B970597B-C92C-49AA-B461-E09A660C6297}">
      <dgm:prSet/>
      <dgm:spPr/>
      <dgm:t>
        <a:bodyPr/>
        <a:lstStyle/>
        <a:p>
          <a:endParaRPr lang="en-US"/>
        </a:p>
      </dgm:t>
    </dgm:pt>
    <dgm:pt modelId="{F4298858-7268-4C03-BD15-60D7569A6E89}" type="sibTrans" cxnId="{B970597B-C92C-49AA-B461-E09A660C6297}">
      <dgm:prSet custT="1"/>
      <dgm:spPr/>
      <dgm:t>
        <a:bodyPr/>
        <a:lstStyle/>
        <a:p>
          <a:endParaRPr lang="en-US" sz="1050"/>
        </a:p>
      </dgm:t>
    </dgm:pt>
    <dgm:pt modelId="{DF0BF6DD-982E-431C-8288-78A66993EADA}">
      <dgm:prSet phldrT="[نص]" custT="1"/>
      <dgm:spPr/>
      <dgm:t>
        <a:bodyPr/>
        <a:lstStyle/>
        <a:p>
          <a:r>
            <a: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279DEF-5B86-49F8-A885-5E210E986166}" type="parTrans" cxnId="{DC62F5DB-D689-4CAC-B7B2-9C89D9F36F7D}">
      <dgm:prSet/>
      <dgm:spPr/>
      <dgm:t>
        <a:bodyPr/>
        <a:lstStyle/>
        <a:p>
          <a:endParaRPr lang="en-US"/>
        </a:p>
      </dgm:t>
    </dgm:pt>
    <dgm:pt modelId="{A45E8E8D-4E6F-4F9B-BF6D-43F4030ED4E9}" type="sibTrans" cxnId="{DC62F5DB-D689-4CAC-B7B2-9C89D9F36F7D}">
      <dgm:prSet custT="1"/>
      <dgm:spPr/>
      <dgm:t>
        <a:bodyPr/>
        <a:lstStyle/>
        <a:p>
          <a:endParaRPr lang="en-US" sz="1050"/>
        </a:p>
      </dgm:t>
    </dgm:pt>
    <dgm:pt modelId="{4F7EBC00-2DC2-4A22-A104-07A57EBCE3C1}">
      <dgm:prSet phldrT="[نص]" custT="1"/>
      <dgm:spPr/>
      <dgm:t>
        <a:bodyPr/>
        <a:lstStyle/>
        <a:p>
          <a:r>
            <a: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36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2618B6A-F415-4741-8D5A-7F5366C25EC7}" type="parTrans" cxnId="{1AD129C1-4F99-455D-BD23-BC6B43E917B1}">
      <dgm:prSet/>
      <dgm:spPr/>
      <dgm:t>
        <a:bodyPr/>
        <a:lstStyle/>
        <a:p>
          <a:endParaRPr lang="en-US"/>
        </a:p>
      </dgm:t>
    </dgm:pt>
    <dgm:pt modelId="{277CB482-F6EC-4629-9482-0F772CCBC405}" type="sibTrans" cxnId="{1AD129C1-4F99-455D-BD23-BC6B43E917B1}">
      <dgm:prSet custT="1"/>
      <dgm:spPr/>
      <dgm:t>
        <a:bodyPr/>
        <a:lstStyle/>
        <a:p>
          <a:endParaRPr lang="en-US" sz="1050"/>
        </a:p>
      </dgm:t>
    </dgm:pt>
    <dgm:pt modelId="{43229BAC-7970-4228-8DB9-1B3D07EB524D}">
      <dgm:prSet phldrT="[نص]" custT="1"/>
      <dgm:spPr/>
      <dgm:t>
        <a:bodyPr/>
        <a:lstStyle/>
        <a:p>
          <a:r>
            <a:rPr lang="ar-BH" sz="36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32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CF17709-786E-455E-9562-4897B6B8FFBC}" type="parTrans" cxnId="{5E89E385-E492-4B39-91C9-D1C6DEF8B51F}">
      <dgm:prSet/>
      <dgm:spPr/>
      <dgm:t>
        <a:bodyPr/>
        <a:lstStyle/>
        <a:p>
          <a:endParaRPr lang="en-US"/>
        </a:p>
      </dgm:t>
    </dgm:pt>
    <dgm:pt modelId="{AA75D723-D463-4664-BB61-2AA4D5280CAE}" type="sibTrans" cxnId="{5E89E385-E492-4B39-91C9-D1C6DEF8B51F}">
      <dgm:prSet custT="1"/>
      <dgm:spPr/>
      <dgm:t>
        <a:bodyPr/>
        <a:lstStyle/>
        <a:p>
          <a:endParaRPr lang="en-US" sz="1050"/>
        </a:p>
      </dgm:t>
    </dgm:pt>
    <dgm:pt modelId="{642F902B-78C7-47FD-9B9C-9B41FCD6587D}">
      <dgm:prSet custT="1"/>
      <dgm:spPr/>
      <dgm:t>
        <a:bodyPr/>
        <a:lstStyle/>
        <a:p>
          <a:r>
            <a:rPr lang="ar-BH" sz="36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</dgm:t>
    </dgm:pt>
    <dgm:pt modelId="{B3BC2622-F353-4947-B13B-FA2A6A440A8B}" type="sibTrans" cxnId="{0FC4B188-E844-4393-8C7E-8039FA2702B8}">
      <dgm:prSet custT="1"/>
      <dgm:spPr/>
      <dgm:t>
        <a:bodyPr/>
        <a:lstStyle/>
        <a:p>
          <a:endParaRPr lang="en-US" sz="1050"/>
        </a:p>
      </dgm:t>
    </dgm:pt>
    <dgm:pt modelId="{CC66AC91-ABC5-42DD-B22A-F8C7AC2518FC}" type="parTrans" cxnId="{0FC4B188-E844-4393-8C7E-8039FA2702B8}">
      <dgm:prSet/>
      <dgm:spPr/>
      <dgm:t>
        <a:bodyPr/>
        <a:lstStyle/>
        <a:p>
          <a:endParaRPr lang="en-US"/>
        </a:p>
      </dgm:t>
    </dgm:pt>
    <dgm:pt modelId="{42905EFD-439E-41CD-BDD2-45E17E27A250}" type="pres">
      <dgm:prSet presAssocID="{38EFE3B6-2469-4F41-AEDB-F9E63CE66F45}" presName="Name0" presStyleCnt="0">
        <dgm:presLayoutVars>
          <dgm:dir/>
          <dgm:resizeHandles val="exact"/>
        </dgm:presLayoutVars>
      </dgm:prSet>
      <dgm:spPr/>
    </dgm:pt>
    <dgm:pt modelId="{6F005E96-19E7-4632-926A-8EFA72C5BCD1}" type="pres">
      <dgm:prSet presAssocID="{38EFE3B6-2469-4F41-AEDB-F9E63CE66F45}" presName="cycle" presStyleCnt="0"/>
      <dgm:spPr/>
    </dgm:pt>
    <dgm:pt modelId="{1629F435-E02B-4B74-843F-D22C282B8746}" type="pres">
      <dgm:prSet presAssocID="{CCB2FC84-D03C-4725-88C1-829E66472A70}" presName="nodeFirstNode" presStyleLbl="node1" presStyleIdx="0" presStyleCnt="6" custRadScaleRad="103199" custRadScaleInc="-7458">
        <dgm:presLayoutVars>
          <dgm:bulletEnabled val="1"/>
        </dgm:presLayoutVars>
      </dgm:prSet>
      <dgm:spPr/>
    </dgm:pt>
    <dgm:pt modelId="{B1E9F84C-B1AB-4FB7-AE6B-CFD3D927578C}" type="pres">
      <dgm:prSet presAssocID="{48F41570-B481-438C-97F2-1B7F859498D5}" presName="sibTransFirstNode" presStyleLbl="bgShp" presStyleIdx="0" presStyleCnt="1"/>
      <dgm:spPr/>
    </dgm:pt>
    <dgm:pt modelId="{29F22BA7-2156-49D8-A10F-BB2D35FABD92}" type="pres">
      <dgm:prSet presAssocID="{D3C3689F-4264-419D-99C6-C2B18996AA8B}" presName="nodeFollowingNodes" presStyleLbl="node1" presStyleIdx="1" presStyleCnt="6" custScaleX="214180">
        <dgm:presLayoutVars>
          <dgm:bulletEnabled val="1"/>
        </dgm:presLayoutVars>
      </dgm:prSet>
      <dgm:spPr/>
    </dgm:pt>
    <dgm:pt modelId="{9FEB315B-7762-434E-8BD7-D3FCDA85C094}" type="pres">
      <dgm:prSet presAssocID="{DF0BF6DD-982E-431C-8288-78A66993EADA}" presName="nodeFollowingNodes" presStyleLbl="node1" presStyleIdx="2" presStyleCnt="6" custScaleX="217044" custScaleY="107220" custRadScaleRad="90214" custRadScaleInc="-26705">
        <dgm:presLayoutVars>
          <dgm:bulletEnabled val="1"/>
        </dgm:presLayoutVars>
      </dgm:prSet>
      <dgm:spPr/>
    </dgm:pt>
    <dgm:pt modelId="{7822BAFB-4792-46AE-858D-5D71861E5FB2}" type="pres">
      <dgm:prSet presAssocID="{642F902B-78C7-47FD-9B9C-9B41FCD6587D}" presName="nodeFollowingNodes" presStyleLbl="node1" presStyleIdx="3" presStyleCnt="6" custScaleX="225710" custScaleY="91133" custRadScaleRad="121030" custRadScaleInc="-1404">
        <dgm:presLayoutVars>
          <dgm:bulletEnabled val="1"/>
        </dgm:presLayoutVars>
      </dgm:prSet>
      <dgm:spPr/>
    </dgm:pt>
    <dgm:pt modelId="{20AC1890-C323-4C58-BF4F-85BFDC8DC652}" type="pres">
      <dgm:prSet presAssocID="{4F7EBC00-2DC2-4A22-A104-07A57EBCE3C1}" presName="nodeFollowingNodes" presStyleLbl="node1" presStyleIdx="4" presStyleCnt="6" custScaleX="210598" custScaleY="106078" custRadScaleRad="129046" custRadScaleInc="34697">
        <dgm:presLayoutVars>
          <dgm:bulletEnabled val="1"/>
        </dgm:presLayoutVars>
      </dgm:prSet>
      <dgm:spPr/>
    </dgm:pt>
    <dgm:pt modelId="{2DC4B5BA-A3C9-4A3A-9B50-9779D55CB2D0}" type="pres">
      <dgm:prSet presAssocID="{43229BAC-7970-4228-8DB9-1B3D07EB524D}" presName="nodeFollowingNodes" presStyleLbl="node1" presStyleIdx="5" presStyleCnt="6" custScaleX="202837" custRadScaleRad="134715" custRadScaleInc="-17348">
        <dgm:presLayoutVars>
          <dgm:bulletEnabled val="1"/>
        </dgm:presLayoutVars>
      </dgm:prSet>
      <dgm:spPr/>
    </dgm:pt>
  </dgm:ptLst>
  <dgm:cxnLst>
    <dgm:cxn modelId="{52508A30-E7BA-414B-A5A1-B18607387A3A}" type="presOf" srcId="{D3C3689F-4264-419D-99C6-C2B18996AA8B}" destId="{29F22BA7-2156-49D8-A10F-BB2D35FABD92}" srcOrd="0" destOrd="0" presId="urn:microsoft.com/office/officeart/2005/8/layout/cycle3"/>
    <dgm:cxn modelId="{2178865D-42F9-4220-83A3-C6BF25A97398}" type="presOf" srcId="{DF0BF6DD-982E-431C-8288-78A66993EADA}" destId="{9FEB315B-7762-434E-8BD7-D3FCDA85C094}" srcOrd="0" destOrd="0" presId="urn:microsoft.com/office/officeart/2005/8/layout/cycle3"/>
    <dgm:cxn modelId="{57516742-C3B8-4F5C-8397-57D22A519019}" type="presOf" srcId="{43229BAC-7970-4228-8DB9-1B3D07EB524D}" destId="{2DC4B5BA-A3C9-4A3A-9B50-9779D55CB2D0}" srcOrd="0" destOrd="0" presId="urn:microsoft.com/office/officeart/2005/8/layout/cycle3"/>
    <dgm:cxn modelId="{3F9ECB66-4BD9-473F-A91C-FE9227B53534}" type="presOf" srcId="{4F7EBC00-2DC2-4A22-A104-07A57EBCE3C1}" destId="{20AC1890-C323-4C58-BF4F-85BFDC8DC652}" srcOrd="0" destOrd="0" presId="urn:microsoft.com/office/officeart/2005/8/layout/cycle3"/>
    <dgm:cxn modelId="{29360A6D-15CE-4EF4-A750-6EB76BD75FD0}" srcId="{38EFE3B6-2469-4F41-AEDB-F9E63CE66F45}" destId="{CCB2FC84-D03C-4725-88C1-829E66472A70}" srcOrd="0" destOrd="0" parTransId="{C4F46BD6-F62B-4E3F-B870-425DE75822DD}" sibTransId="{48F41570-B481-438C-97F2-1B7F859498D5}"/>
    <dgm:cxn modelId="{10E76956-6D01-4ACF-9674-9AECF44AA697}" type="presOf" srcId="{642F902B-78C7-47FD-9B9C-9B41FCD6587D}" destId="{7822BAFB-4792-46AE-858D-5D71861E5FB2}" srcOrd="0" destOrd="0" presId="urn:microsoft.com/office/officeart/2005/8/layout/cycle3"/>
    <dgm:cxn modelId="{95864D56-6CAA-4588-9192-720D6735DFDE}" type="presOf" srcId="{48F41570-B481-438C-97F2-1B7F859498D5}" destId="{B1E9F84C-B1AB-4FB7-AE6B-CFD3D927578C}" srcOrd="0" destOrd="0" presId="urn:microsoft.com/office/officeart/2005/8/layout/cycle3"/>
    <dgm:cxn modelId="{B970597B-C92C-49AA-B461-E09A660C6297}" srcId="{38EFE3B6-2469-4F41-AEDB-F9E63CE66F45}" destId="{D3C3689F-4264-419D-99C6-C2B18996AA8B}" srcOrd="1" destOrd="0" parTransId="{E583DCC6-CBF8-4A10-9416-E1F76FA4418E}" sibTransId="{F4298858-7268-4C03-BD15-60D7569A6E89}"/>
    <dgm:cxn modelId="{5E89E385-E492-4B39-91C9-D1C6DEF8B51F}" srcId="{38EFE3B6-2469-4F41-AEDB-F9E63CE66F45}" destId="{43229BAC-7970-4228-8DB9-1B3D07EB524D}" srcOrd="5" destOrd="0" parTransId="{BCF17709-786E-455E-9562-4897B6B8FFBC}" sibTransId="{AA75D723-D463-4664-BB61-2AA4D5280CAE}"/>
    <dgm:cxn modelId="{0FC4B188-E844-4393-8C7E-8039FA2702B8}" srcId="{38EFE3B6-2469-4F41-AEDB-F9E63CE66F45}" destId="{642F902B-78C7-47FD-9B9C-9B41FCD6587D}" srcOrd="3" destOrd="0" parTransId="{CC66AC91-ABC5-42DD-B22A-F8C7AC2518FC}" sibTransId="{B3BC2622-F353-4947-B13B-FA2A6A440A8B}"/>
    <dgm:cxn modelId="{D19F5F9C-3AA9-47B2-B837-2EDE563D8E78}" type="presOf" srcId="{38EFE3B6-2469-4F41-AEDB-F9E63CE66F45}" destId="{42905EFD-439E-41CD-BDD2-45E17E27A250}" srcOrd="0" destOrd="0" presId="urn:microsoft.com/office/officeart/2005/8/layout/cycle3"/>
    <dgm:cxn modelId="{70E0F0A9-C90B-415F-882B-67A87140F177}" type="presOf" srcId="{CCB2FC84-D03C-4725-88C1-829E66472A70}" destId="{1629F435-E02B-4B74-843F-D22C282B8746}" srcOrd="0" destOrd="0" presId="urn:microsoft.com/office/officeart/2005/8/layout/cycle3"/>
    <dgm:cxn modelId="{1AD129C1-4F99-455D-BD23-BC6B43E917B1}" srcId="{38EFE3B6-2469-4F41-AEDB-F9E63CE66F45}" destId="{4F7EBC00-2DC2-4A22-A104-07A57EBCE3C1}" srcOrd="4" destOrd="0" parTransId="{E2618B6A-F415-4741-8D5A-7F5366C25EC7}" sibTransId="{277CB482-F6EC-4629-9482-0F772CCBC405}"/>
    <dgm:cxn modelId="{DC62F5DB-D689-4CAC-B7B2-9C89D9F36F7D}" srcId="{38EFE3B6-2469-4F41-AEDB-F9E63CE66F45}" destId="{DF0BF6DD-982E-431C-8288-78A66993EADA}" srcOrd="2" destOrd="0" parTransId="{D9279DEF-5B86-49F8-A885-5E210E986166}" sibTransId="{A45E8E8D-4E6F-4F9B-BF6D-43F4030ED4E9}"/>
    <dgm:cxn modelId="{350C914F-BFB9-43E0-82CB-68787F667FD3}" type="presParOf" srcId="{42905EFD-439E-41CD-BDD2-45E17E27A250}" destId="{6F005E96-19E7-4632-926A-8EFA72C5BCD1}" srcOrd="0" destOrd="0" presId="urn:microsoft.com/office/officeart/2005/8/layout/cycle3"/>
    <dgm:cxn modelId="{4AC09DFF-C7FC-4757-AEA0-F140F913B5A2}" type="presParOf" srcId="{6F005E96-19E7-4632-926A-8EFA72C5BCD1}" destId="{1629F435-E02B-4B74-843F-D22C282B8746}" srcOrd="0" destOrd="0" presId="urn:microsoft.com/office/officeart/2005/8/layout/cycle3"/>
    <dgm:cxn modelId="{DDB8E87F-BF76-4AC6-84A9-20B3F516582A}" type="presParOf" srcId="{6F005E96-19E7-4632-926A-8EFA72C5BCD1}" destId="{B1E9F84C-B1AB-4FB7-AE6B-CFD3D927578C}" srcOrd="1" destOrd="0" presId="urn:microsoft.com/office/officeart/2005/8/layout/cycle3"/>
    <dgm:cxn modelId="{E464EF4F-8C24-4CEB-A7BE-F75A4BA95317}" type="presParOf" srcId="{6F005E96-19E7-4632-926A-8EFA72C5BCD1}" destId="{29F22BA7-2156-49D8-A10F-BB2D35FABD92}" srcOrd="2" destOrd="0" presId="urn:microsoft.com/office/officeart/2005/8/layout/cycle3"/>
    <dgm:cxn modelId="{C5BADAF3-E7DB-4AFD-A310-65E76A9D0EB8}" type="presParOf" srcId="{6F005E96-19E7-4632-926A-8EFA72C5BCD1}" destId="{9FEB315B-7762-434E-8BD7-D3FCDA85C094}" srcOrd="3" destOrd="0" presId="urn:microsoft.com/office/officeart/2005/8/layout/cycle3"/>
    <dgm:cxn modelId="{53116F45-AB37-4FD1-AD42-B2C0A56E16FD}" type="presParOf" srcId="{6F005E96-19E7-4632-926A-8EFA72C5BCD1}" destId="{7822BAFB-4792-46AE-858D-5D71861E5FB2}" srcOrd="4" destOrd="0" presId="urn:microsoft.com/office/officeart/2005/8/layout/cycle3"/>
    <dgm:cxn modelId="{01BC82AB-D59D-4D02-B2DB-834125F8AF48}" type="presParOf" srcId="{6F005E96-19E7-4632-926A-8EFA72C5BCD1}" destId="{20AC1890-C323-4C58-BF4F-85BFDC8DC652}" srcOrd="5" destOrd="0" presId="urn:microsoft.com/office/officeart/2005/8/layout/cycle3"/>
    <dgm:cxn modelId="{B67C4392-3771-4491-8107-DCAA194966C5}" type="presParOf" srcId="{6F005E96-19E7-4632-926A-8EFA72C5BCD1}" destId="{2DC4B5BA-A3C9-4A3A-9B50-9779D55CB2D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FE3B6-2469-4F41-AEDB-F9E63CE66F45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2FC84-D03C-4725-88C1-829E66472A70}">
      <dgm:prSet phldrT="[نص]" custT="1"/>
      <dgm:spPr/>
      <dgm:t>
        <a:bodyPr/>
        <a:lstStyle/>
        <a:p>
          <a:pPr rtl="1"/>
          <a:r>
            <a: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ar-BH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عَاص</a:t>
          </a:r>
          <a:r>
            <a:rPr lang="ar-BH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ف</a:t>
          </a:r>
          <a:r>
            <a:rPr lang="ar-BH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ةٌ ب</a:t>
          </a:r>
          <a:r>
            <a:rPr lang="ar-BH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</a:t>
          </a:r>
          <a:r>
            <a:rPr lang="ar-BH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</a:t>
          </a:r>
          <a:r>
            <a:rPr lang="ar-BH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 err="1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يَّةٌ</a:t>
          </a:r>
          <a:endParaRPr lang="en-US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4F46BD6-F62B-4E3F-B870-425DE75822DD}" type="parTrans" cxnId="{29360A6D-15CE-4EF4-A750-6EB76BD75FD0}">
      <dgm:prSet/>
      <dgm:spPr/>
      <dgm:t>
        <a:bodyPr/>
        <a:lstStyle/>
        <a:p>
          <a:pPr rtl="1"/>
          <a:endParaRPr lang="en-US"/>
        </a:p>
      </dgm:t>
    </dgm:pt>
    <dgm:pt modelId="{48F41570-B481-438C-97F2-1B7F859498D5}" type="sibTrans" cxnId="{29360A6D-15CE-4EF4-A750-6EB76BD75FD0}">
      <dgm:prSet custT="1"/>
      <dgm:spPr/>
      <dgm:t>
        <a:bodyPr/>
        <a:lstStyle/>
        <a:p>
          <a:pPr rtl="1"/>
          <a:endParaRPr lang="en-US" sz="1050"/>
        </a:p>
      </dgm:t>
    </dgm:pt>
    <dgm:pt modelId="{D3C3689F-4264-419D-99C6-C2B18996AA8B}">
      <dgm:prSet phldrT="[نص]" custT="1"/>
      <dgm:spPr/>
      <dgm:t>
        <a:bodyPr/>
        <a:lstStyle/>
        <a:p>
          <a:pPr rtl="1"/>
          <a:r>
            <a: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والمكَانُ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يومُ الخم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يس- بحرُ الز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اق</a:t>
          </a:r>
          <a:endParaRPr lang="en-US" sz="24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583DCC6-CBF8-4A10-9416-E1F76FA4418E}" type="parTrans" cxnId="{B970597B-C92C-49AA-B461-E09A660C6297}">
      <dgm:prSet/>
      <dgm:spPr/>
      <dgm:t>
        <a:bodyPr/>
        <a:lstStyle/>
        <a:p>
          <a:pPr rtl="1"/>
          <a:endParaRPr lang="en-US"/>
        </a:p>
      </dgm:t>
    </dgm:pt>
    <dgm:pt modelId="{F4298858-7268-4C03-BD15-60D7569A6E89}" type="sibTrans" cxnId="{B970597B-C92C-49AA-B461-E09A660C6297}">
      <dgm:prSet custT="1"/>
      <dgm:spPr/>
      <dgm:t>
        <a:bodyPr/>
        <a:lstStyle/>
        <a:p>
          <a:pPr rtl="1"/>
          <a:endParaRPr lang="en-US" sz="1050"/>
        </a:p>
      </dgm:t>
    </dgm:pt>
    <dgm:pt modelId="{DF0BF6DD-982E-431C-8288-78A66993EADA}">
      <dgm:prSet phldrT="[نص]" custT="1"/>
      <dgm:spPr/>
      <dgm:t>
        <a:bodyPr/>
        <a:lstStyle/>
        <a:p>
          <a:pPr rtl="1"/>
          <a:r>
            <a: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قرَّرَ صقر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ٌ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ورِفاقُه الذ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ه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ابَ فِي نُزهةٍ ب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حريَّةٍ فِي بحرِ الزَّل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اق</a:t>
          </a:r>
          <a:r>
            <a:rPr lang="ar-BH" sz="2400" b="1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عَلى مَتنِ قارب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ٍ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en-US" sz="24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9279DEF-5B86-49F8-A885-5E210E986166}" type="parTrans" cxnId="{DC62F5DB-D689-4CAC-B7B2-9C89D9F36F7D}">
      <dgm:prSet/>
      <dgm:spPr/>
      <dgm:t>
        <a:bodyPr/>
        <a:lstStyle/>
        <a:p>
          <a:pPr rtl="1"/>
          <a:endParaRPr lang="en-US"/>
        </a:p>
      </dgm:t>
    </dgm:pt>
    <dgm:pt modelId="{A45E8E8D-4E6F-4F9B-BF6D-43F4030ED4E9}" type="sibTrans" cxnId="{DC62F5DB-D689-4CAC-B7B2-9C89D9F36F7D}">
      <dgm:prSet custT="1"/>
      <dgm:spPr/>
      <dgm:t>
        <a:bodyPr/>
        <a:lstStyle/>
        <a:p>
          <a:pPr rtl="1"/>
          <a:endParaRPr lang="en-US" sz="1050"/>
        </a:p>
      </dgm:t>
    </dgm:pt>
    <dgm:pt modelId="{4F7EBC00-2DC2-4A22-A104-07A57EBCE3C1}">
      <dgm:prSet phldrT="[نص]" custT="1"/>
      <dgm:spPr/>
      <dgm:t>
        <a:bodyPr/>
        <a:lstStyle/>
        <a:p>
          <a:pPr rtl="1"/>
          <a:r>
            <a: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1-ان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ط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لاقُ الفتيةِ فرِحين لصيْدِ السّمك ِفِي ع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ُ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ضِ البَحرِ.</a:t>
          </a:r>
          <a:endParaRPr lang="en-US" sz="20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2-ه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ُ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ب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ُ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وبُ الع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اص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ف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ةِ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،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اضْطِرَابُ البَحْرِ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en-US" sz="20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المشكلةُ: ان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ابُ الق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اربِ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،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َتَعرُّضُ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الف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ةِ</a:t>
          </a:r>
          <a:r>
            <a:rPr lang="ar-BH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لِخَطَرِ الغَرَقِ.</a:t>
          </a:r>
          <a:endParaRPr lang="en-US" sz="20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2618B6A-F415-4741-8D5A-7F5366C25EC7}" type="parTrans" cxnId="{1AD129C1-4F99-455D-BD23-BC6B43E917B1}">
      <dgm:prSet/>
      <dgm:spPr/>
      <dgm:t>
        <a:bodyPr/>
        <a:lstStyle/>
        <a:p>
          <a:pPr rtl="1"/>
          <a:endParaRPr lang="en-US"/>
        </a:p>
      </dgm:t>
    </dgm:pt>
    <dgm:pt modelId="{277CB482-F6EC-4629-9482-0F772CCBC405}" type="sibTrans" cxnId="{1AD129C1-4F99-455D-BD23-BC6B43E917B1}">
      <dgm:prSet custT="1"/>
      <dgm:spPr/>
      <dgm:t>
        <a:bodyPr/>
        <a:lstStyle/>
        <a:p>
          <a:pPr rtl="1"/>
          <a:endParaRPr lang="en-US" sz="1050"/>
        </a:p>
      </dgm:t>
    </dgm:pt>
    <dgm:pt modelId="{43229BAC-7970-4228-8DB9-1B3D07EB524D}">
      <dgm:prSet phldrT="[نص]" custT="1"/>
      <dgm:spPr/>
      <dgm:t>
        <a:bodyPr/>
        <a:lstStyle/>
        <a:p>
          <a:pPr rtl="1"/>
          <a:r>
            <a:rPr lang="ar-BH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20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rtl="1"/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صقرُ-الرّفاقُ</a:t>
          </a:r>
          <a:endParaRPr lang="en-US" sz="24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CF17709-786E-455E-9562-4897B6B8FFBC}" type="parTrans" cxnId="{5E89E385-E492-4B39-91C9-D1C6DEF8B51F}">
      <dgm:prSet/>
      <dgm:spPr/>
      <dgm:t>
        <a:bodyPr/>
        <a:lstStyle/>
        <a:p>
          <a:pPr rtl="1"/>
          <a:endParaRPr lang="en-US"/>
        </a:p>
      </dgm:t>
    </dgm:pt>
    <dgm:pt modelId="{AA75D723-D463-4664-BB61-2AA4D5280CAE}" type="sibTrans" cxnId="{5E89E385-E492-4B39-91C9-D1C6DEF8B51F}">
      <dgm:prSet custT="1"/>
      <dgm:spPr/>
      <dgm:t>
        <a:bodyPr/>
        <a:lstStyle/>
        <a:p>
          <a:pPr rtl="1"/>
          <a:endParaRPr lang="en-US" sz="1050"/>
        </a:p>
      </dgm:t>
    </dgm:pt>
    <dgm:pt modelId="{642F902B-78C7-47FD-9B9C-9B41FCD6587D}">
      <dgm:prSet custT="1"/>
      <dgm:spPr/>
      <dgm:t>
        <a:bodyPr/>
        <a:lstStyle/>
        <a:p>
          <a:pPr rtl="1"/>
          <a:r>
            <a:rPr lang="ar-BH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  <a:p>
          <a:pPr rtl="1"/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تَدَخُّلُ فِرْقَةِ 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خ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ف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الس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واح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لِ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لإِ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ن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َا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ذ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الف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</a:t>
          </a:r>
          <a:r>
            <a:rPr lang="ar-BH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endParaRPr lang="en-US" sz="2400" b="1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3BC2622-F353-4947-B13B-FA2A6A440A8B}" type="sibTrans" cxnId="{0FC4B188-E844-4393-8C7E-8039FA2702B8}">
      <dgm:prSet custT="1"/>
      <dgm:spPr/>
      <dgm:t>
        <a:bodyPr/>
        <a:lstStyle/>
        <a:p>
          <a:pPr rtl="1"/>
          <a:endParaRPr lang="en-US" sz="1050"/>
        </a:p>
      </dgm:t>
    </dgm:pt>
    <dgm:pt modelId="{CC66AC91-ABC5-42DD-B22A-F8C7AC2518FC}" type="parTrans" cxnId="{0FC4B188-E844-4393-8C7E-8039FA2702B8}">
      <dgm:prSet/>
      <dgm:spPr/>
      <dgm:t>
        <a:bodyPr/>
        <a:lstStyle/>
        <a:p>
          <a:pPr rtl="1"/>
          <a:endParaRPr lang="en-US"/>
        </a:p>
      </dgm:t>
    </dgm:pt>
    <dgm:pt modelId="{42905EFD-439E-41CD-BDD2-45E17E27A250}" type="pres">
      <dgm:prSet presAssocID="{38EFE3B6-2469-4F41-AEDB-F9E63CE66F45}" presName="Name0" presStyleCnt="0">
        <dgm:presLayoutVars>
          <dgm:dir/>
          <dgm:resizeHandles val="exact"/>
        </dgm:presLayoutVars>
      </dgm:prSet>
      <dgm:spPr/>
    </dgm:pt>
    <dgm:pt modelId="{6F005E96-19E7-4632-926A-8EFA72C5BCD1}" type="pres">
      <dgm:prSet presAssocID="{38EFE3B6-2469-4F41-AEDB-F9E63CE66F45}" presName="cycle" presStyleCnt="0"/>
      <dgm:spPr/>
    </dgm:pt>
    <dgm:pt modelId="{1629F435-E02B-4B74-843F-D22C282B8746}" type="pres">
      <dgm:prSet presAssocID="{CCB2FC84-D03C-4725-88C1-829E66472A70}" presName="nodeFirstNode" presStyleLbl="node1" presStyleIdx="0" presStyleCnt="6" custRadScaleRad="103199" custRadScaleInc="-7458">
        <dgm:presLayoutVars>
          <dgm:bulletEnabled val="1"/>
        </dgm:presLayoutVars>
      </dgm:prSet>
      <dgm:spPr/>
    </dgm:pt>
    <dgm:pt modelId="{B1E9F84C-B1AB-4FB7-AE6B-CFD3D927578C}" type="pres">
      <dgm:prSet presAssocID="{48F41570-B481-438C-97F2-1B7F859498D5}" presName="sibTransFirstNode" presStyleLbl="bgShp" presStyleIdx="0" presStyleCnt="1"/>
      <dgm:spPr/>
    </dgm:pt>
    <dgm:pt modelId="{29F22BA7-2156-49D8-A10F-BB2D35FABD92}" type="pres">
      <dgm:prSet presAssocID="{D3C3689F-4264-419D-99C6-C2B18996AA8B}" presName="nodeFollowingNodes" presStyleLbl="node1" presStyleIdx="1" presStyleCnt="6" custScaleX="222745" custRadScaleRad="107332" custRadScaleInc="5131">
        <dgm:presLayoutVars>
          <dgm:bulletEnabled val="1"/>
        </dgm:presLayoutVars>
      </dgm:prSet>
      <dgm:spPr/>
    </dgm:pt>
    <dgm:pt modelId="{9FEB315B-7762-434E-8BD7-D3FCDA85C094}" type="pres">
      <dgm:prSet presAssocID="{DF0BF6DD-982E-431C-8288-78A66993EADA}" presName="nodeFollowingNodes" presStyleLbl="node1" presStyleIdx="2" presStyleCnt="6" custScaleX="228404" custScaleY="204096" custRadScaleRad="97969" custRadScaleInc="-29270">
        <dgm:presLayoutVars>
          <dgm:bulletEnabled val="1"/>
        </dgm:presLayoutVars>
      </dgm:prSet>
      <dgm:spPr/>
    </dgm:pt>
    <dgm:pt modelId="{7822BAFB-4792-46AE-858D-5D71861E5FB2}" type="pres">
      <dgm:prSet presAssocID="{642F902B-78C7-47FD-9B9C-9B41FCD6587D}" presName="nodeFollowingNodes" presStyleLbl="node1" presStyleIdx="3" presStyleCnt="6" custScaleX="225710" custScaleY="81163" custRadScaleRad="101674" custRadScaleInc="810">
        <dgm:presLayoutVars>
          <dgm:bulletEnabled val="1"/>
        </dgm:presLayoutVars>
      </dgm:prSet>
      <dgm:spPr/>
    </dgm:pt>
    <dgm:pt modelId="{20AC1890-C323-4C58-BF4F-85BFDC8DC652}" type="pres">
      <dgm:prSet presAssocID="{4F7EBC00-2DC2-4A22-A104-07A57EBCE3C1}" presName="nodeFollowingNodes" presStyleLbl="node1" presStyleIdx="4" presStyleCnt="6" custScaleX="228737" custScaleY="205104" custRadScaleRad="129046" custRadScaleInc="34697">
        <dgm:presLayoutVars>
          <dgm:bulletEnabled val="1"/>
        </dgm:presLayoutVars>
      </dgm:prSet>
      <dgm:spPr/>
    </dgm:pt>
    <dgm:pt modelId="{2DC4B5BA-A3C9-4A3A-9B50-9779D55CB2D0}" type="pres">
      <dgm:prSet presAssocID="{43229BAC-7970-4228-8DB9-1B3D07EB524D}" presName="nodeFollowingNodes" presStyleLbl="node1" presStyleIdx="5" presStyleCnt="6" custScaleX="225993" custRadScaleRad="134715" custRadScaleInc="-17348">
        <dgm:presLayoutVars>
          <dgm:bulletEnabled val="1"/>
        </dgm:presLayoutVars>
      </dgm:prSet>
      <dgm:spPr/>
    </dgm:pt>
  </dgm:ptLst>
  <dgm:cxnLst>
    <dgm:cxn modelId="{52508A30-E7BA-414B-A5A1-B18607387A3A}" type="presOf" srcId="{D3C3689F-4264-419D-99C6-C2B18996AA8B}" destId="{29F22BA7-2156-49D8-A10F-BB2D35FABD92}" srcOrd="0" destOrd="0" presId="urn:microsoft.com/office/officeart/2005/8/layout/cycle3"/>
    <dgm:cxn modelId="{2178865D-42F9-4220-83A3-C6BF25A97398}" type="presOf" srcId="{DF0BF6DD-982E-431C-8288-78A66993EADA}" destId="{9FEB315B-7762-434E-8BD7-D3FCDA85C094}" srcOrd="0" destOrd="0" presId="urn:microsoft.com/office/officeart/2005/8/layout/cycle3"/>
    <dgm:cxn modelId="{57516742-C3B8-4F5C-8397-57D22A519019}" type="presOf" srcId="{43229BAC-7970-4228-8DB9-1B3D07EB524D}" destId="{2DC4B5BA-A3C9-4A3A-9B50-9779D55CB2D0}" srcOrd="0" destOrd="0" presId="urn:microsoft.com/office/officeart/2005/8/layout/cycle3"/>
    <dgm:cxn modelId="{3F9ECB66-4BD9-473F-A91C-FE9227B53534}" type="presOf" srcId="{4F7EBC00-2DC2-4A22-A104-07A57EBCE3C1}" destId="{20AC1890-C323-4C58-BF4F-85BFDC8DC652}" srcOrd="0" destOrd="0" presId="urn:microsoft.com/office/officeart/2005/8/layout/cycle3"/>
    <dgm:cxn modelId="{29360A6D-15CE-4EF4-A750-6EB76BD75FD0}" srcId="{38EFE3B6-2469-4F41-AEDB-F9E63CE66F45}" destId="{CCB2FC84-D03C-4725-88C1-829E66472A70}" srcOrd="0" destOrd="0" parTransId="{C4F46BD6-F62B-4E3F-B870-425DE75822DD}" sibTransId="{48F41570-B481-438C-97F2-1B7F859498D5}"/>
    <dgm:cxn modelId="{10E76956-6D01-4ACF-9674-9AECF44AA697}" type="presOf" srcId="{642F902B-78C7-47FD-9B9C-9B41FCD6587D}" destId="{7822BAFB-4792-46AE-858D-5D71861E5FB2}" srcOrd="0" destOrd="0" presId="urn:microsoft.com/office/officeart/2005/8/layout/cycle3"/>
    <dgm:cxn modelId="{95864D56-6CAA-4588-9192-720D6735DFDE}" type="presOf" srcId="{48F41570-B481-438C-97F2-1B7F859498D5}" destId="{B1E9F84C-B1AB-4FB7-AE6B-CFD3D927578C}" srcOrd="0" destOrd="0" presId="urn:microsoft.com/office/officeart/2005/8/layout/cycle3"/>
    <dgm:cxn modelId="{B970597B-C92C-49AA-B461-E09A660C6297}" srcId="{38EFE3B6-2469-4F41-AEDB-F9E63CE66F45}" destId="{D3C3689F-4264-419D-99C6-C2B18996AA8B}" srcOrd="1" destOrd="0" parTransId="{E583DCC6-CBF8-4A10-9416-E1F76FA4418E}" sibTransId="{F4298858-7268-4C03-BD15-60D7569A6E89}"/>
    <dgm:cxn modelId="{5E89E385-E492-4B39-91C9-D1C6DEF8B51F}" srcId="{38EFE3B6-2469-4F41-AEDB-F9E63CE66F45}" destId="{43229BAC-7970-4228-8DB9-1B3D07EB524D}" srcOrd="5" destOrd="0" parTransId="{BCF17709-786E-455E-9562-4897B6B8FFBC}" sibTransId="{AA75D723-D463-4664-BB61-2AA4D5280CAE}"/>
    <dgm:cxn modelId="{0FC4B188-E844-4393-8C7E-8039FA2702B8}" srcId="{38EFE3B6-2469-4F41-AEDB-F9E63CE66F45}" destId="{642F902B-78C7-47FD-9B9C-9B41FCD6587D}" srcOrd="3" destOrd="0" parTransId="{CC66AC91-ABC5-42DD-B22A-F8C7AC2518FC}" sibTransId="{B3BC2622-F353-4947-B13B-FA2A6A440A8B}"/>
    <dgm:cxn modelId="{D19F5F9C-3AA9-47B2-B837-2EDE563D8E78}" type="presOf" srcId="{38EFE3B6-2469-4F41-AEDB-F9E63CE66F45}" destId="{42905EFD-439E-41CD-BDD2-45E17E27A250}" srcOrd="0" destOrd="0" presId="urn:microsoft.com/office/officeart/2005/8/layout/cycle3"/>
    <dgm:cxn modelId="{70E0F0A9-C90B-415F-882B-67A87140F177}" type="presOf" srcId="{CCB2FC84-D03C-4725-88C1-829E66472A70}" destId="{1629F435-E02B-4B74-843F-D22C282B8746}" srcOrd="0" destOrd="0" presId="urn:microsoft.com/office/officeart/2005/8/layout/cycle3"/>
    <dgm:cxn modelId="{1AD129C1-4F99-455D-BD23-BC6B43E917B1}" srcId="{38EFE3B6-2469-4F41-AEDB-F9E63CE66F45}" destId="{4F7EBC00-2DC2-4A22-A104-07A57EBCE3C1}" srcOrd="4" destOrd="0" parTransId="{E2618B6A-F415-4741-8D5A-7F5366C25EC7}" sibTransId="{277CB482-F6EC-4629-9482-0F772CCBC405}"/>
    <dgm:cxn modelId="{DC62F5DB-D689-4CAC-B7B2-9C89D9F36F7D}" srcId="{38EFE3B6-2469-4F41-AEDB-F9E63CE66F45}" destId="{DF0BF6DD-982E-431C-8288-78A66993EADA}" srcOrd="2" destOrd="0" parTransId="{D9279DEF-5B86-49F8-A885-5E210E986166}" sibTransId="{A45E8E8D-4E6F-4F9B-BF6D-43F4030ED4E9}"/>
    <dgm:cxn modelId="{350C914F-BFB9-43E0-82CB-68787F667FD3}" type="presParOf" srcId="{42905EFD-439E-41CD-BDD2-45E17E27A250}" destId="{6F005E96-19E7-4632-926A-8EFA72C5BCD1}" srcOrd="0" destOrd="0" presId="urn:microsoft.com/office/officeart/2005/8/layout/cycle3"/>
    <dgm:cxn modelId="{4AC09DFF-C7FC-4757-AEA0-F140F913B5A2}" type="presParOf" srcId="{6F005E96-19E7-4632-926A-8EFA72C5BCD1}" destId="{1629F435-E02B-4B74-843F-D22C282B8746}" srcOrd="0" destOrd="0" presId="urn:microsoft.com/office/officeart/2005/8/layout/cycle3"/>
    <dgm:cxn modelId="{DDB8E87F-BF76-4AC6-84A9-20B3F516582A}" type="presParOf" srcId="{6F005E96-19E7-4632-926A-8EFA72C5BCD1}" destId="{B1E9F84C-B1AB-4FB7-AE6B-CFD3D927578C}" srcOrd="1" destOrd="0" presId="urn:microsoft.com/office/officeart/2005/8/layout/cycle3"/>
    <dgm:cxn modelId="{E464EF4F-8C24-4CEB-A7BE-F75A4BA95317}" type="presParOf" srcId="{6F005E96-19E7-4632-926A-8EFA72C5BCD1}" destId="{29F22BA7-2156-49D8-A10F-BB2D35FABD92}" srcOrd="2" destOrd="0" presId="urn:microsoft.com/office/officeart/2005/8/layout/cycle3"/>
    <dgm:cxn modelId="{C5BADAF3-E7DB-4AFD-A310-65E76A9D0EB8}" type="presParOf" srcId="{6F005E96-19E7-4632-926A-8EFA72C5BCD1}" destId="{9FEB315B-7762-434E-8BD7-D3FCDA85C094}" srcOrd="3" destOrd="0" presId="urn:microsoft.com/office/officeart/2005/8/layout/cycle3"/>
    <dgm:cxn modelId="{53116F45-AB37-4FD1-AD42-B2C0A56E16FD}" type="presParOf" srcId="{6F005E96-19E7-4632-926A-8EFA72C5BCD1}" destId="{7822BAFB-4792-46AE-858D-5D71861E5FB2}" srcOrd="4" destOrd="0" presId="urn:microsoft.com/office/officeart/2005/8/layout/cycle3"/>
    <dgm:cxn modelId="{01BC82AB-D59D-4D02-B2DB-834125F8AF48}" type="presParOf" srcId="{6F005E96-19E7-4632-926A-8EFA72C5BCD1}" destId="{20AC1890-C323-4C58-BF4F-85BFDC8DC652}" srcOrd="5" destOrd="0" presId="urn:microsoft.com/office/officeart/2005/8/layout/cycle3"/>
    <dgm:cxn modelId="{B67C4392-3771-4491-8107-DCAA194966C5}" type="presParOf" srcId="{6F005E96-19E7-4632-926A-8EFA72C5BCD1}" destId="{2DC4B5BA-A3C9-4A3A-9B50-9779D55CB2D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9F84C-B1AB-4FB7-AE6B-CFD3D927578C}">
      <dsp:nvSpPr>
        <dsp:cNvPr id="0" name=""/>
        <dsp:cNvSpPr/>
      </dsp:nvSpPr>
      <dsp:spPr>
        <a:xfrm>
          <a:off x="2171997" y="-5861"/>
          <a:ext cx="5014305" cy="5014305"/>
        </a:xfrm>
        <a:prstGeom prst="circularArrow">
          <a:avLst>
            <a:gd name="adj1" fmla="val 5274"/>
            <a:gd name="adj2" fmla="val 312630"/>
            <a:gd name="adj3" fmla="val 14210376"/>
            <a:gd name="adj4" fmla="val 1713741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9F435-E02B-4B74-843F-D22C282B8746}">
      <dsp:nvSpPr>
        <dsp:cNvPr id="0" name=""/>
        <dsp:cNvSpPr/>
      </dsp:nvSpPr>
      <dsp:spPr>
        <a:xfrm>
          <a:off x="3716370" y="0"/>
          <a:ext cx="1925558" cy="962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en-US" sz="4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63369" y="46999"/>
        <a:ext cx="1831560" cy="868781"/>
      </dsp:txXfrm>
    </dsp:sp>
    <dsp:sp modelId="{29F22BA7-2156-49D8-A10F-BB2D35FABD92}">
      <dsp:nvSpPr>
        <dsp:cNvPr id="0" name=""/>
        <dsp:cNvSpPr/>
      </dsp:nvSpPr>
      <dsp:spPr>
        <a:xfrm>
          <a:off x="4519165" y="1041454"/>
          <a:ext cx="4124160" cy="962779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 المكَانُ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566164" y="1088453"/>
        <a:ext cx="4030162" cy="868781"/>
      </dsp:txXfrm>
    </dsp:sp>
    <dsp:sp modelId="{9FEB315B-7762-434E-8BD7-D3FCDA85C094}">
      <dsp:nvSpPr>
        <dsp:cNvPr id="0" name=""/>
        <dsp:cNvSpPr/>
      </dsp:nvSpPr>
      <dsp:spPr>
        <a:xfrm>
          <a:off x="4491598" y="2537814"/>
          <a:ext cx="4179308" cy="1032291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541990" y="2588206"/>
        <a:ext cx="4078524" cy="931507"/>
      </dsp:txXfrm>
    </dsp:sp>
    <dsp:sp modelId="{7822BAFB-4792-46AE-858D-5D71861E5FB2}">
      <dsp:nvSpPr>
        <dsp:cNvPr id="0" name=""/>
        <dsp:cNvSpPr/>
      </dsp:nvSpPr>
      <dsp:spPr>
        <a:xfrm>
          <a:off x="2677513" y="4159795"/>
          <a:ext cx="4346177" cy="877409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</dsp:txBody>
      <dsp:txXfrm>
        <a:off x="2720345" y="4202627"/>
        <a:ext cx="4260513" cy="791745"/>
      </dsp:txXfrm>
    </dsp:sp>
    <dsp:sp modelId="{20AC1890-C323-4C58-BF4F-85BFDC8DC652}">
      <dsp:nvSpPr>
        <dsp:cNvPr id="0" name=""/>
        <dsp:cNvSpPr/>
      </dsp:nvSpPr>
      <dsp:spPr>
        <a:xfrm>
          <a:off x="225785" y="2582057"/>
          <a:ext cx="4055186" cy="1021296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75641" y="2631913"/>
        <a:ext cx="3955474" cy="921584"/>
      </dsp:txXfrm>
    </dsp:sp>
    <dsp:sp modelId="{2DC4B5BA-A3C9-4A3A-9B50-9779D55CB2D0}">
      <dsp:nvSpPr>
        <dsp:cNvPr id="0" name=""/>
        <dsp:cNvSpPr/>
      </dsp:nvSpPr>
      <dsp:spPr>
        <a:xfrm>
          <a:off x="309687" y="1073003"/>
          <a:ext cx="3905744" cy="9627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56686" y="1120002"/>
        <a:ext cx="3811746" cy="868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9F84C-B1AB-4FB7-AE6B-CFD3D927578C}">
      <dsp:nvSpPr>
        <dsp:cNvPr id="0" name=""/>
        <dsp:cNvSpPr/>
      </dsp:nvSpPr>
      <dsp:spPr>
        <a:xfrm>
          <a:off x="2171997" y="-5861"/>
          <a:ext cx="5014305" cy="5014305"/>
        </a:xfrm>
        <a:prstGeom prst="circularArrow">
          <a:avLst>
            <a:gd name="adj1" fmla="val 5274"/>
            <a:gd name="adj2" fmla="val 312630"/>
            <a:gd name="adj3" fmla="val 14210376"/>
            <a:gd name="adj4" fmla="val 1713741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9F435-E02B-4B74-843F-D22C282B8746}">
      <dsp:nvSpPr>
        <dsp:cNvPr id="0" name=""/>
        <dsp:cNvSpPr/>
      </dsp:nvSpPr>
      <dsp:spPr>
        <a:xfrm>
          <a:off x="3716370" y="0"/>
          <a:ext cx="1925558" cy="9627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ar-BH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رِحْلَةٌ مُتْعِبَةٌ</a:t>
          </a:r>
          <a:endParaRPr lang="en-US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63369" y="46999"/>
        <a:ext cx="1831560" cy="868781"/>
      </dsp:txXfrm>
    </dsp:sp>
    <dsp:sp modelId="{29F22BA7-2156-49D8-A10F-BB2D35FABD92}">
      <dsp:nvSpPr>
        <dsp:cNvPr id="0" name=""/>
        <dsp:cNvSpPr/>
      </dsp:nvSpPr>
      <dsp:spPr>
        <a:xfrm>
          <a:off x="4519165" y="1041454"/>
          <a:ext cx="4124160" cy="962779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والمكَانُ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أَحَدُ أيَّامِ الصَّيْفِ-بِرْكَةُ السِّبَاحَةِ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566164" y="1088453"/>
        <a:ext cx="4030162" cy="868781"/>
      </dsp:txXfrm>
    </dsp:sp>
    <dsp:sp modelId="{9FEB315B-7762-434E-8BD7-D3FCDA85C094}">
      <dsp:nvSpPr>
        <dsp:cNvPr id="0" name=""/>
        <dsp:cNvSpPr/>
      </dsp:nvSpPr>
      <dsp:spPr>
        <a:xfrm>
          <a:off x="4491598" y="2071463"/>
          <a:ext cx="4179308" cy="1964993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ذَهَابُ الأسرةِ فِي رحْلةٍ إِلى بِركةٍ للسِّباحةِ والاستجمامِ.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587521" y="2167386"/>
        <a:ext cx="3987462" cy="1773147"/>
      </dsp:txXfrm>
    </dsp:sp>
    <dsp:sp modelId="{7822BAFB-4792-46AE-858D-5D71861E5FB2}">
      <dsp:nvSpPr>
        <dsp:cNvPr id="0" name=""/>
        <dsp:cNvSpPr/>
      </dsp:nvSpPr>
      <dsp:spPr>
        <a:xfrm>
          <a:off x="2677513" y="4159795"/>
          <a:ext cx="4346177" cy="877409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إنقاذُ الحارِسِ لِعمَّار وفرحُ الأسرةِ لِسَلَامَتِهِ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720345" y="4202627"/>
        <a:ext cx="4260513" cy="791745"/>
      </dsp:txXfrm>
    </dsp:sp>
    <dsp:sp modelId="{20AC1890-C323-4C58-BF4F-85BFDC8DC652}">
      <dsp:nvSpPr>
        <dsp:cNvPr id="0" name=""/>
        <dsp:cNvSpPr/>
      </dsp:nvSpPr>
      <dsp:spPr>
        <a:xfrm>
          <a:off x="225785" y="2105356"/>
          <a:ext cx="4055186" cy="1974698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 دعوةُ الأُمِّ أفرادَ الأسرةِ لتناولِ الغداءِ.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 مغافلةُ عمَّارٍ للأسرةِ.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المشكلةُ: سقوطُ عمَّارٍ فِي البركةِ وَطَلَبُهُ النَّجْدَةَ.</a:t>
          </a:r>
          <a:endParaRPr lang="en-US" sz="2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22182" y="2201753"/>
        <a:ext cx="3862392" cy="1781904"/>
      </dsp:txXfrm>
    </dsp:sp>
    <dsp:sp modelId="{2DC4B5BA-A3C9-4A3A-9B50-9779D55CB2D0}">
      <dsp:nvSpPr>
        <dsp:cNvPr id="0" name=""/>
        <dsp:cNvSpPr/>
      </dsp:nvSpPr>
      <dsp:spPr>
        <a:xfrm>
          <a:off x="309687" y="1073003"/>
          <a:ext cx="3905744" cy="9627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2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عَمَّارٌ- الأمُّ –الأُسْرَةُ -الحَارِسُ</a:t>
          </a:r>
          <a:endParaRPr lang="ar-BH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56686" y="1120002"/>
        <a:ext cx="3811746" cy="868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9F84C-B1AB-4FB7-AE6B-CFD3D927578C}">
      <dsp:nvSpPr>
        <dsp:cNvPr id="0" name=""/>
        <dsp:cNvSpPr/>
      </dsp:nvSpPr>
      <dsp:spPr>
        <a:xfrm>
          <a:off x="1777994" y="-5134"/>
          <a:ext cx="4209911" cy="4209911"/>
        </a:xfrm>
        <a:prstGeom prst="circularArrow">
          <a:avLst>
            <a:gd name="adj1" fmla="val 5274"/>
            <a:gd name="adj2" fmla="val 312630"/>
            <a:gd name="adj3" fmla="val 14228291"/>
            <a:gd name="adj4" fmla="val 17126925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9F435-E02B-4B74-843F-D22C282B8746}">
      <dsp:nvSpPr>
        <dsp:cNvPr id="0" name=""/>
        <dsp:cNvSpPr/>
      </dsp:nvSpPr>
      <dsp:spPr>
        <a:xfrm>
          <a:off x="3082734" y="0"/>
          <a:ext cx="1600432" cy="8002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en-US" sz="48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121797" y="39063"/>
        <a:ext cx="1522306" cy="722090"/>
      </dsp:txXfrm>
    </dsp:sp>
    <dsp:sp modelId="{29F22BA7-2156-49D8-A10F-BB2D35FABD92}">
      <dsp:nvSpPr>
        <dsp:cNvPr id="0" name=""/>
        <dsp:cNvSpPr/>
      </dsp:nvSpPr>
      <dsp:spPr>
        <a:xfrm>
          <a:off x="3766009" y="873703"/>
          <a:ext cx="3427805" cy="800216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 المكَانُ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805072" y="912766"/>
        <a:ext cx="3349679" cy="722090"/>
      </dsp:txXfrm>
    </dsp:sp>
    <dsp:sp modelId="{9FEB315B-7762-434E-8BD7-D3FCDA85C094}">
      <dsp:nvSpPr>
        <dsp:cNvPr id="0" name=""/>
        <dsp:cNvSpPr/>
      </dsp:nvSpPr>
      <dsp:spPr>
        <a:xfrm>
          <a:off x="3743097" y="2130310"/>
          <a:ext cx="3473642" cy="857991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84981" y="2172194"/>
        <a:ext cx="3389874" cy="774223"/>
      </dsp:txXfrm>
    </dsp:sp>
    <dsp:sp modelId="{7822BAFB-4792-46AE-858D-5D71861E5FB2}">
      <dsp:nvSpPr>
        <dsp:cNvPr id="0" name=""/>
        <dsp:cNvSpPr/>
      </dsp:nvSpPr>
      <dsp:spPr>
        <a:xfrm>
          <a:off x="2220730" y="3490760"/>
          <a:ext cx="3612335" cy="729260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</dsp:txBody>
      <dsp:txXfrm>
        <a:off x="2256330" y="3526360"/>
        <a:ext cx="3541135" cy="658060"/>
      </dsp:txXfrm>
    </dsp:sp>
    <dsp:sp modelId="{20AC1890-C323-4C58-BF4F-85BFDC8DC652}">
      <dsp:nvSpPr>
        <dsp:cNvPr id="0" name=""/>
        <dsp:cNvSpPr/>
      </dsp:nvSpPr>
      <dsp:spPr>
        <a:xfrm>
          <a:off x="161081" y="2167409"/>
          <a:ext cx="3370478" cy="848853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36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02519" y="2208847"/>
        <a:ext cx="3287602" cy="765977"/>
      </dsp:txXfrm>
    </dsp:sp>
    <dsp:sp modelId="{2DC4B5BA-A3C9-4A3A-9B50-9779D55CB2D0}">
      <dsp:nvSpPr>
        <dsp:cNvPr id="0" name=""/>
        <dsp:cNvSpPr/>
      </dsp:nvSpPr>
      <dsp:spPr>
        <a:xfrm>
          <a:off x="230893" y="900191"/>
          <a:ext cx="3246268" cy="80021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32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9956" y="939254"/>
        <a:ext cx="3168142" cy="722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9F84C-B1AB-4FB7-AE6B-CFD3D927578C}">
      <dsp:nvSpPr>
        <dsp:cNvPr id="0" name=""/>
        <dsp:cNvSpPr/>
      </dsp:nvSpPr>
      <dsp:spPr>
        <a:xfrm>
          <a:off x="2162862" y="-5948"/>
          <a:ext cx="5093458" cy="5093458"/>
        </a:xfrm>
        <a:prstGeom prst="circularArrow">
          <a:avLst>
            <a:gd name="adj1" fmla="val 5274"/>
            <a:gd name="adj2" fmla="val 312630"/>
            <a:gd name="adj3" fmla="val 14210016"/>
            <a:gd name="adj4" fmla="val 17137627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9F435-E02B-4B74-843F-D22C282B8746}">
      <dsp:nvSpPr>
        <dsp:cNvPr id="0" name=""/>
        <dsp:cNvSpPr/>
      </dsp:nvSpPr>
      <dsp:spPr>
        <a:xfrm>
          <a:off x="3731417" y="0"/>
          <a:ext cx="1956348" cy="9781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العُنْوانُ</a:t>
          </a:r>
          <a:endParaRPr lang="ar-BH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عَاص</a:t>
          </a:r>
          <a:r>
            <a:rPr lang="ar-BH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ف</a:t>
          </a:r>
          <a:r>
            <a:rPr lang="ar-BH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ةٌ ب</a:t>
          </a:r>
          <a:r>
            <a:rPr lang="ar-BH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</a:t>
          </a:r>
          <a:r>
            <a:rPr lang="ar-BH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</a:t>
          </a:r>
          <a:r>
            <a:rPr lang="ar-BH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 err="1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يَّةٌ</a:t>
          </a:r>
          <a:endParaRPr lang="en-US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779168" y="47751"/>
        <a:ext cx="1860846" cy="882672"/>
      </dsp:txXfrm>
    </dsp:sp>
    <dsp:sp modelId="{29F22BA7-2156-49D8-A10F-BB2D35FABD92}">
      <dsp:nvSpPr>
        <dsp:cNvPr id="0" name=""/>
        <dsp:cNvSpPr/>
      </dsp:nvSpPr>
      <dsp:spPr>
        <a:xfrm>
          <a:off x="4643101" y="1095193"/>
          <a:ext cx="4357667" cy="978174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الزَّمَانُ والمكَانُ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يومُ الخم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يس- بحرُ الز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اق</a:t>
          </a:r>
          <a:endParaRPr lang="en-US" sz="24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690852" y="1142944"/>
        <a:ext cx="4262165" cy="882672"/>
      </dsp:txXfrm>
    </dsp:sp>
    <dsp:sp modelId="{9FEB315B-7762-434E-8BD7-D3FCDA85C094}">
      <dsp:nvSpPr>
        <dsp:cNvPr id="0" name=""/>
        <dsp:cNvSpPr/>
      </dsp:nvSpPr>
      <dsp:spPr>
        <a:xfrm>
          <a:off x="4573898" y="2127502"/>
          <a:ext cx="4468377" cy="1996414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المُقدِّمَةُ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قرَّرَ صقر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ٌ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ورِفاقُه الذ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ه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ابَ فِي نُزهةٍ ب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حريَّةٍ فِي بحرِ الزَّل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اق</a:t>
          </a:r>
          <a:r>
            <a:rPr lang="ar-BH" sz="2400" b="1" kern="120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عَلى مَتنِ قارب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ٍ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en-US" sz="24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671355" y="2224959"/>
        <a:ext cx="4273463" cy="1801500"/>
      </dsp:txXfrm>
    </dsp:sp>
    <dsp:sp modelId="{7822BAFB-4792-46AE-858D-5D71861E5FB2}">
      <dsp:nvSpPr>
        <dsp:cNvPr id="0" name=""/>
        <dsp:cNvSpPr/>
      </dsp:nvSpPr>
      <dsp:spPr>
        <a:xfrm>
          <a:off x="2629123" y="4307472"/>
          <a:ext cx="4415673" cy="793915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الحلّ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تَدَخُّلُ فِرْقَةِ 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خ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ف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الس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َّ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واح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لِ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لإِ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ن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َا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ذ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الف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</a:t>
          </a:r>
          <a:r>
            <a:rPr lang="ar-BH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endParaRPr lang="en-US" sz="24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667879" y="4346228"/>
        <a:ext cx="4338161" cy="716403"/>
      </dsp:txXfrm>
    </dsp:sp>
    <dsp:sp modelId="{20AC1890-C323-4C58-BF4F-85BFDC8DC652}">
      <dsp:nvSpPr>
        <dsp:cNvPr id="0" name=""/>
        <dsp:cNvSpPr/>
      </dsp:nvSpPr>
      <dsp:spPr>
        <a:xfrm>
          <a:off x="8082" y="2161933"/>
          <a:ext cx="4474892" cy="2006274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أَهَمُّ الأَحْداثِ والمُشْكِلَة</a:t>
          </a:r>
          <a:endParaRPr lang="en-US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1-ان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ط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لاقُ الفتيةِ فرِحين لصيْدِ السّمك ِفِي ع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ُ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ر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ضِ البَحرِ.</a:t>
          </a:r>
          <a:endParaRPr lang="en-US" sz="20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2-ه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ُ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ب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ُ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وبُ الع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اص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ف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ةِ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،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اضْطِرَابُ البَحْرِ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.</a:t>
          </a:r>
          <a:endParaRPr lang="en-US" sz="20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المشكلةُ: ان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ق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ابُ الق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اربِ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،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و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َتَعرُّضُ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الف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ِ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ْ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ي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َ</a:t>
          </a:r>
          <a:r>
            <a:rPr lang="ar-SA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ةِ</a:t>
          </a:r>
          <a:r>
            <a:rPr lang="ar-BH" sz="20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لِخَطَرِ الغَرَقِ.</a:t>
          </a:r>
          <a:endParaRPr lang="en-US" sz="20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06020" y="2259871"/>
        <a:ext cx="4279016" cy="1810398"/>
      </dsp:txXfrm>
    </dsp:sp>
    <dsp:sp modelId="{2DC4B5BA-A3C9-4A3A-9B50-9779D55CB2D0}">
      <dsp:nvSpPr>
        <dsp:cNvPr id="0" name=""/>
        <dsp:cNvSpPr/>
      </dsp:nvSpPr>
      <dsp:spPr>
        <a:xfrm>
          <a:off x="44249" y="1113387"/>
          <a:ext cx="4421209" cy="97817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الشَّخصيَّات</a:t>
          </a:r>
          <a:endParaRPr lang="en-US" sz="20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صقرُ-الرّفاقُ</a:t>
          </a:r>
          <a:endParaRPr lang="en-US" sz="2400" b="1" kern="1200" dirty="0">
            <a:solidFill>
              <a:prstClr val="black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92000" y="1161138"/>
        <a:ext cx="4325707" cy="88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34D5A0E-1A3A-44A9-96A6-D1435E390A07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E5E760F1-CB40-40A7-877D-CBCECFDE9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60F1-CB40-40A7-877D-CBCECFDE9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60F1-CB40-40A7-877D-CBCECFDE9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8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5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00CE191-E0A6-4C3E-AF42-7ACAD2DD3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762" y="4694747"/>
            <a:ext cx="10144476" cy="1577340"/>
          </a:xfrm>
        </p:spPr>
        <p:txBody>
          <a:bodyPr>
            <a:normAutofit fontScale="90000"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</a:pPr>
            <a:r>
              <a:rPr lang="ar-BH" sz="53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إنتاجُ نصٍّ قصيرٍ</a:t>
            </a:r>
            <a:br>
              <a:rPr lang="ar-BH" sz="53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2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br>
              <a:rPr lang="ar-BH" sz="53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سَرْ</a:t>
            </a: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 حَادِثَةٍ </a:t>
            </a:r>
            <a:br>
              <a:rPr lang="ar-BH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Sultan bold" pitchFamily="2" charset="-78"/>
              </a:rPr>
            </a:br>
            <a:endParaRPr lang="ar-BH" sz="6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7578CFFA-8B0A-47AC-8502-1083DB0F6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038" y="5855531"/>
            <a:ext cx="6990735" cy="2080259"/>
          </a:xfrm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صّفّ الرّابِعِ الابتدائي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810D1B-8D09-4C9D-BF61-C7EF09A9C0EB}"/>
              </a:ext>
            </a:extLst>
          </p:cNvPr>
          <p:cNvSpPr txBox="1"/>
          <p:nvPr/>
        </p:nvSpPr>
        <p:spPr>
          <a:xfrm>
            <a:off x="2438400" y="1720319"/>
            <a:ext cx="733737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 في مادَّة اللُّغة العربيّة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</a:t>
            </a:r>
            <a:r>
              <a:rPr lang="ar-SA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عبيرُ الكتابيّ</a:t>
            </a:r>
          </a:p>
          <a:p>
            <a:pPr algn="ctr" rtl="1"/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088622" y="18490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013629" y="980487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النَّصَّ الآتي بتمعّن، وأُجيبُ عَمَّا يليه: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10535478" y="0"/>
            <a:ext cx="1656522" cy="7756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DA42E56-A9CE-448D-A599-B6687E6B02F8}"/>
              </a:ext>
            </a:extLst>
          </p:cNvPr>
          <p:cNvSpPr txBox="1"/>
          <p:nvPr/>
        </p:nvSpPr>
        <p:spPr>
          <a:xfrm>
            <a:off x="407194" y="1736824"/>
            <a:ext cx="113776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رِحْلَةٌ مُتْعِبَةٌ</a:t>
            </a:r>
          </a:p>
          <a:p>
            <a:pPr algn="r" rtl="1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فِي أَحَدِ أَيّامِ الصّ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يْفِ ذَهَب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تْ الأ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ةُ في رِحْلةٍ إلى بِركَةٍ للسّباحَةِ. وَعِنْدَ الظَّهيرةِ نَادَتْ الأمُّ أُسْرَتَها لِتناوُلِ وَجْبَةِ الغَداءِ، وَقَدْ حَرَصَتْ عَلَى حُضُورِ الجَميعِ.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لكِنَّ الابنَ عَمّارًا غَافَلَ الأُسْرةَ، وَذَهَبَ ليُكملَ السِّباحةَ بِمُفردِه، فَانْزَلَقَتْ قَدَمُهُ وَهُوَ يركُضُ، وَوَقَعَ في البِركةِ، فحَاوَلَ السِّبَاحةَ والخُرُوجَ، لكنَّهُ لَمْ يَسْتطعْ ن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32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ةَ الألمِ الشَّدِيدِ الذي أ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اقَ حَرَكَتَهُ.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وَبَينَما كانَ حارسُ الب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32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كةِ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مارًّا، سَمِعَ عمَّارًا وَهُوَ يَستنْجدُ بِأعلى صوتِه، فأسْرَعَ نَحْوَهُ، وَألقَى عَلَيْهِ طَوْقَ النَّجاةِ، فَأَنْقَذهُ مِنَ الغَرَقِ.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اعْتَذَرَ عَمَّارٌ عمَّا بَدَرَ مِنْهُ  مِن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عَدَمِ اكْتِراثٍ لِنِداءِ أُمِّه، فَحَمِدَتْ الأُسْرَةُ اللهَ عَلى سَلامةِ ابْنِهَا.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00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4DE318D-0927-4BC8-86C8-7FF557EF5AF5}"/>
              </a:ext>
            </a:extLst>
          </p:cNvPr>
          <p:cNvSpPr txBox="1">
            <a:spLocks/>
          </p:cNvSpPr>
          <p:nvPr/>
        </p:nvSpPr>
        <p:spPr>
          <a:xfrm>
            <a:off x="10535478" y="0"/>
            <a:ext cx="1656522" cy="7756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359504" y="361608"/>
            <a:ext cx="684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أُحدِّدُ عَنَاصرَ القِصَّةِ وِفْقًا للمُخطَّطِ الآتِي: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2" name="رسم تخطيطي 11">
            <a:extLst>
              <a:ext uri="{FF2B5EF4-FFF2-40B4-BE49-F238E27FC236}">
                <a16:creationId xmlns:a16="http://schemas.microsoft.com/office/drawing/2014/main" id="{97D37E9C-D3CD-4C85-B7DF-9CAF91F00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02771"/>
              </p:ext>
            </p:extLst>
          </p:nvPr>
        </p:nvGraphicFramePr>
        <p:xfrm>
          <a:off x="1245393" y="1149283"/>
          <a:ext cx="9701213" cy="50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8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4DE318D-0927-4BC8-86C8-7FF557EF5AF5}"/>
              </a:ext>
            </a:extLst>
          </p:cNvPr>
          <p:cNvSpPr txBox="1">
            <a:spLocks/>
          </p:cNvSpPr>
          <p:nvPr/>
        </p:nvSpPr>
        <p:spPr>
          <a:xfrm>
            <a:off x="10535478" y="0"/>
            <a:ext cx="1656522" cy="7756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أفْهَمُ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359504" y="361608"/>
            <a:ext cx="684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أُحدِّدُ عَنَاصرَ القِصَّةِ وِفْقًا للمُخطَّطِ الآتِي: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77D52F0D-E1E5-4769-A582-FC794C953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005316"/>
              </p:ext>
            </p:extLst>
          </p:nvPr>
        </p:nvGraphicFramePr>
        <p:xfrm>
          <a:off x="1245393" y="1149283"/>
          <a:ext cx="9701213" cy="50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D3FC244-073D-4E84-9B7D-723DE60827C0}"/>
              </a:ext>
            </a:extLst>
          </p:cNvPr>
          <p:cNvSpPr txBox="1">
            <a:spLocks/>
          </p:cNvSpPr>
          <p:nvPr/>
        </p:nvSpPr>
        <p:spPr>
          <a:xfrm>
            <a:off x="0" y="-42055"/>
            <a:ext cx="2743265" cy="6927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أقيّمُ إجابتي</a:t>
            </a:r>
          </a:p>
        </p:txBody>
      </p:sp>
    </p:spTree>
    <p:extLst>
      <p:ext uri="{BB962C8B-B14F-4D97-AF65-F5344CB8AC3E}">
        <p14:creationId xmlns:p14="http://schemas.microsoft.com/office/powerpoint/2010/main" val="35918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509285" y="0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3AC6DF1-700E-4FFF-8A41-84552432BAA6}"/>
              </a:ext>
            </a:extLst>
          </p:cNvPr>
          <p:cNvSpPr txBox="1"/>
          <p:nvPr/>
        </p:nvSpPr>
        <p:spPr>
          <a:xfrm>
            <a:off x="4366357" y="6119996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كتاب التدريبات اللّغوية، الجزء الثاني، الصف الرّابع الابتدائي، ص64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3E77189-B1E7-450B-A53A-79D761B577F7}"/>
              </a:ext>
            </a:extLst>
          </p:cNvPr>
          <p:cNvSpPr txBox="1"/>
          <p:nvPr/>
        </p:nvSpPr>
        <p:spPr>
          <a:xfrm>
            <a:off x="1971473" y="1099808"/>
            <a:ext cx="99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أَرْسمُ مُخَطَّطًا للقِصَّةِ، وأَتخيَّلُ نِهايةً لأحداثِهَا، مستعينًا بِمَا يَأْتِي.</a:t>
            </a:r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44BB3E4-4E00-4EF4-BD84-CA210E3D1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6" t="25658" r="29440" b="19811"/>
          <a:stretch/>
        </p:blipFill>
        <p:spPr>
          <a:xfrm>
            <a:off x="8270043" y="3924791"/>
            <a:ext cx="2944780" cy="195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060001-7E15-4CDE-BEDB-46157F5CC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47" t="25427" r="5658" b="20265"/>
          <a:stretch/>
        </p:blipFill>
        <p:spPr>
          <a:xfrm>
            <a:off x="8284190" y="1805820"/>
            <a:ext cx="2930633" cy="1950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رسم تخطيطي 11">
            <a:extLst>
              <a:ext uri="{FF2B5EF4-FFF2-40B4-BE49-F238E27FC236}">
                <a16:creationId xmlns:a16="http://schemas.microsoft.com/office/drawing/2014/main" id="{729A30E9-6AF9-4E16-AC13-37A113DC5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767833"/>
              </p:ext>
            </p:extLst>
          </p:nvPr>
        </p:nvGraphicFramePr>
        <p:xfrm>
          <a:off x="517705" y="1805820"/>
          <a:ext cx="8053281" cy="422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19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7FD976-95A9-4F1B-9E4A-0ABD4636335D}"/>
              </a:ext>
            </a:extLst>
          </p:cNvPr>
          <p:cNvSpPr txBox="1">
            <a:spLocks/>
          </p:cNvSpPr>
          <p:nvPr/>
        </p:nvSpPr>
        <p:spPr>
          <a:xfrm>
            <a:off x="10502970" y="19123"/>
            <a:ext cx="1689030" cy="879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أُطَبِّقُ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3E77189-B1E7-450B-A53A-79D761B577F7}"/>
              </a:ext>
            </a:extLst>
          </p:cNvPr>
          <p:cNvSpPr txBox="1"/>
          <p:nvPr/>
        </p:nvSpPr>
        <p:spPr>
          <a:xfrm>
            <a:off x="442924" y="158086"/>
            <a:ext cx="99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أَرْسمُ مُخَطَّطًا للقِصَّةِ، وأَتخيَّلُ نِهايةً لأحداثِهَا، مستعينًا بِمَا يَأْتِي.</a:t>
            </a:r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A0B3AC-8D26-4FB9-AC5E-FBB9954F538A}"/>
              </a:ext>
            </a:extLst>
          </p:cNvPr>
          <p:cNvSpPr txBox="1">
            <a:spLocks/>
          </p:cNvSpPr>
          <p:nvPr/>
        </p:nvSpPr>
        <p:spPr>
          <a:xfrm>
            <a:off x="0" y="19123"/>
            <a:ext cx="2743265" cy="65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أقيّمُ إجابتي</a:t>
            </a:r>
          </a:p>
        </p:txBody>
      </p:sp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20F11CA7-48EE-4665-BF4C-34B337C35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772582"/>
              </p:ext>
            </p:extLst>
          </p:nvPr>
        </p:nvGraphicFramePr>
        <p:xfrm>
          <a:off x="1245393" y="1149282"/>
          <a:ext cx="9701213" cy="511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3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946</TotalTime>
  <Words>438</Words>
  <Application>Microsoft Office PowerPoint</Application>
  <PresentationFormat>شاشة عريضة</PresentationFormat>
  <Paragraphs>64</Paragraphs>
  <Slides>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Traditional Arabic</vt:lpstr>
      <vt:lpstr>قالب الدروس</vt:lpstr>
      <vt:lpstr>إنتاجُ نصٍّ قصيرٍ ي سَرْدُ حَادِثَةٍ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 على إنتاج نص سردي مغتنٍ بالوصف</dc:title>
  <dc:creator>Hatem bin Saleh Darwish</dc:creator>
  <cp:lastModifiedBy>Hatem bin Saleh Darwish</cp:lastModifiedBy>
  <cp:revision>134</cp:revision>
  <dcterms:created xsi:type="dcterms:W3CDTF">2020-03-04T10:19:37Z</dcterms:created>
  <dcterms:modified xsi:type="dcterms:W3CDTF">2020-03-11T10:51:22Z</dcterms:modified>
</cp:coreProperties>
</file>