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06934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34334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34334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34334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34334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34334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34334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34334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34334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34334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526837" y="5971775"/>
            <a:ext cx="9635202" cy="279342"/>
          </a:xfrm>
          <a:prstGeom prst="rect">
            <a:avLst/>
          </a:prstGeom>
        </p:spPr>
        <p:txBody>
          <a:bodyPr lIns="20050" tIns="20050" rIns="20050" bIns="20050"/>
          <a:lstStyle>
            <a:lvl1pPr defTabSz="404762">
              <a:defRPr sz="1602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529100" y="2928726"/>
            <a:ext cx="9635200" cy="1699048"/>
          </a:xfrm>
          <a:prstGeom prst="rect">
            <a:avLst/>
          </a:prstGeom>
        </p:spPr>
        <p:txBody>
          <a:bodyPr anchor="ctr"/>
          <a:lstStyle>
            <a:lvl1pPr algn="ctr" defTabSz="1343344">
              <a:lnSpc>
                <a:spcPct val="80000"/>
              </a:lnSpc>
              <a:defRPr b="0" spc="-124" sz="6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343344">
              <a:lnSpc>
                <a:spcPct val="80000"/>
              </a:lnSpc>
              <a:defRPr b="0" spc="-124" sz="6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343344">
              <a:lnSpc>
                <a:spcPct val="80000"/>
              </a:lnSpc>
              <a:defRPr b="0" spc="-124" sz="6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343344">
              <a:lnSpc>
                <a:spcPct val="80000"/>
              </a:lnSpc>
              <a:defRPr b="0" spc="-124" sz="6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343344">
              <a:lnSpc>
                <a:spcPct val="80000"/>
              </a:lnSpc>
              <a:defRPr b="0" spc="-124" sz="6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529100" y="1242570"/>
            <a:ext cx="9635200" cy="3175737"/>
          </a:xfrm>
          <a:prstGeom prst="rect">
            <a:avLst/>
          </a:prstGeom>
        </p:spPr>
        <p:txBody>
          <a:bodyPr anchor="b"/>
          <a:lstStyle>
            <a:lvl1pPr algn="ctr" defTabSz="1343344">
              <a:lnSpc>
                <a:spcPct val="80000"/>
              </a:lnSpc>
              <a:defRPr spc="-136" sz="13600"/>
            </a:lvl1pPr>
            <a:lvl2pPr algn="ctr" defTabSz="1343344">
              <a:lnSpc>
                <a:spcPct val="80000"/>
              </a:lnSpc>
              <a:defRPr spc="-136" sz="13600"/>
            </a:lvl2pPr>
            <a:lvl3pPr algn="ctr" defTabSz="1343344">
              <a:lnSpc>
                <a:spcPct val="80000"/>
              </a:lnSpc>
              <a:defRPr spc="-136" sz="13600"/>
            </a:lvl3pPr>
            <a:lvl4pPr algn="ctr" defTabSz="1343344">
              <a:lnSpc>
                <a:spcPct val="80000"/>
              </a:lnSpc>
              <a:defRPr spc="-136" sz="13600"/>
            </a:lvl4pPr>
            <a:lvl5pPr algn="ctr" defTabSz="1343344">
              <a:lnSpc>
                <a:spcPct val="80000"/>
              </a:lnSpc>
              <a:defRPr spc="-136" sz="13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529100" y="4394041"/>
            <a:ext cx="9635200" cy="409941"/>
          </a:xfrm>
          <a:prstGeom prst="rect">
            <a:avLst/>
          </a:prstGeom>
        </p:spPr>
        <p:txBody>
          <a:bodyPr lIns="20050" tIns="20050" rIns="20050" bIns="20050"/>
          <a:lstStyle>
            <a:lvl1pPr algn="ctr" defTabSz="377475">
              <a:defRPr sz="249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065667" y="5452362"/>
            <a:ext cx="8858565" cy="279342"/>
          </a:xfrm>
          <a:prstGeom prst="rect">
            <a:avLst/>
          </a:prstGeom>
        </p:spPr>
        <p:txBody>
          <a:bodyPr lIns="20050" tIns="20050" rIns="20050" bIns="20050"/>
          <a:lstStyle>
            <a:lvl1pPr defTabSz="404762">
              <a:defRPr sz="1602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quarter" idx="1" hasCustomPrompt="1"/>
          </p:nvPr>
        </p:nvSpPr>
        <p:spPr>
          <a:xfrm>
            <a:off x="769168" y="2937066"/>
            <a:ext cx="9155064" cy="1682368"/>
          </a:xfrm>
          <a:prstGeom prst="rect">
            <a:avLst/>
          </a:prstGeom>
        </p:spPr>
        <p:txBody>
          <a:bodyPr/>
          <a:lstStyle>
            <a:lvl1pPr marL="351999" indent="-258880" defTabSz="1343344">
              <a:lnSpc>
                <a:spcPct val="90000"/>
              </a:lnSpc>
              <a:defRPr b="0" spc="-91" sz="4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51999" indent="198319" defTabSz="1343344">
              <a:lnSpc>
                <a:spcPct val="90000"/>
              </a:lnSpc>
              <a:defRPr b="0" spc="-91" sz="4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51999" indent="655519" defTabSz="1343344">
              <a:lnSpc>
                <a:spcPct val="90000"/>
              </a:lnSpc>
              <a:defRPr b="0" spc="-91" sz="4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51999" indent="1112719" defTabSz="1343344">
              <a:lnSpc>
                <a:spcPct val="90000"/>
              </a:lnSpc>
              <a:defRPr b="0" spc="-91" sz="4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51999" indent="1569919" defTabSz="1343344">
              <a:lnSpc>
                <a:spcPct val="90000"/>
              </a:lnSpc>
              <a:defRPr b="0" spc="-91" sz="4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6911723" y="1216289"/>
            <a:ext cx="3262356" cy="26091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5920356" y="2515370"/>
            <a:ext cx="4578113" cy="53283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61265" y="987940"/>
            <a:ext cx="7284880" cy="54636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584796" y="-1651993"/>
            <a:ext cx="11862992" cy="94903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506823" y="202644"/>
            <a:ext cx="11729324" cy="7024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529100" y="3895209"/>
            <a:ext cx="9635200" cy="2038430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529622" y="1255818"/>
            <a:ext cx="9634156" cy="279343"/>
          </a:xfrm>
          <a:prstGeom prst="rect">
            <a:avLst/>
          </a:prstGeom>
        </p:spPr>
        <p:txBody>
          <a:bodyPr lIns="20050" tIns="20050" rIns="20050" bIns="20050"/>
          <a:lstStyle>
            <a:lvl1pPr defTabSz="404762">
              <a:defRPr sz="1602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529100" y="5862160"/>
            <a:ext cx="9635200" cy="489831"/>
          </a:xfrm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4812029" y="681619"/>
            <a:ext cx="5326019" cy="6198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529100" y="1327679"/>
            <a:ext cx="4288500" cy="2579622"/>
          </a:xfrm>
          <a:prstGeom prst="rect">
            <a:avLst/>
          </a:prstGeom>
        </p:spPr>
        <p:txBody>
          <a:bodyPr/>
          <a:lstStyle>
            <a:lvl1pPr>
              <a:defRPr spc="-91" sz="4600"/>
            </a:lvl1pPr>
          </a:lstStyle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529100" y="3867088"/>
            <a:ext cx="4288500" cy="2361733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5251781" y="6492373"/>
            <a:ext cx="184358" cy="18105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529100" y="1244136"/>
            <a:ext cx="9635200" cy="628503"/>
          </a:xfrm>
          <a:prstGeom prst="rect">
            <a:avLst/>
          </a:prstGeom>
        </p:spPr>
        <p:txBody>
          <a:bodyPr anchor="t"/>
          <a:lstStyle>
            <a:lvl1pPr>
              <a:defRPr spc="-91" sz="4600"/>
            </a:lvl1pPr>
          </a:lstStyle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529100" y="1811374"/>
            <a:ext cx="9635200" cy="409940"/>
          </a:xfrm>
          <a:prstGeom prst="rect">
            <a:avLst/>
          </a:prstGeom>
        </p:spPr>
        <p:txBody>
          <a:bodyPr lIns="20050" tIns="20050" rIns="20050" bIns="20050"/>
          <a:lstStyle>
            <a:lvl1pPr defTabSz="377475">
              <a:defRPr sz="249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xfrm>
            <a:off x="529100" y="2633877"/>
            <a:ext cx="9635200" cy="3620606"/>
          </a:xfrm>
          <a:prstGeom prst="rect">
            <a:avLst/>
          </a:prstGeom>
        </p:spPr>
        <p:txBody>
          <a:bodyPr/>
          <a:lstStyle>
            <a:lvl1pPr marL="3302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b="0" sz="2600"/>
            </a:lvl1pPr>
            <a:lvl2pPr marL="9398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b="0" sz="2600"/>
            </a:lvl2pPr>
            <a:lvl3pPr marL="15494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b="0" sz="2600"/>
            </a:lvl3pPr>
            <a:lvl4pPr marL="21590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b="0" sz="2600"/>
            </a:lvl4pPr>
            <a:lvl5pPr marL="27686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b="0" sz="26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529100" y="2633877"/>
            <a:ext cx="9635200" cy="3620606"/>
          </a:xfrm>
          <a:prstGeom prst="rect">
            <a:avLst/>
          </a:prstGeom>
        </p:spPr>
        <p:txBody>
          <a:bodyPr numCol="2" spcCol="481759"/>
          <a:lstStyle>
            <a:lvl1pPr marL="3302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b="0" sz="2600"/>
            </a:lvl1pPr>
            <a:lvl2pPr marL="9398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b="0" sz="2600"/>
            </a:lvl2pPr>
            <a:lvl3pPr marL="15494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b="0" sz="2600"/>
            </a:lvl3pPr>
            <a:lvl4pPr marL="21590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b="0" sz="2600"/>
            </a:lvl4pPr>
            <a:lvl5pPr marL="27686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b="0" sz="26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529100" y="1811374"/>
            <a:ext cx="4288500" cy="409940"/>
          </a:xfrm>
          <a:prstGeom prst="rect">
            <a:avLst/>
          </a:prstGeom>
        </p:spPr>
        <p:txBody>
          <a:bodyPr lIns="20050" tIns="20050" rIns="20050" bIns="20050"/>
          <a:lstStyle>
            <a:lvl1pPr defTabSz="377475">
              <a:defRPr sz="249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quarter" idx="1" hasCustomPrompt="1"/>
          </p:nvPr>
        </p:nvSpPr>
        <p:spPr>
          <a:xfrm>
            <a:off x="529100" y="2633877"/>
            <a:ext cx="4288500" cy="3620877"/>
          </a:xfrm>
          <a:prstGeom prst="rect">
            <a:avLst/>
          </a:prstGeom>
        </p:spPr>
        <p:txBody>
          <a:bodyPr/>
          <a:lstStyle>
            <a:lvl1pPr marL="3302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b="0" sz="2600"/>
            </a:lvl1pPr>
            <a:lvl2pPr marL="9398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b="0" sz="2600"/>
            </a:lvl2pPr>
            <a:lvl3pPr marL="15494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b="0" sz="2600"/>
            </a:lvl3pPr>
            <a:lvl4pPr marL="21590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b="0" sz="2600"/>
            </a:lvl4pPr>
            <a:lvl5pPr marL="27686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b="0" sz="26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sz="half" idx="22"/>
          </p:nvPr>
        </p:nvSpPr>
        <p:spPr>
          <a:xfrm>
            <a:off x="5346700" y="592128"/>
            <a:ext cx="4787504" cy="63833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529100" y="1244136"/>
            <a:ext cx="4288500" cy="629353"/>
          </a:xfrm>
          <a:prstGeom prst="rect">
            <a:avLst/>
          </a:prstGeom>
        </p:spPr>
        <p:txBody>
          <a:bodyPr anchor="t"/>
          <a:lstStyle>
            <a:lvl1pPr>
              <a:defRPr spc="-91" sz="4600"/>
            </a:lvl1pPr>
          </a:lstStyle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529099" y="2759035"/>
            <a:ext cx="9635201" cy="2038430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5251781" y="6492373"/>
            <a:ext cx="184358" cy="18105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529100" y="1244136"/>
            <a:ext cx="9635200" cy="629286"/>
          </a:xfrm>
          <a:prstGeom prst="rect">
            <a:avLst/>
          </a:prstGeom>
        </p:spPr>
        <p:txBody>
          <a:bodyPr anchor="t"/>
          <a:lstStyle>
            <a:lvl1pPr>
              <a:defRPr spc="-91" sz="4600"/>
            </a:lvl1pPr>
          </a:lstStyle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529100" y="1811374"/>
            <a:ext cx="9635200" cy="409940"/>
          </a:xfrm>
          <a:prstGeom prst="rect">
            <a:avLst/>
          </a:prstGeom>
        </p:spPr>
        <p:txBody>
          <a:bodyPr lIns="20050" tIns="20050" rIns="20050" bIns="20050"/>
          <a:lstStyle>
            <a:lvl1pPr defTabSz="377475">
              <a:defRPr sz="249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529100" y="1244136"/>
            <a:ext cx="9635200" cy="629353"/>
          </a:xfrm>
          <a:prstGeom prst="rect">
            <a:avLst/>
          </a:prstGeom>
        </p:spPr>
        <p:txBody>
          <a:bodyPr anchor="t"/>
          <a:lstStyle>
            <a:lvl1pPr>
              <a:defRPr spc="-91" sz="4600"/>
            </a:lvl1pPr>
          </a:lstStyle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529100" y="1811374"/>
            <a:ext cx="9635200" cy="409940"/>
          </a:xfrm>
          <a:prstGeom prst="rect">
            <a:avLst/>
          </a:prstGeom>
        </p:spPr>
        <p:txBody>
          <a:bodyPr lIns="20050" tIns="20050" rIns="20050" bIns="20050"/>
          <a:lstStyle>
            <a:lvl1pPr defTabSz="377475">
              <a:defRPr sz="249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xfrm>
            <a:off x="529100" y="2633877"/>
            <a:ext cx="9635200" cy="3620606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b="0" spc="-29"/>
            </a:lvl1pPr>
            <a:lvl2pPr>
              <a:spcBef>
                <a:spcPts val="900"/>
              </a:spcBef>
              <a:defRPr b="0" spc="-29"/>
            </a:lvl2pPr>
            <a:lvl3pPr>
              <a:spcBef>
                <a:spcPts val="900"/>
              </a:spcBef>
              <a:defRPr b="0" spc="-29"/>
            </a:lvl3pPr>
            <a:lvl4pPr>
              <a:spcBef>
                <a:spcPts val="900"/>
              </a:spcBef>
              <a:defRPr b="0" spc="-29"/>
            </a:lvl4pPr>
            <a:lvl5pPr>
              <a:spcBef>
                <a:spcPts val="900"/>
              </a:spcBef>
              <a:defRPr b="0" spc="-29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529099" y="1899972"/>
            <a:ext cx="9635201" cy="20384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277" tIns="22277" rIns="22277" bIns="22277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526838" y="3938401"/>
            <a:ext cx="9635201" cy="8354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277" tIns="22277" rIns="22277" bIns="22277">
            <a:normAutofit fontScale="100000" lnSpcReduction="0"/>
          </a:bodyPr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251781" y="6490516"/>
            <a:ext cx="184358" cy="181056"/>
          </a:xfrm>
          <a:prstGeom prst="rect">
            <a:avLst/>
          </a:prstGeom>
          <a:ln w="3175">
            <a:miter lim="400000"/>
          </a:ln>
        </p:spPr>
        <p:txBody>
          <a:bodyPr wrap="none" lIns="22277" tIns="22277" rIns="22277" bIns="22277" anchor="b">
            <a:spAutoFit/>
          </a:bodyPr>
          <a:lstStyle>
            <a:lvl1pPr defTabSz="321850">
              <a:defRPr sz="9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24" strike="noStrike" sz="6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24" strike="noStrike" sz="6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24" strike="noStrike" sz="6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24" strike="noStrike" sz="6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24" strike="noStrike" sz="6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24" strike="noStrike" sz="6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24" strike="noStrike" sz="6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24" strike="noStrike" sz="6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24" strike="noStrike" sz="6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5F2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696;p50"/>
          <p:cNvGrpSpPr/>
          <p:nvPr/>
        </p:nvGrpSpPr>
        <p:grpSpPr>
          <a:xfrm>
            <a:off x="139173" y="1700069"/>
            <a:ext cx="1953839" cy="2461951"/>
            <a:chOff x="0" y="0"/>
            <a:chExt cx="1953838" cy="2461949"/>
          </a:xfrm>
        </p:grpSpPr>
        <p:pic>
          <p:nvPicPr>
            <p:cNvPr id="151" name="Google Shape;697;p50" descr="Google Shape;697;p50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791" t="0" r="7783" b="0"/>
            <a:stretch>
              <a:fillRect/>
            </a:stretch>
          </p:blipFill>
          <p:spPr>
            <a:xfrm>
              <a:off x="169167" y="347990"/>
              <a:ext cx="1784672" cy="211396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52" name="Google Shape;698;p50" descr="Google Shape;698;p5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2961" t="0" r="22961" b="0"/>
            <a:stretch>
              <a:fillRect/>
            </a:stretch>
          </p:blipFill>
          <p:spPr>
            <a:xfrm>
              <a:off x="0" y="0"/>
              <a:ext cx="1167247" cy="2158457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154" name="Google Shape;17;p2" descr="Google Shape;17;p2"/>
          <p:cNvPicPr>
            <a:picLocks noChangeAspect="1"/>
          </p:cNvPicPr>
          <p:nvPr/>
        </p:nvPicPr>
        <p:blipFill>
          <a:blip r:embed="rId4">
            <a:extLst/>
          </a:blip>
          <a:srcRect l="17925" t="0" r="0" b="0"/>
          <a:stretch>
            <a:fillRect/>
          </a:stretch>
        </p:blipFill>
        <p:spPr>
          <a:xfrm rot="10800000">
            <a:off x="8955436" y="1658091"/>
            <a:ext cx="1418551" cy="1532051"/>
          </a:xfrm>
          <a:prstGeom prst="rect">
            <a:avLst/>
          </a:prstGeom>
          <a:ln w="3175">
            <a:miter lim="400000"/>
          </a:ln>
        </p:spPr>
      </p:pic>
      <p:pic>
        <p:nvPicPr>
          <p:cNvPr id="155" name="Google Shape;18;p2" descr="Google Shape;18;p2"/>
          <p:cNvPicPr>
            <a:picLocks noChangeAspect="1"/>
          </p:cNvPicPr>
          <p:nvPr/>
        </p:nvPicPr>
        <p:blipFill>
          <a:blip r:embed="rId5">
            <a:alphaModFix amt="63328"/>
            <a:extLst/>
          </a:blip>
          <a:srcRect l="0" t="0" r="20255" b="23913"/>
          <a:stretch>
            <a:fillRect/>
          </a:stretch>
        </p:blipFill>
        <p:spPr>
          <a:xfrm>
            <a:off x="7716932" y="5341948"/>
            <a:ext cx="3258251" cy="2184649"/>
          </a:xfrm>
          <a:prstGeom prst="rect">
            <a:avLst/>
          </a:prstGeom>
          <a:ln w="3175">
            <a:miter lim="400000"/>
          </a:ln>
        </p:spPr>
      </p:pic>
      <p:pic>
        <p:nvPicPr>
          <p:cNvPr id="156" name="Google Shape;14;p2" descr="Google Shape;14;p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6590" y="2899505"/>
            <a:ext cx="1242351" cy="2081477"/>
          </a:xfrm>
          <a:prstGeom prst="rect">
            <a:avLst/>
          </a:prstGeom>
          <a:ln w="3175">
            <a:miter lim="400000"/>
          </a:ln>
        </p:spPr>
      </p:pic>
      <p:sp>
        <p:nvSpPr>
          <p:cNvPr id="157" name="المملكة العربية السعودية…"/>
          <p:cNvSpPr txBox="1"/>
          <p:nvPr>
            <p:ph type="body" idx="21"/>
          </p:nvPr>
        </p:nvSpPr>
        <p:spPr>
          <a:xfrm>
            <a:off x="7972309" y="417620"/>
            <a:ext cx="1953839" cy="1220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r" defTabSz="345639" rtl="1">
              <a:defRPr b="0" sz="1216">
                <a:latin typeface="Droid Arabic Kufi"/>
                <a:ea typeface="Droid Arabic Kufi"/>
                <a:cs typeface="Droid Arabic Kufi"/>
                <a:sym typeface="Droid Arabic Kufi"/>
              </a:defRPr>
            </a:pPr>
            <a:r>
              <a:t>المملكة العربية السعودية</a:t>
            </a:r>
          </a:p>
          <a:p>
            <a:pPr algn="r" defTabSz="345639" rtl="1">
              <a:defRPr b="0" sz="1216">
                <a:latin typeface="Droid Arabic Kufi"/>
                <a:ea typeface="Droid Arabic Kufi"/>
                <a:cs typeface="Droid Arabic Kufi"/>
                <a:sym typeface="Droid Arabic Kufi"/>
              </a:defRPr>
            </a:pPr>
            <a:r>
              <a:t>وزارة التعليم </a:t>
            </a:r>
          </a:p>
          <a:p>
            <a:pPr algn="r" defTabSz="345639" rtl="1">
              <a:defRPr b="0" sz="1216">
                <a:latin typeface="Droid Arabic Kufi"/>
                <a:ea typeface="Droid Arabic Kufi"/>
                <a:cs typeface="Droid Arabic Kufi"/>
                <a:sym typeface="Droid Arabic Kufi"/>
              </a:defRPr>
            </a:pPr>
            <a:r>
              <a:t>ادارة التعليم بـ</a:t>
            </a:r>
          </a:p>
          <a:p>
            <a:pPr algn="r" defTabSz="345639" rtl="1">
              <a:defRPr b="0" sz="1216">
                <a:latin typeface="Droid Arabic Kufi"/>
                <a:ea typeface="Droid Arabic Kufi"/>
                <a:cs typeface="Droid Arabic Kufi"/>
                <a:sym typeface="Droid Arabic Kufi"/>
              </a:defRPr>
            </a:pPr>
            <a:r>
              <a:t>الروضة </a:t>
            </a:r>
          </a:p>
        </p:txBody>
      </p:sp>
      <p:sp>
        <p:nvSpPr>
          <p:cNvPr id="158" name="معلمة الفصل :"/>
          <p:cNvSpPr txBox="1"/>
          <p:nvPr/>
        </p:nvSpPr>
        <p:spPr>
          <a:xfrm>
            <a:off x="7722468" y="5714404"/>
            <a:ext cx="1953840" cy="1220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050" tIns="20050" rIns="20050" bIns="20050">
            <a:normAutofit fontScale="100000" lnSpcReduction="0"/>
          </a:bodyPr>
          <a:lstStyle/>
          <a:p>
            <a:pPr defTabSz="454789" rtl="1">
              <a:defRPr sz="1600">
                <a:solidFill>
                  <a:srgbClr val="000000"/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pPr>
            <a:r>
              <a:t>معلمة الفصل :</a:t>
            </a:r>
          </a:p>
          <a:p>
            <a:pPr defTabSz="454789" rtl="1">
              <a:defRPr sz="1600">
                <a:solidFill>
                  <a:srgbClr val="000000"/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pPr>
          </a:p>
        </p:txBody>
      </p:sp>
      <p:sp>
        <p:nvSpPr>
          <p:cNvPr id="159" name="مديرة الروضة :"/>
          <p:cNvSpPr txBox="1"/>
          <p:nvPr/>
        </p:nvSpPr>
        <p:spPr>
          <a:xfrm>
            <a:off x="1199857" y="5714404"/>
            <a:ext cx="1953839" cy="1220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050" tIns="20050" rIns="20050" bIns="20050">
            <a:normAutofit fontScale="100000" lnSpcReduction="0"/>
          </a:bodyPr>
          <a:lstStyle/>
          <a:p>
            <a:pPr defTabSz="454789" rtl="1">
              <a:defRPr sz="1600">
                <a:solidFill>
                  <a:srgbClr val="000000"/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pPr>
            <a:r>
              <a:t>مديرة الروضة :</a:t>
            </a:r>
          </a:p>
          <a:p>
            <a:pPr defTabSz="454789" rtl="1">
              <a:defRPr sz="1600">
                <a:solidFill>
                  <a:srgbClr val="000000"/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pPr>
          </a:p>
        </p:txBody>
      </p:sp>
      <p:sp>
        <p:nvSpPr>
          <p:cNvPr id="160" name="شكر وتقدير"/>
          <p:cNvSpPr txBox="1"/>
          <p:nvPr/>
        </p:nvSpPr>
        <p:spPr>
          <a:xfrm>
            <a:off x="3701578" y="1255706"/>
            <a:ext cx="3145059" cy="1220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050" tIns="20050" rIns="20050" bIns="20050">
            <a:normAutofit fontScale="100000" lnSpcReduction="0"/>
          </a:bodyPr>
          <a:lstStyle>
            <a:lvl1pPr algn="r" defTabSz="454789" rtl="1">
              <a:defRPr b="1" sz="4200">
                <a:solidFill>
                  <a:schemeClr val="accent1">
                    <a:hueOff val="114395"/>
                    <a:lumOff val="-24975"/>
                  </a:schemeClr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lvl1pPr>
          </a:lstStyle>
          <a:p>
            <a:pPr/>
            <a:r>
              <a:t>شكر وتقدير </a:t>
            </a:r>
          </a:p>
        </p:txBody>
      </p:sp>
      <p:sp>
        <p:nvSpPr>
          <p:cNvPr id="161" name="على تفوقها خلال الفصل الدراسي الاول ١٤٤٧هـ وتجاوزها جميع المهارات المطلوبة…"/>
          <p:cNvSpPr txBox="1"/>
          <p:nvPr/>
        </p:nvSpPr>
        <p:spPr>
          <a:xfrm>
            <a:off x="1584839" y="4288969"/>
            <a:ext cx="7378537" cy="1220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050" tIns="20050" rIns="20050" bIns="20050">
            <a:normAutofit fontScale="100000" lnSpcReduction="0"/>
          </a:bodyPr>
          <a:lstStyle/>
          <a:p>
            <a:pPr defTabSz="382023" rtl="1">
              <a:defRPr b="1" sz="1344">
                <a:solidFill>
                  <a:srgbClr val="942193"/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pPr>
            <a:r>
              <a:t>على تفوقها خلال الفصل الدراسي الاول ١٤٤٧هـ وتجاوزها جميع المهارات المطلوبة </a:t>
            </a:r>
          </a:p>
          <a:p>
            <a:pPr defTabSz="382023" rtl="1">
              <a:defRPr b="1" sz="1344">
                <a:solidFill>
                  <a:srgbClr val="942193"/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pPr>
            <a:r>
              <a:t>خلال هذا الفصل ..</a:t>
            </a:r>
          </a:p>
          <a:p>
            <a:pPr defTabSz="382023" rtl="1">
              <a:defRPr b="1" sz="1344">
                <a:solidFill>
                  <a:srgbClr val="942193"/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pPr>
            <a:r>
              <a:t>كما نتقدم بالشكر والتقدير لاسره الطفل على حسن متابعتها وتعاونها خلال هذه الفترة .</a:t>
            </a:r>
          </a:p>
        </p:txBody>
      </p:sp>
      <p:sp>
        <p:nvSpPr>
          <p:cNvPr id="162" name="Rounded Rectangle"/>
          <p:cNvSpPr/>
          <p:nvPr/>
        </p:nvSpPr>
        <p:spPr>
          <a:xfrm>
            <a:off x="287265" y="318129"/>
            <a:ext cx="10118870" cy="6797327"/>
          </a:xfrm>
          <a:prstGeom prst="roundRect">
            <a:avLst>
              <a:gd name="adj" fmla="val 2803"/>
            </a:avLst>
          </a:prstGeom>
          <a:ln w="254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22277" tIns="22277" rIns="22277" bIns="22277" anchor="ctr"/>
          <a:lstStyle/>
          <a:p>
            <a:pPr defTabSz="454789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165" name="Google Shape;586;p42"/>
          <p:cNvGrpSpPr/>
          <p:nvPr/>
        </p:nvGrpSpPr>
        <p:grpSpPr>
          <a:xfrm>
            <a:off x="452721" y="2279675"/>
            <a:ext cx="9964265" cy="3665944"/>
            <a:chOff x="0" y="0"/>
            <a:chExt cx="9964263" cy="3665943"/>
          </a:xfrm>
        </p:grpSpPr>
        <p:pic>
          <p:nvPicPr>
            <p:cNvPr id="163" name="Google Shape;588;p42" descr="Google Shape;588;p42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0" r="10984" b="0"/>
            <a:stretch>
              <a:fillRect/>
            </a:stretch>
          </p:blipFill>
          <p:spPr>
            <a:xfrm>
              <a:off x="7762616" y="0"/>
              <a:ext cx="2201648" cy="247343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64" name="Google Shape;587;p42" descr="Google Shape;587;p42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0"/>
            <a:stretch>
              <a:fillRect/>
            </a:stretch>
          </p:blipFill>
          <p:spPr>
            <a:xfrm>
              <a:off x="0" y="2192237"/>
              <a:ext cx="1418551" cy="1473707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166" name="تتقدم الروضة        وفصل            بالشكر والتقدير للطفلة"/>
          <p:cNvSpPr txBox="1"/>
          <p:nvPr/>
        </p:nvSpPr>
        <p:spPr>
          <a:xfrm>
            <a:off x="1584839" y="2610790"/>
            <a:ext cx="7378537" cy="1220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050" tIns="20050" rIns="20050" bIns="20050">
            <a:normAutofit fontScale="100000" lnSpcReduction="0"/>
          </a:bodyPr>
          <a:lstStyle>
            <a:lvl1pPr defTabSz="454789" rtl="1">
              <a:defRPr b="1" sz="1600">
                <a:solidFill>
                  <a:srgbClr val="942193"/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lvl1pPr>
          </a:lstStyle>
          <a:p>
            <a:pPr/>
            <a:r>
              <a:t>تتقدم الروضة        وفصل            بالشكر والتقدير للطفلة </a:t>
            </a:r>
          </a:p>
        </p:txBody>
      </p:sp>
      <p:pic>
        <p:nvPicPr>
          <p:cNvPr id="167" name="UntiTtled-1-1536x1167.png" descr="UntiTtled-1-1536x116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53918" y="643857"/>
            <a:ext cx="1223092" cy="92926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F1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8;p2" descr="Google Shape;18;p2"/>
          <p:cNvPicPr>
            <a:picLocks noChangeAspect="1"/>
          </p:cNvPicPr>
          <p:nvPr/>
        </p:nvPicPr>
        <p:blipFill>
          <a:blip r:embed="rId2">
            <a:alphaModFix amt="63328"/>
            <a:extLst/>
          </a:blip>
          <a:srcRect l="0" t="0" r="20255" b="23913"/>
          <a:stretch>
            <a:fillRect/>
          </a:stretch>
        </p:blipFill>
        <p:spPr>
          <a:xfrm>
            <a:off x="7716932" y="5341948"/>
            <a:ext cx="3258251" cy="2184649"/>
          </a:xfrm>
          <a:prstGeom prst="rect">
            <a:avLst/>
          </a:prstGeom>
          <a:ln w="3175">
            <a:miter lim="400000"/>
          </a:ln>
        </p:spPr>
      </p:pic>
      <p:sp>
        <p:nvSpPr>
          <p:cNvPr id="170" name="المملكة العربية السعودية…"/>
          <p:cNvSpPr txBox="1"/>
          <p:nvPr>
            <p:ph type="body" idx="21"/>
          </p:nvPr>
        </p:nvSpPr>
        <p:spPr>
          <a:xfrm>
            <a:off x="7972309" y="417620"/>
            <a:ext cx="1953839" cy="1220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r" defTabSz="345639" rtl="1">
              <a:defRPr b="0" sz="1216">
                <a:latin typeface="Droid Arabic Kufi"/>
                <a:ea typeface="Droid Arabic Kufi"/>
                <a:cs typeface="Droid Arabic Kufi"/>
                <a:sym typeface="Droid Arabic Kufi"/>
              </a:defRPr>
            </a:pPr>
            <a:r>
              <a:t>المملكة العربية السعودية</a:t>
            </a:r>
          </a:p>
          <a:p>
            <a:pPr algn="r" defTabSz="345639" rtl="1">
              <a:defRPr b="0" sz="1216">
                <a:latin typeface="Droid Arabic Kufi"/>
                <a:ea typeface="Droid Arabic Kufi"/>
                <a:cs typeface="Droid Arabic Kufi"/>
                <a:sym typeface="Droid Arabic Kufi"/>
              </a:defRPr>
            </a:pPr>
            <a:r>
              <a:t>وزارة التعليم </a:t>
            </a:r>
          </a:p>
          <a:p>
            <a:pPr algn="r" defTabSz="345639" rtl="1">
              <a:defRPr b="0" sz="1216">
                <a:latin typeface="Droid Arabic Kufi"/>
                <a:ea typeface="Droid Arabic Kufi"/>
                <a:cs typeface="Droid Arabic Kufi"/>
                <a:sym typeface="Droid Arabic Kufi"/>
              </a:defRPr>
            </a:pPr>
            <a:r>
              <a:t>ادارة التعليم بـ</a:t>
            </a:r>
          </a:p>
          <a:p>
            <a:pPr algn="r" defTabSz="345639" rtl="1">
              <a:defRPr b="0" sz="1216">
                <a:latin typeface="Droid Arabic Kufi"/>
                <a:ea typeface="Droid Arabic Kufi"/>
                <a:cs typeface="Droid Arabic Kufi"/>
                <a:sym typeface="Droid Arabic Kufi"/>
              </a:defRPr>
            </a:pPr>
            <a:r>
              <a:t>الروضة </a:t>
            </a:r>
          </a:p>
        </p:txBody>
      </p:sp>
      <p:sp>
        <p:nvSpPr>
          <p:cNvPr id="171" name="معلمة الفصل :"/>
          <p:cNvSpPr txBox="1"/>
          <p:nvPr/>
        </p:nvSpPr>
        <p:spPr>
          <a:xfrm>
            <a:off x="7722468" y="5714404"/>
            <a:ext cx="1953840" cy="1220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050" tIns="20050" rIns="20050" bIns="20050">
            <a:normAutofit fontScale="100000" lnSpcReduction="0"/>
          </a:bodyPr>
          <a:lstStyle/>
          <a:p>
            <a:pPr defTabSz="454789" rtl="1">
              <a:defRPr sz="1600">
                <a:solidFill>
                  <a:srgbClr val="000000"/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pPr>
            <a:r>
              <a:t>معلمة الفصل :</a:t>
            </a:r>
          </a:p>
          <a:p>
            <a:pPr defTabSz="454789" rtl="1">
              <a:defRPr sz="1600">
                <a:solidFill>
                  <a:srgbClr val="000000"/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pPr>
          </a:p>
        </p:txBody>
      </p:sp>
      <p:sp>
        <p:nvSpPr>
          <p:cNvPr id="172" name="مديرة الروضة :"/>
          <p:cNvSpPr txBox="1"/>
          <p:nvPr/>
        </p:nvSpPr>
        <p:spPr>
          <a:xfrm>
            <a:off x="1199857" y="5714404"/>
            <a:ext cx="1953839" cy="1220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050" tIns="20050" rIns="20050" bIns="20050">
            <a:normAutofit fontScale="100000" lnSpcReduction="0"/>
          </a:bodyPr>
          <a:lstStyle/>
          <a:p>
            <a:pPr defTabSz="454789" rtl="1">
              <a:defRPr sz="1600">
                <a:solidFill>
                  <a:srgbClr val="000000"/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pPr>
            <a:r>
              <a:t>مديرة الروضة :</a:t>
            </a:r>
          </a:p>
          <a:p>
            <a:pPr defTabSz="454789" rtl="1">
              <a:defRPr sz="1600">
                <a:solidFill>
                  <a:srgbClr val="000000"/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pPr>
          </a:p>
        </p:txBody>
      </p:sp>
      <p:sp>
        <p:nvSpPr>
          <p:cNvPr id="173" name="شكر وتقدير"/>
          <p:cNvSpPr txBox="1"/>
          <p:nvPr/>
        </p:nvSpPr>
        <p:spPr>
          <a:xfrm>
            <a:off x="3701578" y="1255706"/>
            <a:ext cx="3145059" cy="1220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050" tIns="20050" rIns="20050" bIns="20050">
            <a:normAutofit fontScale="100000" lnSpcReduction="0"/>
          </a:bodyPr>
          <a:lstStyle>
            <a:lvl1pPr algn="r" defTabSz="454789" rtl="1">
              <a:defRPr b="1" sz="4200">
                <a:solidFill>
                  <a:srgbClr val="953593"/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lvl1pPr>
          </a:lstStyle>
          <a:p>
            <a:pPr/>
            <a:r>
              <a:t>شكر وتقدير </a:t>
            </a:r>
          </a:p>
        </p:txBody>
      </p:sp>
      <p:sp>
        <p:nvSpPr>
          <p:cNvPr id="174" name="تتقدم الروضة        وفصل         بالشكر والتقدير للطفل"/>
          <p:cNvSpPr txBox="1"/>
          <p:nvPr/>
        </p:nvSpPr>
        <p:spPr>
          <a:xfrm>
            <a:off x="1584839" y="2630009"/>
            <a:ext cx="7378537" cy="1220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050" tIns="20050" rIns="20050" bIns="20050">
            <a:normAutofit fontScale="100000" lnSpcReduction="0"/>
          </a:bodyPr>
          <a:lstStyle>
            <a:lvl1pPr defTabSz="454789" rtl="1">
              <a:defRPr b="1" sz="1600">
                <a:solidFill>
                  <a:schemeClr val="accent1">
                    <a:hueOff val="114395"/>
                    <a:lumOff val="-24975"/>
                  </a:schemeClr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lvl1pPr>
          </a:lstStyle>
          <a:p>
            <a:pPr/>
            <a:r>
              <a:t>تتقدم الروضة        وفصل         بالشكر والتقدير للطفل  </a:t>
            </a:r>
          </a:p>
        </p:txBody>
      </p:sp>
      <p:sp>
        <p:nvSpPr>
          <p:cNvPr id="175" name="على تفوقه خلال الفصل الدراسي الاول ١٤٤٧هـ وتجاوزه جميع المهارات المطلوبة…"/>
          <p:cNvSpPr txBox="1"/>
          <p:nvPr/>
        </p:nvSpPr>
        <p:spPr>
          <a:xfrm>
            <a:off x="1584839" y="4288969"/>
            <a:ext cx="7378537" cy="1220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050" tIns="20050" rIns="20050" bIns="20050">
            <a:normAutofit fontScale="100000" lnSpcReduction="0"/>
          </a:bodyPr>
          <a:lstStyle/>
          <a:p>
            <a:pPr defTabSz="382023" rtl="1">
              <a:defRPr b="1" sz="1344">
                <a:solidFill>
                  <a:schemeClr val="accent1">
                    <a:hueOff val="114395"/>
                    <a:lumOff val="-24975"/>
                  </a:schemeClr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pPr>
            <a:r>
              <a:t>على تفوقه خلال الفصل الدراسي الاول ١٤٤٧هـ وتجاوزه جميع المهارات المطلوبة </a:t>
            </a:r>
          </a:p>
          <a:p>
            <a:pPr defTabSz="382023" rtl="1">
              <a:defRPr b="1" sz="1344">
                <a:solidFill>
                  <a:schemeClr val="accent1">
                    <a:hueOff val="114395"/>
                    <a:lumOff val="-24975"/>
                  </a:schemeClr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pPr>
            <a:r>
              <a:t>خلال هذا الفصل ..</a:t>
            </a:r>
          </a:p>
          <a:p>
            <a:pPr defTabSz="382023" rtl="1">
              <a:defRPr b="1" sz="1344">
                <a:solidFill>
                  <a:schemeClr val="accent1">
                    <a:hueOff val="114395"/>
                    <a:lumOff val="-24975"/>
                  </a:schemeClr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pPr>
            <a:r>
              <a:t>كما نتقدم بالشكر والتقدير لاسره الطفل على حسن متابعتها وتعاونها خلال هذه الفترة .</a:t>
            </a:r>
          </a:p>
        </p:txBody>
      </p:sp>
      <p:sp>
        <p:nvSpPr>
          <p:cNvPr id="176" name="Rounded Rectangle"/>
          <p:cNvSpPr/>
          <p:nvPr/>
        </p:nvSpPr>
        <p:spPr>
          <a:xfrm>
            <a:off x="287265" y="318129"/>
            <a:ext cx="10118870" cy="6797327"/>
          </a:xfrm>
          <a:prstGeom prst="roundRect">
            <a:avLst>
              <a:gd name="adj" fmla="val 2803"/>
            </a:avLst>
          </a:prstGeom>
          <a:ln w="254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22277" tIns="22277" rIns="22277" bIns="22277" anchor="ctr"/>
          <a:lstStyle/>
          <a:p>
            <a:pPr defTabSz="454789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179" name="Google Shape;696;p50"/>
          <p:cNvGrpSpPr/>
          <p:nvPr/>
        </p:nvGrpSpPr>
        <p:grpSpPr>
          <a:xfrm>
            <a:off x="139173" y="1700069"/>
            <a:ext cx="1953839" cy="2461951"/>
            <a:chOff x="0" y="0"/>
            <a:chExt cx="1953838" cy="2461949"/>
          </a:xfrm>
        </p:grpSpPr>
        <p:pic>
          <p:nvPicPr>
            <p:cNvPr id="177" name="Google Shape;697;p50" descr="Google Shape;697;p5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791" t="0" r="7783" b="0"/>
            <a:stretch>
              <a:fillRect/>
            </a:stretch>
          </p:blipFill>
          <p:spPr>
            <a:xfrm>
              <a:off x="169167" y="347990"/>
              <a:ext cx="1784672" cy="211396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78" name="Google Shape;698;p50" descr="Google Shape;698;p50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2961" t="0" r="22961" b="0"/>
            <a:stretch>
              <a:fillRect/>
            </a:stretch>
          </p:blipFill>
          <p:spPr>
            <a:xfrm>
              <a:off x="0" y="0"/>
              <a:ext cx="1167247" cy="2158457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180" name="Google Shape;17;p2" descr="Google Shape;17;p2"/>
          <p:cNvPicPr>
            <a:picLocks noChangeAspect="1"/>
          </p:cNvPicPr>
          <p:nvPr/>
        </p:nvPicPr>
        <p:blipFill>
          <a:blip r:embed="rId5">
            <a:extLst/>
          </a:blip>
          <a:srcRect l="17925" t="0" r="0" b="0"/>
          <a:stretch>
            <a:fillRect/>
          </a:stretch>
        </p:blipFill>
        <p:spPr>
          <a:xfrm rot="10800000">
            <a:off x="8955436" y="1677309"/>
            <a:ext cx="1418551" cy="1532051"/>
          </a:xfrm>
          <a:prstGeom prst="rect">
            <a:avLst/>
          </a:prstGeom>
          <a:ln w="3175">
            <a:miter lim="400000"/>
          </a:ln>
        </p:spPr>
      </p:pic>
      <p:pic>
        <p:nvPicPr>
          <p:cNvPr id="181" name="Google Shape;14;p2" descr="Google Shape;14;p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6590" y="2899505"/>
            <a:ext cx="1242351" cy="2081477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84" name="Google Shape;586;p42"/>
          <p:cNvGrpSpPr/>
          <p:nvPr/>
        </p:nvGrpSpPr>
        <p:grpSpPr>
          <a:xfrm>
            <a:off x="452721" y="2279675"/>
            <a:ext cx="9945046" cy="3665944"/>
            <a:chOff x="0" y="0"/>
            <a:chExt cx="9945044" cy="3665943"/>
          </a:xfrm>
        </p:grpSpPr>
        <p:pic>
          <p:nvPicPr>
            <p:cNvPr id="182" name="Google Shape;588;p42" descr="Google Shape;588;p42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0" r="10984" b="0"/>
            <a:stretch>
              <a:fillRect/>
            </a:stretch>
          </p:blipFill>
          <p:spPr>
            <a:xfrm>
              <a:off x="7743397" y="0"/>
              <a:ext cx="2201648" cy="247343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3" name="Google Shape;587;p42" descr="Google Shape;587;p42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0"/>
            <a:stretch>
              <a:fillRect/>
            </a:stretch>
          </p:blipFill>
          <p:spPr>
            <a:xfrm>
              <a:off x="0" y="2192237"/>
              <a:ext cx="1418551" cy="1473707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185" name="UntiTtled-1-1536x1167.png" descr="UntiTtled-1-1536x116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53918" y="643857"/>
            <a:ext cx="1223092" cy="92926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2277" tIns="22277" rIns="22277" bIns="22277" numCol="1" spcCol="38100" rtlCol="0" anchor="ctr" upright="0">
        <a:spAutoFit/>
      </a:bodyPr>
      <a:lstStyle>
        <a:defPPr marL="0" marR="0" indent="0" algn="ctr" defTabSz="4547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2277" tIns="22277" rIns="22277" bIns="22277" numCol="1" spcCol="38100" rtlCol="0" anchor="ctr" upright="0">
        <a:spAutoFit/>
      </a:bodyPr>
      <a:lstStyle>
        <a:defPPr marL="0" marR="0" indent="0" algn="ctr" defTabSz="134334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2277" tIns="22277" rIns="22277" bIns="22277" numCol="1" spcCol="38100" rtlCol="0" anchor="ctr" upright="0">
        <a:spAutoFit/>
      </a:bodyPr>
      <a:lstStyle>
        <a:defPPr marL="0" marR="0" indent="0" algn="ctr" defTabSz="4547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2277" tIns="22277" rIns="22277" bIns="22277" numCol="1" spcCol="38100" rtlCol="0" anchor="ctr" upright="0">
        <a:spAutoFit/>
      </a:bodyPr>
      <a:lstStyle>
        <a:defPPr marL="0" marR="0" indent="0" algn="ctr" defTabSz="134334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