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97" r:id="rId4"/>
    <p:sldId id="265" r:id="rId5"/>
    <p:sldId id="271" r:id="rId6"/>
    <p:sldId id="301" r:id="rId7"/>
    <p:sldId id="28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6680"/>
    <a:srgbClr val="99CC00"/>
    <a:srgbClr val="EAEAEA"/>
    <a:srgbClr val="FF99CC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04" autoAdjust="0"/>
    <p:restoredTop sz="94660"/>
  </p:normalViewPr>
  <p:slideViewPr>
    <p:cSldViewPr snapToGrid="0">
      <p:cViewPr varScale="1">
        <p:scale>
          <a:sx n="71" d="100"/>
          <a:sy n="71" d="100"/>
        </p:scale>
        <p:origin x="60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6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067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2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3D7ECCB-8EA3-4B1F-A1DF-1017F326A1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857" y="0"/>
            <a:ext cx="1646183" cy="126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74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6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07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30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9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518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42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6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076" y="4514292"/>
            <a:ext cx="2658648" cy="18046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t="25076" r="6723" b="21638"/>
          <a:stretch/>
        </p:blipFill>
        <p:spPr>
          <a:xfrm>
            <a:off x="2438400" y="381000"/>
            <a:ext cx="7162800" cy="1182210"/>
          </a:xfrm>
          <a:prstGeom prst="rect">
            <a:avLst/>
          </a:prstGeom>
        </p:spPr>
      </p:pic>
      <p:sp>
        <p:nvSpPr>
          <p:cNvPr id="8" name="Rounded Rectangular Callout 5">
            <a:extLst>
              <a:ext uri="{FF2B5EF4-FFF2-40B4-BE49-F238E27FC236}">
                <a16:creationId xmlns="" xmlns:a16="http://schemas.microsoft.com/office/drawing/2014/main" id="{FCB622D8-30C8-4470-AB6D-FD6EB3486BE9}"/>
              </a:ext>
            </a:extLst>
          </p:cNvPr>
          <p:cNvSpPr/>
          <p:nvPr/>
        </p:nvSpPr>
        <p:spPr>
          <a:xfrm>
            <a:off x="2840329" y="2169322"/>
            <a:ext cx="8013401" cy="2344970"/>
          </a:xfrm>
          <a:prstGeom prst="wedgeRoundRectCallout">
            <a:avLst>
              <a:gd name="adj1" fmla="val -38313"/>
              <a:gd name="adj2" fmla="val 67395"/>
              <a:gd name="adj3" fmla="val 16667"/>
            </a:avLst>
          </a:prstGeom>
          <a:solidFill>
            <a:srgbClr val="E4D3F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EFC070B-C320-40E3-96AE-592F71FA5F2D}"/>
              </a:ext>
            </a:extLst>
          </p:cNvPr>
          <p:cNvSpPr/>
          <p:nvPr/>
        </p:nvSpPr>
        <p:spPr>
          <a:xfrm>
            <a:off x="2922673" y="3720831"/>
            <a:ext cx="78479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Light"/>
                <a:ea typeface="+mj-ea"/>
                <a:cs typeface="Times New Roman"/>
              </a:rPr>
              <a:t>الدرس الثاني: العروض التقديمية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عنوان 1">
            <a:extLst>
              <a:ext uri="{FF2B5EF4-FFF2-40B4-BE49-F238E27FC236}">
                <a16:creationId xmlns="" xmlns:a16="http://schemas.microsoft.com/office/drawing/2014/main" id="{98E7F23C-483D-4FE3-A513-DFDB195C35C5}"/>
              </a:ext>
            </a:extLst>
          </p:cNvPr>
          <p:cNvSpPr txBox="1">
            <a:spLocks/>
          </p:cNvSpPr>
          <p:nvPr/>
        </p:nvSpPr>
        <p:spPr>
          <a:xfrm>
            <a:off x="1896546" y="1614552"/>
            <a:ext cx="9452483" cy="1945633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مادة تقنية المعلومات والاتصال</a:t>
            </a:r>
            <a:b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للمرحلة الابتدائية/ الحلقة الأولى</a:t>
            </a: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الصف الثالث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331869" y="4934635"/>
            <a:ext cx="2581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BH" sz="3600" b="1" dirty="0" smtClean="0">
                <a:solidFill>
                  <a:srgbClr val="FF0000"/>
                </a:solidFill>
              </a:rPr>
              <a:t>الجزء الثالث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457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657975" y="1106481"/>
            <a:ext cx="4181475" cy="989020"/>
          </a:xfrm>
          <a:gradFill>
            <a:gsLst>
              <a:gs pos="0">
                <a:srgbClr val="EEEEEE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ar-BH" sz="36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ادراج صورة من</a:t>
            </a:r>
            <a:r>
              <a:rPr lang="en-US" sz="3600" dirty="0"/>
              <a:t> clip art</a:t>
            </a:r>
            <a:endParaRPr lang="ar-BH" sz="36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898" t="17950" r="29079" b="5834"/>
          <a:stretch/>
        </p:blipFill>
        <p:spPr>
          <a:xfrm>
            <a:off x="565300" y="147498"/>
            <a:ext cx="5987900" cy="6105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6"/>
          <a:stretch/>
        </p:blipFill>
        <p:spPr>
          <a:xfrm>
            <a:off x="7375709" y="2432043"/>
            <a:ext cx="3774706" cy="34998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71081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D8D477-FB29-4B8E-974F-5893C2E05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25" y="260350"/>
            <a:ext cx="7820025" cy="1325563"/>
          </a:xfr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GB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Clip art </a:t>
            </a:r>
            <a:r>
              <a:rPr lang="ar-BH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ادراج صورة من </a:t>
            </a:r>
          </a:p>
        </p:txBody>
      </p:sp>
      <p:pic>
        <p:nvPicPr>
          <p:cNvPr id="4" name="52Pinsert_clipart">
            <a:hlinkClick r:id="" action="ppaction://media"/>
            <a:extLst>
              <a:ext uri="{FF2B5EF4-FFF2-40B4-BE49-F238E27FC236}">
                <a16:creationId xmlns="" xmlns:a16="http://schemas.microsoft.com/office/drawing/2014/main" id="{2B0BC83F-B6A3-42C4-9CF3-38E3C50125D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43125" y="1892300"/>
            <a:ext cx="7820025" cy="4079875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540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540641" y="1258428"/>
            <a:ext cx="3605892" cy="1325563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BH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تنسيق الصورة</a:t>
            </a: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5423" t="19683" r="35834" b="24339"/>
          <a:stretch/>
        </p:blipFill>
        <p:spPr>
          <a:xfrm>
            <a:off x="528285" y="465364"/>
            <a:ext cx="5079122" cy="5561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28" y="2377929"/>
            <a:ext cx="4069431" cy="28769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58121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911624" y="1097980"/>
            <a:ext cx="5900055" cy="1325563"/>
          </a:xfrm>
        </p:spPr>
        <p:txBody>
          <a:bodyPr/>
          <a:lstStyle/>
          <a:p>
            <a:r>
              <a:rPr lang="ar-BH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تنسيق الصورة من حيث الحدود</a:t>
            </a: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369" t="16236" r="28974" b="5837"/>
          <a:stretch/>
        </p:blipFill>
        <p:spPr>
          <a:xfrm>
            <a:off x="470771" y="553057"/>
            <a:ext cx="5440853" cy="5588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524" y="2697222"/>
            <a:ext cx="2488776" cy="241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347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33BD2E4-D968-48B5-8974-8866FE07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262" y="346075"/>
            <a:ext cx="7735887" cy="1325563"/>
          </a:xfr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ar-BH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تنسيق الصورة من حيث الحدود</a:t>
            </a:r>
          </a:p>
        </p:txBody>
      </p:sp>
      <p:pic>
        <p:nvPicPr>
          <p:cNvPr id="7" name="56Pborder_picture">
            <a:hlinkClick r:id="" action="ppaction://media"/>
            <a:extLst>
              <a:ext uri="{FF2B5EF4-FFF2-40B4-BE49-F238E27FC236}">
                <a16:creationId xmlns="" xmlns:a16="http://schemas.microsoft.com/office/drawing/2014/main" id="{84284FD4-BC18-469E-AE71-4C422871B0F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05130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990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98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838" y="152401"/>
            <a:ext cx="1066800" cy="6857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23196" y="2170979"/>
            <a:ext cx="3439666" cy="334412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2645230" y="328953"/>
            <a:ext cx="6270172" cy="1212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anose="020B0604020202020204" pitchFamily="34" charset="0"/>
              <a:buNone/>
            </a:pPr>
            <a:r>
              <a:rPr lang="ar-SA" sz="6600" b="1" dirty="0">
                <a:solidFill>
                  <a:srgbClr val="ED7D31">
                    <a:lumMod val="75000"/>
                  </a:srgbClr>
                </a:solidFill>
              </a:rPr>
              <a:t>شكراً لتفاعلكم</a:t>
            </a:r>
            <a:endParaRPr lang="en-US" sz="6600" b="1" dirty="0">
              <a:solidFill>
                <a:srgbClr val="ED7D31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542209"/>
      </p:ext>
    </p:extLst>
  </p:cSld>
  <p:clrMapOvr>
    <a:masterClrMapping/>
  </p:clrMapOvr>
</p:sld>
</file>

<file path=ppt/theme/theme1.xml><?xml version="1.0" encoding="utf-8"?>
<a:theme xmlns:a="http://schemas.openxmlformats.org/drawingml/2006/main" name="PPT TMP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9B6F7093-7B83-4D0A-BC1F-683D122F6A48}" vid="{1FAA4335-E554-4125-ACCC-D1CCCAA2166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</TotalTime>
  <Words>35</Words>
  <Application>Microsoft Office PowerPoint</Application>
  <PresentationFormat>Widescreen</PresentationFormat>
  <Paragraphs>9</Paragraphs>
  <Slides>7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PPT TMPLT</vt:lpstr>
      <vt:lpstr>PowerPoint Presentation</vt:lpstr>
      <vt:lpstr>ادراج صورة من clip art</vt:lpstr>
      <vt:lpstr>Clip art ادراج صورة من </vt:lpstr>
      <vt:lpstr>تنسيق الصورة</vt:lpstr>
      <vt:lpstr>تنسيق الصورة من حيث الحدود</vt:lpstr>
      <vt:lpstr>تنسيق الصورة من حيث الحدود</vt:lpstr>
      <vt:lpstr>PowerPoint Presentation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Fatima Juffar Almolani</cp:lastModifiedBy>
  <cp:revision>46</cp:revision>
  <dcterms:created xsi:type="dcterms:W3CDTF">2020-03-04T09:26:27Z</dcterms:created>
  <dcterms:modified xsi:type="dcterms:W3CDTF">2020-03-12T09:00:31Z</dcterms:modified>
</cp:coreProperties>
</file>