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71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560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85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66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519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263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5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97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08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67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788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A2BA9-28BE-47A8-9B5E-B258219DC686}" type="datetimeFigureOut">
              <a:rPr lang="ar-SA" smtClean="0"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591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800" b="1" u="sng" dirty="0" smtClean="0">
                <a:solidFill>
                  <a:srgbClr val="FF0000"/>
                </a:solidFill>
              </a:rPr>
              <a:t>أصول التفسير</a:t>
            </a:r>
            <a:endParaRPr lang="ar-SA" sz="8800" b="1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6000" b="1" dirty="0">
                <a:solidFill>
                  <a:srgbClr val="0070C0"/>
                </a:solidFill>
                <a:ea typeface="+mj-ea"/>
                <a:cs typeface="Times New Roman"/>
              </a:rPr>
              <a:t>أسباب اختلاف المفسرين</a:t>
            </a:r>
            <a:endParaRPr lang="ar-SA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1-أن يكون في الآية أكثر من قراءة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أن يفسر كل مفسر الآية على حسب قراءة مخصوصة. </a:t>
            </a:r>
          </a:p>
          <a:p>
            <a:r>
              <a:rPr lang="ar-SA" dirty="0" smtClean="0"/>
              <a:t>مثاله: </a:t>
            </a:r>
          </a:p>
          <a:p>
            <a:r>
              <a:rPr lang="ar-SA" dirty="0" smtClean="0"/>
              <a:t>الاختلاف الوارد عن ابن عباس رضي الله عنهما في قوله تعالى : (أو لامستم النساء) ، هل هو الجماع أو اللمس باليد, فقد روى ابن جرير رحمه الله تعالى عن ابن عباس أنه الجماع،  وروي عن غيره أنه اللمس باليد فمن قرأ (لامستم) قال: الجماع ، ومن قرأ ( لمستم ) قال: اللمس باليد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410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اختلاف في وجوه الإعراب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أن يكون للكلمة أكثر من إعراب</a:t>
            </a:r>
          </a:p>
          <a:p>
            <a:r>
              <a:rPr lang="ar-SA" dirty="0" smtClean="0"/>
              <a:t>ومثاله:</a:t>
            </a:r>
          </a:p>
          <a:p>
            <a:r>
              <a:rPr lang="ar-SA" dirty="0" smtClean="0"/>
              <a:t> اختلافهم في إعراب قوله تعالى : (وما يعلم  تأويله إلا الله والراسخون في العلم يقولون آمنا به ) فقد اختلفوا في (والراسخون) فقيل عطف نسق على اسم الله عز وجل وقيل هم مرفوعون بالابتداء والخبر في قوله تعالى: ( يقولون آمنا به )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43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3 - الاختلاف في المراد باللفظ لاحتماله أكثر من معنى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قد يكون السبب الاختلاف في المراد باللفظ لاحتماله أكثر من معنى:</a:t>
            </a:r>
          </a:p>
          <a:p>
            <a:r>
              <a:rPr lang="ar-SA" dirty="0" smtClean="0"/>
              <a:t> إما بسبب الاشتراك اللغوي كلفظ (قسورة ) الذي يطلق على الرامي وعلى الأسد , ولفظ ( عسعس) الذي يراد به إقبال الليل وإدباره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11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4-أسباب الاختلاف احتمال الإطلاق والتقييد في الآية :و المطلق هو: ما دل على الماهية بلا قيد . </a:t>
            </a:r>
          </a:p>
          <a:p>
            <a:pPr marL="0" indent="0">
              <a:buNone/>
            </a:pPr>
            <a:r>
              <a:rPr lang="ar-SA" dirty="0" smtClean="0"/>
              <a:t>والمقيد هو : ما دل على الماهية بقيد . </a:t>
            </a:r>
          </a:p>
          <a:p>
            <a:pPr marL="0" indent="0">
              <a:buNone/>
            </a:pPr>
            <a:r>
              <a:rPr lang="ar-SA" u="sng" dirty="0" smtClean="0"/>
              <a:t>ومثال ذلك </a:t>
            </a:r>
            <a:r>
              <a:rPr lang="ar-SA" dirty="0" smtClean="0"/>
              <a:t>: عتق الرقبة في الكفارات , فقد وردت مقيدة في كفارة القتل الخطأ بالرقبة ( المؤمنة ) قال تعالى : ( ومن قتل مؤمنا خطئا فتحرير رقبة مؤمنة ) ووردت مطلقة  في كفارة الظهار قال تعالى : ( والذين يظهرون من نسائهم ثم يعودون لما قالوا فتحرير رقبة من قبل أن يتماسا).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42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5- ومن أسباب الاختلاف العموم والخصوص 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 6- ومن أسباب اختلاف المفسرين الحقيقة والمجاز 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 7- ومن أسباب الاختلاف المفسرين الإضمار والإظهار.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  8- ومن أسباب اختلاف المفسرين النسخ والإحكام 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 9 - ومن أسباب اختلاف المفسرين في تفسير الآية .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36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326</Words>
  <Application>Microsoft Office PowerPoint</Application>
  <PresentationFormat>عرض على الشاشة (3:4)‏</PresentationFormat>
  <Paragraphs>25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أصول التفسير</vt:lpstr>
      <vt:lpstr>1-أن يكون في الآية أكثر من قراءة </vt:lpstr>
      <vt:lpstr>اختلاف في وجوه الإعراب </vt:lpstr>
      <vt:lpstr>3 - الاختلاف في المراد باللفظ لاحتماله أكثر من معنى 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أصول التفسير</dc:title>
  <dc:creator>USER</dc:creator>
  <cp:lastModifiedBy>USER</cp:lastModifiedBy>
  <cp:revision>7</cp:revision>
  <dcterms:created xsi:type="dcterms:W3CDTF">2017-03-09T04:28:10Z</dcterms:created>
  <dcterms:modified xsi:type="dcterms:W3CDTF">2017-03-09T09:14:12Z</dcterms:modified>
</cp:coreProperties>
</file>