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8" r:id="rId2"/>
    <p:sldId id="267" r:id="rId3"/>
    <p:sldId id="260" r:id="rId4"/>
    <p:sldId id="261" r:id="rId5"/>
    <p:sldId id="262" r:id="rId6"/>
    <p:sldId id="263" r:id="rId7"/>
    <p:sldId id="265" r:id="rId8"/>
    <p:sldId id="264" r:id="rId9"/>
    <p:sldId id="266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6" r:id="rId18"/>
    <p:sldId id="275" r:id="rId19"/>
    <p:sldId id="277" r:id="rId20"/>
    <p:sldId id="278" r:id="rId21"/>
    <p:sldId id="279" r:id="rId22"/>
    <p:sldId id="259" r:id="rId23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>
        <p:scale>
          <a:sx n="80" d="100"/>
          <a:sy n="80" d="100"/>
        </p:scale>
        <p:origin x="-1522" y="-1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31D07-69FC-4B35-9A80-14D3B853C4B1}" type="datetimeFigureOut">
              <a:rPr lang="ar-SA" smtClean="0"/>
              <a:pPr/>
              <a:t>28/01/41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EE3A3-BFB7-4F2C-8FCA-1404D1AFDF1F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31D07-69FC-4B35-9A80-14D3B853C4B1}" type="datetimeFigureOut">
              <a:rPr lang="ar-SA" smtClean="0"/>
              <a:pPr/>
              <a:t>28/01/41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EE3A3-BFB7-4F2C-8FCA-1404D1AFDF1F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31D07-69FC-4B35-9A80-14D3B853C4B1}" type="datetimeFigureOut">
              <a:rPr lang="ar-SA" smtClean="0"/>
              <a:pPr/>
              <a:t>28/01/41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EE3A3-BFB7-4F2C-8FCA-1404D1AFDF1F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31D07-69FC-4B35-9A80-14D3B853C4B1}" type="datetimeFigureOut">
              <a:rPr lang="ar-SA" smtClean="0"/>
              <a:pPr/>
              <a:t>28/01/41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EE3A3-BFB7-4F2C-8FCA-1404D1AFDF1F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31D07-69FC-4B35-9A80-14D3B853C4B1}" type="datetimeFigureOut">
              <a:rPr lang="ar-SA" smtClean="0"/>
              <a:pPr/>
              <a:t>28/01/41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EE3A3-BFB7-4F2C-8FCA-1404D1AFDF1F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31D07-69FC-4B35-9A80-14D3B853C4B1}" type="datetimeFigureOut">
              <a:rPr lang="ar-SA" smtClean="0"/>
              <a:pPr/>
              <a:t>28/01/41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EE3A3-BFB7-4F2C-8FCA-1404D1AFDF1F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31D07-69FC-4B35-9A80-14D3B853C4B1}" type="datetimeFigureOut">
              <a:rPr lang="ar-SA" smtClean="0"/>
              <a:pPr/>
              <a:t>28/01/41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EE3A3-BFB7-4F2C-8FCA-1404D1AFDF1F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31D07-69FC-4B35-9A80-14D3B853C4B1}" type="datetimeFigureOut">
              <a:rPr lang="ar-SA" smtClean="0"/>
              <a:pPr/>
              <a:t>28/01/41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EE3A3-BFB7-4F2C-8FCA-1404D1AFDF1F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31D07-69FC-4B35-9A80-14D3B853C4B1}" type="datetimeFigureOut">
              <a:rPr lang="ar-SA" smtClean="0"/>
              <a:pPr/>
              <a:t>28/01/41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EE3A3-BFB7-4F2C-8FCA-1404D1AFDF1F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31D07-69FC-4B35-9A80-14D3B853C4B1}" type="datetimeFigureOut">
              <a:rPr lang="ar-SA" smtClean="0"/>
              <a:pPr/>
              <a:t>28/01/41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EE3A3-BFB7-4F2C-8FCA-1404D1AFDF1F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31D07-69FC-4B35-9A80-14D3B853C4B1}" type="datetimeFigureOut">
              <a:rPr lang="ar-SA" smtClean="0"/>
              <a:pPr/>
              <a:t>28/01/41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EE3A3-BFB7-4F2C-8FCA-1404D1AFDF1F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531D07-69FC-4B35-9A80-14D3B853C4B1}" type="datetimeFigureOut">
              <a:rPr lang="ar-SA" smtClean="0"/>
              <a:pPr/>
              <a:t>28/01/41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4EE3A3-BFB7-4F2C-8FCA-1404D1AFDF1F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3.bp.blogspot.com/-aI4fpNY0v90/UFtxR9trdQI/AAAAAAAADFk/dvUaCUlYq0w/s1600/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77811"/>
            <a:ext cx="6588224" cy="6735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 l="56396" t="32500" r="23828" b="32500"/>
          <a:stretch>
            <a:fillRect/>
          </a:stretch>
        </p:blipFill>
        <p:spPr bwMode="auto">
          <a:xfrm>
            <a:off x="6764358" y="1345156"/>
            <a:ext cx="1928826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 l="30761" t="32500" r="49463" b="32500"/>
          <a:stretch>
            <a:fillRect/>
          </a:stretch>
        </p:blipFill>
        <p:spPr bwMode="auto">
          <a:xfrm>
            <a:off x="6764358" y="4059800"/>
            <a:ext cx="1928826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مربع نص 6"/>
          <p:cNvSpPr txBox="1"/>
          <p:nvPr/>
        </p:nvSpPr>
        <p:spPr>
          <a:xfrm>
            <a:off x="854863" y="3488296"/>
            <a:ext cx="7931980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1">
            <a:spAutoFit/>
          </a:bodyPr>
          <a:lstStyle/>
          <a:p>
            <a:r>
              <a:rPr lang="ar-SA" sz="2400" b="1" dirty="0" smtClean="0"/>
              <a:t>يغلق الباب لأن القوة التي تعمل على </a:t>
            </a:r>
            <a:r>
              <a:rPr lang="ar-SA" sz="2400" b="1" dirty="0" err="1" smtClean="0"/>
              <a:t>اغلاقه</a:t>
            </a:r>
            <a:r>
              <a:rPr lang="ar-SA" sz="2400" b="1" dirty="0" smtClean="0"/>
              <a:t> أكبر من القوة التي تعمل على فتحه</a:t>
            </a:r>
            <a:endParaRPr lang="ar-SA" sz="2400" b="1" dirty="0"/>
          </a:p>
        </p:txBody>
      </p:sp>
      <p:sp>
        <p:nvSpPr>
          <p:cNvPr id="8" name="مربع نص 7"/>
          <p:cNvSpPr txBox="1"/>
          <p:nvPr/>
        </p:nvSpPr>
        <p:spPr>
          <a:xfrm>
            <a:off x="1209862" y="6274378"/>
            <a:ext cx="7505581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1">
            <a:spAutoFit/>
          </a:bodyPr>
          <a:lstStyle/>
          <a:p>
            <a:r>
              <a:rPr lang="ar-SA" sz="2400" b="1" dirty="0" smtClean="0"/>
              <a:t>لن يتحرك الباب لأن القوتين متساويتين في المقدار متعاكستين في الاتجاه. </a:t>
            </a:r>
            <a:endParaRPr lang="ar-SA" sz="2400" b="1" dirty="0"/>
          </a:p>
        </p:txBody>
      </p:sp>
      <p:sp>
        <p:nvSpPr>
          <p:cNvPr id="9" name="مربع نص 8"/>
          <p:cNvSpPr txBox="1"/>
          <p:nvPr/>
        </p:nvSpPr>
        <p:spPr>
          <a:xfrm>
            <a:off x="2560726" y="285728"/>
            <a:ext cx="4304383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txBody>
          <a:bodyPr wrap="none" rtlCol="1">
            <a:spAutoFit/>
          </a:bodyPr>
          <a:lstStyle/>
          <a:p>
            <a:r>
              <a:rPr lang="ar-SA" sz="3600" b="1" dirty="0" smtClean="0"/>
              <a:t>القوى المتزنة وغير المتزنة</a:t>
            </a:r>
            <a:endParaRPr lang="ar-SA" sz="3600" b="1" dirty="0"/>
          </a:p>
        </p:txBody>
      </p:sp>
      <p:cxnSp>
        <p:nvCxnSpPr>
          <p:cNvPr id="10" name="رابط مستقيم 9"/>
          <p:cNvCxnSpPr/>
          <p:nvPr/>
        </p:nvCxnSpPr>
        <p:spPr>
          <a:xfrm>
            <a:off x="0" y="1142984"/>
            <a:ext cx="9144000" cy="1588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1" name="رابط مستقيم 10"/>
          <p:cNvCxnSpPr/>
          <p:nvPr/>
        </p:nvCxnSpPr>
        <p:spPr>
          <a:xfrm rot="5400000">
            <a:off x="-2750383" y="3607607"/>
            <a:ext cx="721521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2683889" y="4201547"/>
            <a:ext cx="6102953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ar-SA" sz="3200" b="1" dirty="0"/>
              <a:t>استنتجي تعريفاً للقوى المتزنة والغير المتزنة</a:t>
            </a:r>
            <a:endParaRPr lang="ar-SA" sz="3200" dirty="0"/>
          </a:p>
        </p:txBody>
      </p:sp>
      <p:pic>
        <p:nvPicPr>
          <p:cNvPr id="3" name="صورة 2" descr="SecretOldAmazonparrot-max-1mb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24" y="2095500"/>
            <a:ext cx="2857500" cy="4762500"/>
          </a:xfrm>
          <a:prstGeom prst="rect">
            <a:avLst/>
          </a:prstGeom>
        </p:spPr>
      </p:pic>
      <p:cxnSp>
        <p:nvCxnSpPr>
          <p:cNvPr id="4" name="رابط مستقيم 3"/>
          <p:cNvCxnSpPr/>
          <p:nvPr/>
        </p:nvCxnSpPr>
        <p:spPr>
          <a:xfrm>
            <a:off x="0" y="1142984"/>
            <a:ext cx="9144000" cy="1588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5" name="رابط مستقيم 4"/>
          <p:cNvCxnSpPr/>
          <p:nvPr/>
        </p:nvCxnSpPr>
        <p:spPr>
          <a:xfrm rot="5400000">
            <a:off x="-2750383" y="3607607"/>
            <a:ext cx="721521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/>
          <p:cNvSpPr txBox="1"/>
          <p:nvPr/>
        </p:nvSpPr>
        <p:spPr>
          <a:xfrm>
            <a:off x="1142976" y="4460756"/>
            <a:ext cx="7391343" cy="175432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 smtClean="0">
                <a:solidFill>
                  <a:srgbClr val="FF0000"/>
                </a:solidFill>
                <a:cs typeface="+mj-cs"/>
              </a:rPr>
              <a:t>القوى غير المتزنة</a:t>
            </a:r>
          </a:p>
          <a:p>
            <a:r>
              <a:rPr lang="ar-SA" sz="3600" dirty="0" smtClean="0">
                <a:cs typeface="+mj-cs"/>
              </a:rPr>
              <a:t>مجموعة من القوى غير متساوية في المقدار ومتعاكسة في الاتجاه.</a:t>
            </a:r>
            <a:endParaRPr lang="ar-SA" sz="3600" dirty="0">
              <a:cs typeface="+mj-cs"/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1142975" y="1500174"/>
            <a:ext cx="7429553" cy="23083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 smtClean="0">
                <a:solidFill>
                  <a:srgbClr val="FF0000"/>
                </a:solidFill>
                <a:cs typeface="+mj-cs"/>
              </a:rPr>
              <a:t>القوى المتزنة</a:t>
            </a:r>
          </a:p>
          <a:p>
            <a:r>
              <a:rPr lang="ar-SA" sz="3600" dirty="0" smtClean="0">
                <a:cs typeface="+mj-cs"/>
              </a:rPr>
              <a:t>مجموعة من القوى المتساوية والمتعاكسة  تؤثر على جسم دون أن تحدث تغيرا في حركته إذ يلغى بعضها أثر بعض. </a:t>
            </a:r>
            <a:endParaRPr lang="ar-SA" sz="3600" dirty="0">
              <a:cs typeface="+mj-cs"/>
            </a:endParaRPr>
          </a:p>
        </p:txBody>
      </p:sp>
      <p:cxnSp>
        <p:nvCxnSpPr>
          <p:cNvPr id="5" name="رابط مستقيم 4"/>
          <p:cNvCxnSpPr/>
          <p:nvPr/>
        </p:nvCxnSpPr>
        <p:spPr>
          <a:xfrm>
            <a:off x="0" y="1142984"/>
            <a:ext cx="9144000" cy="1588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6" name="رابط مستقيم 5"/>
          <p:cNvCxnSpPr/>
          <p:nvPr/>
        </p:nvCxnSpPr>
        <p:spPr>
          <a:xfrm rot="5400000">
            <a:off x="-2750383" y="3607607"/>
            <a:ext cx="7215214" cy="1588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3286116" y="2786058"/>
            <a:ext cx="5214974" cy="10772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ar-SA" sz="3200" b="1" dirty="0"/>
              <a:t>إذا أثرت في الجسم أكثر من قوة فكيف تكون حركة هذا الجسم ؟ </a:t>
            </a:r>
            <a:endParaRPr lang="ar-SA" sz="3200" dirty="0"/>
          </a:p>
        </p:txBody>
      </p:sp>
      <p:pic>
        <p:nvPicPr>
          <p:cNvPr id="4" name="صورة 3" descr="SecretOldAmazonparrot-max-1mb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662" y="2095500"/>
            <a:ext cx="2857500" cy="4762500"/>
          </a:xfrm>
          <a:prstGeom prst="rect">
            <a:avLst/>
          </a:prstGeom>
        </p:spPr>
      </p:pic>
      <p:cxnSp>
        <p:nvCxnSpPr>
          <p:cNvPr id="7" name="رابط مستقيم 6"/>
          <p:cNvCxnSpPr/>
          <p:nvPr/>
        </p:nvCxnSpPr>
        <p:spPr>
          <a:xfrm>
            <a:off x="0" y="1142984"/>
            <a:ext cx="9144000" cy="1588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0" name="رابط مستقيم 9"/>
          <p:cNvCxnSpPr/>
          <p:nvPr/>
        </p:nvCxnSpPr>
        <p:spPr>
          <a:xfrm rot="5400000">
            <a:off x="-2750383" y="3607607"/>
            <a:ext cx="7215214" cy="1588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 l="27832" t="27500" r="12109" b="12500"/>
          <a:stretch>
            <a:fillRect/>
          </a:stretch>
        </p:blipFill>
        <p:spPr bwMode="auto">
          <a:xfrm>
            <a:off x="357158" y="928669"/>
            <a:ext cx="8286808" cy="4850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مستطيل 2"/>
          <p:cNvSpPr/>
          <p:nvPr/>
        </p:nvSpPr>
        <p:spPr>
          <a:xfrm>
            <a:off x="6429388" y="4929198"/>
            <a:ext cx="2714612" cy="12858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3286116" y="3500438"/>
            <a:ext cx="3599062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ar-SA" sz="3200" b="1" dirty="0"/>
              <a:t>ما تعريف القوة المحصلة؟</a:t>
            </a:r>
            <a:endParaRPr lang="ar-SA" sz="3200" dirty="0"/>
          </a:p>
        </p:txBody>
      </p:sp>
      <p:pic>
        <p:nvPicPr>
          <p:cNvPr id="3" name="صورة 2" descr="SecretOldAmazonparrot-max-1mb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786" y="2095500"/>
            <a:ext cx="2857500" cy="4762500"/>
          </a:xfrm>
          <a:prstGeom prst="rect">
            <a:avLst/>
          </a:prstGeom>
        </p:spPr>
      </p:pic>
      <p:cxnSp>
        <p:nvCxnSpPr>
          <p:cNvPr id="4" name="رابط مستقيم 3"/>
          <p:cNvCxnSpPr/>
          <p:nvPr/>
        </p:nvCxnSpPr>
        <p:spPr>
          <a:xfrm>
            <a:off x="0" y="1142984"/>
            <a:ext cx="9144000" cy="1588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5" name="رابط مستقيم 4"/>
          <p:cNvCxnSpPr/>
          <p:nvPr/>
        </p:nvCxnSpPr>
        <p:spPr>
          <a:xfrm rot="5400000">
            <a:off x="-2750383" y="3607607"/>
            <a:ext cx="7215214" cy="1588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6" name="مربع نص 5"/>
          <p:cNvSpPr txBox="1"/>
          <p:nvPr/>
        </p:nvSpPr>
        <p:spPr>
          <a:xfrm>
            <a:off x="3286116" y="1988840"/>
            <a:ext cx="3024336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800" b="1" dirty="0" smtClean="0">
                <a:solidFill>
                  <a:srgbClr val="FF0000"/>
                </a:solidFill>
              </a:rPr>
              <a:t>ورقة عمل</a:t>
            </a:r>
            <a:endParaRPr lang="ar-SA" sz="4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 l="29297" t="41250" r="20166" b="11250"/>
          <a:stretch>
            <a:fillRect/>
          </a:stretch>
        </p:blipFill>
        <p:spPr bwMode="auto">
          <a:xfrm>
            <a:off x="857223" y="1827339"/>
            <a:ext cx="7448351" cy="4101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3" name="رابط مستقيم 2"/>
          <p:cNvCxnSpPr/>
          <p:nvPr/>
        </p:nvCxnSpPr>
        <p:spPr>
          <a:xfrm>
            <a:off x="0" y="1142984"/>
            <a:ext cx="9144000" cy="1588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" name="رابط مستقيم 3"/>
          <p:cNvCxnSpPr/>
          <p:nvPr/>
        </p:nvCxnSpPr>
        <p:spPr>
          <a:xfrm rot="5400000">
            <a:off x="-2750383" y="3607607"/>
            <a:ext cx="7215214" cy="1588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afaq\Desktop\أولى ف1كورس\المادة وتغيراتها الفصل ف3\2\images\اغلقي كتابك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8574" y="1236378"/>
            <a:ext cx="6559574" cy="45500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2000232" y="4143380"/>
            <a:ext cx="614365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3200" b="1" dirty="0"/>
              <a:t>مجموعتان من الكلاب تسحبان صخرة ضخمة </a:t>
            </a:r>
            <a:r>
              <a:rPr lang="ar-SA" sz="3200" b="1" dirty="0" smtClean="0"/>
              <a:t>بعد تعرفك على القوة المحصلة  </a:t>
            </a:r>
            <a:r>
              <a:rPr lang="ar-SA" sz="3200" b="1" dirty="0"/>
              <a:t>لأي مجموعة تتجه الصخرة ؟</a:t>
            </a:r>
            <a:endParaRPr lang="ar-SA" sz="3200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 l="27832" t="35000" r="15771" b="32500"/>
          <a:stretch>
            <a:fillRect/>
          </a:stretch>
        </p:blipFill>
        <p:spPr bwMode="auto">
          <a:xfrm>
            <a:off x="1500166" y="1428736"/>
            <a:ext cx="7193257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 descr="C:\Users\afaq\Desktop\ثاني ف1\الهضم والتنفس والاخراج\4\images\التقويم الختامي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842916"/>
            <a:ext cx="1457325" cy="110585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714348" y="5143512"/>
            <a:ext cx="771530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800" b="1" dirty="0"/>
              <a:t>يدفع الرجل العربة بقوة 6نيوتن بينما تدفعها المرأة في الاتجاه المعاكس بقوة 3نيوتن ...برأيك بأي اتجاه سوف تتحرك العربة ؟</a:t>
            </a:r>
            <a:endParaRPr lang="ar-SA" sz="2800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 l="52002" t="41250" r="23096" b="28750"/>
          <a:stretch>
            <a:fillRect/>
          </a:stretch>
        </p:blipFill>
        <p:spPr bwMode="auto">
          <a:xfrm>
            <a:off x="2071670" y="1500174"/>
            <a:ext cx="4756580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 descr="C:\Users\afaq\Desktop\ثاني ف1\الهضم والتنفس والاخراج\4\images\التقويم الختامي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842916"/>
            <a:ext cx="1457325" cy="110585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 l="26367" t="40000" r="11377" b="18750"/>
          <a:stretch>
            <a:fillRect/>
          </a:stretch>
        </p:blipFill>
        <p:spPr bwMode="auto">
          <a:xfrm>
            <a:off x="71406" y="2071678"/>
            <a:ext cx="8832335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 descr="C:\Users\afaq\Desktop\ثاني ف1\المخاليط والمحاليل\1\images\من هدي القران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6116" y="109531"/>
            <a:ext cx="2838450" cy="23907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 l="27099" t="43750" r="11377" b="17500"/>
          <a:stretch>
            <a:fillRect/>
          </a:stretch>
        </p:blipFill>
        <p:spPr bwMode="auto">
          <a:xfrm>
            <a:off x="1357290" y="2000240"/>
            <a:ext cx="7445683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 descr="C:\Users\afaq\Desktop\ثاني ف1\الهضم والتنفس والاخراج\4\images\التقويم الختامي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842916"/>
            <a:ext cx="1457325" cy="110585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afaq\Desktop\أولى ف1كورس\الصخور والمعادن ف5\1\images\الواجب المنزلي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1500174"/>
            <a:ext cx="6384569" cy="4343406"/>
          </a:xfrm>
          <a:prstGeom prst="rect">
            <a:avLst/>
          </a:prstGeom>
          <a:noFill/>
        </p:spPr>
      </p:pic>
      <p:sp>
        <p:nvSpPr>
          <p:cNvPr id="3" name="مربع نص 2"/>
          <p:cNvSpPr txBox="1"/>
          <p:nvPr/>
        </p:nvSpPr>
        <p:spPr>
          <a:xfrm>
            <a:off x="1357290" y="3975091"/>
            <a:ext cx="2643206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 smtClean="0">
                <a:cs typeface="+mj-cs"/>
              </a:rPr>
              <a:t>الصفحة 57</a:t>
            </a:r>
          </a:p>
          <a:p>
            <a:pPr algn="ctr"/>
            <a:r>
              <a:rPr lang="ar-SA" sz="2800" b="1" dirty="0" smtClean="0">
                <a:cs typeface="+mj-cs"/>
              </a:rPr>
              <a:t> السؤال رقم 3</a:t>
            </a:r>
            <a:endParaRPr lang="ar-SA" sz="2800" b="1" dirty="0">
              <a:cs typeface="+mj-cs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مستدير الزوايا 2"/>
          <p:cNvSpPr/>
          <p:nvPr/>
        </p:nvSpPr>
        <p:spPr>
          <a:xfrm>
            <a:off x="2643174" y="2357430"/>
            <a:ext cx="4071966" cy="1928826"/>
          </a:xfrm>
          <a:prstGeom prst="roundRect">
            <a:avLst>
              <a:gd name="adj" fmla="val 15636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ربع نص 1"/>
          <p:cNvSpPr txBox="1"/>
          <p:nvPr/>
        </p:nvSpPr>
        <p:spPr>
          <a:xfrm>
            <a:off x="1571604" y="2714620"/>
            <a:ext cx="6357982" cy="113877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b="1" dirty="0" smtClean="0">
                <a:solidFill>
                  <a:schemeClr val="bg1"/>
                </a:solidFill>
                <a:latin typeface="Aharoni" pitchFamily="2" charset="-79"/>
                <a:cs typeface="+mj-cs"/>
              </a:rPr>
              <a:t>لا تنسوني من صالح دعائكم</a:t>
            </a:r>
          </a:p>
          <a:p>
            <a:pPr algn="ctr"/>
            <a:endParaRPr lang="ar-SA" dirty="0" smtClean="0">
              <a:solidFill>
                <a:schemeClr val="bg1"/>
              </a:solidFill>
              <a:latin typeface="Aharoni" pitchFamily="2" charset="-79"/>
              <a:cs typeface="Bader" pitchFamily="2" charset="-78"/>
            </a:endParaRPr>
          </a:p>
          <a:p>
            <a:pPr algn="ctr"/>
            <a:r>
              <a:rPr lang="ar-SA" sz="3200" dirty="0" err="1" smtClean="0">
                <a:solidFill>
                  <a:schemeClr val="bg1"/>
                </a:solidFill>
                <a:latin typeface="Aharoni" pitchFamily="2" charset="-79"/>
                <a:cs typeface="Bader" pitchFamily="2" charset="-78"/>
              </a:rPr>
              <a:t>وجانات</a:t>
            </a:r>
            <a:r>
              <a:rPr lang="ar-SA" sz="3200" dirty="0" smtClean="0">
                <a:solidFill>
                  <a:schemeClr val="bg1"/>
                </a:solidFill>
                <a:latin typeface="Aharoni" pitchFamily="2" charset="-79"/>
                <a:cs typeface="Bader" pitchFamily="2" charset="-78"/>
              </a:rPr>
              <a:t> علي البلوي</a:t>
            </a:r>
            <a:endParaRPr lang="ar-SA" sz="3200" dirty="0">
              <a:solidFill>
                <a:schemeClr val="bg1"/>
              </a:solidFill>
              <a:latin typeface="Aharoni" pitchFamily="2" charset="-79"/>
              <a:cs typeface="Bader" pitchFamily="2" charset="-78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27099" t="25000" r="35547" b="8750"/>
          <a:stretch>
            <a:fillRect/>
          </a:stretch>
        </p:blipFill>
        <p:spPr bwMode="auto">
          <a:xfrm>
            <a:off x="0" y="500042"/>
            <a:ext cx="5603142" cy="5822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مستطيل 2"/>
          <p:cNvSpPr/>
          <p:nvPr/>
        </p:nvSpPr>
        <p:spPr>
          <a:xfrm>
            <a:off x="5572132" y="2928934"/>
            <a:ext cx="3214678" cy="138499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ar-SA" sz="2800" b="1" dirty="0"/>
              <a:t>لنفرض أنك تريدين الجلوس على هذا الكرسي صفي كيف تفعلين ذلك؟</a:t>
            </a:r>
            <a:endParaRPr lang="ar-SA" sz="2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/>
          <p:cNvSpPr/>
          <p:nvPr/>
        </p:nvSpPr>
        <p:spPr>
          <a:xfrm>
            <a:off x="3291343" y="3143248"/>
            <a:ext cx="3007555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ar-SA" sz="4000" b="1" dirty="0"/>
              <a:t>ما تعريف القوة</a:t>
            </a:r>
            <a:r>
              <a:rPr lang="ar-SA" sz="4000" b="1" dirty="0" smtClean="0"/>
              <a:t>؟</a:t>
            </a:r>
            <a:r>
              <a:rPr lang="ar-SA" sz="4000" b="1" dirty="0"/>
              <a:t> </a:t>
            </a:r>
            <a:endParaRPr lang="ar-SA" sz="4000" dirty="0"/>
          </a:p>
        </p:txBody>
      </p:sp>
      <p:pic>
        <p:nvPicPr>
          <p:cNvPr id="4" name="صورة 3" descr="SecretOldAmazonparrot-max-1mb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976" y="2095500"/>
            <a:ext cx="2857500" cy="4762500"/>
          </a:xfrm>
          <a:prstGeom prst="rect">
            <a:avLst/>
          </a:prstGeom>
        </p:spPr>
      </p:pic>
      <p:cxnSp>
        <p:nvCxnSpPr>
          <p:cNvPr id="5" name="رابط مستقيم 4"/>
          <p:cNvCxnSpPr/>
          <p:nvPr/>
        </p:nvCxnSpPr>
        <p:spPr>
          <a:xfrm>
            <a:off x="0" y="1142984"/>
            <a:ext cx="9144000" cy="1588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6" name="رابط مستقيم 5"/>
          <p:cNvCxnSpPr/>
          <p:nvPr/>
        </p:nvCxnSpPr>
        <p:spPr>
          <a:xfrm rot="5400000">
            <a:off x="-2750383" y="3607607"/>
            <a:ext cx="721521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1500166" y="1714488"/>
            <a:ext cx="7000924" cy="156966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ar-SA" sz="3200" b="1" dirty="0">
                <a:solidFill>
                  <a:srgbClr val="FF0000"/>
                </a:solidFill>
              </a:rPr>
              <a:t>القوة</a:t>
            </a:r>
            <a:endParaRPr lang="ar-SA" sz="3200" dirty="0" smtClean="0">
              <a:solidFill>
                <a:srgbClr val="FF0000"/>
              </a:solidFill>
            </a:endParaRPr>
          </a:p>
          <a:p>
            <a:pPr algn="ctr"/>
            <a:r>
              <a:rPr lang="ar-SA" sz="3200" b="1" dirty="0"/>
              <a:t>مؤثر يؤثر على الجسم فيسبب تغييراً في حالته </a:t>
            </a:r>
            <a:r>
              <a:rPr lang="ar-SA" sz="3200" b="1" dirty="0" err="1"/>
              <a:t>أوإتجاهه</a:t>
            </a:r>
            <a:r>
              <a:rPr lang="ar-SA" sz="3200" b="1" dirty="0"/>
              <a:t> أو موضعه أو حركته</a:t>
            </a:r>
            <a:endParaRPr lang="ar-SA" sz="32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 l="39551" t="53750" r="12109" b="18750"/>
          <a:stretch>
            <a:fillRect/>
          </a:stretch>
        </p:blipFill>
        <p:spPr bwMode="auto">
          <a:xfrm>
            <a:off x="1071538" y="3500438"/>
            <a:ext cx="7715304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4" name="رابط مستقيم 3"/>
          <p:cNvCxnSpPr/>
          <p:nvPr/>
        </p:nvCxnSpPr>
        <p:spPr>
          <a:xfrm>
            <a:off x="0" y="1142984"/>
            <a:ext cx="9144000" cy="1588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5" name="رابط مستقيم 4"/>
          <p:cNvCxnSpPr/>
          <p:nvPr/>
        </p:nvCxnSpPr>
        <p:spPr>
          <a:xfrm rot="5400000">
            <a:off x="-2750383" y="3607607"/>
            <a:ext cx="721521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 l="39551" t="35000" r="14306" b="22500"/>
          <a:stretch>
            <a:fillRect/>
          </a:stretch>
        </p:blipFill>
        <p:spPr bwMode="auto">
          <a:xfrm>
            <a:off x="785786" y="1285860"/>
            <a:ext cx="7715304" cy="4163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3" name="رابط مستقيم 2"/>
          <p:cNvCxnSpPr/>
          <p:nvPr/>
        </p:nvCxnSpPr>
        <p:spPr>
          <a:xfrm>
            <a:off x="0" y="1142984"/>
            <a:ext cx="9144000" cy="1588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" name="رابط مستقيم 3"/>
          <p:cNvCxnSpPr/>
          <p:nvPr/>
        </p:nvCxnSpPr>
        <p:spPr>
          <a:xfrm rot="5400000">
            <a:off x="-2750383" y="3607607"/>
            <a:ext cx="721521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 l="39551" t="35000" r="14306" b="22500"/>
          <a:stretch>
            <a:fillRect/>
          </a:stretch>
        </p:blipFill>
        <p:spPr bwMode="auto">
          <a:xfrm>
            <a:off x="785786" y="1285860"/>
            <a:ext cx="7715304" cy="4163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مستطيل 2"/>
          <p:cNvSpPr/>
          <p:nvPr/>
        </p:nvSpPr>
        <p:spPr>
          <a:xfrm>
            <a:off x="3214678" y="3214686"/>
            <a:ext cx="17101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3600" b="1" dirty="0" err="1"/>
              <a:t>النيوتن</a:t>
            </a:r>
            <a:endParaRPr lang="ar-SA" sz="3600" dirty="0"/>
          </a:p>
        </p:txBody>
      </p:sp>
      <p:cxnSp>
        <p:nvCxnSpPr>
          <p:cNvPr id="4" name="رابط مستقيم 3"/>
          <p:cNvCxnSpPr/>
          <p:nvPr/>
        </p:nvCxnSpPr>
        <p:spPr>
          <a:xfrm>
            <a:off x="0" y="1142984"/>
            <a:ext cx="9144000" cy="1588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5" name="رابط مستقيم 4"/>
          <p:cNvCxnSpPr/>
          <p:nvPr/>
        </p:nvCxnSpPr>
        <p:spPr>
          <a:xfrm rot="5400000">
            <a:off x="-2750383" y="3607607"/>
            <a:ext cx="721521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 l="32226" t="20000" r="24561" b="8750"/>
          <a:stretch>
            <a:fillRect/>
          </a:stretch>
        </p:blipFill>
        <p:spPr bwMode="auto">
          <a:xfrm>
            <a:off x="285720" y="1285860"/>
            <a:ext cx="4214842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 l="41016" t="25000" r="14306" b="10000"/>
          <a:stretch>
            <a:fillRect/>
          </a:stretch>
        </p:blipFill>
        <p:spPr bwMode="auto">
          <a:xfrm>
            <a:off x="4429124" y="1142984"/>
            <a:ext cx="4500594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26367" t="23750" r="11377" b="17500"/>
          <a:stretch>
            <a:fillRect/>
          </a:stretch>
        </p:blipFill>
        <p:spPr bwMode="auto">
          <a:xfrm>
            <a:off x="71406" y="785794"/>
            <a:ext cx="8897799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1166</TotalTime>
  <Words>159</Words>
  <Application>Microsoft Office PowerPoint</Application>
  <PresentationFormat>عرض على الشاشة (3:4)‏</PresentationFormat>
  <Paragraphs>23</Paragraphs>
  <Slides>22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22</vt:i4>
      </vt:variant>
    </vt:vector>
  </HeadingPairs>
  <TitlesOfParts>
    <vt:vector size="23" baseType="lpstr">
      <vt:lpstr>سمة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afaq</dc:creator>
  <cp:lastModifiedBy>محمد اللميع</cp:lastModifiedBy>
  <cp:revision>11</cp:revision>
  <dcterms:created xsi:type="dcterms:W3CDTF">2018-02-16T10:07:37Z</dcterms:created>
  <dcterms:modified xsi:type="dcterms:W3CDTF">2019-09-28T08:53:26Z</dcterms:modified>
</cp:coreProperties>
</file>