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58" r:id="rId4"/>
    <p:sldId id="260" r:id="rId5"/>
    <p:sldId id="262" r:id="rId6"/>
    <p:sldId id="263" r:id="rId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95028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98486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7433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402427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396426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24/04/42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91232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6874A35-682E-486E-861F-59E6155D1338}" type="datetimeFigureOut">
              <a:rPr lang="ar-SA" smtClean="0"/>
              <a:t>24/04/42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6267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6874A35-682E-486E-861F-59E6155D1338}" type="datetimeFigureOut">
              <a:rPr lang="ar-SA" smtClean="0"/>
              <a:t>24/04/42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116122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6874A35-682E-486E-861F-59E6155D1338}" type="datetimeFigureOut">
              <a:rPr lang="ar-SA" smtClean="0"/>
              <a:t>24/04/42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144742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24/04/42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62145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6874A35-682E-486E-861F-59E6155D1338}" type="datetimeFigureOut">
              <a:rPr lang="ar-SA" smtClean="0"/>
              <a:t>24/04/42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00F299C-F005-4DBC-9E03-CA9E39359A26}" type="slidenum">
              <a:rPr lang="ar-SA" smtClean="0"/>
              <a:t>‹#›</a:t>
            </a:fld>
            <a:endParaRPr lang="ar-SA"/>
          </a:p>
        </p:txBody>
      </p:sp>
    </p:spTree>
    <p:extLst>
      <p:ext uri="{BB962C8B-B14F-4D97-AF65-F5344CB8AC3E}">
        <p14:creationId xmlns:p14="http://schemas.microsoft.com/office/powerpoint/2010/main" val="22932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874A35-682E-486E-861F-59E6155D1338}" type="datetimeFigureOut">
              <a:rPr lang="ar-SA" smtClean="0"/>
              <a:t>24/04/42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0F299C-F005-4DBC-9E03-CA9E39359A26}" type="slidenum">
              <a:rPr lang="ar-SA" smtClean="0"/>
              <a:t>‹#›</a:t>
            </a:fld>
            <a:endParaRPr lang="ar-SA"/>
          </a:p>
        </p:txBody>
      </p:sp>
    </p:spTree>
    <p:extLst>
      <p:ext uri="{BB962C8B-B14F-4D97-AF65-F5344CB8AC3E}">
        <p14:creationId xmlns:p14="http://schemas.microsoft.com/office/powerpoint/2010/main" val="125911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3" y="0"/>
            <a:ext cx="9257335" cy="685800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6942"/>
            <a:ext cx="1979712" cy="6592285"/>
          </a:xfrm>
          <a:prstGeom prst="rect">
            <a:avLst/>
          </a:prstGeom>
        </p:spPr>
      </p:pic>
      <p:pic>
        <p:nvPicPr>
          <p:cNvPr id="5" name="صورة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1707" b="14292"/>
          <a:stretch/>
        </p:blipFill>
        <p:spPr>
          <a:xfrm>
            <a:off x="1619672" y="116632"/>
            <a:ext cx="5334462" cy="1810693"/>
          </a:xfrm>
          <a:prstGeom prst="rect">
            <a:avLst/>
          </a:prstGeom>
        </p:spPr>
      </p:pic>
      <p:sp>
        <p:nvSpPr>
          <p:cNvPr id="6" name="مستطيل مستدير الزوايا 5"/>
          <p:cNvSpPr/>
          <p:nvPr/>
        </p:nvSpPr>
        <p:spPr>
          <a:xfrm>
            <a:off x="179512" y="1927325"/>
            <a:ext cx="7416824"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smtClean="0">
                <a:solidFill>
                  <a:schemeClr val="accent5">
                    <a:lumMod val="50000"/>
                  </a:schemeClr>
                </a:solidFill>
                <a:cs typeface="Akhbar MT" pitchFamily="2" charset="-78"/>
              </a:rPr>
              <a:t> </a:t>
            </a:r>
            <a:r>
              <a:rPr lang="ar-SA" b="1" dirty="0" smtClean="0">
                <a:solidFill>
                  <a:srgbClr val="D24AA5"/>
                </a:solidFill>
                <a:cs typeface="Akhbar MT" pitchFamily="2" charset="-78"/>
              </a:rPr>
              <a:t>لطفلتي /...................</a:t>
            </a:r>
          </a:p>
          <a:p>
            <a:pPr algn="ctr"/>
            <a:r>
              <a:rPr lang="ar-SA" b="1" dirty="0" smtClean="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smtClean="0">
                <a:solidFill>
                  <a:schemeClr val="accent5">
                    <a:lumMod val="50000"/>
                  </a:schemeClr>
                </a:solidFill>
                <a:cs typeface="Akhbar MT" pitchFamily="2" charset="-78"/>
              </a:rPr>
              <a:t>ونتمنى لك مستقبلاً علمياً وعملياً موفقاً وسعيداً...</a:t>
            </a:r>
            <a:endParaRPr lang="ar-SA" b="1" dirty="0">
              <a:solidFill>
                <a:schemeClr val="accent5">
                  <a:lumMod val="50000"/>
                </a:schemeClr>
              </a:solidFill>
              <a:cs typeface="Akhbar MT" pitchFamily="2" charset="-78"/>
            </a:endParaRPr>
          </a:p>
        </p:txBody>
      </p:sp>
      <p:sp>
        <p:nvSpPr>
          <p:cNvPr id="7" name="مستطيل مستدير الزوايا 6"/>
          <p:cNvSpPr/>
          <p:nvPr/>
        </p:nvSpPr>
        <p:spPr>
          <a:xfrm>
            <a:off x="4355976" y="5373216"/>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8" name="مستطيل مستدير الزوايا 7"/>
          <p:cNvSpPr/>
          <p:nvPr/>
        </p:nvSpPr>
        <p:spPr>
          <a:xfrm>
            <a:off x="1072447" y="5385272"/>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2" y="89126"/>
            <a:ext cx="1716432" cy="1078900"/>
          </a:xfrm>
          <a:prstGeom prst="rect">
            <a:avLst/>
          </a:prstGeom>
        </p:spPr>
      </p:pic>
      <p:pic>
        <p:nvPicPr>
          <p:cNvPr id="10" name="صورة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1" y="5047981"/>
            <a:ext cx="1572384" cy="1298542"/>
          </a:xfrm>
          <a:prstGeom prst="rect">
            <a:avLst/>
          </a:prstGeom>
        </p:spPr>
      </p:pic>
    </p:spTree>
    <p:extLst>
      <p:ext uri="{BB962C8B-B14F-4D97-AF65-F5344CB8AC3E}">
        <p14:creationId xmlns:p14="http://schemas.microsoft.com/office/powerpoint/2010/main" val="336676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3" y="0"/>
            <a:ext cx="9257335" cy="6858000"/>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66942"/>
            <a:ext cx="1979712" cy="6592285"/>
          </a:xfrm>
          <a:prstGeom prst="rect">
            <a:avLst/>
          </a:prstGeom>
        </p:spPr>
      </p:pic>
      <p:pic>
        <p:nvPicPr>
          <p:cNvPr id="5" name="صورة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1707" b="14292"/>
          <a:stretch/>
        </p:blipFill>
        <p:spPr>
          <a:xfrm>
            <a:off x="1619672" y="116632"/>
            <a:ext cx="5334462" cy="1810693"/>
          </a:xfrm>
          <a:prstGeom prst="rect">
            <a:avLst/>
          </a:prstGeom>
        </p:spPr>
      </p:pic>
      <p:sp>
        <p:nvSpPr>
          <p:cNvPr id="6" name="مستطيل مستدير الزوايا 5"/>
          <p:cNvSpPr/>
          <p:nvPr/>
        </p:nvSpPr>
        <p:spPr>
          <a:xfrm>
            <a:off x="179512" y="1927325"/>
            <a:ext cx="7416824"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smtClean="0">
                <a:solidFill>
                  <a:schemeClr val="accent5">
                    <a:lumMod val="50000"/>
                  </a:schemeClr>
                </a:solidFill>
                <a:cs typeface="Akhbar MT" pitchFamily="2" charset="-78"/>
              </a:rPr>
              <a:t> </a:t>
            </a:r>
            <a:r>
              <a:rPr lang="ar-SA" b="1" dirty="0" smtClean="0">
                <a:solidFill>
                  <a:srgbClr val="D24AA5"/>
                </a:solidFill>
                <a:cs typeface="Akhbar MT" pitchFamily="2" charset="-78"/>
              </a:rPr>
              <a:t>لطفلي /...................</a:t>
            </a:r>
          </a:p>
          <a:p>
            <a:pPr algn="ctr"/>
            <a:r>
              <a:rPr lang="ar-SA" b="1" dirty="0" smtClean="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smtClean="0">
                <a:solidFill>
                  <a:schemeClr val="accent5">
                    <a:lumMod val="50000"/>
                  </a:schemeClr>
                </a:solidFill>
                <a:cs typeface="Akhbar MT" pitchFamily="2" charset="-78"/>
              </a:rPr>
              <a:t>ونتمنى لك مستقبلاً علمياً وعملياً موفقاً وسعيداً...</a:t>
            </a:r>
            <a:endParaRPr lang="ar-SA" b="1" dirty="0">
              <a:solidFill>
                <a:schemeClr val="accent5">
                  <a:lumMod val="50000"/>
                </a:schemeClr>
              </a:solidFill>
              <a:cs typeface="Akhbar MT" pitchFamily="2" charset="-78"/>
            </a:endParaRPr>
          </a:p>
        </p:txBody>
      </p:sp>
      <p:sp>
        <p:nvSpPr>
          <p:cNvPr id="7" name="مستطيل مستدير الزوايا 6"/>
          <p:cNvSpPr/>
          <p:nvPr/>
        </p:nvSpPr>
        <p:spPr>
          <a:xfrm>
            <a:off x="4355976" y="5373216"/>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8" name="مستطيل مستدير الزوايا 7"/>
          <p:cNvSpPr/>
          <p:nvPr/>
        </p:nvSpPr>
        <p:spPr>
          <a:xfrm>
            <a:off x="1072447" y="5385272"/>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2" y="89126"/>
            <a:ext cx="1716432" cy="1078900"/>
          </a:xfrm>
          <a:prstGeom prst="rect">
            <a:avLst/>
          </a:prstGeom>
        </p:spPr>
      </p:pic>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58" y="4620359"/>
            <a:ext cx="1213612" cy="1505714"/>
          </a:xfrm>
          <a:prstGeom prst="rect">
            <a:avLst/>
          </a:prstGeom>
        </p:spPr>
      </p:pic>
    </p:spTree>
    <p:extLst>
      <p:ext uri="{BB962C8B-B14F-4D97-AF65-F5344CB8AC3E}">
        <p14:creationId xmlns:p14="http://schemas.microsoft.com/office/powerpoint/2010/main" val="175325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1043608" y="2132856"/>
            <a:ext cx="6912768" cy="223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cs typeface="Akhbar MT" pitchFamily="2" charset="-78"/>
              </a:rPr>
              <a:t>تتقدم معلمة الفصل بالشكر والتقدير للطفل /......................</a:t>
            </a:r>
          </a:p>
          <a:p>
            <a:pPr algn="ctr"/>
            <a:r>
              <a:rPr lang="ar-SA" sz="2000" b="1" dirty="0" smtClean="0">
                <a:solidFill>
                  <a:schemeClr val="tx1"/>
                </a:solidFill>
                <a:cs typeface="Akhbar MT" pitchFamily="2" charset="-78"/>
              </a:rPr>
              <a:t>على تفوقه خلال الفصل الدراسي الأول عن بعد وتجاوزه جميع المهارات المطلوبة خلال هذا الفصل كما نشكر اسرة الطفل على تعاونها معنا ...</a:t>
            </a:r>
          </a:p>
          <a:p>
            <a:pPr algn="ctr"/>
            <a:r>
              <a:rPr lang="ar-SA" sz="2000" b="1" dirty="0">
                <a:solidFill>
                  <a:schemeClr val="tx1"/>
                </a:solidFill>
                <a:cs typeface="Akhbar MT" pitchFamily="2" charset="-78"/>
              </a:rPr>
              <a:t> </a:t>
            </a:r>
            <a:r>
              <a:rPr lang="ar-SA" sz="2000" b="1" dirty="0" smtClean="0">
                <a:solidFill>
                  <a:schemeClr val="tx1"/>
                </a:solidFill>
                <a:cs typeface="Akhbar MT" pitchFamily="2" charset="-78"/>
              </a:rPr>
              <a:t>    وفق الله الجميع لكل خير .. </a:t>
            </a:r>
            <a:endParaRPr lang="ar-SA" sz="2000" b="1" dirty="0">
              <a:solidFill>
                <a:schemeClr val="tx1"/>
              </a:solidFill>
              <a:cs typeface="Akhbar MT" pitchFamily="2" charset="-78"/>
            </a:endParaRP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476672"/>
            <a:ext cx="2952328" cy="1855749"/>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42153"/>
            <a:ext cx="1896452" cy="1192056"/>
          </a:xfrm>
          <a:prstGeom prst="rect">
            <a:avLst/>
          </a:prstGeom>
        </p:spPr>
      </p:pic>
      <p:sp>
        <p:nvSpPr>
          <p:cNvPr id="6" name="مستطيل مستدير الزوايا 5"/>
          <p:cNvSpPr/>
          <p:nvPr/>
        </p:nvSpPr>
        <p:spPr>
          <a:xfrm>
            <a:off x="5148064"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7" name="مستطيل مستدير الزوايا 6"/>
          <p:cNvSpPr/>
          <p:nvPr/>
        </p:nvSpPr>
        <p:spPr>
          <a:xfrm>
            <a:off x="1304516" y="4363564"/>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pic>
        <p:nvPicPr>
          <p:cNvPr id="9" name="صورة 8"/>
          <p:cNvPicPr>
            <a:picLocks noChangeAspect="1"/>
          </p:cNvPicPr>
          <p:nvPr/>
        </p:nvPicPr>
        <p:blipFill rotWithShape="1">
          <a:blip r:embed="rId5">
            <a:extLst>
              <a:ext uri="{28A0092B-C50C-407E-A947-70E740481C1C}">
                <a14:useLocalDpi xmlns:a14="http://schemas.microsoft.com/office/drawing/2010/main" val="0"/>
              </a:ext>
            </a:extLst>
          </a:blip>
          <a:srcRect t="1740" r="56679" b="1"/>
          <a:stretch/>
        </p:blipFill>
        <p:spPr>
          <a:xfrm>
            <a:off x="179513" y="3256756"/>
            <a:ext cx="1512168" cy="2474170"/>
          </a:xfrm>
          <a:prstGeom prst="rect">
            <a:avLst/>
          </a:prstGeom>
        </p:spPr>
      </p:pic>
    </p:spTree>
    <p:extLst>
      <p:ext uri="{BB962C8B-B14F-4D97-AF65-F5344CB8AC3E}">
        <p14:creationId xmlns:p14="http://schemas.microsoft.com/office/powerpoint/2010/main" val="42521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0" y="0"/>
            <a:ext cx="9172820" cy="6858000"/>
          </a:xfrm>
          <a:prstGeom prst="rect">
            <a:avLst/>
          </a:prstGeom>
        </p:spPr>
      </p:pic>
      <p:sp>
        <p:nvSpPr>
          <p:cNvPr id="3" name="مستطيل مستدير الزوايا 2"/>
          <p:cNvSpPr/>
          <p:nvPr/>
        </p:nvSpPr>
        <p:spPr>
          <a:xfrm>
            <a:off x="1043608" y="2132856"/>
            <a:ext cx="6912768" cy="223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cs typeface="Akhbar MT" pitchFamily="2" charset="-78"/>
              </a:rPr>
              <a:t>تتقدم معلمة الفصل بالشكر والتقدير للطفل /......................</a:t>
            </a:r>
          </a:p>
          <a:p>
            <a:pPr algn="ctr"/>
            <a:r>
              <a:rPr lang="ar-SA" sz="2000" b="1" dirty="0" smtClean="0">
                <a:solidFill>
                  <a:schemeClr val="tx1"/>
                </a:solidFill>
                <a:cs typeface="Akhbar MT" pitchFamily="2" charset="-78"/>
              </a:rPr>
              <a:t>على تفوقه خلال الفصل الدراسي الأول عن بعد وتجاوزه جميع المهارات المطلوبة خلال هذا الفصل كما نشكر اسرة الطفل على تعاونها معنا ...</a:t>
            </a:r>
          </a:p>
          <a:p>
            <a:pPr algn="ctr"/>
            <a:r>
              <a:rPr lang="ar-SA" sz="2000" b="1" dirty="0">
                <a:solidFill>
                  <a:schemeClr val="tx1"/>
                </a:solidFill>
                <a:cs typeface="Akhbar MT" pitchFamily="2" charset="-78"/>
              </a:rPr>
              <a:t> </a:t>
            </a:r>
            <a:r>
              <a:rPr lang="ar-SA" sz="2000" b="1" dirty="0" smtClean="0">
                <a:solidFill>
                  <a:schemeClr val="tx1"/>
                </a:solidFill>
                <a:cs typeface="Akhbar MT" pitchFamily="2" charset="-78"/>
              </a:rPr>
              <a:t>    وفق الله الجميع لكل خير .. </a:t>
            </a:r>
            <a:endParaRPr lang="ar-SA" sz="2000" b="1" dirty="0">
              <a:solidFill>
                <a:schemeClr val="tx1"/>
              </a:solidFill>
              <a:cs typeface="Akhbar MT" pitchFamily="2" charset="-78"/>
            </a:endParaRPr>
          </a:p>
        </p:txBody>
      </p:sp>
      <p:pic>
        <p:nvPicPr>
          <p:cNvPr id="4" name="صورة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5816" y="476672"/>
            <a:ext cx="2952328" cy="1855749"/>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42153"/>
            <a:ext cx="1896452" cy="1192056"/>
          </a:xfrm>
          <a:prstGeom prst="rect">
            <a:avLst/>
          </a:prstGeom>
        </p:spPr>
      </p:pic>
      <p:sp>
        <p:nvSpPr>
          <p:cNvPr id="6" name="مستطيل مستدير الزوايا 5"/>
          <p:cNvSpPr/>
          <p:nvPr/>
        </p:nvSpPr>
        <p:spPr>
          <a:xfrm>
            <a:off x="5148064"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7" name="مستطيل مستدير الزوايا 6"/>
          <p:cNvSpPr/>
          <p:nvPr/>
        </p:nvSpPr>
        <p:spPr>
          <a:xfrm>
            <a:off x="1304516" y="4363564"/>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pic>
        <p:nvPicPr>
          <p:cNvPr id="10" name="صورة 9"/>
          <p:cNvPicPr>
            <a:picLocks noChangeAspect="1"/>
          </p:cNvPicPr>
          <p:nvPr/>
        </p:nvPicPr>
        <p:blipFill rotWithShape="1">
          <a:blip r:embed="rId5">
            <a:extLst>
              <a:ext uri="{28A0092B-C50C-407E-A947-70E740481C1C}">
                <a14:useLocalDpi xmlns:a14="http://schemas.microsoft.com/office/drawing/2010/main" val="0"/>
              </a:ext>
            </a:extLst>
          </a:blip>
          <a:srcRect l="50087" t="2385"/>
          <a:stretch/>
        </p:blipFill>
        <p:spPr>
          <a:xfrm>
            <a:off x="7524328" y="4135966"/>
            <a:ext cx="1532859" cy="2554538"/>
          </a:xfrm>
          <a:prstGeom prst="rect">
            <a:avLst/>
          </a:prstGeom>
        </p:spPr>
      </p:pic>
    </p:spTree>
    <p:extLst>
      <p:ext uri="{BB962C8B-B14F-4D97-AF65-F5344CB8AC3E}">
        <p14:creationId xmlns:p14="http://schemas.microsoft.com/office/powerpoint/2010/main" val="3596566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268760"/>
            <a:ext cx="1758982" cy="1160883"/>
          </a:xfrm>
          <a:prstGeom prst="rect">
            <a:avLst/>
          </a:prstGeom>
        </p:spPr>
      </p:pic>
      <p:pic>
        <p:nvPicPr>
          <p:cNvPr id="7" name="صورة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7451" b="13103"/>
          <a:stretch/>
        </p:blipFill>
        <p:spPr>
          <a:xfrm>
            <a:off x="1835696" y="116632"/>
            <a:ext cx="2883255" cy="1077364"/>
          </a:xfrm>
          <a:prstGeom prst="rect">
            <a:avLst/>
          </a:prstGeom>
        </p:spPr>
      </p:pic>
      <p:sp>
        <p:nvSpPr>
          <p:cNvPr id="8" name="مستطيل مستدير الزوايا 7"/>
          <p:cNvSpPr/>
          <p:nvPr/>
        </p:nvSpPr>
        <p:spPr>
          <a:xfrm>
            <a:off x="1187624" y="1962476"/>
            <a:ext cx="5760640"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smtClean="0">
                <a:solidFill>
                  <a:schemeClr val="accent5">
                    <a:lumMod val="50000"/>
                  </a:schemeClr>
                </a:solidFill>
                <a:cs typeface="Akhbar MT" pitchFamily="2" charset="-78"/>
              </a:rPr>
              <a:t> </a:t>
            </a:r>
            <a:r>
              <a:rPr lang="ar-SA" b="1" dirty="0" smtClean="0">
                <a:solidFill>
                  <a:srgbClr val="D24AA5"/>
                </a:solidFill>
                <a:cs typeface="Akhbar MT" pitchFamily="2" charset="-78"/>
              </a:rPr>
              <a:t>لطفلي /...................</a:t>
            </a:r>
          </a:p>
          <a:p>
            <a:pPr algn="ctr"/>
            <a:r>
              <a:rPr lang="ar-SA" b="1" dirty="0" smtClean="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smtClean="0">
                <a:solidFill>
                  <a:schemeClr val="accent5">
                    <a:lumMod val="50000"/>
                  </a:schemeClr>
                </a:solidFill>
                <a:cs typeface="Akhbar MT" pitchFamily="2" charset="-78"/>
              </a:rPr>
              <a:t>ونتمنى لك مستقبلاً علمياً وعملياً موفقاً وسعيداً...</a:t>
            </a:r>
            <a:endParaRPr lang="ar-SA" b="1" dirty="0">
              <a:solidFill>
                <a:schemeClr val="accent5">
                  <a:lumMod val="50000"/>
                </a:schemeClr>
              </a:solidFill>
              <a:cs typeface="Akhbar MT" pitchFamily="2" charset="-78"/>
            </a:endParaRPr>
          </a:p>
        </p:txBody>
      </p:sp>
      <p:sp>
        <p:nvSpPr>
          <p:cNvPr id="9" name="مستطيل مستدير الزوايا 8"/>
          <p:cNvSpPr/>
          <p:nvPr/>
        </p:nvSpPr>
        <p:spPr>
          <a:xfrm>
            <a:off x="4139952"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10" name="مستطيل مستدير الزوايا 9"/>
          <p:cNvSpPr/>
          <p:nvPr/>
        </p:nvSpPr>
        <p:spPr>
          <a:xfrm>
            <a:off x="1153089" y="4346791"/>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spTree>
    <p:extLst>
      <p:ext uri="{BB962C8B-B14F-4D97-AF65-F5344CB8AC3E}">
        <p14:creationId xmlns:p14="http://schemas.microsoft.com/office/powerpoint/2010/main" val="118746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1268760"/>
            <a:ext cx="1758982" cy="1160883"/>
          </a:xfrm>
          <a:prstGeom prst="rect">
            <a:avLst/>
          </a:prstGeom>
        </p:spPr>
      </p:pic>
      <p:pic>
        <p:nvPicPr>
          <p:cNvPr id="7" name="صورة 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7451" b="13103"/>
          <a:stretch/>
        </p:blipFill>
        <p:spPr>
          <a:xfrm>
            <a:off x="1835696" y="116632"/>
            <a:ext cx="2883255" cy="1077364"/>
          </a:xfrm>
          <a:prstGeom prst="rect">
            <a:avLst/>
          </a:prstGeom>
        </p:spPr>
      </p:pic>
      <p:sp>
        <p:nvSpPr>
          <p:cNvPr id="8" name="مستطيل مستدير الزوايا 7"/>
          <p:cNvSpPr/>
          <p:nvPr/>
        </p:nvSpPr>
        <p:spPr>
          <a:xfrm>
            <a:off x="1187624" y="1962476"/>
            <a:ext cx="5760640" cy="26538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5">
                    <a:lumMod val="50000"/>
                  </a:schemeClr>
                </a:solidFill>
                <a:cs typeface="Akhbar MT" pitchFamily="2" charset="-78"/>
              </a:rPr>
              <a:t>سلام الاسلام تحيتي.... ونبض المودة هديتي.... والتقدير تاجاً ارصعه</a:t>
            </a:r>
          </a:p>
          <a:p>
            <a:pPr algn="ctr"/>
            <a:r>
              <a:rPr lang="ar-SA" b="1" dirty="0" smtClean="0">
                <a:solidFill>
                  <a:schemeClr val="accent5">
                    <a:lumMod val="50000"/>
                  </a:schemeClr>
                </a:solidFill>
                <a:cs typeface="Akhbar MT" pitchFamily="2" charset="-78"/>
              </a:rPr>
              <a:t> </a:t>
            </a:r>
            <a:r>
              <a:rPr lang="ar-SA" b="1" dirty="0" smtClean="0">
                <a:solidFill>
                  <a:srgbClr val="D24AA5"/>
                </a:solidFill>
                <a:cs typeface="Akhbar MT" pitchFamily="2" charset="-78"/>
              </a:rPr>
              <a:t>لطفلتي /...................</a:t>
            </a:r>
          </a:p>
          <a:p>
            <a:pPr algn="ctr"/>
            <a:r>
              <a:rPr lang="ar-SA" b="1" dirty="0" smtClean="0">
                <a:solidFill>
                  <a:schemeClr val="accent5">
                    <a:lumMod val="50000"/>
                  </a:schemeClr>
                </a:solidFill>
                <a:cs typeface="Akhbar MT" pitchFamily="2" charset="-78"/>
              </a:rPr>
              <a:t>بردة التفوق وحلة النجاح نسجتها بأنامل الجد والكفاح .... ورصعت من جمان الحياء وجوهر الاخلاق أحلى وشاح ......ونحن ومن ازهار روضتك ننسق لك أزكى معاني العرفان ورودا ....ومن كنوز معاجم اللغة ننظم أنفس كلمات الشكر والتقدير عقوداً ...</a:t>
            </a:r>
          </a:p>
          <a:p>
            <a:pPr algn="ctr"/>
            <a:r>
              <a:rPr lang="ar-SA" b="1" dirty="0" smtClean="0">
                <a:solidFill>
                  <a:schemeClr val="accent5">
                    <a:lumMod val="50000"/>
                  </a:schemeClr>
                </a:solidFill>
                <a:cs typeface="Akhbar MT" pitchFamily="2" charset="-78"/>
              </a:rPr>
              <a:t>ونتمنى لك مستقبلاً علمياً وعملياً موفقاً وسعيداً...</a:t>
            </a:r>
            <a:endParaRPr lang="ar-SA" b="1" dirty="0">
              <a:solidFill>
                <a:schemeClr val="accent5">
                  <a:lumMod val="50000"/>
                </a:schemeClr>
              </a:solidFill>
              <a:cs typeface="Akhbar MT" pitchFamily="2" charset="-78"/>
            </a:endParaRPr>
          </a:p>
        </p:txBody>
      </p:sp>
      <p:sp>
        <p:nvSpPr>
          <p:cNvPr id="9" name="مستطيل مستدير الزوايا 8"/>
          <p:cNvSpPr/>
          <p:nvPr/>
        </p:nvSpPr>
        <p:spPr>
          <a:xfrm>
            <a:off x="4139952" y="4365104"/>
            <a:ext cx="266429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معلمتك /................</a:t>
            </a:r>
            <a:endParaRPr lang="ar-SA" sz="2400" b="1" dirty="0">
              <a:solidFill>
                <a:srgbClr val="D24AA5"/>
              </a:solidFill>
              <a:cs typeface="Akhbar MT" pitchFamily="2" charset="-78"/>
            </a:endParaRPr>
          </a:p>
        </p:txBody>
      </p:sp>
      <p:sp>
        <p:nvSpPr>
          <p:cNvPr id="10" name="مستطيل مستدير الزوايا 9"/>
          <p:cNvSpPr/>
          <p:nvPr/>
        </p:nvSpPr>
        <p:spPr>
          <a:xfrm>
            <a:off x="1153089" y="4346791"/>
            <a:ext cx="327108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D24AA5"/>
                </a:solidFill>
                <a:cs typeface="Akhbar MT" pitchFamily="2" charset="-78"/>
              </a:rPr>
              <a:t>قائدة الروضة  /................</a:t>
            </a:r>
            <a:endParaRPr lang="ar-SA" sz="2400" b="1" dirty="0">
              <a:solidFill>
                <a:srgbClr val="D24AA5"/>
              </a:solidFill>
              <a:cs typeface="Akhbar MT" pitchFamily="2" charset="-78"/>
            </a:endParaRPr>
          </a:p>
        </p:txBody>
      </p:sp>
    </p:spTree>
    <p:extLst>
      <p:ext uri="{BB962C8B-B14F-4D97-AF65-F5344CB8AC3E}">
        <p14:creationId xmlns:p14="http://schemas.microsoft.com/office/powerpoint/2010/main" val="4256053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352</Words>
  <Application>Microsoft Office PowerPoint</Application>
  <PresentationFormat>عرض على الشاشة (3:4)‏</PresentationFormat>
  <Paragraphs>34</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‏‏مستخدم Windows</dc:creator>
  <cp:lastModifiedBy>‏‏مستخدم Windows</cp:lastModifiedBy>
  <cp:revision>4</cp:revision>
  <dcterms:created xsi:type="dcterms:W3CDTF">2020-12-09T19:12:55Z</dcterms:created>
  <dcterms:modified xsi:type="dcterms:W3CDTF">2020-12-09T19:45:44Z</dcterms:modified>
</cp:coreProperties>
</file>