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0082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308304" y="3780329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المقود</a:t>
            </a:r>
            <a:endParaRPr lang="ar-SA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91733" y="5292497"/>
            <a:ext cx="1944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الإطار الخلفي</a:t>
            </a:r>
            <a:endParaRPr lang="ar-SA" sz="32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80528" y="3645024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الزجاج الأمامي</a:t>
            </a:r>
            <a:endParaRPr lang="ar-SA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08520" y="3204265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المرآة الداخلية</a:t>
            </a:r>
            <a:endParaRPr lang="ar-SA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07958" y="4264068"/>
            <a:ext cx="1914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الأنوار الأمامية</a:t>
            </a:r>
            <a:endParaRPr lang="ar-SA" sz="2800" b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085901" y="1484784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0070C0"/>
                </a:solidFill>
                <a:latin typeface="+mn-lt"/>
                <a:cs typeface="+mn-cs"/>
              </a:rPr>
              <a:t>أسماء</a:t>
            </a:r>
            <a:endParaRPr lang="ar-SA" sz="4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51647" y="4603775"/>
            <a:ext cx="745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0070C0"/>
                </a:solidFill>
                <a:latin typeface="+mn-lt"/>
                <a:cs typeface="+mn-cs"/>
              </a:rPr>
              <a:t>نعم</a:t>
            </a:r>
            <a:endParaRPr lang="ar-SA" sz="44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96018" y="5734997"/>
            <a:ext cx="1407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0070C0"/>
                </a:solidFill>
                <a:latin typeface="+mn-lt"/>
                <a:cs typeface="+mn-cs"/>
              </a:rPr>
              <a:t>الانطلاق</a:t>
            </a:r>
            <a:endParaRPr lang="ar-SA" sz="3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60105" y="5734997"/>
            <a:ext cx="95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0070C0"/>
                </a:solidFill>
                <a:latin typeface="+mn-lt"/>
                <a:cs typeface="+mn-cs"/>
              </a:rPr>
              <a:t>الشق</a:t>
            </a:r>
            <a:endParaRPr lang="ar-SA" sz="3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848822" y="188640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+mn-lt"/>
                <a:cs typeface="+mn-cs"/>
              </a:rPr>
              <a:t>اسم</a:t>
            </a:r>
            <a:endParaRPr lang="ar-SA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06689" y="188640"/>
            <a:ext cx="917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C00000"/>
                </a:solidFill>
                <a:latin typeface="+mn-lt"/>
                <a:cs typeface="+mn-cs"/>
              </a:rPr>
              <a:t>الفعل</a:t>
            </a:r>
            <a:endParaRPr lang="ar-SA" sz="3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6200" y="1054477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solidFill>
                  <a:srgbClr val="0070C0"/>
                </a:solidFill>
                <a:latin typeface="+mn-lt"/>
                <a:cs typeface="+mn-cs"/>
              </a:rPr>
              <a:t>الفتحة</a:t>
            </a:r>
            <a:endParaRPr lang="ar-SA" sz="3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0"/>
          <p:cNvSpPr>
            <a:spLocks noChangeArrowheads="1"/>
          </p:cNvSpPr>
          <p:nvPr/>
        </p:nvSpPr>
        <p:spPr bwMode="auto">
          <a:xfrm>
            <a:off x="2771800" y="3586968"/>
            <a:ext cx="4012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823B"/>
                </a:solidFill>
                <a:latin typeface="+mn-lt"/>
                <a:cs typeface="Akhbar MT" pitchFamily="2" charset="-78"/>
              </a:rPr>
              <a:t>أنقل المسافرين بسرعة و </a:t>
            </a:r>
            <a:r>
              <a:rPr lang="ar-SA" sz="3600" b="1" dirty="0" err="1" smtClean="0">
                <a:solidFill>
                  <a:srgbClr val="00823B"/>
                </a:solidFill>
                <a:latin typeface="+mn-lt"/>
                <a:cs typeface="Akhbar MT" pitchFamily="2" charset="-78"/>
              </a:rPr>
              <a:t>راحة .</a:t>
            </a:r>
            <a:endParaRPr lang="ar-SA" sz="3600" b="1" dirty="0">
              <a:solidFill>
                <a:srgbClr val="00823B"/>
              </a:solidFill>
              <a:latin typeface="+mn-lt"/>
              <a:cs typeface="Akhbar MT" pitchFamily="2" charset="-78"/>
            </a:endParaRPr>
          </a:p>
        </p:txBody>
      </p:sp>
      <p:sp>
        <p:nvSpPr>
          <p:cNvPr id="4" name="مستطيل 21"/>
          <p:cNvSpPr>
            <a:spLocks noChangeArrowheads="1"/>
          </p:cNvSpPr>
          <p:nvPr/>
        </p:nvSpPr>
        <p:spPr bwMode="auto">
          <a:xfrm>
            <a:off x="1763688" y="4235040"/>
            <a:ext cx="5397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823B"/>
                </a:solidFill>
                <a:latin typeface="+mn-lt"/>
                <a:cs typeface="Akhbar MT" pitchFamily="2" charset="-78"/>
              </a:rPr>
              <a:t>أنا أتحمل العطش </a:t>
            </a:r>
            <a:r>
              <a:rPr lang="ar-SA" sz="3600" b="1" dirty="0" err="1">
                <a:solidFill>
                  <a:srgbClr val="00823B"/>
                </a:solidFill>
                <a:latin typeface="+mn-lt"/>
                <a:cs typeface="Akhbar MT" pitchFamily="2" charset="-78"/>
              </a:rPr>
              <a:t>و</a:t>
            </a:r>
            <a:r>
              <a:rPr lang="ar-SA" sz="3600" b="1" dirty="0">
                <a:solidFill>
                  <a:srgbClr val="00823B"/>
                </a:solidFill>
                <a:latin typeface="+mn-lt"/>
                <a:cs typeface="Akhbar MT" pitchFamily="2" charset="-78"/>
              </a:rPr>
              <a:t> أصبر على حر الرّمال .</a:t>
            </a:r>
          </a:p>
        </p:txBody>
      </p:sp>
      <p:sp>
        <p:nvSpPr>
          <p:cNvPr id="5" name="مستطيل 22"/>
          <p:cNvSpPr>
            <a:spLocks noChangeArrowheads="1"/>
          </p:cNvSpPr>
          <p:nvPr/>
        </p:nvSpPr>
        <p:spPr bwMode="auto">
          <a:xfrm>
            <a:off x="1086588" y="4912702"/>
            <a:ext cx="5546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823B"/>
                </a:solidFill>
                <a:latin typeface="+mn-lt"/>
                <a:cs typeface="Akhbar MT" pitchFamily="2" charset="-78"/>
              </a:rPr>
              <a:t>ننقل المسافرين بسرعة </a:t>
            </a:r>
            <a:r>
              <a:rPr lang="ar-SA" sz="3600" b="1" dirty="0" smtClean="0">
                <a:solidFill>
                  <a:srgbClr val="00823B"/>
                </a:solidFill>
                <a:latin typeface="+mn-lt"/>
                <a:cs typeface="Akhbar MT" pitchFamily="2" charset="-78"/>
              </a:rPr>
              <a:t>ومن </a:t>
            </a:r>
            <a:r>
              <a:rPr lang="ar-SA" sz="3600" b="1" dirty="0">
                <a:solidFill>
                  <a:srgbClr val="00823B"/>
                </a:solidFill>
                <a:latin typeface="+mn-lt"/>
                <a:cs typeface="Akhbar MT" pitchFamily="2" charset="-78"/>
              </a:rPr>
              <a:t>مسافات </a:t>
            </a:r>
            <a:r>
              <a:rPr lang="ar-SA" sz="3600" b="1" dirty="0" err="1">
                <a:solidFill>
                  <a:srgbClr val="00823B"/>
                </a:solidFill>
                <a:latin typeface="+mn-lt"/>
                <a:cs typeface="Akhbar MT" pitchFamily="2" charset="-78"/>
              </a:rPr>
              <a:t>بعيدة .</a:t>
            </a:r>
            <a:endParaRPr lang="ar-SA" sz="3600" b="1" dirty="0">
              <a:solidFill>
                <a:srgbClr val="00823B"/>
              </a:solidFill>
              <a:latin typeface="+mn-lt"/>
              <a:cs typeface="Akhbar MT" pitchFamily="2" charset="-78"/>
            </a:endParaRPr>
          </a:p>
        </p:txBody>
      </p:sp>
      <p:sp>
        <p:nvSpPr>
          <p:cNvPr id="6" name="مستطيل 23"/>
          <p:cNvSpPr>
            <a:spLocks noChangeArrowheads="1"/>
          </p:cNvSpPr>
          <p:nvPr/>
        </p:nvSpPr>
        <p:spPr bwMode="auto">
          <a:xfrm>
            <a:off x="3851920" y="5531746"/>
            <a:ext cx="31710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823B"/>
                </a:solidFill>
                <a:latin typeface="+mn-lt"/>
                <a:cs typeface="Akhbar MT" pitchFamily="2" charset="-78"/>
              </a:rPr>
              <a:t>نحن نجتهد في </a:t>
            </a:r>
            <a:r>
              <a:rPr lang="ar-SA" sz="3600" b="1" dirty="0" err="1">
                <a:solidFill>
                  <a:srgbClr val="00823B"/>
                </a:solidFill>
                <a:latin typeface="+mn-lt"/>
                <a:cs typeface="Akhbar MT" pitchFamily="2" charset="-78"/>
              </a:rPr>
              <a:t>دروسنا .</a:t>
            </a:r>
            <a:endParaRPr lang="ar-SA" sz="3600" b="1" dirty="0">
              <a:solidFill>
                <a:srgbClr val="00823B"/>
              </a:solidFill>
              <a:latin typeface="+mn-lt"/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028812" y="2492896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khbar MT" pitchFamily="2" charset="-78"/>
              </a:rPr>
              <a:t>أنتما تلميذان مؤدبان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32002" y="286195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C00000"/>
                </a:solidFill>
                <a:latin typeface="+mn-lt"/>
                <a:cs typeface="Akhbar MT" pitchFamily="2" charset="-78"/>
              </a:rPr>
              <a:t>أنتما بنتان لطيفتان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6616" y="2852936"/>
            <a:ext cx="2387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C00000"/>
                </a:solidFill>
                <a:latin typeface="+mn-lt"/>
                <a:cs typeface="Akhbar MT" pitchFamily="2" charset="-78"/>
              </a:rPr>
              <a:t>أنتنَّ بنات لطيفات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44152" y="2492896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khbar MT" pitchFamily="2" charset="-78"/>
              </a:rPr>
              <a:t>أنتم تلاميذ </a:t>
            </a:r>
            <a:r>
              <a:rPr lang="ar-SA" sz="36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khbar MT" pitchFamily="2" charset="-78"/>
              </a:rPr>
              <a:t>مؤدبون</a:t>
            </a:r>
            <a:endParaRPr lang="ar-SA" sz="3600" b="1" dirty="0">
              <a:solidFill>
                <a:schemeClr val="accent4">
                  <a:lumMod val="75000"/>
                </a:schemeClr>
              </a:solidFill>
              <a:latin typeface="+mn-lt"/>
              <a:cs typeface="Akhbar MT" pitchFamily="2" charset="-78"/>
            </a:endParaRPr>
          </a:p>
        </p:txBody>
      </p:sp>
      <p:sp>
        <p:nvSpPr>
          <p:cNvPr id="7" name="مستطيل 13"/>
          <p:cNvSpPr>
            <a:spLocks noChangeArrowheads="1"/>
          </p:cNvSpPr>
          <p:nvPr/>
        </p:nvSpPr>
        <p:spPr bwMode="auto">
          <a:xfrm>
            <a:off x="964232" y="3573016"/>
            <a:ext cx="22450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6600"/>
                </a:solidFill>
                <a:latin typeface="Calibri" pitchFamily="34" charset="0"/>
              </a:rPr>
              <a:t>جزاك الله خيراً يا </a:t>
            </a:r>
            <a:r>
              <a:rPr lang="ar-SA" sz="2400" b="1" dirty="0" smtClean="0">
                <a:solidFill>
                  <a:srgbClr val="006600"/>
                </a:solidFill>
                <a:latin typeface="Calibri" pitchFamily="34" charset="0"/>
              </a:rPr>
              <a:t>أبي</a:t>
            </a:r>
          </a:p>
          <a:p>
            <a:r>
              <a:rPr lang="ar-SA" sz="11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</a:p>
          <a:p>
            <a:r>
              <a:rPr lang="ar-SA" sz="2400" b="1" dirty="0" err="1" smtClean="0">
                <a:solidFill>
                  <a:srgbClr val="006600"/>
                </a:solidFill>
                <a:latin typeface="Calibri" pitchFamily="34" charset="0"/>
              </a:rPr>
              <a:t>وأدامك</a:t>
            </a:r>
            <a:r>
              <a:rPr lang="ar-SA" sz="2400" b="1" dirty="0" smtClean="0">
                <a:solidFill>
                  <a:srgbClr val="006600"/>
                </a:solidFill>
                <a:latin typeface="Calibri" pitchFamily="34" charset="0"/>
              </a:rPr>
              <a:t> سالماً لنا </a:t>
            </a:r>
          </a:p>
          <a:p>
            <a:endParaRPr lang="ar-SA" sz="20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8" name="مستطيل 16"/>
          <p:cNvSpPr>
            <a:spLocks noChangeArrowheads="1"/>
          </p:cNvSpPr>
          <p:nvPr/>
        </p:nvSpPr>
        <p:spPr bwMode="auto">
          <a:xfrm>
            <a:off x="179512" y="5243714"/>
            <a:ext cx="6300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اللهم </a:t>
            </a:r>
            <a:r>
              <a:rPr lang="ar-S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احفظ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و </a:t>
            </a:r>
            <a:r>
              <a:rPr lang="ar-S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الديّ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و امنن عليهما بالصحة </a:t>
            </a:r>
            <a:r>
              <a:rPr lang="ar-S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و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العافية .</a:t>
            </a:r>
          </a:p>
        </p:txBody>
      </p:sp>
      <p:sp>
        <p:nvSpPr>
          <p:cNvPr id="9" name="مستطيل 17"/>
          <p:cNvSpPr>
            <a:spLocks noChangeArrowheads="1"/>
          </p:cNvSpPr>
          <p:nvPr/>
        </p:nvSpPr>
        <p:spPr bwMode="auto">
          <a:xfrm>
            <a:off x="796502" y="5633063"/>
            <a:ext cx="5766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اللهم اغفر لهما ذنوبهما </a:t>
            </a:r>
            <a:r>
              <a:rPr lang="ar-S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و</a:t>
            </a: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 كفّر عنهما سيئاتهما .</a:t>
            </a:r>
          </a:p>
        </p:txBody>
      </p:sp>
      <p:sp>
        <p:nvSpPr>
          <p:cNvPr id="10" name="مستطيل 18"/>
          <p:cNvSpPr>
            <a:spLocks noChangeArrowheads="1"/>
          </p:cNvSpPr>
          <p:nvPr/>
        </p:nvSpPr>
        <p:spPr bwMode="auto">
          <a:xfrm>
            <a:off x="92535" y="5964075"/>
            <a:ext cx="64956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اللهم ارحمهما و أعظم أجرهما و ارزقهما رزقاً </a:t>
            </a:r>
            <a:r>
              <a:rPr lang="ar-S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واسعاً .</a:t>
            </a:r>
            <a:endParaRPr lang="ar-S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7"/>
          <p:cNvSpPr>
            <a:spLocks noChangeArrowheads="1"/>
          </p:cNvSpPr>
          <p:nvPr/>
        </p:nvSpPr>
        <p:spPr bwMode="auto">
          <a:xfrm>
            <a:off x="-1188640" y="822198"/>
            <a:ext cx="8072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وَاخْفِضْ </a:t>
            </a:r>
            <a:r>
              <a:rPr lang="ar-SA" sz="2800" b="1" dirty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لَهُمَا جَنَاحَ الذُّلِّ مِنَ الرَّحْمَةِ وَقُل رَّبِّ ارْحَمْهُمَا </a:t>
            </a:r>
            <a:r>
              <a:rPr lang="ar-SA" sz="28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كَمَا </a:t>
            </a:r>
          </a:p>
          <a:p>
            <a:r>
              <a:rPr lang="ar-SA" sz="28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رَبَّيَانِي صَغِيراً                 </a:t>
            </a:r>
            <a:r>
              <a:rPr lang="ar-SA" sz="1400" b="1" dirty="0" smtClean="0">
                <a:solidFill>
                  <a:srgbClr val="006600"/>
                </a:solidFill>
                <a:latin typeface="Calibri" pitchFamily="34" charset="0"/>
              </a:rPr>
              <a:t>الإسراء 24</a:t>
            </a:r>
            <a:r>
              <a:rPr lang="ar-SA" sz="14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 </a:t>
            </a:r>
            <a:r>
              <a:rPr lang="ar-SA" sz="28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 </a:t>
            </a:r>
          </a:p>
          <a:p>
            <a:r>
              <a:rPr lang="ar-SA" sz="28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                                                                                      </a:t>
            </a:r>
            <a:endParaRPr lang="en-US" sz="28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467544" y="1758322"/>
            <a:ext cx="7215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رَبِّ اغْفِرْ لِي وَلِوَالِدَيَّ وَلِمَن دَخَلَ بَيْتِيَ مُؤْمِناً وَلِلْمُؤْمِنِينَ وَالْمُؤْمِنَاتِ </a:t>
            </a:r>
            <a:endParaRPr lang="ar-SA" sz="2800" b="1" dirty="0" smtClean="0">
              <a:solidFill>
                <a:srgbClr val="006600"/>
              </a:solidFill>
              <a:latin typeface="Calibri" pitchFamily="34" charset="0"/>
              <a:cs typeface="Akhbar MT" pitchFamily="2" charset="-78"/>
            </a:endParaRPr>
          </a:p>
          <a:p>
            <a:pPr algn="ctr"/>
            <a:r>
              <a:rPr lang="ar-SA" sz="2800" b="1" dirty="0" smtClean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وَ </a:t>
            </a:r>
            <a:r>
              <a:rPr lang="ar-SA" sz="2800" b="1" dirty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لا تَزِدِ الظَّالِمِينَ إلاّ </a:t>
            </a:r>
            <a:r>
              <a:rPr lang="ar-SA" sz="2800" b="1" dirty="0" err="1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تَبَاراً</a:t>
            </a:r>
            <a:r>
              <a:rPr lang="ar-SA" sz="2800" b="1" dirty="0">
                <a:solidFill>
                  <a:srgbClr val="006600"/>
                </a:solidFill>
                <a:latin typeface="Calibri" pitchFamily="34" charset="0"/>
                <a:cs typeface="Akhbar MT" pitchFamily="2" charset="-78"/>
              </a:rPr>
              <a:t>     </a:t>
            </a:r>
            <a:r>
              <a:rPr lang="ar-SA" sz="1400" b="1" dirty="0">
                <a:solidFill>
                  <a:srgbClr val="006600"/>
                </a:solidFill>
                <a:latin typeface="Calibri" pitchFamily="34" charset="0"/>
              </a:rPr>
              <a:t>نوح 28</a:t>
            </a:r>
            <a:endParaRPr lang="en-US" sz="14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5" name="مستطيل 5"/>
          <p:cNvSpPr>
            <a:spLocks noChangeArrowheads="1"/>
          </p:cNvSpPr>
          <p:nvPr/>
        </p:nvSpPr>
        <p:spPr bwMode="auto">
          <a:xfrm>
            <a:off x="6859972" y="5572406"/>
            <a:ext cx="1313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Akhbar MT" pitchFamily="2" charset="-78"/>
              </a:rPr>
              <a:t>بالسيارة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436848" y="5560212"/>
            <a:ext cx="11256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Akhbar MT" pitchFamily="2" charset="-78"/>
              </a:rPr>
              <a:t>بالمفتاح</a:t>
            </a:r>
          </a:p>
        </p:txBody>
      </p:sp>
      <p:sp>
        <p:nvSpPr>
          <p:cNvPr id="7" name="مستطيل 5"/>
          <p:cNvSpPr>
            <a:spLocks noChangeArrowheads="1"/>
          </p:cNvSpPr>
          <p:nvPr/>
        </p:nvSpPr>
        <p:spPr bwMode="auto">
          <a:xfrm>
            <a:off x="3851920" y="5644414"/>
            <a:ext cx="12121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Akhbar MT" pitchFamily="2" charset="-78"/>
              </a:rPr>
              <a:t>فالسائق</a:t>
            </a:r>
          </a:p>
        </p:txBody>
      </p:sp>
      <p:sp>
        <p:nvSpPr>
          <p:cNvPr id="8" name="مستطيل 5"/>
          <p:cNvSpPr>
            <a:spLocks noChangeArrowheads="1"/>
          </p:cNvSpPr>
          <p:nvPr/>
        </p:nvSpPr>
        <p:spPr bwMode="auto">
          <a:xfrm>
            <a:off x="2229360" y="5615386"/>
            <a:ext cx="162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Akhbar MT" pitchFamily="2" charset="-78"/>
              </a:rPr>
              <a:t>كالمتهورين</a:t>
            </a:r>
            <a:endParaRPr lang="ar-SA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Akhbar MT" pitchFamily="2" charset="-78"/>
            </a:endParaRPr>
          </a:p>
        </p:txBody>
      </p:sp>
      <p:sp>
        <p:nvSpPr>
          <p:cNvPr id="9" name="مستطيل 5"/>
          <p:cNvSpPr>
            <a:spLocks noChangeArrowheads="1"/>
          </p:cNvSpPr>
          <p:nvPr/>
        </p:nvSpPr>
        <p:spPr bwMode="auto">
          <a:xfrm>
            <a:off x="1043608" y="5615386"/>
            <a:ext cx="1152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Akhbar MT" pitchFamily="2" charset="-78"/>
              </a:rPr>
              <a:t>بالوقود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51169" y="272842"/>
            <a:ext cx="2008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(ال) </a:t>
            </a: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لم تنطق 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210307" y="980728"/>
            <a:ext cx="1152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الهمزة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22549" y="980728"/>
            <a:ext cx="1087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تنطق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70102" y="2505090"/>
            <a:ext cx="1468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فالسائق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98613" y="3286725"/>
            <a:ext cx="1497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بالمفتاح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087614" y="3702518"/>
            <a:ext cx="1244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بالوقود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814837" y="3286725"/>
            <a:ext cx="146913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المفتاح</a:t>
            </a:r>
            <a:endParaRPr lang="ar-S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46388" y="3708321"/>
            <a:ext cx="100860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الوقود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732240" y="2204864"/>
            <a:ext cx="14911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بالطائرة</a:t>
            </a:r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7455742" y="2708920"/>
            <a:ext cx="1508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فالطائرة</a:t>
            </a:r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6300192" y="3212976"/>
            <a:ext cx="1535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كالطائرة</a:t>
            </a:r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966270" y="980728"/>
            <a:ext cx="13420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00B050"/>
                </a:solidFill>
                <a:latin typeface="Calibri" pitchFamily="34" charset="0"/>
              </a:rPr>
              <a:t>بالقطار</a:t>
            </a:r>
            <a:endParaRPr lang="ar-SA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084540" y="1455756"/>
            <a:ext cx="1359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00B050"/>
                </a:solidFill>
                <a:latin typeface="Calibri" pitchFamily="34" charset="0"/>
              </a:rPr>
              <a:t>فالقطار</a:t>
            </a:r>
            <a:endParaRPr lang="ar-SA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193194" y="1844824"/>
            <a:ext cx="13869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rgbClr val="00B050"/>
                </a:solidFill>
                <a:latin typeface="Calibri" pitchFamily="34" charset="0"/>
              </a:rPr>
              <a:t>كالقطار</a:t>
            </a:r>
            <a:endParaRPr lang="ar-SA" sz="40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817927" y="1052736"/>
            <a:ext cx="1665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بالرحلات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422391" y="1568986"/>
            <a:ext cx="16834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فالرحلات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316824" y="1988840"/>
            <a:ext cx="1710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كالرحلات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619672" y="2852936"/>
            <a:ext cx="14911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بالباخرة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394974" y="3242004"/>
            <a:ext cx="1508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فالباخرة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-60342" y="3729226"/>
            <a:ext cx="1535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كالباخرة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669640" y="4322124"/>
            <a:ext cx="2520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السيارات الرياضية</a:t>
            </a:r>
            <a:endParaRPr lang="ar-SA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355976" y="4567176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فــ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195736" y="4567176"/>
            <a:ext cx="2520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ـالشاحنات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730530" y="4849434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فــ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555776" y="4849996"/>
            <a:ext cx="25202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ـالدراجات الهوائية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14"/>
          <p:cNvSpPr>
            <a:spLocks noChangeArrowheads="1"/>
          </p:cNvSpPr>
          <p:nvPr/>
        </p:nvSpPr>
        <p:spPr bwMode="auto">
          <a:xfrm>
            <a:off x="595950" y="1806496"/>
            <a:ext cx="2319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متى ستكون الرّحلة ؟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مستطيل 15"/>
          <p:cNvSpPr>
            <a:spLocks noChangeArrowheads="1"/>
          </p:cNvSpPr>
          <p:nvPr/>
        </p:nvSpPr>
        <p:spPr bwMode="auto">
          <a:xfrm>
            <a:off x="-87770" y="2196153"/>
            <a:ext cx="2571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إلى أين ستكون الرّحلة ؟</a:t>
            </a:r>
            <a:endParaRPr lang="ar-SA" sz="28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مستطيل 16"/>
          <p:cNvSpPr>
            <a:spLocks noChangeArrowheads="1"/>
          </p:cNvSpPr>
          <p:nvPr/>
        </p:nvSpPr>
        <p:spPr bwMode="auto">
          <a:xfrm>
            <a:off x="223595" y="2526576"/>
            <a:ext cx="2044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كم </a:t>
            </a: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مبلغ </a:t>
            </a:r>
            <a:r>
              <a:rPr lang="ar-S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الاشتراك؟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17"/>
          <p:cNvSpPr>
            <a:spLocks noChangeArrowheads="1"/>
          </p:cNvSpPr>
          <p:nvPr/>
        </p:nvSpPr>
        <p:spPr bwMode="auto">
          <a:xfrm>
            <a:off x="-65874" y="2844225"/>
            <a:ext cx="2502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كيف نذهب إلى البرج ؟</a:t>
            </a:r>
            <a:endParaRPr lang="ar-SA" sz="28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مستطيل 18"/>
          <p:cNvSpPr>
            <a:spLocks noChangeArrowheads="1"/>
          </p:cNvSpPr>
          <p:nvPr/>
        </p:nvSpPr>
        <p:spPr bwMode="auto">
          <a:xfrm>
            <a:off x="96603" y="3481844"/>
            <a:ext cx="4187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من أي الطّوابق سنشاهد مدينة الرّياض ؟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23934" y="4673453"/>
            <a:ext cx="3497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4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16664" y="5024782"/>
            <a:ext cx="3497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1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14512" y="4025381"/>
            <a:ext cx="3497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2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526480" y="4376710"/>
            <a:ext cx="3497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3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08104" y="5321525"/>
            <a:ext cx="34977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Akhbar MT" pitchFamily="2" charset="-78"/>
              </a:rPr>
              <a:t>5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668371" y="3276273"/>
            <a:ext cx="81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ذاهباً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997646" y="3962084"/>
            <a:ext cx="1151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متجهة </a:t>
            </a:r>
            <a:r>
              <a:rPr lang="ar-SA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ً</a:t>
            </a:r>
            <a:endParaRPr lang="ar-SA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07336" y="3987642"/>
            <a:ext cx="933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غــاب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012160" y="5076473"/>
            <a:ext cx="1019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نتيجة </a:t>
            </a:r>
            <a:r>
              <a:rPr lang="ar-SA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َ</a:t>
            </a:r>
            <a:endParaRPr lang="ar-SA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59632" y="5085184"/>
            <a:ext cx="970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إصابة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898877" y="-25643"/>
            <a:ext cx="1417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المدرسة</a:t>
            </a:r>
            <a:endParaRPr lang="ar-SA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03133" y="692696"/>
            <a:ext cx="907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حالة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779197" y="1844824"/>
            <a:ext cx="1165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يقفون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155461" y="250741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</a:rPr>
              <a:t>يقود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98614"/>
            <a:ext cx="331725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969" y="5445224"/>
            <a:ext cx="33172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092211"/>
            <a:ext cx="288031" cy="2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775151"/>
            <a:ext cx="288031" cy="2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49" y="4722974"/>
            <a:ext cx="288031" cy="2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164477" y="924975"/>
            <a:ext cx="4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✔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234586" y="1357023"/>
            <a:ext cx="4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✔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02091" y="492927"/>
            <a:ext cx="4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✔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211960" y="4798331"/>
            <a:ext cx="3635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</a:rPr>
              <a:t>من آداب المرور</a:t>
            </a:r>
            <a:endParaRPr lang="ar-S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48472" y="5130467"/>
            <a:ext cx="3635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</a:rPr>
              <a:t>من آداب المرور</a:t>
            </a:r>
            <a:endParaRPr lang="ar-S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305966" y="5518973"/>
            <a:ext cx="36358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من قوانين المرور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رابط كسهم مستقيم 3"/>
          <p:cNvCxnSpPr/>
          <p:nvPr/>
        </p:nvCxnSpPr>
        <p:spPr>
          <a:xfrm flipH="1">
            <a:off x="3995936" y="4293096"/>
            <a:ext cx="2304256" cy="43204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3923928" y="4725144"/>
            <a:ext cx="2376264" cy="936104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3923928" y="5301208"/>
            <a:ext cx="2376264" cy="864096"/>
          </a:xfrm>
          <a:prstGeom prst="straightConnector1">
            <a:avLst/>
          </a:prstGeom>
          <a:ln w="412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 flipV="1">
            <a:off x="3923928" y="4293096"/>
            <a:ext cx="2376264" cy="1512168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 flipV="1">
            <a:off x="3923928" y="5157192"/>
            <a:ext cx="2376264" cy="93610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341489" y="260648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البهلوانية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4137707" y="2319852"/>
            <a:ext cx="3775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Calibri" pitchFamily="34" charset="0"/>
              </a:rPr>
              <a:t>انحرفت السيارة عن </a:t>
            </a:r>
            <a:r>
              <a:rPr lang="ar-SA" sz="2800" b="1" dirty="0" err="1" smtClean="0">
                <a:latin typeface="Calibri" pitchFamily="34" charset="0"/>
              </a:rPr>
              <a:t>الطريق .</a:t>
            </a:r>
            <a:r>
              <a:rPr lang="ar-SA" sz="2800" b="1" dirty="0" smtClean="0">
                <a:latin typeface="Calibri" pitchFamily="34" charset="0"/>
              </a:rPr>
              <a:t> </a:t>
            </a:r>
            <a:endParaRPr lang="ar-SA" sz="2800" b="1" dirty="0"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461170" y="2636912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Calibri" pitchFamily="34" charset="0"/>
              </a:rPr>
              <a:t>وصل المرض إلى طوارئ </a:t>
            </a:r>
            <a:r>
              <a:rPr lang="ar-SA" sz="2800" b="1" dirty="0" err="1" smtClean="0">
                <a:latin typeface="Calibri" pitchFamily="34" charset="0"/>
              </a:rPr>
              <a:t>المستشفى.</a:t>
            </a:r>
            <a:r>
              <a:rPr lang="ar-SA" sz="2800" b="1" dirty="0" smtClean="0">
                <a:latin typeface="Calibri" pitchFamily="34" charset="0"/>
              </a:rPr>
              <a:t> </a:t>
            </a:r>
            <a:endParaRPr lang="ar-SA" sz="2800" b="1" dirty="0"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3461169" y="2996952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Calibri" pitchFamily="34" charset="0"/>
              </a:rPr>
              <a:t>مارس خالد رياضة </a:t>
            </a:r>
            <a:r>
              <a:rPr lang="ar-SA" sz="2800" b="1" dirty="0" err="1" smtClean="0">
                <a:latin typeface="Calibri" pitchFamily="34" charset="0"/>
              </a:rPr>
              <a:t>مفيدة .</a:t>
            </a:r>
            <a:endParaRPr lang="ar-SA" sz="2800" b="1" dirty="0"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491880" y="3284984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Calibri" pitchFamily="34" charset="0"/>
              </a:rPr>
              <a:t>يمسك السائق </a:t>
            </a:r>
            <a:r>
              <a:rPr lang="ar-SA" sz="2800" b="1" dirty="0" err="1" smtClean="0">
                <a:latin typeface="Calibri" pitchFamily="34" charset="0"/>
              </a:rPr>
              <a:t>بالمقود .</a:t>
            </a:r>
            <a:endParaRPr lang="ar-SA" sz="2800" b="1" dirty="0"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491880" y="3645024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Calibri" pitchFamily="34" charset="0"/>
              </a:rPr>
              <a:t>تاه الطفل في </a:t>
            </a:r>
            <a:r>
              <a:rPr lang="ar-SA" sz="2800" b="1" dirty="0" err="1" smtClean="0">
                <a:latin typeface="Calibri" pitchFamily="34" charset="0"/>
              </a:rPr>
              <a:t>الشارع .</a:t>
            </a:r>
            <a:endParaRPr lang="ar-SA" sz="2800" b="1" dirty="0"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569020" y="4894137"/>
            <a:ext cx="22910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latin typeface="Calibri" pitchFamily="34" charset="0"/>
              </a:rPr>
              <a:t>إنه </a:t>
            </a:r>
            <a:r>
              <a:rPr lang="ar-SA" sz="2800" b="1" dirty="0" smtClean="0">
                <a:latin typeface="Calibri" pitchFamily="34" charset="0"/>
              </a:rPr>
              <a:t>ساحل</a:t>
            </a:r>
            <a:r>
              <a:rPr lang="ar-SA" sz="2800" b="1" dirty="0" smtClean="0">
                <a:solidFill>
                  <a:srgbClr val="FF0000"/>
                </a:solidFill>
                <a:latin typeface="Calibri" pitchFamily="34" charset="0"/>
              </a:rPr>
              <a:t> قلَّما </a:t>
            </a:r>
            <a:r>
              <a:rPr lang="ar-SA" sz="2800" b="1" dirty="0" smtClean="0">
                <a:latin typeface="Calibri" pitchFamily="34" charset="0"/>
              </a:rPr>
              <a:t>تمر</a:t>
            </a:r>
          </a:p>
          <a:p>
            <a:r>
              <a:rPr lang="ar-SA" sz="2800" b="1" dirty="0" smtClean="0">
                <a:latin typeface="Calibri" pitchFamily="34" charset="0"/>
              </a:rPr>
              <a:t>عليه </a:t>
            </a:r>
            <a:r>
              <a:rPr lang="ar-SA" sz="2800" b="1" dirty="0" err="1">
                <a:latin typeface="Calibri" pitchFamily="34" charset="0"/>
              </a:rPr>
              <a:t>السّفن .</a:t>
            </a:r>
            <a:endParaRPr lang="ar-SA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315312" y="1565348"/>
            <a:ext cx="2116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نجاة أبٍ و ابنه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3971764" y="1556792"/>
            <a:ext cx="867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جميل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785718" y="1565348"/>
            <a:ext cx="1045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زوجته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821025" y="1556792"/>
            <a:ext cx="8787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سامر</a:t>
            </a: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920315" y="1556792"/>
            <a:ext cx="7713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أخته</a:t>
            </a: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3419872" y="4869160"/>
            <a:ext cx="1460884" cy="864096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419872" y="5157192"/>
            <a:ext cx="1584178" cy="288032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563888" y="5805264"/>
            <a:ext cx="1073274" cy="216024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 flipV="1">
            <a:off x="3491880" y="5157192"/>
            <a:ext cx="1360166" cy="85554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شكل حر 2"/>
          <p:cNvSpPr/>
          <p:nvPr/>
        </p:nvSpPr>
        <p:spPr>
          <a:xfrm>
            <a:off x="3923928" y="3232989"/>
            <a:ext cx="1320800" cy="1132115"/>
          </a:xfrm>
          <a:custGeom>
            <a:avLst/>
            <a:gdLst>
              <a:gd name="connsiteX0" fmla="*/ 1320800 w 1320800"/>
              <a:gd name="connsiteY0" fmla="*/ 0 h 1132115"/>
              <a:gd name="connsiteX1" fmla="*/ 1277257 w 1320800"/>
              <a:gd name="connsiteY1" fmla="*/ 43543 h 1132115"/>
              <a:gd name="connsiteX2" fmla="*/ 1248228 w 1320800"/>
              <a:gd name="connsiteY2" fmla="*/ 87086 h 1132115"/>
              <a:gd name="connsiteX3" fmla="*/ 1161142 w 1320800"/>
              <a:gd name="connsiteY3" fmla="*/ 159657 h 1132115"/>
              <a:gd name="connsiteX4" fmla="*/ 1074057 w 1320800"/>
              <a:gd name="connsiteY4" fmla="*/ 246743 h 1132115"/>
              <a:gd name="connsiteX5" fmla="*/ 928914 w 1320800"/>
              <a:gd name="connsiteY5" fmla="*/ 362857 h 1132115"/>
              <a:gd name="connsiteX6" fmla="*/ 856342 w 1320800"/>
              <a:gd name="connsiteY6" fmla="*/ 435429 h 1132115"/>
              <a:gd name="connsiteX7" fmla="*/ 754742 w 1320800"/>
              <a:gd name="connsiteY7" fmla="*/ 522515 h 1132115"/>
              <a:gd name="connsiteX8" fmla="*/ 696685 w 1320800"/>
              <a:gd name="connsiteY8" fmla="*/ 595086 h 1132115"/>
              <a:gd name="connsiteX9" fmla="*/ 595085 w 1320800"/>
              <a:gd name="connsiteY9" fmla="*/ 667657 h 1132115"/>
              <a:gd name="connsiteX10" fmla="*/ 493485 w 1320800"/>
              <a:gd name="connsiteY10" fmla="*/ 725715 h 1132115"/>
              <a:gd name="connsiteX11" fmla="*/ 377371 w 1320800"/>
              <a:gd name="connsiteY11" fmla="*/ 812800 h 1132115"/>
              <a:gd name="connsiteX12" fmla="*/ 333828 w 1320800"/>
              <a:gd name="connsiteY12" fmla="*/ 841829 h 1132115"/>
              <a:gd name="connsiteX13" fmla="*/ 290285 w 1320800"/>
              <a:gd name="connsiteY13" fmla="*/ 856343 h 1132115"/>
              <a:gd name="connsiteX14" fmla="*/ 159657 w 1320800"/>
              <a:gd name="connsiteY14" fmla="*/ 957943 h 1132115"/>
              <a:gd name="connsiteX15" fmla="*/ 101600 w 1320800"/>
              <a:gd name="connsiteY15" fmla="*/ 1001486 h 1132115"/>
              <a:gd name="connsiteX16" fmla="*/ 29028 w 1320800"/>
              <a:gd name="connsiteY16" fmla="*/ 1074057 h 1132115"/>
              <a:gd name="connsiteX17" fmla="*/ 0 w 1320800"/>
              <a:gd name="connsiteY17" fmla="*/ 1132115 h 11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0800" h="1132115">
                <a:moveTo>
                  <a:pt x="1320800" y="0"/>
                </a:moveTo>
                <a:cubicBezTo>
                  <a:pt x="1306286" y="14514"/>
                  <a:pt x="1290398" y="27774"/>
                  <a:pt x="1277257" y="43543"/>
                </a:cubicBezTo>
                <a:cubicBezTo>
                  <a:pt x="1266090" y="56944"/>
                  <a:pt x="1260563" y="74751"/>
                  <a:pt x="1248228" y="87086"/>
                </a:cubicBezTo>
                <a:cubicBezTo>
                  <a:pt x="1221509" y="113805"/>
                  <a:pt x="1188997" y="134124"/>
                  <a:pt x="1161142" y="159657"/>
                </a:cubicBezTo>
                <a:cubicBezTo>
                  <a:pt x="1130880" y="187397"/>
                  <a:pt x="1104952" y="219710"/>
                  <a:pt x="1074057" y="246743"/>
                </a:cubicBezTo>
                <a:cubicBezTo>
                  <a:pt x="1027429" y="287543"/>
                  <a:pt x="972725" y="319046"/>
                  <a:pt x="928914" y="362857"/>
                </a:cubicBezTo>
                <a:cubicBezTo>
                  <a:pt x="904723" y="387048"/>
                  <a:pt x="881561" y="412312"/>
                  <a:pt x="856342" y="435429"/>
                </a:cubicBezTo>
                <a:cubicBezTo>
                  <a:pt x="823461" y="465570"/>
                  <a:pt x="786283" y="490974"/>
                  <a:pt x="754742" y="522515"/>
                </a:cubicBezTo>
                <a:cubicBezTo>
                  <a:pt x="732837" y="544420"/>
                  <a:pt x="718590" y="573181"/>
                  <a:pt x="696685" y="595086"/>
                </a:cubicBezTo>
                <a:cubicBezTo>
                  <a:pt x="672962" y="618809"/>
                  <a:pt x="623934" y="647051"/>
                  <a:pt x="595085" y="667657"/>
                </a:cubicBezTo>
                <a:cubicBezTo>
                  <a:pt x="518196" y="722577"/>
                  <a:pt x="564146" y="702160"/>
                  <a:pt x="493485" y="725715"/>
                </a:cubicBezTo>
                <a:cubicBezTo>
                  <a:pt x="454780" y="754743"/>
                  <a:pt x="417626" y="785963"/>
                  <a:pt x="377371" y="812800"/>
                </a:cubicBezTo>
                <a:cubicBezTo>
                  <a:pt x="362857" y="822476"/>
                  <a:pt x="349430" y="834028"/>
                  <a:pt x="333828" y="841829"/>
                </a:cubicBezTo>
                <a:cubicBezTo>
                  <a:pt x="320144" y="848671"/>
                  <a:pt x="304799" y="851505"/>
                  <a:pt x="290285" y="856343"/>
                </a:cubicBezTo>
                <a:cubicBezTo>
                  <a:pt x="99169" y="983754"/>
                  <a:pt x="279028" y="855625"/>
                  <a:pt x="159657" y="957943"/>
                </a:cubicBezTo>
                <a:cubicBezTo>
                  <a:pt x="141290" y="973686"/>
                  <a:pt x="118705" y="984381"/>
                  <a:pt x="101600" y="1001486"/>
                </a:cubicBezTo>
                <a:cubicBezTo>
                  <a:pt x="4842" y="1098244"/>
                  <a:pt x="145138" y="996652"/>
                  <a:pt x="29028" y="1074057"/>
                </a:cubicBezTo>
                <a:cubicBezTo>
                  <a:pt x="12350" y="1124091"/>
                  <a:pt x="25332" y="1106781"/>
                  <a:pt x="0" y="1132115"/>
                </a:cubicBezTo>
              </a:path>
            </a:pathLst>
          </a:custGeom>
          <a:ln w="571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4353588" y="3501008"/>
            <a:ext cx="2162628" cy="922451"/>
          </a:xfrm>
          <a:custGeom>
            <a:avLst/>
            <a:gdLst>
              <a:gd name="connsiteX0" fmla="*/ 0 w 2162628"/>
              <a:gd name="connsiteY0" fmla="*/ 922451 h 922451"/>
              <a:gd name="connsiteX1" fmla="*/ 362857 w 2162628"/>
              <a:gd name="connsiteY1" fmla="*/ 907937 h 922451"/>
              <a:gd name="connsiteX2" fmla="*/ 406400 w 2162628"/>
              <a:gd name="connsiteY2" fmla="*/ 893422 h 922451"/>
              <a:gd name="connsiteX3" fmla="*/ 522514 w 2162628"/>
              <a:gd name="connsiteY3" fmla="*/ 864394 h 922451"/>
              <a:gd name="connsiteX4" fmla="*/ 667657 w 2162628"/>
              <a:gd name="connsiteY4" fmla="*/ 791822 h 922451"/>
              <a:gd name="connsiteX5" fmla="*/ 812800 w 2162628"/>
              <a:gd name="connsiteY5" fmla="*/ 748280 h 922451"/>
              <a:gd name="connsiteX6" fmla="*/ 870857 w 2162628"/>
              <a:gd name="connsiteY6" fmla="*/ 733765 h 922451"/>
              <a:gd name="connsiteX7" fmla="*/ 943428 w 2162628"/>
              <a:gd name="connsiteY7" fmla="*/ 704737 h 922451"/>
              <a:gd name="connsiteX8" fmla="*/ 1059542 w 2162628"/>
              <a:gd name="connsiteY8" fmla="*/ 690222 h 922451"/>
              <a:gd name="connsiteX9" fmla="*/ 1146628 w 2162628"/>
              <a:gd name="connsiteY9" fmla="*/ 675708 h 922451"/>
              <a:gd name="connsiteX10" fmla="*/ 1248228 w 2162628"/>
              <a:gd name="connsiteY10" fmla="*/ 646680 h 922451"/>
              <a:gd name="connsiteX11" fmla="*/ 1378857 w 2162628"/>
              <a:gd name="connsiteY11" fmla="*/ 617651 h 922451"/>
              <a:gd name="connsiteX12" fmla="*/ 1422400 w 2162628"/>
              <a:gd name="connsiteY12" fmla="*/ 603137 h 922451"/>
              <a:gd name="connsiteX13" fmla="*/ 1553028 w 2162628"/>
              <a:gd name="connsiteY13" fmla="*/ 545080 h 922451"/>
              <a:gd name="connsiteX14" fmla="*/ 1596571 w 2162628"/>
              <a:gd name="connsiteY14" fmla="*/ 530565 h 922451"/>
              <a:gd name="connsiteX15" fmla="*/ 1698171 w 2162628"/>
              <a:gd name="connsiteY15" fmla="*/ 487022 h 922451"/>
              <a:gd name="connsiteX16" fmla="*/ 1785257 w 2162628"/>
              <a:gd name="connsiteY16" fmla="*/ 399937 h 922451"/>
              <a:gd name="connsiteX17" fmla="*/ 1843314 w 2162628"/>
              <a:gd name="connsiteY17" fmla="*/ 312851 h 922451"/>
              <a:gd name="connsiteX18" fmla="*/ 1930400 w 2162628"/>
              <a:gd name="connsiteY18" fmla="*/ 254794 h 922451"/>
              <a:gd name="connsiteX19" fmla="*/ 1959428 w 2162628"/>
              <a:gd name="connsiteY19" fmla="*/ 211251 h 922451"/>
              <a:gd name="connsiteX20" fmla="*/ 2002971 w 2162628"/>
              <a:gd name="connsiteY20" fmla="*/ 167708 h 922451"/>
              <a:gd name="connsiteX21" fmla="*/ 2017485 w 2162628"/>
              <a:gd name="connsiteY21" fmla="*/ 124165 h 922451"/>
              <a:gd name="connsiteX22" fmla="*/ 2061028 w 2162628"/>
              <a:gd name="connsiteY22" fmla="*/ 95137 h 922451"/>
              <a:gd name="connsiteX23" fmla="*/ 2104571 w 2162628"/>
              <a:gd name="connsiteY23" fmla="*/ 51594 h 922451"/>
              <a:gd name="connsiteX24" fmla="*/ 2162628 w 2162628"/>
              <a:gd name="connsiteY24" fmla="*/ 8051 h 9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2628" h="922451">
                <a:moveTo>
                  <a:pt x="0" y="922451"/>
                </a:moveTo>
                <a:cubicBezTo>
                  <a:pt x="120952" y="917613"/>
                  <a:pt x="242116" y="916562"/>
                  <a:pt x="362857" y="907937"/>
                </a:cubicBezTo>
                <a:cubicBezTo>
                  <a:pt x="378118" y="906847"/>
                  <a:pt x="391557" y="897133"/>
                  <a:pt x="406400" y="893422"/>
                </a:cubicBezTo>
                <a:cubicBezTo>
                  <a:pt x="449248" y="882710"/>
                  <a:pt x="483305" y="882490"/>
                  <a:pt x="522514" y="864394"/>
                </a:cubicBezTo>
                <a:cubicBezTo>
                  <a:pt x="571627" y="841726"/>
                  <a:pt x="614616" y="802430"/>
                  <a:pt x="667657" y="791822"/>
                </a:cubicBezTo>
                <a:cubicBezTo>
                  <a:pt x="810969" y="763160"/>
                  <a:pt x="669593" y="796016"/>
                  <a:pt x="812800" y="748280"/>
                </a:cubicBezTo>
                <a:cubicBezTo>
                  <a:pt x="831724" y="741972"/>
                  <a:pt x="851933" y="740073"/>
                  <a:pt x="870857" y="733765"/>
                </a:cubicBezTo>
                <a:cubicBezTo>
                  <a:pt x="895574" y="725526"/>
                  <a:pt x="918041" y="710595"/>
                  <a:pt x="943428" y="704737"/>
                </a:cubicBezTo>
                <a:cubicBezTo>
                  <a:pt x="981435" y="695966"/>
                  <a:pt x="1020928" y="695738"/>
                  <a:pt x="1059542" y="690222"/>
                </a:cubicBezTo>
                <a:cubicBezTo>
                  <a:pt x="1088675" y="686060"/>
                  <a:pt x="1117770" y="681479"/>
                  <a:pt x="1146628" y="675708"/>
                </a:cubicBezTo>
                <a:cubicBezTo>
                  <a:pt x="1222240" y="660586"/>
                  <a:pt x="1183681" y="665122"/>
                  <a:pt x="1248228" y="646680"/>
                </a:cubicBezTo>
                <a:cubicBezTo>
                  <a:pt x="1352537" y="616877"/>
                  <a:pt x="1259122" y="647584"/>
                  <a:pt x="1378857" y="617651"/>
                </a:cubicBezTo>
                <a:cubicBezTo>
                  <a:pt x="1393700" y="613940"/>
                  <a:pt x="1407886" y="607975"/>
                  <a:pt x="1422400" y="603137"/>
                </a:cubicBezTo>
                <a:cubicBezTo>
                  <a:pt x="1491403" y="557134"/>
                  <a:pt x="1449391" y="579626"/>
                  <a:pt x="1553028" y="545080"/>
                </a:cubicBezTo>
                <a:cubicBezTo>
                  <a:pt x="1567542" y="540242"/>
                  <a:pt x="1583841" y="539052"/>
                  <a:pt x="1596571" y="530565"/>
                </a:cubicBezTo>
                <a:cubicBezTo>
                  <a:pt x="1656712" y="490472"/>
                  <a:pt x="1623191" y="505768"/>
                  <a:pt x="1698171" y="487022"/>
                </a:cubicBezTo>
                <a:cubicBezTo>
                  <a:pt x="1727200" y="457994"/>
                  <a:pt x="1762485" y="434095"/>
                  <a:pt x="1785257" y="399937"/>
                </a:cubicBezTo>
                <a:cubicBezTo>
                  <a:pt x="1804609" y="370908"/>
                  <a:pt x="1814285" y="332203"/>
                  <a:pt x="1843314" y="312851"/>
                </a:cubicBezTo>
                <a:lnTo>
                  <a:pt x="1930400" y="254794"/>
                </a:lnTo>
                <a:cubicBezTo>
                  <a:pt x="1940076" y="240280"/>
                  <a:pt x="1948261" y="224652"/>
                  <a:pt x="1959428" y="211251"/>
                </a:cubicBezTo>
                <a:cubicBezTo>
                  <a:pt x="1972569" y="195482"/>
                  <a:pt x="1991585" y="184787"/>
                  <a:pt x="2002971" y="167708"/>
                </a:cubicBezTo>
                <a:cubicBezTo>
                  <a:pt x="2011458" y="154978"/>
                  <a:pt x="2007928" y="136112"/>
                  <a:pt x="2017485" y="124165"/>
                </a:cubicBezTo>
                <a:cubicBezTo>
                  <a:pt x="2028382" y="110544"/>
                  <a:pt x="2047627" y="106304"/>
                  <a:pt x="2061028" y="95137"/>
                </a:cubicBezTo>
                <a:cubicBezTo>
                  <a:pt x="2076797" y="81996"/>
                  <a:pt x="2091430" y="67363"/>
                  <a:pt x="2104571" y="51594"/>
                </a:cubicBezTo>
                <a:cubicBezTo>
                  <a:pt x="2147566" y="0"/>
                  <a:pt x="2111386" y="8051"/>
                  <a:pt x="2162628" y="8051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5436096" y="3941936"/>
            <a:ext cx="216024" cy="351160"/>
          </a:xfrm>
          <a:custGeom>
            <a:avLst/>
            <a:gdLst>
              <a:gd name="connsiteX0" fmla="*/ 232228 w 232228"/>
              <a:gd name="connsiteY0" fmla="*/ 0 h 711200"/>
              <a:gd name="connsiteX1" fmla="*/ 203200 w 232228"/>
              <a:gd name="connsiteY1" fmla="*/ 116114 h 711200"/>
              <a:gd name="connsiteX2" fmla="*/ 174171 w 232228"/>
              <a:gd name="connsiteY2" fmla="*/ 261257 h 711200"/>
              <a:gd name="connsiteX3" fmla="*/ 130628 w 232228"/>
              <a:gd name="connsiteY3" fmla="*/ 391886 h 711200"/>
              <a:gd name="connsiteX4" fmla="*/ 101600 w 232228"/>
              <a:gd name="connsiteY4" fmla="*/ 493486 h 711200"/>
              <a:gd name="connsiteX5" fmla="*/ 87086 w 232228"/>
              <a:gd name="connsiteY5" fmla="*/ 537028 h 711200"/>
              <a:gd name="connsiteX6" fmla="*/ 43543 w 232228"/>
              <a:gd name="connsiteY6" fmla="*/ 580571 h 711200"/>
              <a:gd name="connsiteX7" fmla="*/ 14514 w 232228"/>
              <a:gd name="connsiteY7" fmla="*/ 682171 h 711200"/>
              <a:gd name="connsiteX8" fmla="*/ 0 w 232228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228" h="711200">
                <a:moveTo>
                  <a:pt x="232228" y="0"/>
                </a:moveTo>
                <a:cubicBezTo>
                  <a:pt x="222552" y="38705"/>
                  <a:pt x="211855" y="77168"/>
                  <a:pt x="203200" y="116114"/>
                </a:cubicBezTo>
                <a:cubicBezTo>
                  <a:pt x="192497" y="164278"/>
                  <a:pt x="189773" y="214450"/>
                  <a:pt x="174171" y="261257"/>
                </a:cubicBezTo>
                <a:lnTo>
                  <a:pt x="130628" y="391886"/>
                </a:lnTo>
                <a:cubicBezTo>
                  <a:pt x="95834" y="496267"/>
                  <a:pt x="138043" y="365934"/>
                  <a:pt x="101600" y="493486"/>
                </a:cubicBezTo>
                <a:cubicBezTo>
                  <a:pt x="97397" y="508196"/>
                  <a:pt x="95572" y="524298"/>
                  <a:pt x="87086" y="537028"/>
                </a:cubicBezTo>
                <a:cubicBezTo>
                  <a:pt x="75700" y="554107"/>
                  <a:pt x="58057" y="566057"/>
                  <a:pt x="43543" y="580571"/>
                </a:cubicBezTo>
                <a:cubicBezTo>
                  <a:pt x="34368" y="617268"/>
                  <a:pt x="28394" y="647470"/>
                  <a:pt x="14514" y="682171"/>
                </a:cubicBezTo>
                <a:cubicBezTo>
                  <a:pt x="10496" y="692216"/>
                  <a:pt x="4838" y="701524"/>
                  <a:pt x="0" y="71120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1406195" y="3210474"/>
            <a:ext cx="3813877" cy="1226638"/>
          </a:xfrm>
          <a:custGeom>
            <a:avLst/>
            <a:gdLst>
              <a:gd name="connsiteX0" fmla="*/ 0 w 2481943"/>
              <a:gd name="connsiteY0" fmla="*/ 0 h 478972"/>
              <a:gd name="connsiteX1" fmla="*/ 667658 w 2481943"/>
              <a:gd name="connsiteY1" fmla="*/ 14515 h 478972"/>
              <a:gd name="connsiteX2" fmla="*/ 957943 w 2481943"/>
              <a:gd name="connsiteY2" fmla="*/ 43543 h 478972"/>
              <a:gd name="connsiteX3" fmla="*/ 1146629 w 2481943"/>
              <a:gd name="connsiteY3" fmla="*/ 58057 h 478972"/>
              <a:gd name="connsiteX4" fmla="*/ 1219200 w 2481943"/>
              <a:gd name="connsiteY4" fmla="*/ 72572 h 478972"/>
              <a:gd name="connsiteX5" fmla="*/ 1364343 w 2481943"/>
              <a:gd name="connsiteY5" fmla="*/ 87086 h 478972"/>
              <a:gd name="connsiteX6" fmla="*/ 1451429 w 2481943"/>
              <a:gd name="connsiteY6" fmla="*/ 116115 h 478972"/>
              <a:gd name="connsiteX7" fmla="*/ 1553029 w 2481943"/>
              <a:gd name="connsiteY7" fmla="*/ 145143 h 478972"/>
              <a:gd name="connsiteX8" fmla="*/ 1640115 w 2481943"/>
              <a:gd name="connsiteY8" fmla="*/ 174172 h 478972"/>
              <a:gd name="connsiteX9" fmla="*/ 1683658 w 2481943"/>
              <a:gd name="connsiteY9" fmla="*/ 188686 h 478972"/>
              <a:gd name="connsiteX10" fmla="*/ 1828800 w 2481943"/>
              <a:gd name="connsiteY10" fmla="*/ 217715 h 478972"/>
              <a:gd name="connsiteX11" fmla="*/ 2090058 w 2481943"/>
              <a:gd name="connsiteY11" fmla="*/ 304800 h 478972"/>
              <a:gd name="connsiteX12" fmla="*/ 2177143 w 2481943"/>
              <a:gd name="connsiteY12" fmla="*/ 333829 h 478972"/>
              <a:gd name="connsiteX13" fmla="*/ 2220686 w 2481943"/>
              <a:gd name="connsiteY13" fmla="*/ 348343 h 478972"/>
              <a:gd name="connsiteX14" fmla="*/ 2278743 w 2481943"/>
              <a:gd name="connsiteY14" fmla="*/ 362857 h 478972"/>
              <a:gd name="connsiteX15" fmla="*/ 2365829 w 2481943"/>
              <a:gd name="connsiteY15" fmla="*/ 420915 h 478972"/>
              <a:gd name="connsiteX16" fmla="*/ 2409372 w 2481943"/>
              <a:gd name="connsiteY16" fmla="*/ 449943 h 478972"/>
              <a:gd name="connsiteX17" fmla="*/ 2452915 w 2481943"/>
              <a:gd name="connsiteY17" fmla="*/ 478972 h 478972"/>
              <a:gd name="connsiteX18" fmla="*/ 2481943 w 2481943"/>
              <a:gd name="connsiteY18" fmla="*/ 47897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1943" h="478972">
                <a:moveTo>
                  <a:pt x="0" y="0"/>
                </a:moveTo>
                <a:lnTo>
                  <a:pt x="667658" y="14515"/>
                </a:lnTo>
                <a:cubicBezTo>
                  <a:pt x="748771" y="17361"/>
                  <a:pt x="874366" y="35945"/>
                  <a:pt x="957943" y="43543"/>
                </a:cubicBezTo>
                <a:cubicBezTo>
                  <a:pt x="1020765" y="49254"/>
                  <a:pt x="1083734" y="53219"/>
                  <a:pt x="1146629" y="58057"/>
                </a:cubicBezTo>
                <a:cubicBezTo>
                  <a:pt x="1170819" y="62895"/>
                  <a:pt x="1194747" y="69312"/>
                  <a:pt x="1219200" y="72572"/>
                </a:cubicBezTo>
                <a:cubicBezTo>
                  <a:pt x="1267396" y="78998"/>
                  <a:pt x="1316554" y="78125"/>
                  <a:pt x="1364343" y="87086"/>
                </a:cubicBezTo>
                <a:cubicBezTo>
                  <a:pt x="1394418" y="92725"/>
                  <a:pt x="1422400" y="106439"/>
                  <a:pt x="1451429" y="116115"/>
                </a:cubicBezTo>
                <a:cubicBezTo>
                  <a:pt x="1597760" y="164892"/>
                  <a:pt x="1370785" y="90470"/>
                  <a:pt x="1553029" y="145143"/>
                </a:cubicBezTo>
                <a:cubicBezTo>
                  <a:pt x="1582337" y="153936"/>
                  <a:pt x="1611086" y="164496"/>
                  <a:pt x="1640115" y="174172"/>
                </a:cubicBezTo>
                <a:cubicBezTo>
                  <a:pt x="1654629" y="179010"/>
                  <a:pt x="1668656" y="185685"/>
                  <a:pt x="1683658" y="188686"/>
                </a:cubicBezTo>
                <a:cubicBezTo>
                  <a:pt x="1732039" y="198362"/>
                  <a:pt x="1781993" y="202113"/>
                  <a:pt x="1828800" y="217715"/>
                </a:cubicBezTo>
                <a:lnTo>
                  <a:pt x="2090058" y="304800"/>
                </a:lnTo>
                <a:lnTo>
                  <a:pt x="2177143" y="333829"/>
                </a:lnTo>
                <a:cubicBezTo>
                  <a:pt x="2191657" y="338667"/>
                  <a:pt x="2205843" y="344632"/>
                  <a:pt x="2220686" y="348343"/>
                </a:cubicBezTo>
                <a:lnTo>
                  <a:pt x="2278743" y="362857"/>
                </a:lnTo>
                <a:lnTo>
                  <a:pt x="2365829" y="420915"/>
                </a:lnTo>
                <a:lnTo>
                  <a:pt x="2409372" y="449943"/>
                </a:lnTo>
                <a:cubicBezTo>
                  <a:pt x="2423886" y="459619"/>
                  <a:pt x="2435471" y="478972"/>
                  <a:pt x="2452915" y="478972"/>
                </a:cubicBezTo>
                <a:lnTo>
                  <a:pt x="2481943" y="478972"/>
                </a:lnTo>
              </a:path>
            </a:pathLst>
          </a:cu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2175024" y="3861049"/>
            <a:ext cx="1028824" cy="792088"/>
          </a:xfrm>
          <a:custGeom>
            <a:avLst/>
            <a:gdLst>
              <a:gd name="connsiteX0" fmla="*/ 0 w 812800"/>
              <a:gd name="connsiteY0" fmla="*/ 0 h 799815"/>
              <a:gd name="connsiteX1" fmla="*/ 29029 w 812800"/>
              <a:gd name="connsiteY1" fmla="*/ 116114 h 799815"/>
              <a:gd name="connsiteX2" fmla="*/ 43543 w 812800"/>
              <a:gd name="connsiteY2" fmla="*/ 159657 h 799815"/>
              <a:gd name="connsiteX3" fmla="*/ 58058 w 812800"/>
              <a:gd name="connsiteY3" fmla="*/ 217714 h 799815"/>
              <a:gd name="connsiteX4" fmla="*/ 217715 w 812800"/>
              <a:gd name="connsiteY4" fmla="*/ 391885 h 799815"/>
              <a:gd name="connsiteX5" fmla="*/ 275772 w 812800"/>
              <a:gd name="connsiteY5" fmla="*/ 420914 h 799815"/>
              <a:gd name="connsiteX6" fmla="*/ 377372 w 812800"/>
              <a:gd name="connsiteY6" fmla="*/ 551543 h 799815"/>
              <a:gd name="connsiteX7" fmla="*/ 420915 w 812800"/>
              <a:gd name="connsiteY7" fmla="*/ 595085 h 799815"/>
              <a:gd name="connsiteX8" fmla="*/ 566058 w 812800"/>
              <a:gd name="connsiteY8" fmla="*/ 696685 h 799815"/>
              <a:gd name="connsiteX9" fmla="*/ 667658 w 812800"/>
              <a:gd name="connsiteY9" fmla="*/ 754743 h 799815"/>
              <a:gd name="connsiteX10" fmla="*/ 754743 w 812800"/>
              <a:gd name="connsiteY10" fmla="*/ 783771 h 799815"/>
              <a:gd name="connsiteX11" fmla="*/ 812800 w 812800"/>
              <a:gd name="connsiteY11" fmla="*/ 798285 h 7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800" h="799815">
                <a:moveTo>
                  <a:pt x="0" y="0"/>
                </a:moveTo>
                <a:cubicBezTo>
                  <a:pt x="9676" y="38705"/>
                  <a:pt x="18532" y="77624"/>
                  <a:pt x="29029" y="116114"/>
                </a:cubicBezTo>
                <a:cubicBezTo>
                  <a:pt x="33055" y="130874"/>
                  <a:pt x="39340" y="144946"/>
                  <a:pt x="43543" y="159657"/>
                </a:cubicBezTo>
                <a:cubicBezTo>
                  <a:pt x="49023" y="178837"/>
                  <a:pt x="49137" y="199872"/>
                  <a:pt x="58058" y="217714"/>
                </a:cubicBezTo>
                <a:cubicBezTo>
                  <a:pt x="80870" y="263338"/>
                  <a:pt x="205715" y="385885"/>
                  <a:pt x="217715" y="391885"/>
                </a:cubicBezTo>
                <a:cubicBezTo>
                  <a:pt x="237067" y="401561"/>
                  <a:pt x="258166" y="408338"/>
                  <a:pt x="275772" y="420914"/>
                </a:cubicBezTo>
                <a:cubicBezTo>
                  <a:pt x="347277" y="471990"/>
                  <a:pt x="302332" y="476505"/>
                  <a:pt x="377372" y="551543"/>
                </a:cubicBezTo>
                <a:cubicBezTo>
                  <a:pt x="391886" y="566057"/>
                  <a:pt x="405330" y="581727"/>
                  <a:pt x="420915" y="595085"/>
                </a:cubicBezTo>
                <a:cubicBezTo>
                  <a:pt x="458531" y="627327"/>
                  <a:pt x="528577" y="671698"/>
                  <a:pt x="566058" y="696685"/>
                </a:cubicBezTo>
                <a:cubicBezTo>
                  <a:pt x="605338" y="722872"/>
                  <a:pt x="621615" y="736326"/>
                  <a:pt x="667658" y="754743"/>
                </a:cubicBezTo>
                <a:cubicBezTo>
                  <a:pt x="696068" y="766107"/>
                  <a:pt x="725715" y="774095"/>
                  <a:pt x="754743" y="783771"/>
                </a:cubicBezTo>
                <a:cubicBezTo>
                  <a:pt x="802875" y="799815"/>
                  <a:pt x="782987" y="798285"/>
                  <a:pt x="812800" y="798285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3557301" y="3501008"/>
            <a:ext cx="438635" cy="827314"/>
          </a:xfrm>
          <a:custGeom>
            <a:avLst/>
            <a:gdLst>
              <a:gd name="connsiteX0" fmla="*/ 438635 w 438635"/>
              <a:gd name="connsiteY0" fmla="*/ 0 h 827314"/>
              <a:gd name="connsiteX1" fmla="*/ 322521 w 438635"/>
              <a:gd name="connsiteY1" fmla="*/ 29028 h 827314"/>
              <a:gd name="connsiteX2" fmla="*/ 278978 w 438635"/>
              <a:gd name="connsiteY2" fmla="*/ 72571 h 827314"/>
              <a:gd name="connsiteX3" fmla="*/ 220921 w 438635"/>
              <a:gd name="connsiteY3" fmla="*/ 159657 h 827314"/>
              <a:gd name="connsiteX4" fmla="*/ 177378 w 438635"/>
              <a:gd name="connsiteY4" fmla="*/ 188685 h 827314"/>
              <a:gd name="connsiteX5" fmla="*/ 133835 w 438635"/>
              <a:gd name="connsiteY5" fmla="*/ 275771 h 827314"/>
              <a:gd name="connsiteX6" fmla="*/ 104806 w 438635"/>
              <a:gd name="connsiteY6" fmla="*/ 362857 h 827314"/>
              <a:gd name="connsiteX7" fmla="*/ 61264 w 438635"/>
              <a:gd name="connsiteY7" fmla="*/ 449942 h 827314"/>
              <a:gd name="connsiteX8" fmla="*/ 46749 w 438635"/>
              <a:gd name="connsiteY8" fmla="*/ 522514 h 827314"/>
              <a:gd name="connsiteX9" fmla="*/ 17721 w 438635"/>
              <a:gd name="connsiteY9" fmla="*/ 609600 h 827314"/>
              <a:gd name="connsiteX10" fmla="*/ 3206 w 438635"/>
              <a:gd name="connsiteY10" fmla="*/ 827314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635" h="827314">
                <a:moveTo>
                  <a:pt x="438635" y="0"/>
                </a:moveTo>
                <a:cubicBezTo>
                  <a:pt x="428168" y="2093"/>
                  <a:pt x="341648" y="16277"/>
                  <a:pt x="322521" y="29028"/>
                </a:cubicBezTo>
                <a:cubicBezTo>
                  <a:pt x="305442" y="40414"/>
                  <a:pt x="291580" y="56368"/>
                  <a:pt x="278978" y="72571"/>
                </a:cubicBezTo>
                <a:cubicBezTo>
                  <a:pt x="257559" y="100110"/>
                  <a:pt x="249950" y="140305"/>
                  <a:pt x="220921" y="159657"/>
                </a:cubicBezTo>
                <a:lnTo>
                  <a:pt x="177378" y="188685"/>
                </a:lnTo>
                <a:cubicBezTo>
                  <a:pt x="124449" y="347475"/>
                  <a:pt x="208861" y="106964"/>
                  <a:pt x="133835" y="275771"/>
                </a:cubicBezTo>
                <a:cubicBezTo>
                  <a:pt x="121407" y="303733"/>
                  <a:pt x="121779" y="337397"/>
                  <a:pt x="104806" y="362857"/>
                </a:cubicBezTo>
                <a:cubicBezTo>
                  <a:pt x="76427" y="405427"/>
                  <a:pt x="73282" y="401869"/>
                  <a:pt x="61264" y="449942"/>
                </a:cubicBezTo>
                <a:cubicBezTo>
                  <a:pt x="55281" y="473875"/>
                  <a:pt x="53240" y="498713"/>
                  <a:pt x="46749" y="522514"/>
                </a:cubicBezTo>
                <a:cubicBezTo>
                  <a:pt x="38698" y="552035"/>
                  <a:pt x="17721" y="609600"/>
                  <a:pt x="17721" y="609600"/>
                </a:cubicBezTo>
                <a:cubicBezTo>
                  <a:pt x="0" y="769079"/>
                  <a:pt x="3206" y="696417"/>
                  <a:pt x="3206" y="827314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2768983" y="3789040"/>
            <a:ext cx="362857" cy="682171"/>
          </a:xfrm>
          <a:custGeom>
            <a:avLst/>
            <a:gdLst>
              <a:gd name="connsiteX0" fmla="*/ 0 w 362857"/>
              <a:gd name="connsiteY0" fmla="*/ 0 h 682171"/>
              <a:gd name="connsiteX1" fmla="*/ 14514 w 362857"/>
              <a:gd name="connsiteY1" fmla="*/ 101600 h 682171"/>
              <a:gd name="connsiteX2" fmla="*/ 101600 w 362857"/>
              <a:gd name="connsiteY2" fmla="*/ 232228 h 682171"/>
              <a:gd name="connsiteX3" fmla="*/ 130628 w 362857"/>
              <a:gd name="connsiteY3" fmla="*/ 275771 h 682171"/>
              <a:gd name="connsiteX4" fmla="*/ 159657 w 362857"/>
              <a:gd name="connsiteY4" fmla="*/ 319314 h 682171"/>
              <a:gd name="connsiteX5" fmla="*/ 203200 w 362857"/>
              <a:gd name="connsiteY5" fmla="*/ 406400 h 682171"/>
              <a:gd name="connsiteX6" fmla="*/ 261257 w 362857"/>
              <a:gd name="connsiteY6" fmla="*/ 537028 h 682171"/>
              <a:gd name="connsiteX7" fmla="*/ 304800 w 362857"/>
              <a:gd name="connsiteY7" fmla="*/ 551543 h 682171"/>
              <a:gd name="connsiteX8" fmla="*/ 333828 w 362857"/>
              <a:gd name="connsiteY8" fmla="*/ 638628 h 682171"/>
              <a:gd name="connsiteX9" fmla="*/ 362857 w 362857"/>
              <a:gd name="connsiteY9" fmla="*/ 682171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857" h="682171">
                <a:moveTo>
                  <a:pt x="0" y="0"/>
                </a:moveTo>
                <a:cubicBezTo>
                  <a:pt x="4838" y="33867"/>
                  <a:pt x="2233" y="69670"/>
                  <a:pt x="14514" y="101600"/>
                </a:cubicBezTo>
                <a:cubicBezTo>
                  <a:pt x="14519" y="101613"/>
                  <a:pt x="87082" y="210451"/>
                  <a:pt x="101600" y="232228"/>
                </a:cubicBezTo>
                <a:lnTo>
                  <a:pt x="130628" y="275771"/>
                </a:lnTo>
                <a:lnTo>
                  <a:pt x="159657" y="319314"/>
                </a:lnTo>
                <a:cubicBezTo>
                  <a:pt x="212589" y="478114"/>
                  <a:pt x="128170" y="237581"/>
                  <a:pt x="203200" y="406400"/>
                </a:cubicBezTo>
                <a:cubicBezTo>
                  <a:pt x="216660" y="436685"/>
                  <a:pt x="227274" y="509842"/>
                  <a:pt x="261257" y="537028"/>
                </a:cubicBezTo>
                <a:cubicBezTo>
                  <a:pt x="273204" y="546585"/>
                  <a:pt x="290286" y="546705"/>
                  <a:pt x="304800" y="551543"/>
                </a:cubicBezTo>
                <a:cubicBezTo>
                  <a:pt x="314476" y="580571"/>
                  <a:pt x="316855" y="613169"/>
                  <a:pt x="333828" y="638628"/>
                </a:cubicBezTo>
                <a:lnTo>
                  <a:pt x="362857" y="682171"/>
                </a:lnTo>
              </a:path>
            </a:pathLst>
          </a:cu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5631408" y="5013176"/>
            <a:ext cx="812800" cy="424823"/>
          </a:xfrm>
          <a:custGeom>
            <a:avLst/>
            <a:gdLst>
              <a:gd name="connsiteX0" fmla="*/ 812800 w 812800"/>
              <a:gd name="connsiteY0" fmla="*/ 391885 h 424823"/>
              <a:gd name="connsiteX1" fmla="*/ 275771 w 812800"/>
              <a:gd name="connsiteY1" fmla="*/ 348343 h 424823"/>
              <a:gd name="connsiteX2" fmla="*/ 232228 w 812800"/>
              <a:gd name="connsiteY2" fmla="*/ 333828 h 424823"/>
              <a:gd name="connsiteX3" fmla="*/ 188686 w 812800"/>
              <a:gd name="connsiteY3" fmla="*/ 304800 h 424823"/>
              <a:gd name="connsiteX4" fmla="*/ 130628 w 812800"/>
              <a:gd name="connsiteY4" fmla="*/ 217714 h 424823"/>
              <a:gd name="connsiteX5" fmla="*/ 116114 w 812800"/>
              <a:gd name="connsiteY5" fmla="*/ 174171 h 424823"/>
              <a:gd name="connsiteX6" fmla="*/ 43543 w 812800"/>
              <a:gd name="connsiteY6" fmla="*/ 87085 h 424823"/>
              <a:gd name="connsiteX7" fmla="*/ 29028 w 812800"/>
              <a:gd name="connsiteY7" fmla="*/ 43543 h 424823"/>
              <a:gd name="connsiteX8" fmla="*/ 0 w 812800"/>
              <a:gd name="connsiteY8" fmla="*/ 0 h 42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" h="424823">
                <a:moveTo>
                  <a:pt x="812800" y="391885"/>
                </a:moveTo>
                <a:cubicBezTo>
                  <a:pt x="332303" y="376385"/>
                  <a:pt x="505210" y="424823"/>
                  <a:pt x="275771" y="348343"/>
                </a:cubicBezTo>
                <a:cubicBezTo>
                  <a:pt x="261257" y="343505"/>
                  <a:pt x="244958" y="342315"/>
                  <a:pt x="232228" y="333828"/>
                </a:cubicBezTo>
                <a:lnTo>
                  <a:pt x="188686" y="304800"/>
                </a:lnTo>
                <a:cubicBezTo>
                  <a:pt x="169333" y="275771"/>
                  <a:pt x="141660" y="250812"/>
                  <a:pt x="130628" y="217714"/>
                </a:cubicBezTo>
                <a:cubicBezTo>
                  <a:pt x="125790" y="203200"/>
                  <a:pt x="122956" y="187855"/>
                  <a:pt x="116114" y="174171"/>
                </a:cubicBezTo>
                <a:cubicBezTo>
                  <a:pt x="95907" y="133755"/>
                  <a:pt x="75644" y="119186"/>
                  <a:pt x="43543" y="87085"/>
                </a:cubicBezTo>
                <a:cubicBezTo>
                  <a:pt x="38705" y="72571"/>
                  <a:pt x="35870" y="57227"/>
                  <a:pt x="29028" y="43543"/>
                </a:cubicBezTo>
                <a:cubicBezTo>
                  <a:pt x="21227" y="27941"/>
                  <a:pt x="0" y="0"/>
                  <a:pt x="0" y="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1647465" y="4437112"/>
            <a:ext cx="3644615" cy="977878"/>
          </a:xfrm>
          <a:custGeom>
            <a:avLst/>
            <a:gdLst>
              <a:gd name="connsiteX0" fmla="*/ 0 w 3644615"/>
              <a:gd name="connsiteY0" fmla="*/ 4007 h 977878"/>
              <a:gd name="connsiteX1" fmla="*/ 188685 w 3644615"/>
              <a:gd name="connsiteY1" fmla="*/ 33036 h 977878"/>
              <a:gd name="connsiteX2" fmla="*/ 304800 w 3644615"/>
              <a:gd name="connsiteY2" fmla="*/ 62065 h 977878"/>
              <a:gd name="connsiteX3" fmla="*/ 420914 w 3644615"/>
              <a:gd name="connsiteY3" fmla="*/ 105607 h 977878"/>
              <a:gd name="connsiteX4" fmla="*/ 508000 w 3644615"/>
              <a:gd name="connsiteY4" fmla="*/ 149150 h 977878"/>
              <a:gd name="connsiteX5" fmla="*/ 624114 w 3644615"/>
              <a:gd name="connsiteY5" fmla="*/ 192693 h 977878"/>
              <a:gd name="connsiteX6" fmla="*/ 725714 w 3644615"/>
              <a:gd name="connsiteY6" fmla="*/ 236236 h 977878"/>
              <a:gd name="connsiteX7" fmla="*/ 870857 w 3644615"/>
              <a:gd name="connsiteY7" fmla="*/ 279779 h 977878"/>
              <a:gd name="connsiteX8" fmla="*/ 1001485 w 3644615"/>
              <a:gd name="connsiteY8" fmla="*/ 323322 h 977878"/>
              <a:gd name="connsiteX9" fmla="*/ 1088571 w 3644615"/>
              <a:gd name="connsiteY9" fmla="*/ 352350 h 977878"/>
              <a:gd name="connsiteX10" fmla="*/ 1219200 w 3644615"/>
              <a:gd name="connsiteY10" fmla="*/ 410407 h 977878"/>
              <a:gd name="connsiteX11" fmla="*/ 1349828 w 3644615"/>
              <a:gd name="connsiteY11" fmla="*/ 453950 h 977878"/>
              <a:gd name="connsiteX12" fmla="*/ 1451428 w 3644615"/>
              <a:gd name="connsiteY12" fmla="*/ 512007 h 977878"/>
              <a:gd name="connsiteX13" fmla="*/ 1524000 w 3644615"/>
              <a:gd name="connsiteY13" fmla="*/ 526522 h 977878"/>
              <a:gd name="connsiteX14" fmla="*/ 1669143 w 3644615"/>
              <a:gd name="connsiteY14" fmla="*/ 584579 h 977878"/>
              <a:gd name="connsiteX15" fmla="*/ 1756228 w 3644615"/>
              <a:gd name="connsiteY15" fmla="*/ 613607 h 977878"/>
              <a:gd name="connsiteX16" fmla="*/ 1814285 w 3644615"/>
              <a:gd name="connsiteY16" fmla="*/ 628122 h 977878"/>
              <a:gd name="connsiteX17" fmla="*/ 1930400 w 3644615"/>
              <a:gd name="connsiteY17" fmla="*/ 686179 h 977878"/>
              <a:gd name="connsiteX18" fmla="*/ 2032000 w 3644615"/>
              <a:gd name="connsiteY18" fmla="*/ 715207 h 977878"/>
              <a:gd name="connsiteX19" fmla="*/ 2104571 w 3644615"/>
              <a:gd name="connsiteY19" fmla="*/ 758750 h 977878"/>
              <a:gd name="connsiteX20" fmla="*/ 2148114 w 3644615"/>
              <a:gd name="connsiteY20" fmla="*/ 787779 h 977878"/>
              <a:gd name="connsiteX21" fmla="*/ 2220685 w 3644615"/>
              <a:gd name="connsiteY21" fmla="*/ 802293 h 977878"/>
              <a:gd name="connsiteX22" fmla="*/ 2307771 w 3644615"/>
              <a:gd name="connsiteY22" fmla="*/ 845836 h 977878"/>
              <a:gd name="connsiteX23" fmla="*/ 2351314 w 3644615"/>
              <a:gd name="connsiteY23" fmla="*/ 874865 h 977878"/>
              <a:gd name="connsiteX24" fmla="*/ 2452914 w 3644615"/>
              <a:gd name="connsiteY24" fmla="*/ 903893 h 977878"/>
              <a:gd name="connsiteX25" fmla="*/ 2598057 w 3644615"/>
              <a:gd name="connsiteY25" fmla="*/ 947436 h 977878"/>
              <a:gd name="connsiteX26" fmla="*/ 2801257 w 3644615"/>
              <a:gd name="connsiteY26" fmla="*/ 961950 h 977878"/>
              <a:gd name="connsiteX27" fmla="*/ 2859314 w 3644615"/>
              <a:gd name="connsiteY27" fmla="*/ 976465 h 977878"/>
              <a:gd name="connsiteX28" fmla="*/ 3149600 w 3644615"/>
              <a:gd name="connsiteY28" fmla="*/ 961950 h 977878"/>
              <a:gd name="connsiteX29" fmla="*/ 3207657 w 3644615"/>
              <a:gd name="connsiteY29" fmla="*/ 918407 h 977878"/>
              <a:gd name="connsiteX30" fmla="*/ 3251200 w 3644615"/>
              <a:gd name="connsiteY30" fmla="*/ 889379 h 977878"/>
              <a:gd name="connsiteX31" fmla="*/ 3352800 w 3644615"/>
              <a:gd name="connsiteY31" fmla="*/ 787779 h 977878"/>
              <a:gd name="connsiteX32" fmla="*/ 3439885 w 3644615"/>
              <a:gd name="connsiteY32" fmla="*/ 729722 h 977878"/>
              <a:gd name="connsiteX33" fmla="*/ 3512457 w 3644615"/>
              <a:gd name="connsiteY33" fmla="*/ 628122 h 977878"/>
              <a:gd name="connsiteX34" fmla="*/ 3570514 w 3644615"/>
              <a:gd name="connsiteY34" fmla="*/ 541036 h 977878"/>
              <a:gd name="connsiteX35" fmla="*/ 3585028 w 3644615"/>
              <a:gd name="connsiteY35" fmla="*/ 482979 h 977878"/>
              <a:gd name="connsiteX36" fmla="*/ 3628571 w 3644615"/>
              <a:gd name="connsiteY36" fmla="*/ 439436 h 977878"/>
              <a:gd name="connsiteX37" fmla="*/ 3643085 w 3644615"/>
              <a:gd name="connsiteY37" fmla="*/ 381379 h 9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644615" h="977878">
                <a:moveTo>
                  <a:pt x="0" y="4007"/>
                </a:moveTo>
                <a:cubicBezTo>
                  <a:pt x="260359" y="30044"/>
                  <a:pt x="67553" y="0"/>
                  <a:pt x="188685" y="33036"/>
                </a:cubicBezTo>
                <a:cubicBezTo>
                  <a:pt x="227175" y="43533"/>
                  <a:pt x="269116" y="44223"/>
                  <a:pt x="304800" y="62065"/>
                </a:cubicBezTo>
                <a:cubicBezTo>
                  <a:pt x="380699" y="100014"/>
                  <a:pt x="341866" y="85845"/>
                  <a:pt x="420914" y="105607"/>
                </a:cubicBezTo>
                <a:cubicBezTo>
                  <a:pt x="504595" y="161395"/>
                  <a:pt x="423870" y="113094"/>
                  <a:pt x="508000" y="149150"/>
                </a:cubicBezTo>
                <a:cubicBezTo>
                  <a:pt x="614261" y="194690"/>
                  <a:pt x="517074" y="165934"/>
                  <a:pt x="624114" y="192693"/>
                </a:cubicBezTo>
                <a:cubicBezTo>
                  <a:pt x="693197" y="238749"/>
                  <a:pt x="640508" y="210674"/>
                  <a:pt x="725714" y="236236"/>
                </a:cubicBezTo>
                <a:cubicBezTo>
                  <a:pt x="902397" y="289241"/>
                  <a:pt x="737042" y="246326"/>
                  <a:pt x="870857" y="279779"/>
                </a:cubicBezTo>
                <a:cubicBezTo>
                  <a:pt x="951249" y="333373"/>
                  <a:pt x="876336" y="292035"/>
                  <a:pt x="1001485" y="323322"/>
                </a:cubicBezTo>
                <a:cubicBezTo>
                  <a:pt x="1031170" y="330743"/>
                  <a:pt x="1088571" y="352350"/>
                  <a:pt x="1088571" y="352350"/>
                </a:cubicBezTo>
                <a:cubicBezTo>
                  <a:pt x="1216661" y="437744"/>
                  <a:pt x="1011919" y="306765"/>
                  <a:pt x="1219200" y="410407"/>
                </a:cubicBezTo>
                <a:cubicBezTo>
                  <a:pt x="1299322" y="450469"/>
                  <a:pt x="1256041" y="435193"/>
                  <a:pt x="1349828" y="453950"/>
                </a:cubicBezTo>
                <a:cubicBezTo>
                  <a:pt x="1381682" y="475186"/>
                  <a:pt x="1414595" y="499729"/>
                  <a:pt x="1451428" y="512007"/>
                </a:cubicBezTo>
                <a:cubicBezTo>
                  <a:pt x="1474832" y="519808"/>
                  <a:pt x="1499809" y="521684"/>
                  <a:pt x="1524000" y="526522"/>
                </a:cubicBezTo>
                <a:cubicBezTo>
                  <a:pt x="1609425" y="569234"/>
                  <a:pt x="1561532" y="548708"/>
                  <a:pt x="1669143" y="584579"/>
                </a:cubicBezTo>
                <a:lnTo>
                  <a:pt x="1756228" y="613607"/>
                </a:lnTo>
                <a:cubicBezTo>
                  <a:pt x="1775580" y="618445"/>
                  <a:pt x="1795871" y="620450"/>
                  <a:pt x="1814285" y="628122"/>
                </a:cubicBezTo>
                <a:cubicBezTo>
                  <a:pt x="1854230" y="644766"/>
                  <a:pt x="1889347" y="672495"/>
                  <a:pt x="1930400" y="686179"/>
                </a:cubicBezTo>
                <a:cubicBezTo>
                  <a:pt x="1992867" y="707001"/>
                  <a:pt x="1959100" y="696982"/>
                  <a:pt x="2032000" y="715207"/>
                </a:cubicBezTo>
                <a:cubicBezTo>
                  <a:pt x="2056190" y="729721"/>
                  <a:pt x="2080649" y="743798"/>
                  <a:pt x="2104571" y="758750"/>
                </a:cubicBezTo>
                <a:cubicBezTo>
                  <a:pt x="2119364" y="767995"/>
                  <a:pt x="2131781" y="781654"/>
                  <a:pt x="2148114" y="787779"/>
                </a:cubicBezTo>
                <a:cubicBezTo>
                  <a:pt x="2171213" y="796441"/>
                  <a:pt x="2196495" y="797455"/>
                  <a:pt x="2220685" y="802293"/>
                </a:cubicBezTo>
                <a:cubicBezTo>
                  <a:pt x="2345474" y="885486"/>
                  <a:pt x="2187587" y="785744"/>
                  <a:pt x="2307771" y="845836"/>
                </a:cubicBezTo>
                <a:cubicBezTo>
                  <a:pt x="2323373" y="853637"/>
                  <a:pt x="2335712" y="867064"/>
                  <a:pt x="2351314" y="874865"/>
                </a:cubicBezTo>
                <a:cubicBezTo>
                  <a:pt x="2375702" y="887059"/>
                  <a:pt x="2429663" y="896918"/>
                  <a:pt x="2452914" y="903893"/>
                </a:cubicBezTo>
                <a:cubicBezTo>
                  <a:pt x="2478672" y="911620"/>
                  <a:pt x="2562632" y="943500"/>
                  <a:pt x="2598057" y="947436"/>
                </a:cubicBezTo>
                <a:cubicBezTo>
                  <a:pt x="2665548" y="954935"/>
                  <a:pt x="2733524" y="957112"/>
                  <a:pt x="2801257" y="961950"/>
                </a:cubicBezTo>
                <a:cubicBezTo>
                  <a:pt x="2820609" y="966788"/>
                  <a:pt x="2839366" y="976465"/>
                  <a:pt x="2859314" y="976465"/>
                </a:cubicBezTo>
                <a:cubicBezTo>
                  <a:pt x="2956197" y="976465"/>
                  <a:pt x="3054035" y="977878"/>
                  <a:pt x="3149600" y="961950"/>
                </a:cubicBezTo>
                <a:cubicBezTo>
                  <a:pt x="3173461" y="957973"/>
                  <a:pt x="3187972" y="932467"/>
                  <a:pt x="3207657" y="918407"/>
                </a:cubicBezTo>
                <a:cubicBezTo>
                  <a:pt x="3221852" y="908268"/>
                  <a:pt x="3238234" y="901048"/>
                  <a:pt x="3251200" y="889379"/>
                </a:cubicBezTo>
                <a:cubicBezTo>
                  <a:pt x="3286800" y="857339"/>
                  <a:pt x="3312949" y="814346"/>
                  <a:pt x="3352800" y="787779"/>
                </a:cubicBezTo>
                <a:cubicBezTo>
                  <a:pt x="3381828" y="768427"/>
                  <a:pt x="3415216" y="754391"/>
                  <a:pt x="3439885" y="729722"/>
                </a:cubicBezTo>
                <a:cubicBezTo>
                  <a:pt x="3516850" y="652757"/>
                  <a:pt x="3455145" y="723641"/>
                  <a:pt x="3512457" y="628122"/>
                </a:cubicBezTo>
                <a:cubicBezTo>
                  <a:pt x="3530407" y="598206"/>
                  <a:pt x="3570514" y="541036"/>
                  <a:pt x="3570514" y="541036"/>
                </a:cubicBezTo>
                <a:cubicBezTo>
                  <a:pt x="3575352" y="521684"/>
                  <a:pt x="3575131" y="500299"/>
                  <a:pt x="3585028" y="482979"/>
                </a:cubicBezTo>
                <a:cubicBezTo>
                  <a:pt x="3595212" y="465157"/>
                  <a:pt x="3617185" y="456515"/>
                  <a:pt x="3628571" y="439436"/>
                </a:cubicBezTo>
                <a:cubicBezTo>
                  <a:pt x="3644615" y="415370"/>
                  <a:pt x="3643085" y="403582"/>
                  <a:pt x="3643085" y="381379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حر 11"/>
          <p:cNvSpPr/>
          <p:nvPr/>
        </p:nvSpPr>
        <p:spPr>
          <a:xfrm>
            <a:off x="1806397" y="4941168"/>
            <a:ext cx="3773715" cy="537029"/>
          </a:xfrm>
          <a:custGeom>
            <a:avLst/>
            <a:gdLst>
              <a:gd name="connsiteX0" fmla="*/ 0 w 3773715"/>
              <a:gd name="connsiteY0" fmla="*/ 377372 h 537029"/>
              <a:gd name="connsiteX1" fmla="*/ 1059543 w 3773715"/>
              <a:gd name="connsiteY1" fmla="*/ 406400 h 537029"/>
              <a:gd name="connsiteX2" fmla="*/ 1132115 w 3773715"/>
              <a:gd name="connsiteY2" fmla="*/ 420915 h 537029"/>
              <a:gd name="connsiteX3" fmla="*/ 1683657 w 3773715"/>
              <a:gd name="connsiteY3" fmla="*/ 435429 h 537029"/>
              <a:gd name="connsiteX4" fmla="*/ 1843315 w 3773715"/>
              <a:gd name="connsiteY4" fmla="*/ 449943 h 537029"/>
              <a:gd name="connsiteX5" fmla="*/ 1930400 w 3773715"/>
              <a:gd name="connsiteY5" fmla="*/ 464458 h 537029"/>
              <a:gd name="connsiteX6" fmla="*/ 2177143 w 3773715"/>
              <a:gd name="connsiteY6" fmla="*/ 478972 h 537029"/>
              <a:gd name="connsiteX7" fmla="*/ 2249715 w 3773715"/>
              <a:gd name="connsiteY7" fmla="*/ 493486 h 537029"/>
              <a:gd name="connsiteX8" fmla="*/ 2467429 w 3773715"/>
              <a:gd name="connsiteY8" fmla="*/ 522515 h 537029"/>
              <a:gd name="connsiteX9" fmla="*/ 2540000 w 3773715"/>
              <a:gd name="connsiteY9" fmla="*/ 537029 h 537029"/>
              <a:gd name="connsiteX10" fmla="*/ 3338286 w 3773715"/>
              <a:gd name="connsiteY10" fmla="*/ 522515 h 537029"/>
              <a:gd name="connsiteX11" fmla="*/ 3468915 w 3773715"/>
              <a:gd name="connsiteY11" fmla="*/ 435429 h 537029"/>
              <a:gd name="connsiteX12" fmla="*/ 3512457 w 3773715"/>
              <a:gd name="connsiteY12" fmla="*/ 406400 h 537029"/>
              <a:gd name="connsiteX13" fmla="*/ 3556000 w 3773715"/>
              <a:gd name="connsiteY13" fmla="*/ 377372 h 537029"/>
              <a:gd name="connsiteX14" fmla="*/ 3585029 w 3773715"/>
              <a:gd name="connsiteY14" fmla="*/ 333829 h 537029"/>
              <a:gd name="connsiteX15" fmla="*/ 3672115 w 3773715"/>
              <a:gd name="connsiteY15" fmla="*/ 246743 h 537029"/>
              <a:gd name="connsiteX16" fmla="*/ 3686629 w 3773715"/>
              <a:gd name="connsiteY16" fmla="*/ 203200 h 537029"/>
              <a:gd name="connsiteX17" fmla="*/ 3715657 w 3773715"/>
              <a:gd name="connsiteY17" fmla="*/ 159658 h 537029"/>
              <a:gd name="connsiteX18" fmla="*/ 3730172 w 3773715"/>
              <a:gd name="connsiteY18" fmla="*/ 58058 h 537029"/>
              <a:gd name="connsiteX19" fmla="*/ 3773715 w 3773715"/>
              <a:gd name="connsiteY19" fmla="*/ 0 h 53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3715" h="537029">
                <a:moveTo>
                  <a:pt x="0" y="377372"/>
                </a:moveTo>
                <a:lnTo>
                  <a:pt x="1059543" y="406400"/>
                </a:lnTo>
                <a:cubicBezTo>
                  <a:pt x="1084170" y="407849"/>
                  <a:pt x="1107472" y="419769"/>
                  <a:pt x="1132115" y="420915"/>
                </a:cubicBezTo>
                <a:cubicBezTo>
                  <a:pt x="1315827" y="429460"/>
                  <a:pt x="1499810" y="430591"/>
                  <a:pt x="1683657" y="435429"/>
                </a:cubicBezTo>
                <a:cubicBezTo>
                  <a:pt x="1736876" y="440267"/>
                  <a:pt x="1790242" y="443699"/>
                  <a:pt x="1843315" y="449943"/>
                </a:cubicBezTo>
                <a:cubicBezTo>
                  <a:pt x="1872542" y="453382"/>
                  <a:pt x="1901082" y="461909"/>
                  <a:pt x="1930400" y="464458"/>
                </a:cubicBezTo>
                <a:cubicBezTo>
                  <a:pt x="2012480" y="471596"/>
                  <a:pt x="2094895" y="474134"/>
                  <a:pt x="2177143" y="478972"/>
                </a:cubicBezTo>
                <a:cubicBezTo>
                  <a:pt x="2201334" y="483810"/>
                  <a:pt x="2225332" y="489735"/>
                  <a:pt x="2249715" y="493486"/>
                </a:cubicBezTo>
                <a:cubicBezTo>
                  <a:pt x="2440533" y="522842"/>
                  <a:pt x="2291468" y="493188"/>
                  <a:pt x="2467429" y="522515"/>
                </a:cubicBezTo>
                <a:cubicBezTo>
                  <a:pt x="2491763" y="526571"/>
                  <a:pt x="2515810" y="532191"/>
                  <a:pt x="2540000" y="537029"/>
                </a:cubicBezTo>
                <a:lnTo>
                  <a:pt x="3338286" y="522515"/>
                </a:lnTo>
                <a:cubicBezTo>
                  <a:pt x="3338287" y="522515"/>
                  <a:pt x="3447143" y="449944"/>
                  <a:pt x="3468915" y="435429"/>
                </a:cubicBezTo>
                <a:lnTo>
                  <a:pt x="3512457" y="406400"/>
                </a:lnTo>
                <a:lnTo>
                  <a:pt x="3556000" y="377372"/>
                </a:lnTo>
                <a:cubicBezTo>
                  <a:pt x="3565676" y="362858"/>
                  <a:pt x="3573440" y="346867"/>
                  <a:pt x="3585029" y="333829"/>
                </a:cubicBezTo>
                <a:cubicBezTo>
                  <a:pt x="3612303" y="303146"/>
                  <a:pt x="3672115" y="246743"/>
                  <a:pt x="3672115" y="246743"/>
                </a:cubicBezTo>
                <a:cubicBezTo>
                  <a:pt x="3676953" y="232229"/>
                  <a:pt x="3679787" y="216884"/>
                  <a:pt x="3686629" y="203200"/>
                </a:cubicBezTo>
                <a:cubicBezTo>
                  <a:pt x="3694430" y="187598"/>
                  <a:pt x="3710645" y="176366"/>
                  <a:pt x="3715657" y="159658"/>
                </a:cubicBezTo>
                <a:cubicBezTo>
                  <a:pt x="3725487" y="126890"/>
                  <a:pt x="3720342" y="90826"/>
                  <a:pt x="3730172" y="58058"/>
                </a:cubicBezTo>
                <a:cubicBezTo>
                  <a:pt x="3737206" y="34611"/>
                  <a:pt x="3756981" y="16734"/>
                  <a:pt x="3773715" y="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حر 12"/>
          <p:cNvSpPr/>
          <p:nvPr/>
        </p:nvSpPr>
        <p:spPr>
          <a:xfrm>
            <a:off x="4572000" y="5157192"/>
            <a:ext cx="2764769" cy="841828"/>
          </a:xfrm>
          <a:custGeom>
            <a:avLst/>
            <a:gdLst>
              <a:gd name="connsiteX0" fmla="*/ 2554514 w 2554514"/>
              <a:gd name="connsiteY0" fmla="*/ 188685 h 841828"/>
              <a:gd name="connsiteX1" fmla="*/ 2525486 w 2554514"/>
              <a:gd name="connsiteY1" fmla="*/ 261257 h 841828"/>
              <a:gd name="connsiteX2" fmla="*/ 2481943 w 2554514"/>
              <a:gd name="connsiteY2" fmla="*/ 304800 h 841828"/>
              <a:gd name="connsiteX3" fmla="*/ 2423886 w 2554514"/>
              <a:gd name="connsiteY3" fmla="*/ 377371 h 841828"/>
              <a:gd name="connsiteX4" fmla="*/ 2351314 w 2554514"/>
              <a:gd name="connsiteY4" fmla="*/ 435428 h 841828"/>
              <a:gd name="connsiteX5" fmla="*/ 2307771 w 2554514"/>
              <a:gd name="connsiteY5" fmla="*/ 493485 h 841828"/>
              <a:gd name="connsiteX6" fmla="*/ 2235200 w 2554514"/>
              <a:gd name="connsiteY6" fmla="*/ 551543 h 841828"/>
              <a:gd name="connsiteX7" fmla="*/ 2162628 w 2554514"/>
              <a:gd name="connsiteY7" fmla="*/ 624114 h 841828"/>
              <a:gd name="connsiteX8" fmla="*/ 2002971 w 2554514"/>
              <a:gd name="connsiteY8" fmla="*/ 711200 h 841828"/>
              <a:gd name="connsiteX9" fmla="*/ 1930400 w 2554514"/>
              <a:gd name="connsiteY9" fmla="*/ 754743 h 841828"/>
              <a:gd name="connsiteX10" fmla="*/ 1799771 w 2554514"/>
              <a:gd name="connsiteY10" fmla="*/ 783771 h 841828"/>
              <a:gd name="connsiteX11" fmla="*/ 1480457 w 2554514"/>
              <a:gd name="connsiteY11" fmla="*/ 812800 h 841828"/>
              <a:gd name="connsiteX12" fmla="*/ 1219200 w 2554514"/>
              <a:gd name="connsiteY12" fmla="*/ 841828 h 841828"/>
              <a:gd name="connsiteX13" fmla="*/ 1016000 w 2554514"/>
              <a:gd name="connsiteY13" fmla="*/ 827314 h 841828"/>
              <a:gd name="connsiteX14" fmla="*/ 870857 w 2554514"/>
              <a:gd name="connsiteY14" fmla="*/ 725714 h 841828"/>
              <a:gd name="connsiteX15" fmla="*/ 769257 w 2554514"/>
              <a:gd name="connsiteY15" fmla="*/ 653143 h 841828"/>
              <a:gd name="connsiteX16" fmla="*/ 725714 w 2554514"/>
              <a:gd name="connsiteY16" fmla="*/ 595085 h 841828"/>
              <a:gd name="connsiteX17" fmla="*/ 580571 w 2554514"/>
              <a:gd name="connsiteY17" fmla="*/ 478971 h 841828"/>
              <a:gd name="connsiteX18" fmla="*/ 522514 w 2554514"/>
              <a:gd name="connsiteY18" fmla="*/ 435428 h 841828"/>
              <a:gd name="connsiteX19" fmla="*/ 391886 w 2554514"/>
              <a:gd name="connsiteY19" fmla="*/ 304800 h 841828"/>
              <a:gd name="connsiteX20" fmla="*/ 362857 w 2554514"/>
              <a:gd name="connsiteY20" fmla="*/ 261257 h 841828"/>
              <a:gd name="connsiteX21" fmla="*/ 304800 w 2554514"/>
              <a:gd name="connsiteY21" fmla="*/ 217714 h 841828"/>
              <a:gd name="connsiteX22" fmla="*/ 261257 w 2554514"/>
              <a:gd name="connsiteY22" fmla="*/ 174171 h 841828"/>
              <a:gd name="connsiteX23" fmla="*/ 232228 w 2554514"/>
              <a:gd name="connsiteY23" fmla="*/ 130628 h 841828"/>
              <a:gd name="connsiteX24" fmla="*/ 174171 w 2554514"/>
              <a:gd name="connsiteY24" fmla="*/ 101600 h 841828"/>
              <a:gd name="connsiteX25" fmla="*/ 72571 w 2554514"/>
              <a:gd name="connsiteY25" fmla="*/ 43543 h 841828"/>
              <a:gd name="connsiteX26" fmla="*/ 0 w 2554514"/>
              <a:gd name="connsiteY26" fmla="*/ 0 h 84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54514" h="841828">
                <a:moveTo>
                  <a:pt x="2554514" y="188685"/>
                </a:moveTo>
                <a:cubicBezTo>
                  <a:pt x="2544838" y="212876"/>
                  <a:pt x="2539294" y="239163"/>
                  <a:pt x="2525486" y="261257"/>
                </a:cubicBezTo>
                <a:cubicBezTo>
                  <a:pt x="2514607" y="278663"/>
                  <a:pt x="2495460" y="289352"/>
                  <a:pt x="2481943" y="304800"/>
                </a:cubicBezTo>
                <a:cubicBezTo>
                  <a:pt x="2461543" y="328114"/>
                  <a:pt x="2445791" y="355466"/>
                  <a:pt x="2423886" y="377371"/>
                </a:cubicBezTo>
                <a:cubicBezTo>
                  <a:pt x="2401980" y="399276"/>
                  <a:pt x="2373220" y="413523"/>
                  <a:pt x="2351314" y="435428"/>
                </a:cubicBezTo>
                <a:cubicBezTo>
                  <a:pt x="2334209" y="452533"/>
                  <a:pt x="2324876" y="476380"/>
                  <a:pt x="2307771" y="493485"/>
                </a:cubicBezTo>
                <a:cubicBezTo>
                  <a:pt x="2285866" y="515391"/>
                  <a:pt x="2258226" y="530819"/>
                  <a:pt x="2235200" y="551543"/>
                </a:cubicBezTo>
                <a:cubicBezTo>
                  <a:pt x="2209772" y="574429"/>
                  <a:pt x="2189106" y="602451"/>
                  <a:pt x="2162628" y="624114"/>
                </a:cubicBezTo>
                <a:cubicBezTo>
                  <a:pt x="2061481" y="706871"/>
                  <a:pt x="2102248" y="661561"/>
                  <a:pt x="2002971" y="711200"/>
                </a:cubicBezTo>
                <a:cubicBezTo>
                  <a:pt x="1977739" y="723816"/>
                  <a:pt x="1956179" y="743286"/>
                  <a:pt x="1930400" y="754743"/>
                </a:cubicBezTo>
                <a:cubicBezTo>
                  <a:pt x="1912701" y="762609"/>
                  <a:pt x="1812394" y="780966"/>
                  <a:pt x="1799771" y="783771"/>
                </a:cubicBezTo>
                <a:cubicBezTo>
                  <a:pt x="1627026" y="822158"/>
                  <a:pt x="1893117" y="785289"/>
                  <a:pt x="1480457" y="812800"/>
                </a:cubicBezTo>
                <a:cubicBezTo>
                  <a:pt x="1310872" y="824106"/>
                  <a:pt x="1346621" y="820592"/>
                  <a:pt x="1219200" y="841828"/>
                </a:cubicBezTo>
                <a:cubicBezTo>
                  <a:pt x="1151467" y="836990"/>
                  <a:pt x="1082982" y="838478"/>
                  <a:pt x="1016000" y="827314"/>
                </a:cubicBezTo>
                <a:cubicBezTo>
                  <a:pt x="968851" y="819456"/>
                  <a:pt x="896490" y="745650"/>
                  <a:pt x="870857" y="725714"/>
                </a:cubicBezTo>
                <a:cubicBezTo>
                  <a:pt x="833778" y="696875"/>
                  <a:pt x="804394" y="688280"/>
                  <a:pt x="769257" y="653143"/>
                </a:cubicBezTo>
                <a:cubicBezTo>
                  <a:pt x="752152" y="636038"/>
                  <a:pt x="743489" y="611493"/>
                  <a:pt x="725714" y="595085"/>
                </a:cubicBezTo>
                <a:cubicBezTo>
                  <a:pt x="680187" y="553060"/>
                  <a:pt x="629290" y="517250"/>
                  <a:pt x="580571" y="478971"/>
                </a:cubicBezTo>
                <a:cubicBezTo>
                  <a:pt x="561550" y="464026"/>
                  <a:pt x="539619" y="452533"/>
                  <a:pt x="522514" y="435428"/>
                </a:cubicBezTo>
                <a:cubicBezTo>
                  <a:pt x="478971" y="391885"/>
                  <a:pt x="426044" y="356036"/>
                  <a:pt x="391886" y="304800"/>
                </a:cubicBezTo>
                <a:cubicBezTo>
                  <a:pt x="382210" y="290286"/>
                  <a:pt x="375192" y="273592"/>
                  <a:pt x="362857" y="261257"/>
                </a:cubicBezTo>
                <a:cubicBezTo>
                  <a:pt x="345752" y="244152"/>
                  <a:pt x="323167" y="233457"/>
                  <a:pt x="304800" y="217714"/>
                </a:cubicBezTo>
                <a:cubicBezTo>
                  <a:pt x="289215" y="204356"/>
                  <a:pt x="274398" y="189940"/>
                  <a:pt x="261257" y="174171"/>
                </a:cubicBezTo>
                <a:cubicBezTo>
                  <a:pt x="250090" y="160770"/>
                  <a:pt x="245629" y="141795"/>
                  <a:pt x="232228" y="130628"/>
                </a:cubicBezTo>
                <a:cubicBezTo>
                  <a:pt x="215606" y="116777"/>
                  <a:pt x="192957" y="112335"/>
                  <a:pt x="174171" y="101600"/>
                </a:cubicBezTo>
                <a:cubicBezTo>
                  <a:pt x="101280" y="59948"/>
                  <a:pt x="160302" y="81142"/>
                  <a:pt x="72571" y="43543"/>
                </a:cubicBezTo>
                <a:cubicBezTo>
                  <a:pt x="6627" y="15281"/>
                  <a:pt x="48271" y="48271"/>
                  <a:pt x="0" y="0"/>
                </a:cubicBezTo>
              </a:path>
            </a:pathLst>
          </a:cu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3851920" y="5589240"/>
            <a:ext cx="1071570" cy="707886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rgbClr val="00823C"/>
                </a:solidFill>
                <a:latin typeface="Arial Unicode MS" pitchFamily="34" charset="-128"/>
                <a:ea typeface="Arial Unicode MS" pitchFamily="34" charset="-128"/>
              </a:rPr>
              <a:t>تحتاج إلى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solidFill>
                  <a:srgbClr val="00823C"/>
                </a:solidFill>
                <a:latin typeface="Arial Unicode MS" pitchFamily="34" charset="-128"/>
                <a:ea typeface="Arial Unicode MS" pitchFamily="34" charset="-128"/>
              </a:rPr>
              <a:t>تدريب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547664" y="5589240"/>
            <a:ext cx="1018986" cy="584775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تحتاج إلى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طريق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2987824" y="5661248"/>
            <a:ext cx="428628" cy="338554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آلة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275856" y="5373216"/>
            <a:ext cx="714380" cy="36933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rgbClr val="00823C"/>
                </a:solidFill>
                <a:latin typeface="Arial Unicode MS" pitchFamily="34" charset="-128"/>
                <a:ea typeface="Arial Unicode MS" pitchFamily="34" charset="-128"/>
              </a:rPr>
              <a:t>تموت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رابط مستقيم 2"/>
          <p:cNvCxnSpPr/>
          <p:nvPr/>
        </p:nvCxnSpPr>
        <p:spPr>
          <a:xfrm>
            <a:off x="2920380" y="1444774"/>
            <a:ext cx="571500" cy="544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flipV="1">
            <a:off x="4860032" y="3068960"/>
            <a:ext cx="72008" cy="2880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 flipV="1">
            <a:off x="5368652" y="2812926"/>
            <a:ext cx="571500" cy="4000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rot="10800000" flipV="1">
            <a:off x="5656684" y="2380878"/>
            <a:ext cx="571500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268764" y="4869160"/>
            <a:ext cx="887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C6600"/>
                </a:solidFill>
                <a:latin typeface="Calibri" pitchFamily="34" charset="0"/>
              </a:rPr>
              <a:t>المكان </a:t>
            </a:r>
            <a:endParaRPr lang="ar-SA" sz="2400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4121200" y="4839245"/>
            <a:ext cx="885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C6600"/>
                </a:solidFill>
                <a:latin typeface="Calibri" pitchFamily="34" charset="0"/>
              </a:rPr>
              <a:t>الملبس</a:t>
            </a:r>
            <a:endParaRPr lang="ar-SA" sz="2400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051870" y="486916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C6600"/>
                </a:solidFill>
                <a:latin typeface="Calibri" pitchFamily="34" charset="0"/>
              </a:rPr>
              <a:t>الدّراجة</a:t>
            </a:r>
            <a:endParaRPr lang="ar-SA" sz="2400" dirty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-107876" y="5189190"/>
            <a:ext cx="374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000" b="1">
                <a:solidFill>
                  <a:srgbClr val="3333CC"/>
                </a:solidFill>
                <a:latin typeface="Calibri" pitchFamily="34" charset="0"/>
              </a:rPr>
              <a:t>مهيأ لهذه اللّعبة خالٍ من الأخطار و المارة .</a:t>
            </a:r>
            <a:endParaRPr lang="ar-SA" sz="240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19137" y="5189190"/>
            <a:ext cx="354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000" b="1">
                <a:solidFill>
                  <a:srgbClr val="3333CC"/>
                </a:solidFill>
                <a:latin typeface="Calibri" pitchFamily="34" charset="0"/>
              </a:rPr>
              <a:t>مخصص لهذه اللعّبة و يحمي من الإصابة</a:t>
            </a:r>
            <a:endParaRPr lang="ar-SA" sz="240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-58663" y="5189190"/>
            <a:ext cx="383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3333CC"/>
                </a:solidFill>
                <a:latin typeface="Calibri" pitchFamily="34" charset="0"/>
              </a:rPr>
              <a:t>سليمة من أي خلل و مناسبة لعمر المستخدم.</a:t>
            </a:r>
            <a:endParaRPr lang="ar-SA" sz="2400" dirty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92390" y="3429000"/>
            <a:ext cx="250902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ثم </a:t>
            </a: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نزلَ الأب وهو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مسرع </a:t>
            </a:r>
            <a:r>
              <a:rPr lang="ar-S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ٌإلى الحديقةِ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240861" y="5229200"/>
            <a:ext cx="85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هي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192675" y="5229200"/>
            <a:ext cx="899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هـو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142757" y="5229200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نحن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867646" y="889556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نحن</a:t>
            </a:r>
            <a:endParaRPr lang="ar-S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1720" y="1014408"/>
            <a:ext cx="316785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نحنُ مجتهدون في </a:t>
            </a:r>
            <a:r>
              <a:rPr lang="ar-SA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دروسنا .</a:t>
            </a:r>
            <a:endParaRPr lang="ar-SA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11662" y="1192102"/>
            <a:ext cx="737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هو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18204" y="1321604"/>
            <a:ext cx="2273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هو صديق </a:t>
            </a:r>
            <a:r>
              <a:rPr lang="ar-SA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مخلص .</a:t>
            </a:r>
            <a:endParaRPr lang="ar-SA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867646" y="1537628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أنتما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18032" y="1667130"/>
            <a:ext cx="24881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أنتما لاعبان </a:t>
            </a:r>
            <a:r>
              <a:rPr lang="ar-SA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ماهران .</a:t>
            </a:r>
            <a:endParaRPr lang="ar-SA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83670" y="1825660"/>
            <a:ext cx="567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هم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58796" y="1941210"/>
            <a:ext cx="23423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هم جنود </a:t>
            </a:r>
            <a:r>
              <a:rPr lang="ar-SA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مخلصون .</a:t>
            </a:r>
            <a:endParaRPr lang="ar-SA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24578" y="2142720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هن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68592" y="2257708"/>
            <a:ext cx="2252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هن بنات </a:t>
            </a:r>
            <a:r>
              <a:rPr lang="ar-SA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صالحات .</a:t>
            </a:r>
            <a:endParaRPr lang="ar-SA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486397" y="469146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لن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572818" y="4994012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لمْ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6500248" y="531051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لمْ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413740" y="5642084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لن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6372200" y="4331426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ليس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300192" y="6002124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ليس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958229" y="3068960"/>
            <a:ext cx="5214974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التنبه للسيارات و العبور من المكان المخصص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79315" y="3427216"/>
            <a:ext cx="371876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من الإصابات القاتلة بإذن الله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91283" y="4077072"/>
            <a:ext cx="50097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تعبر الطّريق من السيارات المسرعة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108520" y="3731546"/>
            <a:ext cx="512148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وقوع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الحوادث و تعطيل الحركة.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326394" y="2276872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الطّائرة </a:t>
            </a:r>
            <a:endParaRPr lang="ar-SA" sz="3200" dirty="0"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55976" y="2707741"/>
            <a:ext cx="1564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ستة أبيات</a:t>
            </a:r>
            <a:endParaRPr lang="ar-SA" sz="3200" dirty="0"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78818" y="3139227"/>
            <a:ext cx="227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همزة على السطر</a:t>
            </a:r>
            <a:endParaRPr lang="ar-SA" sz="2800" dirty="0">
              <a:latin typeface="+mn-lt"/>
              <a:cs typeface="+mn-cs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4499992" y="5373216"/>
            <a:ext cx="2440288" cy="360040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 flipV="1">
            <a:off x="4427984" y="5229200"/>
            <a:ext cx="2504308" cy="288032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 flipV="1">
            <a:off x="4427984" y="5949280"/>
            <a:ext cx="2225402" cy="214284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4427984" y="5733256"/>
            <a:ext cx="2296270" cy="432048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 flipV="1">
            <a:off x="4499992" y="5517232"/>
            <a:ext cx="2217416" cy="432048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917878" y="548680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أزيز</a:t>
            </a:r>
            <a:endParaRPr lang="ar-SA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49926" y="908720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باز</a:t>
            </a:r>
            <a:endParaRPr lang="ar-SA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427984" y="2089876"/>
            <a:ext cx="2352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وصف الطائرة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37922" y="3255956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ar-SA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37922" y="3615996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ar-SA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637922" y="390402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ar-SA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092280" y="1167135"/>
            <a:ext cx="4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✔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302091" y="2319263"/>
            <a:ext cx="4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✔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25827" y="1641574"/>
            <a:ext cx="49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16"/>
          <p:cNvSpPr txBox="1">
            <a:spLocks noChangeArrowheads="1"/>
          </p:cNvSpPr>
          <p:nvPr/>
        </p:nvSpPr>
        <p:spPr bwMode="auto">
          <a:xfrm>
            <a:off x="5261273" y="836712"/>
            <a:ext cx="1578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3333CC"/>
                </a:solidFill>
                <a:latin typeface="Calibri" pitchFamily="34" charset="0"/>
              </a:rPr>
              <a:t>سريعة </a:t>
            </a:r>
            <a:endParaRPr lang="ar-SA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4" name="مربع نص 16"/>
          <p:cNvSpPr txBox="1">
            <a:spLocks noChangeArrowheads="1"/>
          </p:cNvSpPr>
          <p:nvPr/>
        </p:nvSpPr>
        <p:spPr bwMode="auto">
          <a:xfrm>
            <a:off x="863080" y="908720"/>
            <a:ext cx="203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سريعة جداً</a:t>
            </a:r>
          </a:p>
        </p:txBody>
      </p:sp>
      <p:sp>
        <p:nvSpPr>
          <p:cNvPr id="5" name="مربع نص 16"/>
          <p:cNvSpPr txBox="1">
            <a:spLocks noChangeArrowheads="1"/>
          </p:cNvSpPr>
          <p:nvPr/>
        </p:nvSpPr>
        <p:spPr bwMode="auto">
          <a:xfrm>
            <a:off x="5255568" y="1585820"/>
            <a:ext cx="14395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3333CC"/>
                </a:solidFill>
                <a:latin typeface="Calibri" pitchFamily="34" charset="0"/>
              </a:rPr>
              <a:t>صغيرة</a:t>
            </a:r>
            <a:endParaRPr lang="ar-SA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6" name="مربع نص 16"/>
          <p:cNvSpPr txBox="1">
            <a:spLocks noChangeArrowheads="1"/>
          </p:cNvSpPr>
          <p:nvPr/>
        </p:nvSpPr>
        <p:spPr bwMode="auto">
          <a:xfrm>
            <a:off x="1007096" y="1556792"/>
            <a:ext cx="1458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كبيرة</a:t>
            </a:r>
            <a:endParaRPr lang="ar-SA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مربع نص 16"/>
          <p:cNvSpPr txBox="1">
            <a:spLocks noChangeArrowheads="1"/>
          </p:cNvSpPr>
          <p:nvPr/>
        </p:nvSpPr>
        <p:spPr bwMode="auto">
          <a:xfrm>
            <a:off x="5471592" y="2060848"/>
            <a:ext cx="936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3333CC"/>
                </a:solidFill>
                <a:latin typeface="Calibri" pitchFamily="34" charset="0"/>
              </a:rPr>
              <a:t>قليل</a:t>
            </a:r>
            <a:endParaRPr lang="ar-SA" b="1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8" name="مربع نص 16"/>
          <p:cNvSpPr txBox="1">
            <a:spLocks noChangeArrowheads="1"/>
          </p:cNvSpPr>
          <p:nvPr/>
        </p:nvSpPr>
        <p:spPr bwMode="auto">
          <a:xfrm>
            <a:off x="935088" y="1988840"/>
            <a:ext cx="165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كثير</a:t>
            </a:r>
            <a:endParaRPr lang="ar-SA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280614" y="2564904"/>
            <a:ext cx="2232248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مريحتان </a:t>
            </a:r>
            <a:r>
              <a:rPr lang="ar-SA" sz="2600" b="1" dirty="0" smtClean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أثناء </a:t>
            </a:r>
            <a:r>
              <a:rPr lang="ar-SA" sz="2600" b="1" dirty="0">
                <a:solidFill>
                  <a:srgbClr val="00B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الاستعمال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-180528" y="2608456"/>
            <a:ext cx="190770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توفران الوقت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 الجهد</a:t>
            </a:r>
          </a:p>
        </p:txBody>
      </p:sp>
      <p:sp>
        <p:nvSpPr>
          <p:cNvPr id="11" name="مربع نص 16"/>
          <p:cNvSpPr txBox="1">
            <a:spLocks noChangeArrowheads="1"/>
          </p:cNvSpPr>
          <p:nvPr/>
        </p:nvSpPr>
        <p:spPr bwMode="auto">
          <a:xfrm>
            <a:off x="1979712" y="3429000"/>
            <a:ext cx="122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المقعد</a:t>
            </a:r>
            <a:endParaRPr lang="ar-SA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مربع نص 16"/>
          <p:cNvSpPr txBox="1">
            <a:spLocks noChangeArrowheads="1"/>
          </p:cNvSpPr>
          <p:nvPr/>
        </p:nvSpPr>
        <p:spPr bwMode="auto">
          <a:xfrm>
            <a:off x="288032" y="3483005"/>
            <a:ext cx="11876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المصباح الخلفي</a:t>
            </a:r>
            <a:endParaRPr lang="ar-SA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مربع نص 16"/>
          <p:cNvSpPr txBox="1">
            <a:spLocks noChangeArrowheads="1"/>
          </p:cNvSpPr>
          <p:nvPr/>
        </p:nvSpPr>
        <p:spPr bwMode="auto">
          <a:xfrm>
            <a:off x="1007096" y="6084585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السلسلة</a:t>
            </a:r>
            <a:endParaRPr lang="ar-SA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2555776" y="6021288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الدواسة</a:t>
            </a:r>
            <a:endParaRPr lang="ar-SA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4823520" y="5157192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العجلة الأمامية</a:t>
            </a:r>
            <a:endParaRPr lang="ar-SA" sz="1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مربع نص 16"/>
          <p:cNvSpPr txBox="1">
            <a:spLocks noChangeArrowheads="1"/>
          </p:cNvSpPr>
          <p:nvPr/>
        </p:nvSpPr>
        <p:spPr bwMode="auto">
          <a:xfrm>
            <a:off x="4103440" y="4653136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خزان الماء</a:t>
            </a:r>
            <a:endParaRPr lang="ar-SA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3707904" y="4293096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المصباح الأمامي</a:t>
            </a:r>
            <a:endParaRPr lang="ar-SA" sz="11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مربع نص 16"/>
          <p:cNvSpPr txBox="1">
            <a:spLocks noChangeArrowheads="1"/>
          </p:cNvSpPr>
          <p:nvPr/>
        </p:nvSpPr>
        <p:spPr bwMode="auto">
          <a:xfrm>
            <a:off x="3707904" y="3913892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مقبض </a:t>
            </a:r>
            <a:r>
              <a:rPr lang="ar-SA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المكابح</a:t>
            </a:r>
            <a:endParaRPr lang="ar-SA" sz="1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مربع نص 16"/>
          <p:cNvSpPr txBox="1">
            <a:spLocks noChangeArrowheads="1"/>
          </p:cNvSpPr>
          <p:nvPr/>
        </p:nvSpPr>
        <p:spPr bwMode="auto">
          <a:xfrm>
            <a:off x="3095328" y="3501008"/>
            <a:ext cx="2016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الجرس</a:t>
            </a:r>
            <a:endParaRPr lang="ar-SA" sz="1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مربع نص 16"/>
          <p:cNvSpPr txBox="1">
            <a:spLocks noChangeArrowheads="1"/>
          </p:cNvSpPr>
          <p:nvPr/>
        </p:nvSpPr>
        <p:spPr bwMode="auto">
          <a:xfrm>
            <a:off x="1223120" y="414908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العجلة الخلفية</a:t>
            </a:r>
            <a:endParaRPr lang="ar-SA" sz="11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4283968" y="490284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جعل الشيء يدور</a:t>
            </a:r>
            <a:endParaRPr lang="ar-SA" sz="1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3555504" y="5253016"/>
            <a:ext cx="3104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الصاخب المرتفع الصوت</a:t>
            </a:r>
            <a:endParaRPr lang="ar-SA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211960" y="5579378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  <a:latin typeface="Calibri" pitchFamily="34" charset="0"/>
              </a:rPr>
              <a:t>توقف</a:t>
            </a:r>
            <a:endParaRPr lang="ar-SA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5355704" y="5930116"/>
            <a:ext cx="1088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أبقاك</a:t>
            </a:r>
            <a:endParaRPr lang="ar-SA" sz="1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39" cy="688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581149" y="620688"/>
            <a:ext cx="1341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n-lt"/>
                <a:cs typeface="Akhbar MT" pitchFamily="2" charset="-78"/>
              </a:rPr>
              <a:t>اللافتة</a:t>
            </a:r>
            <a:endParaRPr lang="ar-S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79657" y="2120083"/>
            <a:ext cx="1125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</a:rPr>
              <a:t>الهواء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07704" y="2168811"/>
            <a:ext cx="2818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فتهتز </a:t>
            </a:r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اهتزازًا خفيفا</a:t>
            </a:r>
            <a:endParaRPr lang="ar-SA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83662" y="2509713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الزّهور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725803" y="2557317"/>
            <a:ext cx="1991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اهتزازًا خفيفا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429</Words>
  <Application>Microsoft Office PowerPoint</Application>
  <PresentationFormat>عرض على الشاشة (3:4)‏</PresentationFormat>
  <Paragraphs>176</Paragraphs>
  <Slides>42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4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موسى</dc:creator>
  <cp:lastModifiedBy>موسى</cp:lastModifiedBy>
  <cp:revision>9</cp:revision>
  <dcterms:created xsi:type="dcterms:W3CDTF">2015-02-15T04:04:51Z</dcterms:created>
  <dcterms:modified xsi:type="dcterms:W3CDTF">2015-02-15T20:08:02Z</dcterms:modified>
</cp:coreProperties>
</file>