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814" r:id="rId4"/>
    <p:sldMasterId id="2147483838" r:id="rId5"/>
  </p:sldMasterIdLst>
  <p:notesMasterIdLst>
    <p:notesMasterId r:id="rId29"/>
  </p:notesMasterIdLst>
  <p:sldIdLst>
    <p:sldId id="257" r:id="rId6"/>
    <p:sldId id="258" r:id="rId7"/>
    <p:sldId id="259" r:id="rId8"/>
    <p:sldId id="260" r:id="rId9"/>
    <p:sldId id="261" r:id="rId10"/>
    <p:sldId id="262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64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5" autoAdjust="0"/>
    <p:restoredTop sz="94660"/>
  </p:normalViewPr>
  <p:slideViewPr>
    <p:cSldViewPr snapToGrid="0">
      <p:cViewPr varScale="1">
        <p:scale>
          <a:sx n="77" d="100"/>
          <a:sy n="77" d="100"/>
        </p:scale>
        <p:origin x="96" y="2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F8879581-F5C5-415B-9415-559ABBFD006B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8114E308-474D-4EDD-B895-CF665DDB4D5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63346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الدرجات من ١- ١٠٠ ( إذا ضغطت على زر السهم اليسار من لوحة المفاتيح فسيظهر جميع الأرقام حتى ١٠٠)</a:t>
            </a:r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58932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84770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68190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07278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02102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14762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93729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60246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16651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33092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89071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اضغط على الزر ابدأ لبدء الأسئلة</a:t>
            </a:r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15242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40240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0263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4046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08744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34574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30363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769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70407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00906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30925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0069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0698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958719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69863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91635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22816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17647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797858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801223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381604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8780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133709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65364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782698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2988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41588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83199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704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828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80544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97742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27690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67969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4252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</p:sldLayoutIdLst>
  <p:txStyles>
    <p:titleStyle>
      <a:lvl1pPr algn="l" defTabSz="914400" rtl="1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r" defTabSz="914400" rtl="1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slide" Target="slide1.xml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hlinkClick r:id="rId3" action="ppaction://hlinksldjump"/>
          </p:cNvPr>
          <p:cNvSpPr/>
          <p:nvPr/>
        </p:nvSpPr>
        <p:spPr>
          <a:xfrm>
            <a:off x="6413" y="2215"/>
            <a:ext cx="12192000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GB" dirty="0"/>
          </a:p>
        </p:txBody>
      </p:sp>
      <p:sp>
        <p:nvSpPr>
          <p:cNvPr id="2" name="正方形/長方形 1"/>
          <p:cNvSpPr/>
          <p:nvPr/>
        </p:nvSpPr>
        <p:spPr>
          <a:xfrm>
            <a:off x="8276615" y="2883015"/>
            <a:ext cx="3240000" cy="1800000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1" name="正方形/長方形 100"/>
          <p:cNvSpPr/>
          <p:nvPr/>
        </p:nvSpPr>
        <p:spPr>
          <a:xfrm>
            <a:off x="4482413" y="2947808"/>
            <a:ext cx="3240000" cy="1800000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6" name="正方形/長方形 125"/>
          <p:cNvSpPr/>
          <p:nvPr/>
        </p:nvSpPr>
        <p:spPr>
          <a:xfrm>
            <a:off x="684309" y="2947808"/>
            <a:ext cx="3240000" cy="1800000"/>
          </a:xfrm>
          <a:prstGeom prst="roundRect">
            <a:avLst/>
          </a:prstGeom>
          <a:solidFill>
            <a:schemeClr val="bg2"/>
          </a:solidFill>
          <a:ln w="381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62" name="Green Plus Button"/>
          <p:cNvGrpSpPr/>
          <p:nvPr/>
        </p:nvGrpSpPr>
        <p:grpSpPr>
          <a:xfrm>
            <a:off x="9657451" y="1811965"/>
            <a:ext cx="540000" cy="540000"/>
            <a:chOff x="9861854" y="694581"/>
            <a:chExt cx="1440000" cy="1440000"/>
          </a:xfrm>
        </p:grpSpPr>
        <p:sp>
          <p:nvSpPr>
            <p:cNvPr id="253" name="円/楕円 252"/>
            <p:cNvSpPr/>
            <p:nvPr/>
          </p:nvSpPr>
          <p:spPr>
            <a:xfrm>
              <a:off x="9861854" y="694581"/>
              <a:ext cx="1440000" cy="144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1" name="フリーフォーム 260"/>
            <p:cNvSpPr/>
            <p:nvPr/>
          </p:nvSpPr>
          <p:spPr>
            <a:xfrm rot="16200000">
              <a:off x="10129355" y="964581"/>
              <a:ext cx="900000" cy="900000"/>
            </a:xfrm>
            <a:custGeom>
              <a:avLst/>
              <a:gdLst>
                <a:gd name="connsiteX0" fmla="*/ 900000 w 900000"/>
                <a:gd name="connsiteY0" fmla="*/ 390001 h 900000"/>
                <a:gd name="connsiteX1" fmla="*/ 900000 w 900000"/>
                <a:gd name="connsiteY1" fmla="*/ 509999 h 900000"/>
                <a:gd name="connsiteX2" fmla="*/ 869999 w 900000"/>
                <a:gd name="connsiteY2" fmla="*/ 540000 h 900000"/>
                <a:gd name="connsiteX3" fmla="*/ 539684 w 900000"/>
                <a:gd name="connsiteY3" fmla="*/ 540000 h 900000"/>
                <a:gd name="connsiteX4" fmla="*/ 539684 w 900000"/>
                <a:gd name="connsiteY4" fmla="*/ 869999 h 900000"/>
                <a:gd name="connsiteX5" fmla="*/ 509683 w 900000"/>
                <a:gd name="connsiteY5" fmla="*/ 900000 h 900000"/>
                <a:gd name="connsiteX6" fmla="*/ 389685 w 900000"/>
                <a:gd name="connsiteY6" fmla="*/ 900000 h 900000"/>
                <a:gd name="connsiteX7" fmla="*/ 359684 w 900000"/>
                <a:gd name="connsiteY7" fmla="*/ 869999 h 900000"/>
                <a:gd name="connsiteX8" fmla="*/ 359684 w 900000"/>
                <a:gd name="connsiteY8" fmla="*/ 540000 h 900000"/>
                <a:gd name="connsiteX9" fmla="*/ 30001 w 900000"/>
                <a:gd name="connsiteY9" fmla="*/ 540000 h 900000"/>
                <a:gd name="connsiteX10" fmla="*/ 0 w 900000"/>
                <a:gd name="connsiteY10" fmla="*/ 509999 h 900000"/>
                <a:gd name="connsiteX11" fmla="*/ 0 w 900000"/>
                <a:gd name="connsiteY11" fmla="*/ 390001 h 900000"/>
                <a:gd name="connsiteX12" fmla="*/ 30001 w 900000"/>
                <a:gd name="connsiteY12" fmla="*/ 360000 h 900000"/>
                <a:gd name="connsiteX13" fmla="*/ 359684 w 900000"/>
                <a:gd name="connsiteY13" fmla="*/ 360000 h 900000"/>
                <a:gd name="connsiteX14" fmla="*/ 359684 w 900000"/>
                <a:gd name="connsiteY14" fmla="*/ 30001 h 900000"/>
                <a:gd name="connsiteX15" fmla="*/ 389685 w 900000"/>
                <a:gd name="connsiteY15" fmla="*/ 0 h 900000"/>
                <a:gd name="connsiteX16" fmla="*/ 509683 w 900000"/>
                <a:gd name="connsiteY16" fmla="*/ 0 h 900000"/>
                <a:gd name="connsiteX17" fmla="*/ 539684 w 900000"/>
                <a:gd name="connsiteY17" fmla="*/ 30001 h 900000"/>
                <a:gd name="connsiteX18" fmla="*/ 539684 w 900000"/>
                <a:gd name="connsiteY18" fmla="*/ 360000 h 900000"/>
                <a:gd name="connsiteX19" fmla="*/ 869999 w 900000"/>
                <a:gd name="connsiteY19" fmla="*/ 360000 h 900000"/>
                <a:gd name="connsiteX20" fmla="*/ 900000 w 900000"/>
                <a:gd name="connsiteY20" fmla="*/ 390001 h 9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00000" h="900000">
                  <a:moveTo>
                    <a:pt x="900000" y="390001"/>
                  </a:moveTo>
                  <a:lnTo>
                    <a:pt x="900000" y="509999"/>
                  </a:lnTo>
                  <a:cubicBezTo>
                    <a:pt x="900000" y="526568"/>
                    <a:pt x="886568" y="540000"/>
                    <a:pt x="869999" y="540000"/>
                  </a:cubicBezTo>
                  <a:lnTo>
                    <a:pt x="539684" y="540000"/>
                  </a:lnTo>
                  <a:lnTo>
                    <a:pt x="539684" y="869999"/>
                  </a:lnTo>
                  <a:cubicBezTo>
                    <a:pt x="539684" y="886568"/>
                    <a:pt x="526252" y="900000"/>
                    <a:pt x="509683" y="900000"/>
                  </a:cubicBezTo>
                  <a:lnTo>
                    <a:pt x="389685" y="900000"/>
                  </a:lnTo>
                  <a:cubicBezTo>
                    <a:pt x="373116" y="900000"/>
                    <a:pt x="359684" y="886568"/>
                    <a:pt x="359684" y="869999"/>
                  </a:cubicBezTo>
                  <a:lnTo>
                    <a:pt x="359684" y="540000"/>
                  </a:lnTo>
                  <a:lnTo>
                    <a:pt x="30001" y="540000"/>
                  </a:lnTo>
                  <a:cubicBezTo>
                    <a:pt x="13432" y="540000"/>
                    <a:pt x="0" y="526568"/>
                    <a:pt x="0" y="509999"/>
                  </a:cubicBezTo>
                  <a:lnTo>
                    <a:pt x="0" y="390001"/>
                  </a:lnTo>
                  <a:cubicBezTo>
                    <a:pt x="0" y="373432"/>
                    <a:pt x="13432" y="360000"/>
                    <a:pt x="30001" y="360000"/>
                  </a:cubicBezTo>
                  <a:lnTo>
                    <a:pt x="359684" y="360000"/>
                  </a:lnTo>
                  <a:lnTo>
                    <a:pt x="359684" y="30001"/>
                  </a:lnTo>
                  <a:cubicBezTo>
                    <a:pt x="359684" y="13432"/>
                    <a:pt x="373116" y="0"/>
                    <a:pt x="389685" y="0"/>
                  </a:cubicBezTo>
                  <a:lnTo>
                    <a:pt x="509683" y="0"/>
                  </a:lnTo>
                  <a:cubicBezTo>
                    <a:pt x="526252" y="0"/>
                    <a:pt x="539684" y="13432"/>
                    <a:pt x="539684" y="30001"/>
                  </a:cubicBezTo>
                  <a:lnTo>
                    <a:pt x="539684" y="360000"/>
                  </a:lnTo>
                  <a:lnTo>
                    <a:pt x="869999" y="360000"/>
                  </a:lnTo>
                  <a:cubicBezTo>
                    <a:pt x="886568" y="360000"/>
                    <a:pt x="900000" y="373432"/>
                    <a:pt x="900000" y="3900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63" name="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19803" cy="1440000"/>
          </a:xfrm>
          <a:prstGeom prst="rect">
            <a:avLst/>
          </a:prstGeom>
        </p:spPr>
      </p:pic>
      <p:pic>
        <p:nvPicPr>
          <p:cNvPr id="264" name="1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19803" cy="1440000"/>
          </a:xfrm>
          <a:prstGeom prst="rect">
            <a:avLst/>
          </a:prstGeom>
        </p:spPr>
      </p:pic>
      <p:pic>
        <p:nvPicPr>
          <p:cNvPr id="265" name="2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19803" cy="1440000"/>
          </a:xfrm>
          <a:prstGeom prst="rect">
            <a:avLst/>
          </a:prstGeom>
        </p:spPr>
      </p:pic>
      <p:pic>
        <p:nvPicPr>
          <p:cNvPr id="266" name="3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19803" cy="1440000"/>
          </a:xfrm>
          <a:prstGeom prst="rect">
            <a:avLst/>
          </a:prstGeom>
        </p:spPr>
      </p:pic>
      <p:pic>
        <p:nvPicPr>
          <p:cNvPr id="267" name="4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4303" y="3063015"/>
            <a:ext cx="826931" cy="1440000"/>
          </a:xfrm>
          <a:prstGeom prst="rect">
            <a:avLst/>
          </a:prstGeom>
        </p:spPr>
      </p:pic>
      <p:pic>
        <p:nvPicPr>
          <p:cNvPr id="268" name="5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23881" cy="1440000"/>
          </a:xfrm>
          <a:prstGeom prst="rect">
            <a:avLst/>
          </a:prstGeom>
        </p:spPr>
      </p:pic>
      <p:pic>
        <p:nvPicPr>
          <p:cNvPr id="269" name="6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23881" cy="1440000"/>
          </a:xfrm>
          <a:prstGeom prst="rect">
            <a:avLst/>
          </a:prstGeom>
        </p:spPr>
      </p:pic>
      <p:pic>
        <p:nvPicPr>
          <p:cNvPr id="270" name="7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23881" cy="1440000"/>
          </a:xfrm>
          <a:prstGeom prst="rect">
            <a:avLst/>
          </a:prstGeom>
        </p:spPr>
      </p:pic>
      <p:pic>
        <p:nvPicPr>
          <p:cNvPr id="271" name="8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23881" cy="1440000"/>
          </a:xfrm>
          <a:prstGeom prst="rect">
            <a:avLst/>
          </a:prstGeom>
        </p:spPr>
      </p:pic>
      <p:pic>
        <p:nvPicPr>
          <p:cNvPr id="272" name="9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4302" y="3063015"/>
            <a:ext cx="831044" cy="1440000"/>
          </a:xfrm>
          <a:prstGeom prst="rect">
            <a:avLst/>
          </a:prstGeom>
        </p:spPr>
      </p:pic>
      <p:pic>
        <p:nvPicPr>
          <p:cNvPr id="284" name="0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19803" cy="1440000"/>
          </a:xfrm>
          <a:prstGeom prst="rect">
            <a:avLst/>
          </a:prstGeom>
        </p:spPr>
      </p:pic>
      <p:pic>
        <p:nvPicPr>
          <p:cNvPr id="285" name="1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19803" cy="1440000"/>
          </a:xfrm>
          <a:prstGeom prst="rect">
            <a:avLst/>
          </a:prstGeom>
        </p:spPr>
      </p:pic>
      <p:pic>
        <p:nvPicPr>
          <p:cNvPr id="286" name="20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19803" cy="1440000"/>
          </a:xfrm>
          <a:prstGeom prst="rect">
            <a:avLst/>
          </a:prstGeom>
        </p:spPr>
      </p:pic>
      <p:pic>
        <p:nvPicPr>
          <p:cNvPr id="287" name="30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19803" cy="1440000"/>
          </a:xfrm>
          <a:prstGeom prst="rect">
            <a:avLst/>
          </a:prstGeom>
        </p:spPr>
      </p:pic>
      <p:pic>
        <p:nvPicPr>
          <p:cNvPr id="288" name="40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2647" y="3063015"/>
            <a:ext cx="826931" cy="1440000"/>
          </a:xfrm>
          <a:prstGeom prst="rect">
            <a:avLst/>
          </a:prstGeom>
        </p:spPr>
      </p:pic>
      <p:pic>
        <p:nvPicPr>
          <p:cNvPr id="289" name="50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23881" cy="1440000"/>
          </a:xfrm>
          <a:prstGeom prst="rect">
            <a:avLst/>
          </a:prstGeom>
        </p:spPr>
      </p:pic>
      <p:pic>
        <p:nvPicPr>
          <p:cNvPr id="290" name="60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23881" cy="1440000"/>
          </a:xfrm>
          <a:prstGeom prst="rect">
            <a:avLst/>
          </a:prstGeom>
        </p:spPr>
      </p:pic>
      <p:pic>
        <p:nvPicPr>
          <p:cNvPr id="291" name="70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23881" cy="1440000"/>
          </a:xfrm>
          <a:prstGeom prst="rect">
            <a:avLst/>
          </a:prstGeom>
        </p:spPr>
      </p:pic>
      <p:pic>
        <p:nvPicPr>
          <p:cNvPr id="292" name="80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23881" cy="1440000"/>
          </a:xfrm>
          <a:prstGeom prst="rect">
            <a:avLst/>
          </a:prstGeom>
        </p:spPr>
      </p:pic>
      <p:pic>
        <p:nvPicPr>
          <p:cNvPr id="293" name="90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7451" y="3056464"/>
            <a:ext cx="831044" cy="1440000"/>
          </a:xfrm>
          <a:prstGeom prst="rect">
            <a:avLst/>
          </a:prstGeom>
        </p:spPr>
      </p:pic>
      <p:pic>
        <p:nvPicPr>
          <p:cNvPr id="294" name="10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1660" y="3063015"/>
            <a:ext cx="819803" cy="1440000"/>
          </a:xfrm>
          <a:prstGeom prst="rect">
            <a:avLst/>
          </a:prstGeom>
        </p:spPr>
      </p:pic>
      <p:grpSp>
        <p:nvGrpSpPr>
          <p:cNvPr id="77" name="Red Plus Button"/>
          <p:cNvGrpSpPr/>
          <p:nvPr/>
        </p:nvGrpSpPr>
        <p:grpSpPr>
          <a:xfrm>
            <a:off x="5777261" y="1811965"/>
            <a:ext cx="540000" cy="540000"/>
            <a:chOff x="9861848" y="694581"/>
            <a:chExt cx="1439999" cy="1440000"/>
          </a:xfrm>
        </p:grpSpPr>
        <p:sp>
          <p:nvSpPr>
            <p:cNvPr id="78" name="円/楕円 77"/>
            <p:cNvSpPr/>
            <p:nvPr/>
          </p:nvSpPr>
          <p:spPr>
            <a:xfrm>
              <a:off x="9861848" y="694581"/>
              <a:ext cx="1439999" cy="14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9" name="フリーフォーム 78"/>
            <p:cNvSpPr/>
            <p:nvPr/>
          </p:nvSpPr>
          <p:spPr>
            <a:xfrm rot="16200000">
              <a:off x="10129355" y="964581"/>
              <a:ext cx="900000" cy="900000"/>
            </a:xfrm>
            <a:custGeom>
              <a:avLst/>
              <a:gdLst>
                <a:gd name="connsiteX0" fmla="*/ 900000 w 900000"/>
                <a:gd name="connsiteY0" fmla="*/ 390001 h 900000"/>
                <a:gd name="connsiteX1" fmla="*/ 900000 w 900000"/>
                <a:gd name="connsiteY1" fmla="*/ 509999 h 900000"/>
                <a:gd name="connsiteX2" fmla="*/ 869999 w 900000"/>
                <a:gd name="connsiteY2" fmla="*/ 540000 h 900000"/>
                <a:gd name="connsiteX3" fmla="*/ 539684 w 900000"/>
                <a:gd name="connsiteY3" fmla="*/ 540000 h 900000"/>
                <a:gd name="connsiteX4" fmla="*/ 539684 w 900000"/>
                <a:gd name="connsiteY4" fmla="*/ 869999 h 900000"/>
                <a:gd name="connsiteX5" fmla="*/ 509683 w 900000"/>
                <a:gd name="connsiteY5" fmla="*/ 900000 h 900000"/>
                <a:gd name="connsiteX6" fmla="*/ 389685 w 900000"/>
                <a:gd name="connsiteY6" fmla="*/ 900000 h 900000"/>
                <a:gd name="connsiteX7" fmla="*/ 359684 w 900000"/>
                <a:gd name="connsiteY7" fmla="*/ 869999 h 900000"/>
                <a:gd name="connsiteX8" fmla="*/ 359684 w 900000"/>
                <a:gd name="connsiteY8" fmla="*/ 540000 h 900000"/>
                <a:gd name="connsiteX9" fmla="*/ 30001 w 900000"/>
                <a:gd name="connsiteY9" fmla="*/ 540000 h 900000"/>
                <a:gd name="connsiteX10" fmla="*/ 0 w 900000"/>
                <a:gd name="connsiteY10" fmla="*/ 509999 h 900000"/>
                <a:gd name="connsiteX11" fmla="*/ 0 w 900000"/>
                <a:gd name="connsiteY11" fmla="*/ 390001 h 900000"/>
                <a:gd name="connsiteX12" fmla="*/ 30001 w 900000"/>
                <a:gd name="connsiteY12" fmla="*/ 360000 h 900000"/>
                <a:gd name="connsiteX13" fmla="*/ 359684 w 900000"/>
                <a:gd name="connsiteY13" fmla="*/ 360000 h 900000"/>
                <a:gd name="connsiteX14" fmla="*/ 359684 w 900000"/>
                <a:gd name="connsiteY14" fmla="*/ 30001 h 900000"/>
                <a:gd name="connsiteX15" fmla="*/ 389685 w 900000"/>
                <a:gd name="connsiteY15" fmla="*/ 0 h 900000"/>
                <a:gd name="connsiteX16" fmla="*/ 509683 w 900000"/>
                <a:gd name="connsiteY16" fmla="*/ 0 h 900000"/>
                <a:gd name="connsiteX17" fmla="*/ 539684 w 900000"/>
                <a:gd name="connsiteY17" fmla="*/ 30001 h 900000"/>
                <a:gd name="connsiteX18" fmla="*/ 539684 w 900000"/>
                <a:gd name="connsiteY18" fmla="*/ 360000 h 900000"/>
                <a:gd name="connsiteX19" fmla="*/ 869999 w 900000"/>
                <a:gd name="connsiteY19" fmla="*/ 360000 h 900000"/>
                <a:gd name="connsiteX20" fmla="*/ 900000 w 900000"/>
                <a:gd name="connsiteY20" fmla="*/ 390001 h 9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00000" h="900000">
                  <a:moveTo>
                    <a:pt x="900000" y="390001"/>
                  </a:moveTo>
                  <a:lnTo>
                    <a:pt x="900000" y="509999"/>
                  </a:lnTo>
                  <a:cubicBezTo>
                    <a:pt x="900000" y="526568"/>
                    <a:pt x="886568" y="540000"/>
                    <a:pt x="869999" y="540000"/>
                  </a:cubicBezTo>
                  <a:lnTo>
                    <a:pt x="539684" y="540000"/>
                  </a:lnTo>
                  <a:lnTo>
                    <a:pt x="539684" y="869999"/>
                  </a:lnTo>
                  <a:cubicBezTo>
                    <a:pt x="539684" y="886568"/>
                    <a:pt x="526252" y="900000"/>
                    <a:pt x="509683" y="900000"/>
                  </a:cubicBezTo>
                  <a:lnTo>
                    <a:pt x="389685" y="900000"/>
                  </a:lnTo>
                  <a:cubicBezTo>
                    <a:pt x="373116" y="900000"/>
                    <a:pt x="359684" y="886568"/>
                    <a:pt x="359684" y="869999"/>
                  </a:cubicBezTo>
                  <a:lnTo>
                    <a:pt x="359684" y="540000"/>
                  </a:lnTo>
                  <a:lnTo>
                    <a:pt x="30001" y="540000"/>
                  </a:lnTo>
                  <a:cubicBezTo>
                    <a:pt x="13432" y="540000"/>
                    <a:pt x="0" y="526568"/>
                    <a:pt x="0" y="509999"/>
                  </a:cubicBezTo>
                  <a:lnTo>
                    <a:pt x="0" y="390001"/>
                  </a:lnTo>
                  <a:cubicBezTo>
                    <a:pt x="0" y="373432"/>
                    <a:pt x="13432" y="360000"/>
                    <a:pt x="30001" y="360000"/>
                  </a:cubicBezTo>
                  <a:lnTo>
                    <a:pt x="359684" y="360000"/>
                  </a:lnTo>
                  <a:lnTo>
                    <a:pt x="359684" y="30001"/>
                  </a:lnTo>
                  <a:cubicBezTo>
                    <a:pt x="359684" y="13432"/>
                    <a:pt x="373116" y="0"/>
                    <a:pt x="389685" y="0"/>
                  </a:cubicBezTo>
                  <a:lnTo>
                    <a:pt x="509683" y="0"/>
                  </a:lnTo>
                  <a:cubicBezTo>
                    <a:pt x="526252" y="0"/>
                    <a:pt x="539684" y="13432"/>
                    <a:pt x="539684" y="30001"/>
                  </a:cubicBezTo>
                  <a:lnTo>
                    <a:pt x="539684" y="360000"/>
                  </a:lnTo>
                  <a:lnTo>
                    <a:pt x="869999" y="360000"/>
                  </a:lnTo>
                  <a:cubicBezTo>
                    <a:pt x="886568" y="360000"/>
                    <a:pt x="900000" y="373432"/>
                    <a:pt x="900000" y="3900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80" name="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19803" cy="1440000"/>
          </a:xfrm>
          <a:prstGeom prst="rect">
            <a:avLst/>
          </a:prstGeom>
        </p:spPr>
      </p:pic>
      <p:pic>
        <p:nvPicPr>
          <p:cNvPr id="81" name="1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19803" cy="1440000"/>
          </a:xfrm>
          <a:prstGeom prst="rect">
            <a:avLst/>
          </a:prstGeom>
        </p:spPr>
      </p:pic>
      <p:pic>
        <p:nvPicPr>
          <p:cNvPr id="82" name="2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19803" cy="1440000"/>
          </a:xfrm>
          <a:prstGeom prst="rect">
            <a:avLst/>
          </a:prstGeom>
        </p:spPr>
      </p:pic>
      <p:pic>
        <p:nvPicPr>
          <p:cNvPr id="83" name="3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19803" cy="1440000"/>
          </a:xfrm>
          <a:prstGeom prst="rect">
            <a:avLst/>
          </a:prstGeom>
        </p:spPr>
      </p:pic>
      <p:pic>
        <p:nvPicPr>
          <p:cNvPr id="84" name="4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101" y="3127808"/>
            <a:ext cx="826931" cy="1440000"/>
          </a:xfrm>
          <a:prstGeom prst="rect">
            <a:avLst/>
          </a:prstGeom>
        </p:spPr>
      </p:pic>
      <p:pic>
        <p:nvPicPr>
          <p:cNvPr id="85" name="5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23881" cy="1440000"/>
          </a:xfrm>
          <a:prstGeom prst="rect">
            <a:avLst/>
          </a:prstGeom>
        </p:spPr>
      </p:pic>
      <p:pic>
        <p:nvPicPr>
          <p:cNvPr id="86" name="6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23881" cy="1440000"/>
          </a:xfrm>
          <a:prstGeom prst="rect">
            <a:avLst/>
          </a:prstGeom>
        </p:spPr>
      </p:pic>
      <p:pic>
        <p:nvPicPr>
          <p:cNvPr id="87" name="7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23881" cy="1440000"/>
          </a:xfrm>
          <a:prstGeom prst="rect">
            <a:avLst/>
          </a:prstGeom>
        </p:spPr>
      </p:pic>
      <p:pic>
        <p:nvPicPr>
          <p:cNvPr id="88" name="8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23881" cy="1440000"/>
          </a:xfrm>
          <a:prstGeom prst="rect">
            <a:avLst/>
          </a:prstGeom>
        </p:spPr>
      </p:pic>
      <p:pic>
        <p:nvPicPr>
          <p:cNvPr id="89" name="9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100" y="3127808"/>
            <a:ext cx="831044" cy="1440000"/>
          </a:xfrm>
          <a:prstGeom prst="rect">
            <a:avLst/>
          </a:prstGeom>
        </p:spPr>
      </p:pic>
      <p:pic>
        <p:nvPicPr>
          <p:cNvPr id="90" name="0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19803" cy="1440000"/>
          </a:xfrm>
          <a:prstGeom prst="rect">
            <a:avLst/>
          </a:prstGeom>
        </p:spPr>
      </p:pic>
      <p:pic>
        <p:nvPicPr>
          <p:cNvPr id="91" name="1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19803" cy="1440000"/>
          </a:xfrm>
          <a:prstGeom prst="rect">
            <a:avLst/>
          </a:prstGeom>
        </p:spPr>
      </p:pic>
      <p:pic>
        <p:nvPicPr>
          <p:cNvPr id="92" name="20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19803" cy="1440000"/>
          </a:xfrm>
          <a:prstGeom prst="rect">
            <a:avLst/>
          </a:prstGeom>
        </p:spPr>
      </p:pic>
      <p:pic>
        <p:nvPicPr>
          <p:cNvPr id="93" name="30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19803" cy="1440000"/>
          </a:xfrm>
          <a:prstGeom prst="rect">
            <a:avLst/>
          </a:prstGeom>
        </p:spPr>
      </p:pic>
      <p:pic>
        <p:nvPicPr>
          <p:cNvPr id="94" name="40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445" y="3127808"/>
            <a:ext cx="826931" cy="1440000"/>
          </a:xfrm>
          <a:prstGeom prst="rect">
            <a:avLst/>
          </a:prstGeom>
        </p:spPr>
      </p:pic>
      <p:pic>
        <p:nvPicPr>
          <p:cNvPr id="95" name="50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23881" cy="1440000"/>
          </a:xfrm>
          <a:prstGeom prst="rect">
            <a:avLst/>
          </a:prstGeom>
        </p:spPr>
      </p:pic>
      <p:pic>
        <p:nvPicPr>
          <p:cNvPr id="96" name="60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23881" cy="1440000"/>
          </a:xfrm>
          <a:prstGeom prst="rect">
            <a:avLst/>
          </a:prstGeom>
        </p:spPr>
      </p:pic>
      <p:pic>
        <p:nvPicPr>
          <p:cNvPr id="97" name="70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23881" cy="1440000"/>
          </a:xfrm>
          <a:prstGeom prst="rect">
            <a:avLst/>
          </a:prstGeom>
        </p:spPr>
      </p:pic>
      <p:pic>
        <p:nvPicPr>
          <p:cNvPr id="98" name="80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23881" cy="1440000"/>
          </a:xfrm>
          <a:prstGeom prst="rect">
            <a:avLst/>
          </a:prstGeom>
        </p:spPr>
      </p:pic>
      <p:pic>
        <p:nvPicPr>
          <p:cNvPr id="99" name="90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444" y="3127808"/>
            <a:ext cx="831044" cy="1440000"/>
          </a:xfrm>
          <a:prstGeom prst="rect">
            <a:avLst/>
          </a:prstGeom>
        </p:spPr>
      </p:pic>
      <p:pic>
        <p:nvPicPr>
          <p:cNvPr id="100" name="10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458" y="3127808"/>
            <a:ext cx="819803" cy="1440000"/>
          </a:xfrm>
          <a:prstGeom prst="rect">
            <a:avLst/>
          </a:prstGeom>
        </p:spPr>
      </p:pic>
      <p:grpSp>
        <p:nvGrpSpPr>
          <p:cNvPr id="102" name="Blue Plus Button"/>
          <p:cNvGrpSpPr/>
          <p:nvPr/>
        </p:nvGrpSpPr>
        <p:grpSpPr>
          <a:xfrm>
            <a:off x="2020340" y="1811965"/>
            <a:ext cx="540000" cy="540000"/>
            <a:chOff x="9861855" y="694581"/>
            <a:chExt cx="1440000" cy="1440000"/>
          </a:xfrm>
        </p:grpSpPr>
        <p:sp>
          <p:nvSpPr>
            <p:cNvPr id="103" name="円/楕円 102"/>
            <p:cNvSpPr/>
            <p:nvPr/>
          </p:nvSpPr>
          <p:spPr>
            <a:xfrm>
              <a:off x="9861855" y="694581"/>
              <a:ext cx="1440000" cy="1440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4" name="フリーフォーム 103"/>
            <p:cNvSpPr/>
            <p:nvPr/>
          </p:nvSpPr>
          <p:spPr>
            <a:xfrm rot="16200000">
              <a:off x="10129355" y="964581"/>
              <a:ext cx="900000" cy="900000"/>
            </a:xfrm>
            <a:custGeom>
              <a:avLst/>
              <a:gdLst>
                <a:gd name="connsiteX0" fmla="*/ 900000 w 900000"/>
                <a:gd name="connsiteY0" fmla="*/ 390001 h 900000"/>
                <a:gd name="connsiteX1" fmla="*/ 900000 w 900000"/>
                <a:gd name="connsiteY1" fmla="*/ 509999 h 900000"/>
                <a:gd name="connsiteX2" fmla="*/ 869999 w 900000"/>
                <a:gd name="connsiteY2" fmla="*/ 540000 h 900000"/>
                <a:gd name="connsiteX3" fmla="*/ 539684 w 900000"/>
                <a:gd name="connsiteY3" fmla="*/ 540000 h 900000"/>
                <a:gd name="connsiteX4" fmla="*/ 539684 w 900000"/>
                <a:gd name="connsiteY4" fmla="*/ 869999 h 900000"/>
                <a:gd name="connsiteX5" fmla="*/ 509683 w 900000"/>
                <a:gd name="connsiteY5" fmla="*/ 900000 h 900000"/>
                <a:gd name="connsiteX6" fmla="*/ 389685 w 900000"/>
                <a:gd name="connsiteY6" fmla="*/ 900000 h 900000"/>
                <a:gd name="connsiteX7" fmla="*/ 359684 w 900000"/>
                <a:gd name="connsiteY7" fmla="*/ 869999 h 900000"/>
                <a:gd name="connsiteX8" fmla="*/ 359684 w 900000"/>
                <a:gd name="connsiteY8" fmla="*/ 540000 h 900000"/>
                <a:gd name="connsiteX9" fmla="*/ 30001 w 900000"/>
                <a:gd name="connsiteY9" fmla="*/ 540000 h 900000"/>
                <a:gd name="connsiteX10" fmla="*/ 0 w 900000"/>
                <a:gd name="connsiteY10" fmla="*/ 509999 h 900000"/>
                <a:gd name="connsiteX11" fmla="*/ 0 w 900000"/>
                <a:gd name="connsiteY11" fmla="*/ 390001 h 900000"/>
                <a:gd name="connsiteX12" fmla="*/ 30001 w 900000"/>
                <a:gd name="connsiteY12" fmla="*/ 360000 h 900000"/>
                <a:gd name="connsiteX13" fmla="*/ 359684 w 900000"/>
                <a:gd name="connsiteY13" fmla="*/ 360000 h 900000"/>
                <a:gd name="connsiteX14" fmla="*/ 359684 w 900000"/>
                <a:gd name="connsiteY14" fmla="*/ 30001 h 900000"/>
                <a:gd name="connsiteX15" fmla="*/ 389685 w 900000"/>
                <a:gd name="connsiteY15" fmla="*/ 0 h 900000"/>
                <a:gd name="connsiteX16" fmla="*/ 509683 w 900000"/>
                <a:gd name="connsiteY16" fmla="*/ 0 h 900000"/>
                <a:gd name="connsiteX17" fmla="*/ 539684 w 900000"/>
                <a:gd name="connsiteY17" fmla="*/ 30001 h 900000"/>
                <a:gd name="connsiteX18" fmla="*/ 539684 w 900000"/>
                <a:gd name="connsiteY18" fmla="*/ 360000 h 900000"/>
                <a:gd name="connsiteX19" fmla="*/ 869999 w 900000"/>
                <a:gd name="connsiteY19" fmla="*/ 360000 h 900000"/>
                <a:gd name="connsiteX20" fmla="*/ 900000 w 900000"/>
                <a:gd name="connsiteY20" fmla="*/ 390001 h 9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00000" h="900000">
                  <a:moveTo>
                    <a:pt x="900000" y="390001"/>
                  </a:moveTo>
                  <a:lnTo>
                    <a:pt x="900000" y="509999"/>
                  </a:lnTo>
                  <a:cubicBezTo>
                    <a:pt x="900000" y="526568"/>
                    <a:pt x="886568" y="540000"/>
                    <a:pt x="869999" y="540000"/>
                  </a:cubicBezTo>
                  <a:lnTo>
                    <a:pt x="539684" y="540000"/>
                  </a:lnTo>
                  <a:lnTo>
                    <a:pt x="539684" y="869999"/>
                  </a:lnTo>
                  <a:cubicBezTo>
                    <a:pt x="539684" y="886568"/>
                    <a:pt x="526252" y="900000"/>
                    <a:pt x="509683" y="900000"/>
                  </a:cubicBezTo>
                  <a:lnTo>
                    <a:pt x="389685" y="900000"/>
                  </a:lnTo>
                  <a:cubicBezTo>
                    <a:pt x="373116" y="900000"/>
                    <a:pt x="359684" y="886568"/>
                    <a:pt x="359684" y="869999"/>
                  </a:cubicBezTo>
                  <a:lnTo>
                    <a:pt x="359684" y="540000"/>
                  </a:lnTo>
                  <a:lnTo>
                    <a:pt x="30001" y="540000"/>
                  </a:lnTo>
                  <a:cubicBezTo>
                    <a:pt x="13432" y="540000"/>
                    <a:pt x="0" y="526568"/>
                    <a:pt x="0" y="509999"/>
                  </a:cubicBezTo>
                  <a:lnTo>
                    <a:pt x="0" y="390001"/>
                  </a:lnTo>
                  <a:cubicBezTo>
                    <a:pt x="0" y="373432"/>
                    <a:pt x="13432" y="360000"/>
                    <a:pt x="30001" y="360000"/>
                  </a:cubicBezTo>
                  <a:lnTo>
                    <a:pt x="359684" y="360000"/>
                  </a:lnTo>
                  <a:lnTo>
                    <a:pt x="359684" y="30001"/>
                  </a:lnTo>
                  <a:cubicBezTo>
                    <a:pt x="359684" y="13432"/>
                    <a:pt x="373116" y="0"/>
                    <a:pt x="389685" y="0"/>
                  </a:cubicBezTo>
                  <a:lnTo>
                    <a:pt x="509683" y="0"/>
                  </a:lnTo>
                  <a:cubicBezTo>
                    <a:pt x="526252" y="0"/>
                    <a:pt x="539684" y="13432"/>
                    <a:pt x="539684" y="30001"/>
                  </a:cubicBezTo>
                  <a:lnTo>
                    <a:pt x="539684" y="360000"/>
                  </a:lnTo>
                  <a:lnTo>
                    <a:pt x="869999" y="360000"/>
                  </a:lnTo>
                  <a:cubicBezTo>
                    <a:pt x="886568" y="360000"/>
                    <a:pt x="900000" y="373432"/>
                    <a:pt x="900000" y="3900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105" name="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19803" cy="1440000"/>
          </a:xfrm>
          <a:prstGeom prst="rect">
            <a:avLst/>
          </a:prstGeom>
        </p:spPr>
      </p:pic>
      <p:pic>
        <p:nvPicPr>
          <p:cNvPr id="106" name="1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19803" cy="1440000"/>
          </a:xfrm>
          <a:prstGeom prst="rect">
            <a:avLst/>
          </a:prstGeom>
        </p:spPr>
      </p:pic>
      <p:pic>
        <p:nvPicPr>
          <p:cNvPr id="107" name="2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19803" cy="1440000"/>
          </a:xfrm>
          <a:prstGeom prst="rect">
            <a:avLst/>
          </a:prstGeom>
        </p:spPr>
      </p:pic>
      <p:pic>
        <p:nvPicPr>
          <p:cNvPr id="108" name="3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19803" cy="1440000"/>
          </a:xfrm>
          <a:prstGeom prst="rect">
            <a:avLst/>
          </a:prstGeom>
        </p:spPr>
      </p:pic>
      <p:pic>
        <p:nvPicPr>
          <p:cNvPr id="109" name="4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997" y="3127808"/>
            <a:ext cx="826931" cy="1440000"/>
          </a:xfrm>
          <a:prstGeom prst="rect">
            <a:avLst/>
          </a:prstGeom>
        </p:spPr>
      </p:pic>
      <p:pic>
        <p:nvPicPr>
          <p:cNvPr id="110" name="5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23881" cy="1440000"/>
          </a:xfrm>
          <a:prstGeom prst="rect">
            <a:avLst/>
          </a:prstGeom>
        </p:spPr>
      </p:pic>
      <p:pic>
        <p:nvPicPr>
          <p:cNvPr id="111" name="6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23881" cy="1440000"/>
          </a:xfrm>
          <a:prstGeom prst="rect">
            <a:avLst/>
          </a:prstGeom>
        </p:spPr>
      </p:pic>
      <p:pic>
        <p:nvPicPr>
          <p:cNvPr id="112" name="7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23881" cy="1440000"/>
          </a:xfrm>
          <a:prstGeom prst="rect">
            <a:avLst/>
          </a:prstGeom>
        </p:spPr>
      </p:pic>
      <p:pic>
        <p:nvPicPr>
          <p:cNvPr id="113" name="8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23881" cy="1440000"/>
          </a:xfrm>
          <a:prstGeom prst="rect">
            <a:avLst/>
          </a:prstGeom>
        </p:spPr>
      </p:pic>
      <p:pic>
        <p:nvPicPr>
          <p:cNvPr id="114" name="9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0318" y="3081355"/>
            <a:ext cx="831044" cy="1440000"/>
          </a:xfrm>
          <a:prstGeom prst="rect">
            <a:avLst/>
          </a:prstGeom>
        </p:spPr>
      </p:pic>
      <p:pic>
        <p:nvPicPr>
          <p:cNvPr id="115" name="0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19803" cy="1440000"/>
          </a:xfrm>
          <a:prstGeom prst="rect">
            <a:avLst/>
          </a:prstGeom>
        </p:spPr>
      </p:pic>
      <p:pic>
        <p:nvPicPr>
          <p:cNvPr id="116" name="1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19803" cy="1440000"/>
          </a:xfrm>
          <a:prstGeom prst="rect">
            <a:avLst/>
          </a:prstGeom>
        </p:spPr>
      </p:pic>
      <p:pic>
        <p:nvPicPr>
          <p:cNvPr id="117" name="20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19803" cy="1440000"/>
          </a:xfrm>
          <a:prstGeom prst="rect">
            <a:avLst/>
          </a:prstGeom>
        </p:spPr>
      </p:pic>
      <p:pic>
        <p:nvPicPr>
          <p:cNvPr id="118" name="30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19803" cy="1440000"/>
          </a:xfrm>
          <a:prstGeom prst="rect">
            <a:avLst/>
          </a:prstGeom>
        </p:spPr>
      </p:pic>
      <p:pic>
        <p:nvPicPr>
          <p:cNvPr id="119" name="40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0341" y="3127808"/>
            <a:ext cx="826931" cy="1440000"/>
          </a:xfrm>
          <a:prstGeom prst="rect">
            <a:avLst/>
          </a:prstGeom>
        </p:spPr>
      </p:pic>
      <p:pic>
        <p:nvPicPr>
          <p:cNvPr id="120" name="50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23881" cy="1440000"/>
          </a:xfrm>
          <a:prstGeom prst="rect">
            <a:avLst/>
          </a:prstGeom>
        </p:spPr>
      </p:pic>
      <p:pic>
        <p:nvPicPr>
          <p:cNvPr id="121" name="60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23881" cy="1440000"/>
          </a:xfrm>
          <a:prstGeom prst="rect">
            <a:avLst/>
          </a:prstGeom>
        </p:spPr>
      </p:pic>
      <p:pic>
        <p:nvPicPr>
          <p:cNvPr id="122" name="70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23881" cy="1440000"/>
          </a:xfrm>
          <a:prstGeom prst="rect">
            <a:avLst/>
          </a:prstGeom>
        </p:spPr>
      </p:pic>
      <p:pic>
        <p:nvPicPr>
          <p:cNvPr id="123" name="80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23881" cy="1440000"/>
          </a:xfrm>
          <a:prstGeom prst="rect">
            <a:avLst/>
          </a:prstGeom>
        </p:spPr>
      </p:pic>
      <p:pic>
        <p:nvPicPr>
          <p:cNvPr id="124" name="90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14" y="3081355"/>
            <a:ext cx="831044" cy="1440000"/>
          </a:xfrm>
          <a:prstGeom prst="rect">
            <a:avLst/>
          </a:prstGeom>
        </p:spPr>
      </p:pic>
      <p:pic>
        <p:nvPicPr>
          <p:cNvPr id="125" name="10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354" y="3127808"/>
            <a:ext cx="819803" cy="1440000"/>
          </a:xfrm>
          <a:prstGeom prst="rect">
            <a:avLst/>
          </a:prstGeom>
        </p:spPr>
      </p:pic>
      <p:sp>
        <p:nvSpPr>
          <p:cNvPr id="3" name="角丸四角形 2">
            <a:hlinkClick r:id="" action="ppaction://hlinkshowjump?jump=lastslideviewed" highlightClick="1"/>
          </p:cNvPr>
          <p:cNvSpPr/>
          <p:nvPr/>
        </p:nvSpPr>
        <p:spPr>
          <a:xfrm flipH="1">
            <a:off x="5233364" y="6134035"/>
            <a:ext cx="1725272" cy="540000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600" dirty="0">
                <a:solidFill>
                  <a:schemeClr val="bg1"/>
                </a:solidFill>
                <a:latin typeface="Tajawal" pitchFamily="2" charset="-78"/>
                <a:cs typeface="Tajawal" pitchFamily="2" charset="-78"/>
                <a:sym typeface="Wingdings 3" panose="05040102010807070707" pitchFamily="18" charset="2"/>
              </a:rPr>
              <a:t>العودة للأسئلة</a:t>
            </a:r>
            <a:endParaRPr lang="en-GB" sz="900" dirty="0">
              <a:solidFill>
                <a:schemeClr val="bg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30637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2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8" fill="hold">
                      <p:stCondLst>
                        <p:cond delay="indefinite"/>
                      </p:stCondLst>
                      <p:childTnLst>
                        <p:par>
                          <p:cTn id="309" fill="hold">
                            <p:stCondLst>
                              <p:cond delay="0"/>
                            </p:stCondLst>
                            <p:childTnLst>
                              <p:par>
                                <p:cTn id="3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" fill="hold">
                      <p:stCondLst>
                        <p:cond delay="indefinite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" fill="hold">
                      <p:stCondLst>
                        <p:cond delay="indefinite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8" fill="hold">
                      <p:stCondLst>
                        <p:cond delay="indefinite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" fill="hold">
                      <p:stCondLst>
                        <p:cond delay="indefinite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0" fill="hold">
                      <p:stCondLst>
                        <p:cond delay="indefinite"/>
                      </p:stCondLst>
                      <p:childTnLst>
                        <p:par>
                          <p:cTn id="351" fill="hold">
                            <p:stCondLst>
                              <p:cond delay="0"/>
                            </p:stCondLst>
                            <p:childTnLst>
                              <p:par>
                                <p:cTn id="3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" fill="hold">
                      <p:stCondLst>
                        <p:cond delay="indefinite"/>
                      </p:stCondLst>
                      <p:childTnLst>
                        <p:par>
                          <p:cTn id="357" fill="hold">
                            <p:stCondLst>
                              <p:cond delay="0"/>
                            </p:stCondLst>
                            <p:childTnLst>
                              <p:par>
                                <p:cTn id="3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2" fill="hold">
                      <p:stCondLst>
                        <p:cond delay="indefinite"/>
                      </p:stCondLst>
                      <p:childTnLst>
                        <p:par>
                          <p:cTn id="363" fill="hold">
                            <p:stCondLst>
                              <p:cond delay="0"/>
                            </p:stCondLst>
                            <p:childTnLst>
                              <p:par>
                                <p:cTn id="3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2" fill="hold">
                      <p:stCondLst>
                        <p:cond delay="indefinite"/>
                      </p:stCondLst>
                      <p:childTnLst>
                        <p:par>
                          <p:cTn id="373" fill="hold">
                            <p:stCondLst>
                              <p:cond delay="0"/>
                            </p:stCondLst>
                            <p:childTnLst>
                              <p:par>
                                <p:cTn id="3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8" fill="hold">
                      <p:stCondLst>
                        <p:cond delay="indefinite"/>
                      </p:stCondLst>
                      <p:childTnLst>
                        <p:par>
                          <p:cTn id="379" fill="hold">
                            <p:stCondLst>
                              <p:cond delay="0"/>
                            </p:stCondLst>
                            <p:childTnLst>
                              <p:par>
                                <p:cTn id="3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" fill="hold">
                      <p:stCondLst>
                        <p:cond delay="indefinite"/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0" fill="hold">
                      <p:stCondLst>
                        <p:cond delay="indefinite"/>
                      </p:stCondLst>
                      <p:childTnLst>
                        <p:par>
                          <p:cTn id="391" fill="hold">
                            <p:stCondLst>
                              <p:cond delay="0"/>
                            </p:stCondLst>
                            <p:childTnLst>
                              <p:par>
                                <p:cTn id="3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6" fill="hold">
                      <p:stCondLst>
                        <p:cond delay="indefinite"/>
                      </p:stCondLst>
                      <p:childTnLst>
                        <p:par>
                          <p:cTn id="397" fill="hold">
                            <p:stCondLst>
                              <p:cond delay="0"/>
                            </p:stCondLst>
                            <p:childTnLst>
                              <p:par>
                                <p:cTn id="39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2" fill="hold">
                      <p:stCondLst>
                        <p:cond delay="indefinite"/>
                      </p:stCondLst>
                      <p:childTnLst>
                        <p:par>
                          <p:cTn id="403" fill="hold">
                            <p:stCondLst>
                              <p:cond delay="0"/>
                            </p:stCondLst>
                            <p:childTnLst>
                              <p:par>
                                <p:cTn id="40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8" fill="hold">
                      <p:stCondLst>
                        <p:cond delay="indefinite"/>
                      </p:stCondLst>
                      <p:childTnLst>
                        <p:par>
                          <p:cTn id="409" fill="hold">
                            <p:stCondLst>
                              <p:cond delay="0"/>
                            </p:stCondLst>
                            <p:childTnLst>
                              <p:par>
                                <p:cTn id="4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4" fill="hold">
                      <p:stCondLst>
                        <p:cond delay="indefinite"/>
                      </p:stCondLst>
                      <p:childTnLst>
                        <p:par>
                          <p:cTn id="415" fill="hold">
                            <p:stCondLst>
                              <p:cond delay="0"/>
                            </p:stCondLst>
                            <p:childTnLst>
                              <p:par>
                                <p:cTn id="4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0" fill="hold">
                      <p:stCondLst>
                        <p:cond delay="indefinite"/>
                      </p:stCondLst>
                      <p:childTnLst>
                        <p:par>
                          <p:cTn id="421" fill="hold">
                            <p:stCondLst>
                              <p:cond delay="0"/>
                            </p:stCondLst>
                            <p:childTnLst>
                              <p:par>
                                <p:cTn id="4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6" fill="hold">
                      <p:stCondLst>
                        <p:cond delay="indefinite"/>
                      </p:stCondLst>
                      <p:childTnLst>
                        <p:par>
                          <p:cTn id="427" fill="hold">
                            <p:stCondLst>
                              <p:cond delay="0"/>
                            </p:stCondLst>
                            <p:childTnLst>
                              <p:par>
                                <p:cTn id="4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6" fill="hold">
                      <p:stCondLst>
                        <p:cond delay="indefinite"/>
                      </p:stCondLst>
                      <p:childTnLst>
                        <p:par>
                          <p:cTn id="437" fill="hold">
                            <p:stCondLst>
                              <p:cond delay="0"/>
                            </p:stCondLst>
                            <p:childTnLst>
                              <p:par>
                                <p:cTn id="4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2" fill="hold">
                      <p:stCondLst>
                        <p:cond delay="indefinite"/>
                      </p:stCondLst>
                      <p:childTnLst>
                        <p:par>
                          <p:cTn id="443" fill="hold">
                            <p:stCondLst>
                              <p:cond delay="0"/>
                            </p:stCondLst>
                            <p:childTnLst>
                              <p:par>
                                <p:cTn id="4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8" fill="hold">
                      <p:stCondLst>
                        <p:cond delay="indefinite"/>
                      </p:stCondLst>
                      <p:childTnLst>
                        <p:par>
                          <p:cTn id="449" fill="hold">
                            <p:stCondLst>
                              <p:cond delay="0"/>
                            </p:stCondLst>
                            <p:childTnLst>
                              <p:par>
                                <p:cTn id="4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4" fill="hold">
                      <p:stCondLst>
                        <p:cond delay="indefinite"/>
                      </p:stCondLst>
                      <p:childTnLst>
                        <p:par>
                          <p:cTn id="455" fill="hold">
                            <p:stCondLst>
                              <p:cond delay="0"/>
                            </p:stCondLst>
                            <p:childTnLst>
                              <p:par>
                                <p:cTn id="4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0" fill="hold">
                      <p:stCondLst>
                        <p:cond delay="indefinite"/>
                      </p:stCondLst>
                      <p:childTnLst>
                        <p:par>
                          <p:cTn id="461" fill="hold">
                            <p:stCondLst>
                              <p:cond delay="0"/>
                            </p:stCondLst>
                            <p:childTnLst>
                              <p:par>
                                <p:cTn id="4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6" fill="hold">
                      <p:stCondLst>
                        <p:cond delay="indefinite"/>
                      </p:stCondLst>
                      <p:childTnLst>
                        <p:par>
                          <p:cTn id="467" fill="hold">
                            <p:stCondLst>
                              <p:cond delay="0"/>
                            </p:stCondLst>
                            <p:childTnLst>
                              <p:par>
                                <p:cTn id="4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2" fill="hold">
                      <p:stCondLst>
                        <p:cond delay="indefinite"/>
                      </p:stCondLst>
                      <p:childTnLst>
                        <p:par>
                          <p:cTn id="473" fill="hold">
                            <p:stCondLst>
                              <p:cond delay="0"/>
                            </p:stCondLst>
                            <p:childTnLst>
                              <p:par>
                                <p:cTn id="4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8" fill="hold">
                      <p:stCondLst>
                        <p:cond delay="indefinite"/>
                      </p:stCondLst>
                      <p:childTnLst>
                        <p:par>
                          <p:cTn id="479" fill="hold">
                            <p:stCondLst>
                              <p:cond delay="0"/>
                            </p:stCondLst>
                            <p:childTnLst>
                              <p:par>
                                <p:cTn id="4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4" fill="hold">
                      <p:stCondLst>
                        <p:cond delay="indefinite"/>
                      </p:stCondLst>
                      <p:childTnLst>
                        <p:par>
                          <p:cTn id="485" fill="hold">
                            <p:stCondLst>
                              <p:cond delay="0"/>
                            </p:stCondLst>
                            <p:childTnLst>
                              <p:par>
                                <p:cTn id="4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0" fill="hold">
                      <p:stCondLst>
                        <p:cond delay="indefinite"/>
                      </p:stCondLst>
                      <p:childTnLst>
                        <p:par>
                          <p:cTn id="491" fill="hold">
                            <p:stCondLst>
                              <p:cond delay="0"/>
                            </p:stCondLst>
                            <p:childTnLst>
                              <p:par>
                                <p:cTn id="4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0" fill="hold">
                      <p:stCondLst>
                        <p:cond delay="indefinite"/>
                      </p:stCondLst>
                      <p:childTnLst>
                        <p:par>
                          <p:cTn id="501" fill="hold">
                            <p:stCondLst>
                              <p:cond delay="0"/>
                            </p:stCondLst>
                            <p:childTnLst>
                              <p:par>
                                <p:cTn id="50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6" fill="hold">
                      <p:stCondLst>
                        <p:cond delay="indefinite"/>
                      </p:stCondLst>
                      <p:childTnLst>
                        <p:par>
                          <p:cTn id="507" fill="hold">
                            <p:stCondLst>
                              <p:cond delay="0"/>
                            </p:stCondLst>
                            <p:childTnLst>
                              <p:par>
                                <p:cTn id="50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2" fill="hold">
                      <p:stCondLst>
                        <p:cond delay="indefinite"/>
                      </p:stCondLst>
                      <p:childTnLst>
                        <p:par>
                          <p:cTn id="513" fill="hold">
                            <p:stCondLst>
                              <p:cond delay="0"/>
                            </p:stCondLst>
                            <p:childTnLst>
                              <p:par>
                                <p:cTn id="5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8" fill="hold">
                      <p:stCondLst>
                        <p:cond delay="indefinite"/>
                      </p:stCondLst>
                      <p:childTnLst>
                        <p:par>
                          <p:cTn id="519" fill="hold">
                            <p:stCondLst>
                              <p:cond delay="0"/>
                            </p:stCondLst>
                            <p:childTnLst>
                              <p:par>
                                <p:cTn id="5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4" fill="hold">
                      <p:stCondLst>
                        <p:cond delay="indefinite"/>
                      </p:stCondLst>
                      <p:childTnLst>
                        <p:par>
                          <p:cTn id="525" fill="hold">
                            <p:stCondLst>
                              <p:cond delay="0"/>
                            </p:stCondLst>
                            <p:childTnLst>
                              <p:par>
                                <p:cTn id="5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0" fill="hold">
                      <p:stCondLst>
                        <p:cond delay="indefinite"/>
                      </p:stCondLst>
                      <p:childTnLst>
                        <p:par>
                          <p:cTn id="531" fill="hold">
                            <p:stCondLst>
                              <p:cond delay="0"/>
                            </p:stCondLst>
                            <p:childTnLst>
                              <p:par>
                                <p:cTn id="5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6" fill="hold">
                      <p:stCondLst>
                        <p:cond delay="indefinite"/>
                      </p:stCondLst>
                      <p:childTnLst>
                        <p:par>
                          <p:cTn id="537" fill="hold">
                            <p:stCondLst>
                              <p:cond delay="0"/>
                            </p:stCondLst>
                            <p:childTnLst>
                              <p:par>
                                <p:cTn id="5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2" fill="hold">
                      <p:stCondLst>
                        <p:cond delay="indefinite"/>
                      </p:stCondLst>
                      <p:childTnLst>
                        <p:par>
                          <p:cTn id="543" fill="hold">
                            <p:stCondLst>
                              <p:cond delay="0"/>
                            </p:stCondLst>
                            <p:childTnLst>
                              <p:par>
                                <p:cTn id="5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8" fill="hold">
                      <p:stCondLst>
                        <p:cond delay="indefinite"/>
                      </p:stCondLst>
                      <p:childTnLst>
                        <p:par>
                          <p:cTn id="549" fill="hold">
                            <p:stCondLst>
                              <p:cond delay="0"/>
                            </p:stCondLst>
                            <p:childTnLst>
                              <p:par>
                                <p:cTn id="5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4" fill="hold">
                      <p:stCondLst>
                        <p:cond delay="indefinite"/>
                      </p:stCondLst>
                      <p:childTnLst>
                        <p:par>
                          <p:cTn id="555" fill="hold">
                            <p:stCondLst>
                              <p:cond delay="0"/>
                            </p:stCondLst>
                            <p:childTnLst>
                              <p:par>
                                <p:cTn id="5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4" fill="hold">
                      <p:stCondLst>
                        <p:cond delay="indefinite"/>
                      </p:stCondLst>
                      <p:childTnLst>
                        <p:par>
                          <p:cTn id="565" fill="hold">
                            <p:stCondLst>
                              <p:cond delay="0"/>
                            </p:stCondLst>
                            <p:childTnLst>
                              <p:par>
                                <p:cTn id="5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0" fill="hold">
                      <p:stCondLst>
                        <p:cond delay="indefinite"/>
                      </p:stCondLst>
                      <p:childTnLst>
                        <p:par>
                          <p:cTn id="571" fill="hold">
                            <p:stCondLst>
                              <p:cond delay="0"/>
                            </p:stCondLst>
                            <p:childTnLst>
                              <p:par>
                                <p:cTn id="5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6" fill="hold">
                      <p:stCondLst>
                        <p:cond delay="indefinite"/>
                      </p:stCondLst>
                      <p:childTnLst>
                        <p:par>
                          <p:cTn id="577" fill="hold">
                            <p:stCondLst>
                              <p:cond delay="0"/>
                            </p:stCondLst>
                            <p:childTnLst>
                              <p:par>
                                <p:cTn id="5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2" fill="hold">
                      <p:stCondLst>
                        <p:cond delay="indefinite"/>
                      </p:stCondLst>
                      <p:childTnLst>
                        <p:par>
                          <p:cTn id="583" fill="hold">
                            <p:stCondLst>
                              <p:cond delay="0"/>
                            </p:stCondLst>
                            <p:childTnLst>
                              <p:par>
                                <p:cTn id="58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8" fill="hold">
                      <p:stCondLst>
                        <p:cond delay="indefinite"/>
                      </p:stCondLst>
                      <p:childTnLst>
                        <p:par>
                          <p:cTn id="589" fill="hold">
                            <p:stCondLst>
                              <p:cond delay="0"/>
                            </p:stCondLst>
                            <p:childTnLst>
                              <p:par>
                                <p:cTn id="59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4" fill="hold">
                      <p:stCondLst>
                        <p:cond delay="indefinite"/>
                      </p:stCondLst>
                      <p:childTnLst>
                        <p:par>
                          <p:cTn id="595" fill="hold">
                            <p:stCondLst>
                              <p:cond delay="0"/>
                            </p:stCondLst>
                            <p:childTnLst>
                              <p:par>
                                <p:cTn id="59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0" fill="hold">
                      <p:stCondLst>
                        <p:cond delay="indefinite"/>
                      </p:stCondLst>
                      <p:childTnLst>
                        <p:par>
                          <p:cTn id="601" fill="hold">
                            <p:stCondLst>
                              <p:cond delay="0"/>
                            </p:stCondLst>
                            <p:childTnLst>
                              <p:par>
                                <p:cTn id="60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6" fill="hold">
                      <p:stCondLst>
                        <p:cond delay="indefinite"/>
                      </p:stCondLst>
                      <p:childTnLst>
                        <p:par>
                          <p:cTn id="607" fill="hold">
                            <p:stCondLst>
                              <p:cond delay="0"/>
                            </p:stCondLst>
                            <p:childTnLst>
                              <p:par>
                                <p:cTn id="60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2" fill="hold">
                      <p:stCondLst>
                        <p:cond delay="indefinite"/>
                      </p:stCondLst>
                      <p:childTnLst>
                        <p:par>
                          <p:cTn id="613" fill="hold">
                            <p:stCondLst>
                              <p:cond delay="0"/>
                            </p:stCondLst>
                            <p:childTnLst>
                              <p:par>
                                <p:cTn id="6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8" fill="hold">
                      <p:stCondLst>
                        <p:cond delay="indefinite"/>
                      </p:stCondLst>
                      <p:childTnLst>
                        <p:par>
                          <p:cTn id="619" fill="hold">
                            <p:stCondLst>
                              <p:cond delay="0"/>
                            </p:stCondLst>
                            <p:childTnLst>
                              <p:par>
                                <p:cTn id="6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8" fill="hold">
                      <p:stCondLst>
                        <p:cond delay="indefinite"/>
                      </p:stCondLst>
                      <p:childTnLst>
                        <p:par>
                          <p:cTn id="629" fill="hold">
                            <p:stCondLst>
                              <p:cond delay="0"/>
                            </p:stCondLst>
                            <p:childTnLst>
                              <p:par>
                                <p:cTn id="6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4" fill="hold">
                      <p:stCondLst>
                        <p:cond delay="indefinite"/>
                      </p:stCondLst>
                      <p:childTnLst>
                        <p:par>
                          <p:cTn id="635" fill="hold">
                            <p:stCondLst>
                              <p:cond delay="0"/>
                            </p:stCondLst>
                            <p:childTnLst>
                              <p:par>
                                <p:cTn id="6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0" fill="hold">
                      <p:stCondLst>
                        <p:cond delay="indefinite"/>
                      </p:stCondLst>
                      <p:childTnLst>
                        <p:par>
                          <p:cTn id="641" fill="hold">
                            <p:stCondLst>
                              <p:cond delay="0"/>
                            </p:stCondLst>
                            <p:childTnLst>
                              <p:par>
                                <p:cTn id="6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6" fill="hold">
                      <p:stCondLst>
                        <p:cond delay="indefinite"/>
                      </p:stCondLst>
                      <p:childTnLst>
                        <p:par>
                          <p:cTn id="647" fill="hold">
                            <p:stCondLst>
                              <p:cond delay="0"/>
                            </p:stCondLst>
                            <p:childTnLst>
                              <p:par>
                                <p:cTn id="6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2" fill="hold">
                      <p:stCondLst>
                        <p:cond delay="indefinite"/>
                      </p:stCondLst>
                      <p:childTnLst>
                        <p:par>
                          <p:cTn id="653" fill="hold">
                            <p:stCondLst>
                              <p:cond delay="0"/>
                            </p:stCondLst>
                            <p:childTnLst>
                              <p:par>
                                <p:cTn id="6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8" fill="hold">
                      <p:stCondLst>
                        <p:cond delay="indefinite"/>
                      </p:stCondLst>
                      <p:childTnLst>
                        <p:par>
                          <p:cTn id="659" fill="hold">
                            <p:stCondLst>
                              <p:cond delay="0"/>
                            </p:stCondLst>
                            <p:childTnLst>
                              <p:par>
                                <p:cTn id="6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4" fill="hold">
                      <p:stCondLst>
                        <p:cond delay="indefinite"/>
                      </p:stCondLst>
                      <p:childTnLst>
                        <p:par>
                          <p:cTn id="665" fill="hold">
                            <p:stCondLst>
                              <p:cond delay="0"/>
                            </p:stCondLst>
                            <p:childTnLst>
                              <p:par>
                                <p:cTn id="6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0" fill="hold">
                      <p:stCondLst>
                        <p:cond delay="indefinite"/>
                      </p:stCondLst>
                      <p:childTnLst>
                        <p:par>
                          <p:cTn id="671" fill="hold">
                            <p:stCondLst>
                              <p:cond delay="0"/>
                            </p:stCondLst>
                            <p:childTnLst>
                              <p:par>
                                <p:cTn id="6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6" fill="hold">
                      <p:stCondLst>
                        <p:cond delay="indefinite"/>
                      </p:stCondLst>
                      <p:childTnLst>
                        <p:par>
                          <p:cTn id="677" fill="hold">
                            <p:stCondLst>
                              <p:cond delay="0"/>
                            </p:stCondLst>
                            <p:childTnLst>
                              <p:par>
                                <p:cTn id="6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2" fill="hold">
                      <p:stCondLst>
                        <p:cond delay="indefinite"/>
                      </p:stCondLst>
                      <p:childTnLst>
                        <p:par>
                          <p:cTn id="683" fill="hold">
                            <p:stCondLst>
                              <p:cond delay="0"/>
                            </p:stCondLst>
                            <p:childTnLst>
                              <p:par>
                                <p:cTn id="68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2" fill="hold">
                      <p:stCondLst>
                        <p:cond delay="indefinite"/>
                      </p:stCondLst>
                      <p:childTnLst>
                        <p:par>
                          <p:cTn id="693" fill="hold">
                            <p:stCondLst>
                              <p:cond delay="0"/>
                            </p:stCondLst>
                            <p:childTnLst>
                              <p:par>
                                <p:cTn id="6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8" fill="hold">
                      <p:stCondLst>
                        <p:cond delay="indefinite"/>
                      </p:stCondLst>
                      <p:childTnLst>
                        <p:par>
                          <p:cTn id="699" fill="hold">
                            <p:stCondLst>
                              <p:cond delay="0"/>
                            </p:stCondLst>
                            <p:childTnLst>
                              <p:par>
                                <p:cTn id="7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4" fill="hold">
                      <p:stCondLst>
                        <p:cond delay="indefinite"/>
                      </p:stCondLst>
                      <p:childTnLst>
                        <p:par>
                          <p:cTn id="705" fill="hold">
                            <p:stCondLst>
                              <p:cond delay="0"/>
                            </p:stCondLst>
                            <p:childTnLst>
                              <p:par>
                                <p:cTn id="70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0" fill="hold">
                      <p:stCondLst>
                        <p:cond delay="indefinite"/>
                      </p:stCondLst>
                      <p:childTnLst>
                        <p:par>
                          <p:cTn id="711" fill="hold">
                            <p:stCondLst>
                              <p:cond delay="0"/>
                            </p:stCondLst>
                            <p:childTnLst>
                              <p:par>
                                <p:cTn id="7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6" fill="hold">
                      <p:stCondLst>
                        <p:cond delay="indefinite"/>
                      </p:stCondLst>
                      <p:childTnLst>
                        <p:par>
                          <p:cTn id="717" fill="hold">
                            <p:stCondLst>
                              <p:cond delay="0"/>
                            </p:stCondLst>
                            <p:childTnLst>
                              <p:par>
                                <p:cTn id="7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2" fill="hold">
                      <p:stCondLst>
                        <p:cond delay="indefinite"/>
                      </p:stCondLst>
                      <p:childTnLst>
                        <p:par>
                          <p:cTn id="723" fill="hold">
                            <p:stCondLst>
                              <p:cond delay="0"/>
                            </p:stCondLst>
                            <p:childTnLst>
                              <p:par>
                                <p:cTn id="7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8" fill="hold">
                      <p:stCondLst>
                        <p:cond delay="indefinite"/>
                      </p:stCondLst>
                      <p:childTnLst>
                        <p:par>
                          <p:cTn id="729" fill="hold">
                            <p:stCondLst>
                              <p:cond delay="0"/>
                            </p:stCondLst>
                            <p:childTnLst>
                              <p:par>
                                <p:cTn id="7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4" fill="hold">
                      <p:stCondLst>
                        <p:cond delay="indefinite"/>
                      </p:stCondLst>
                      <p:childTnLst>
                        <p:par>
                          <p:cTn id="735" fill="hold">
                            <p:stCondLst>
                              <p:cond delay="0"/>
                            </p:stCondLst>
                            <p:childTnLst>
                              <p:par>
                                <p:cTn id="7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0" fill="hold">
                      <p:stCondLst>
                        <p:cond delay="indefinite"/>
                      </p:stCondLst>
                      <p:childTnLst>
                        <p:par>
                          <p:cTn id="741" fill="hold">
                            <p:stCondLst>
                              <p:cond delay="0"/>
                            </p:stCondLst>
                            <p:childTnLst>
                              <p:par>
                                <p:cTn id="7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6" fill="hold">
                      <p:stCondLst>
                        <p:cond delay="indefinite"/>
                      </p:stCondLst>
                      <p:childTnLst>
                        <p:par>
                          <p:cTn id="747" fill="hold">
                            <p:stCondLst>
                              <p:cond delay="0"/>
                            </p:stCondLst>
                            <p:childTnLst>
                              <p:par>
                                <p:cTn id="7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8" fill="hold">
                      <p:stCondLst>
                        <p:cond delay="indefinite"/>
                      </p:stCondLst>
                      <p:childTnLst>
                        <p:par>
                          <p:cTn id="759" fill="hold">
                            <p:stCondLst>
                              <p:cond delay="0"/>
                            </p:stCondLst>
                            <p:childTnLst>
                              <p:par>
                                <p:cTn id="7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2"/>
                  </p:tgtEl>
                </p:cond>
              </p:nextCondLst>
            </p:seq>
            <p:seq concurrent="1" nextAc="seek">
              <p:cTn id="762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3" fill="hold">
                      <p:stCondLst>
                        <p:cond delay="0"/>
                      </p:stCondLst>
                      <p:childTnLst>
                        <p:par>
                          <p:cTn id="764" fill="hold">
                            <p:stCondLst>
                              <p:cond delay="0"/>
                            </p:stCondLst>
                            <p:childTnLst>
                              <p:par>
                                <p:cTn id="7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7" fill="hold">
                      <p:stCondLst>
                        <p:cond delay="indefinite"/>
                      </p:stCondLst>
                      <p:childTnLst>
                        <p:par>
                          <p:cTn id="768" fill="hold">
                            <p:stCondLst>
                              <p:cond delay="0"/>
                            </p:stCondLst>
                            <p:childTnLst>
                              <p:par>
                                <p:cTn id="7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3" fill="hold">
                      <p:stCondLst>
                        <p:cond delay="indefinite"/>
                      </p:stCondLst>
                      <p:childTnLst>
                        <p:par>
                          <p:cTn id="774" fill="hold">
                            <p:stCondLst>
                              <p:cond delay="0"/>
                            </p:stCondLst>
                            <p:childTnLst>
                              <p:par>
                                <p:cTn id="7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9" fill="hold">
                      <p:stCondLst>
                        <p:cond delay="indefinite"/>
                      </p:stCondLst>
                      <p:childTnLst>
                        <p:par>
                          <p:cTn id="780" fill="hold">
                            <p:stCondLst>
                              <p:cond delay="0"/>
                            </p:stCondLst>
                            <p:childTnLst>
                              <p:par>
                                <p:cTn id="7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5" fill="hold">
                      <p:stCondLst>
                        <p:cond delay="indefinite"/>
                      </p:stCondLst>
                      <p:childTnLst>
                        <p:par>
                          <p:cTn id="786" fill="hold">
                            <p:stCondLst>
                              <p:cond delay="0"/>
                            </p:stCondLst>
                            <p:childTnLst>
                              <p:par>
                                <p:cTn id="78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1" fill="hold">
                      <p:stCondLst>
                        <p:cond delay="indefinite"/>
                      </p:stCondLst>
                      <p:childTnLst>
                        <p:par>
                          <p:cTn id="792" fill="hold">
                            <p:stCondLst>
                              <p:cond delay="0"/>
                            </p:stCondLst>
                            <p:childTnLst>
                              <p:par>
                                <p:cTn id="79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7" fill="hold">
                      <p:stCondLst>
                        <p:cond delay="indefinite"/>
                      </p:stCondLst>
                      <p:childTnLst>
                        <p:par>
                          <p:cTn id="798" fill="hold">
                            <p:stCondLst>
                              <p:cond delay="0"/>
                            </p:stCondLst>
                            <p:childTnLst>
                              <p:par>
                                <p:cTn id="79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3" fill="hold">
                      <p:stCondLst>
                        <p:cond delay="indefinite"/>
                      </p:stCondLst>
                      <p:childTnLst>
                        <p:par>
                          <p:cTn id="804" fill="hold">
                            <p:stCondLst>
                              <p:cond delay="0"/>
                            </p:stCondLst>
                            <p:childTnLst>
                              <p:par>
                                <p:cTn id="80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9" fill="hold">
                      <p:stCondLst>
                        <p:cond delay="indefinite"/>
                      </p:stCondLst>
                      <p:childTnLst>
                        <p:par>
                          <p:cTn id="810" fill="hold">
                            <p:stCondLst>
                              <p:cond delay="0"/>
                            </p:stCondLst>
                            <p:childTnLst>
                              <p:par>
                                <p:cTn id="8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5" fill="hold">
                      <p:stCondLst>
                        <p:cond delay="indefinite"/>
                      </p:stCondLst>
                      <p:childTnLst>
                        <p:par>
                          <p:cTn id="816" fill="hold">
                            <p:stCondLst>
                              <p:cond delay="0"/>
                            </p:stCondLst>
                            <p:childTnLst>
                              <p:par>
                                <p:cTn id="8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3" fill="hold">
                      <p:stCondLst>
                        <p:cond delay="indefinite"/>
                      </p:stCondLst>
                      <p:childTnLst>
                        <p:par>
                          <p:cTn id="824" fill="hold">
                            <p:stCondLst>
                              <p:cond delay="0"/>
                            </p:stCondLst>
                            <p:childTnLst>
                              <p:par>
                                <p:cTn id="8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9" fill="hold">
                      <p:stCondLst>
                        <p:cond delay="indefinite"/>
                      </p:stCondLst>
                      <p:childTnLst>
                        <p:par>
                          <p:cTn id="830" fill="hold">
                            <p:stCondLst>
                              <p:cond delay="0"/>
                            </p:stCondLst>
                            <p:childTnLst>
                              <p:par>
                                <p:cTn id="8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5" fill="hold">
                      <p:stCondLst>
                        <p:cond delay="indefinite"/>
                      </p:stCondLst>
                      <p:childTnLst>
                        <p:par>
                          <p:cTn id="836" fill="hold">
                            <p:stCondLst>
                              <p:cond delay="0"/>
                            </p:stCondLst>
                            <p:childTnLst>
                              <p:par>
                                <p:cTn id="8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1" fill="hold">
                      <p:stCondLst>
                        <p:cond delay="indefinite"/>
                      </p:stCondLst>
                      <p:childTnLst>
                        <p:par>
                          <p:cTn id="842" fill="hold">
                            <p:stCondLst>
                              <p:cond delay="0"/>
                            </p:stCondLst>
                            <p:childTnLst>
                              <p:par>
                                <p:cTn id="8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7" fill="hold">
                      <p:stCondLst>
                        <p:cond delay="indefinite"/>
                      </p:stCondLst>
                      <p:childTnLst>
                        <p:par>
                          <p:cTn id="848" fill="hold">
                            <p:stCondLst>
                              <p:cond delay="0"/>
                            </p:stCondLst>
                            <p:childTnLst>
                              <p:par>
                                <p:cTn id="8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3" fill="hold">
                      <p:stCondLst>
                        <p:cond delay="indefinite"/>
                      </p:stCondLst>
                      <p:childTnLst>
                        <p:par>
                          <p:cTn id="854" fill="hold">
                            <p:stCondLst>
                              <p:cond delay="0"/>
                            </p:stCondLst>
                            <p:childTnLst>
                              <p:par>
                                <p:cTn id="8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9" fill="hold">
                      <p:stCondLst>
                        <p:cond delay="indefinite"/>
                      </p:stCondLst>
                      <p:childTnLst>
                        <p:par>
                          <p:cTn id="860" fill="hold">
                            <p:stCondLst>
                              <p:cond delay="0"/>
                            </p:stCondLst>
                            <p:childTnLst>
                              <p:par>
                                <p:cTn id="8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5" fill="hold">
                      <p:stCondLst>
                        <p:cond delay="indefinite"/>
                      </p:stCondLst>
                      <p:childTnLst>
                        <p:par>
                          <p:cTn id="866" fill="hold">
                            <p:stCondLst>
                              <p:cond delay="0"/>
                            </p:stCondLst>
                            <p:childTnLst>
                              <p:par>
                                <p:cTn id="8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1" fill="hold">
                      <p:stCondLst>
                        <p:cond delay="indefinite"/>
                      </p:stCondLst>
                      <p:childTnLst>
                        <p:par>
                          <p:cTn id="872" fill="hold">
                            <p:stCondLst>
                              <p:cond delay="0"/>
                            </p:stCondLst>
                            <p:childTnLst>
                              <p:par>
                                <p:cTn id="8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7" fill="hold">
                      <p:stCondLst>
                        <p:cond delay="indefinite"/>
                      </p:stCondLst>
                      <p:childTnLst>
                        <p:par>
                          <p:cTn id="878" fill="hold">
                            <p:stCondLst>
                              <p:cond delay="0"/>
                            </p:stCondLst>
                            <p:childTnLst>
                              <p:par>
                                <p:cTn id="8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7" fill="hold">
                      <p:stCondLst>
                        <p:cond delay="indefinite"/>
                      </p:stCondLst>
                      <p:childTnLst>
                        <p:par>
                          <p:cTn id="888" fill="hold">
                            <p:stCondLst>
                              <p:cond delay="0"/>
                            </p:stCondLst>
                            <p:childTnLst>
                              <p:par>
                                <p:cTn id="8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3" fill="hold">
                      <p:stCondLst>
                        <p:cond delay="indefinite"/>
                      </p:stCondLst>
                      <p:childTnLst>
                        <p:par>
                          <p:cTn id="894" fill="hold">
                            <p:stCondLst>
                              <p:cond delay="0"/>
                            </p:stCondLst>
                            <p:childTnLst>
                              <p:par>
                                <p:cTn id="8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9" fill="hold">
                      <p:stCondLst>
                        <p:cond delay="indefinite"/>
                      </p:stCondLst>
                      <p:childTnLst>
                        <p:par>
                          <p:cTn id="900" fill="hold">
                            <p:stCondLst>
                              <p:cond delay="0"/>
                            </p:stCondLst>
                            <p:childTnLst>
                              <p:par>
                                <p:cTn id="90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5" fill="hold">
                      <p:stCondLst>
                        <p:cond delay="indefinite"/>
                      </p:stCondLst>
                      <p:childTnLst>
                        <p:par>
                          <p:cTn id="906" fill="hold">
                            <p:stCondLst>
                              <p:cond delay="0"/>
                            </p:stCondLst>
                            <p:childTnLst>
                              <p:par>
                                <p:cTn id="9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1" fill="hold">
                      <p:stCondLst>
                        <p:cond delay="indefinite"/>
                      </p:stCondLst>
                      <p:childTnLst>
                        <p:par>
                          <p:cTn id="912" fill="hold">
                            <p:stCondLst>
                              <p:cond delay="0"/>
                            </p:stCondLst>
                            <p:childTnLst>
                              <p:par>
                                <p:cTn id="9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7" fill="hold">
                      <p:stCondLst>
                        <p:cond delay="indefinite"/>
                      </p:stCondLst>
                      <p:childTnLst>
                        <p:par>
                          <p:cTn id="918" fill="hold">
                            <p:stCondLst>
                              <p:cond delay="0"/>
                            </p:stCondLst>
                            <p:childTnLst>
                              <p:par>
                                <p:cTn id="9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3" fill="hold">
                      <p:stCondLst>
                        <p:cond delay="indefinite"/>
                      </p:stCondLst>
                      <p:childTnLst>
                        <p:par>
                          <p:cTn id="924" fill="hold">
                            <p:stCondLst>
                              <p:cond delay="0"/>
                            </p:stCondLst>
                            <p:childTnLst>
                              <p:par>
                                <p:cTn id="9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9" fill="hold">
                      <p:stCondLst>
                        <p:cond delay="indefinite"/>
                      </p:stCondLst>
                      <p:childTnLst>
                        <p:par>
                          <p:cTn id="930" fill="hold">
                            <p:stCondLst>
                              <p:cond delay="0"/>
                            </p:stCondLst>
                            <p:childTnLst>
                              <p:par>
                                <p:cTn id="9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5" fill="hold">
                      <p:stCondLst>
                        <p:cond delay="indefinite"/>
                      </p:stCondLst>
                      <p:childTnLst>
                        <p:par>
                          <p:cTn id="936" fill="hold">
                            <p:stCondLst>
                              <p:cond delay="0"/>
                            </p:stCondLst>
                            <p:childTnLst>
                              <p:par>
                                <p:cTn id="9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1" fill="hold">
                      <p:stCondLst>
                        <p:cond delay="indefinite"/>
                      </p:stCondLst>
                      <p:childTnLst>
                        <p:par>
                          <p:cTn id="942" fill="hold">
                            <p:stCondLst>
                              <p:cond delay="0"/>
                            </p:stCondLst>
                            <p:childTnLst>
                              <p:par>
                                <p:cTn id="9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1" fill="hold">
                      <p:stCondLst>
                        <p:cond delay="indefinite"/>
                      </p:stCondLst>
                      <p:childTnLst>
                        <p:par>
                          <p:cTn id="952" fill="hold">
                            <p:stCondLst>
                              <p:cond delay="0"/>
                            </p:stCondLst>
                            <p:childTnLst>
                              <p:par>
                                <p:cTn id="9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7" fill="hold">
                      <p:stCondLst>
                        <p:cond delay="indefinite"/>
                      </p:stCondLst>
                      <p:childTnLst>
                        <p:par>
                          <p:cTn id="958" fill="hold">
                            <p:stCondLst>
                              <p:cond delay="0"/>
                            </p:stCondLst>
                            <p:childTnLst>
                              <p:par>
                                <p:cTn id="9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3" fill="hold">
                      <p:stCondLst>
                        <p:cond delay="indefinite"/>
                      </p:stCondLst>
                      <p:childTnLst>
                        <p:par>
                          <p:cTn id="964" fill="hold">
                            <p:stCondLst>
                              <p:cond delay="0"/>
                            </p:stCondLst>
                            <p:childTnLst>
                              <p:par>
                                <p:cTn id="9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9" fill="hold">
                      <p:stCondLst>
                        <p:cond delay="indefinite"/>
                      </p:stCondLst>
                      <p:childTnLst>
                        <p:par>
                          <p:cTn id="970" fill="hold">
                            <p:stCondLst>
                              <p:cond delay="0"/>
                            </p:stCondLst>
                            <p:childTnLst>
                              <p:par>
                                <p:cTn id="9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5" fill="hold">
                      <p:stCondLst>
                        <p:cond delay="indefinite"/>
                      </p:stCondLst>
                      <p:childTnLst>
                        <p:par>
                          <p:cTn id="976" fill="hold">
                            <p:stCondLst>
                              <p:cond delay="0"/>
                            </p:stCondLst>
                            <p:childTnLst>
                              <p:par>
                                <p:cTn id="9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1" fill="hold">
                      <p:stCondLst>
                        <p:cond delay="indefinite"/>
                      </p:stCondLst>
                      <p:childTnLst>
                        <p:par>
                          <p:cTn id="982" fill="hold">
                            <p:stCondLst>
                              <p:cond delay="0"/>
                            </p:stCondLst>
                            <p:childTnLst>
                              <p:par>
                                <p:cTn id="98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7" fill="hold">
                      <p:stCondLst>
                        <p:cond delay="indefinite"/>
                      </p:stCondLst>
                      <p:childTnLst>
                        <p:par>
                          <p:cTn id="988" fill="hold">
                            <p:stCondLst>
                              <p:cond delay="0"/>
                            </p:stCondLst>
                            <p:childTnLst>
                              <p:par>
                                <p:cTn id="9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3" fill="hold">
                      <p:stCondLst>
                        <p:cond delay="indefinite"/>
                      </p:stCondLst>
                      <p:childTnLst>
                        <p:par>
                          <p:cTn id="994" fill="hold">
                            <p:stCondLst>
                              <p:cond delay="0"/>
                            </p:stCondLst>
                            <p:childTnLst>
                              <p:par>
                                <p:cTn id="9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9" fill="hold">
                      <p:stCondLst>
                        <p:cond delay="indefinite"/>
                      </p:stCondLst>
                      <p:childTnLst>
                        <p:par>
                          <p:cTn id="1000" fill="hold">
                            <p:stCondLst>
                              <p:cond delay="0"/>
                            </p:stCondLst>
                            <p:childTnLst>
                              <p:par>
                                <p:cTn id="100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5" fill="hold">
                      <p:stCondLst>
                        <p:cond delay="indefinite"/>
                      </p:stCondLst>
                      <p:childTnLst>
                        <p:par>
                          <p:cTn id="1006" fill="hold">
                            <p:stCondLst>
                              <p:cond delay="0"/>
                            </p:stCondLst>
                            <p:childTnLst>
                              <p:par>
                                <p:cTn id="10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5" fill="hold">
                      <p:stCondLst>
                        <p:cond delay="indefinite"/>
                      </p:stCondLst>
                      <p:childTnLst>
                        <p:par>
                          <p:cTn id="1016" fill="hold">
                            <p:stCondLst>
                              <p:cond delay="0"/>
                            </p:stCondLst>
                            <p:childTnLst>
                              <p:par>
                                <p:cTn id="10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1" fill="hold">
                      <p:stCondLst>
                        <p:cond delay="indefinite"/>
                      </p:stCondLst>
                      <p:childTnLst>
                        <p:par>
                          <p:cTn id="1022" fill="hold">
                            <p:stCondLst>
                              <p:cond delay="0"/>
                            </p:stCondLst>
                            <p:childTnLst>
                              <p:par>
                                <p:cTn id="10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7" fill="hold">
                      <p:stCondLst>
                        <p:cond delay="indefinite"/>
                      </p:stCondLst>
                      <p:childTnLst>
                        <p:par>
                          <p:cTn id="1028" fill="hold">
                            <p:stCondLst>
                              <p:cond delay="0"/>
                            </p:stCondLst>
                            <p:childTnLst>
                              <p:par>
                                <p:cTn id="10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3" fill="hold">
                      <p:stCondLst>
                        <p:cond delay="indefinite"/>
                      </p:stCondLst>
                      <p:childTnLst>
                        <p:par>
                          <p:cTn id="1034" fill="hold">
                            <p:stCondLst>
                              <p:cond delay="0"/>
                            </p:stCondLst>
                            <p:childTnLst>
                              <p:par>
                                <p:cTn id="10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9" fill="hold">
                      <p:stCondLst>
                        <p:cond delay="indefinite"/>
                      </p:stCondLst>
                      <p:childTnLst>
                        <p:par>
                          <p:cTn id="1040" fill="hold">
                            <p:stCondLst>
                              <p:cond delay="0"/>
                            </p:stCondLst>
                            <p:childTnLst>
                              <p:par>
                                <p:cTn id="10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5" fill="hold">
                      <p:stCondLst>
                        <p:cond delay="indefinite"/>
                      </p:stCondLst>
                      <p:childTnLst>
                        <p:par>
                          <p:cTn id="1046" fill="hold">
                            <p:stCondLst>
                              <p:cond delay="0"/>
                            </p:stCondLst>
                            <p:childTnLst>
                              <p:par>
                                <p:cTn id="10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1" fill="hold">
                      <p:stCondLst>
                        <p:cond delay="indefinite"/>
                      </p:stCondLst>
                      <p:childTnLst>
                        <p:par>
                          <p:cTn id="1052" fill="hold">
                            <p:stCondLst>
                              <p:cond delay="0"/>
                            </p:stCondLst>
                            <p:childTnLst>
                              <p:par>
                                <p:cTn id="10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7" fill="hold">
                      <p:stCondLst>
                        <p:cond delay="indefinite"/>
                      </p:stCondLst>
                      <p:childTnLst>
                        <p:par>
                          <p:cTn id="1058" fill="hold">
                            <p:stCondLst>
                              <p:cond delay="0"/>
                            </p:stCondLst>
                            <p:childTnLst>
                              <p:par>
                                <p:cTn id="10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3" fill="hold">
                      <p:stCondLst>
                        <p:cond delay="indefinite"/>
                      </p:stCondLst>
                      <p:childTnLst>
                        <p:par>
                          <p:cTn id="1064" fill="hold">
                            <p:stCondLst>
                              <p:cond delay="0"/>
                            </p:stCondLst>
                            <p:childTnLst>
                              <p:par>
                                <p:cTn id="10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9" fill="hold">
                      <p:stCondLst>
                        <p:cond delay="indefinite"/>
                      </p:stCondLst>
                      <p:childTnLst>
                        <p:par>
                          <p:cTn id="1070" fill="hold">
                            <p:stCondLst>
                              <p:cond delay="0"/>
                            </p:stCondLst>
                            <p:childTnLst>
                              <p:par>
                                <p:cTn id="10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9" fill="hold">
                      <p:stCondLst>
                        <p:cond delay="indefinite"/>
                      </p:stCondLst>
                      <p:childTnLst>
                        <p:par>
                          <p:cTn id="1080" fill="hold">
                            <p:stCondLst>
                              <p:cond delay="0"/>
                            </p:stCondLst>
                            <p:childTnLst>
                              <p:par>
                                <p:cTn id="10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5" fill="hold">
                      <p:stCondLst>
                        <p:cond delay="indefinite"/>
                      </p:stCondLst>
                      <p:childTnLst>
                        <p:par>
                          <p:cTn id="1086" fill="hold">
                            <p:stCondLst>
                              <p:cond delay="0"/>
                            </p:stCondLst>
                            <p:childTnLst>
                              <p:par>
                                <p:cTn id="108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1" fill="hold">
                      <p:stCondLst>
                        <p:cond delay="indefinite"/>
                      </p:stCondLst>
                      <p:childTnLst>
                        <p:par>
                          <p:cTn id="1092" fill="hold">
                            <p:stCondLst>
                              <p:cond delay="0"/>
                            </p:stCondLst>
                            <p:childTnLst>
                              <p:par>
                                <p:cTn id="109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7" fill="hold">
                      <p:stCondLst>
                        <p:cond delay="indefinite"/>
                      </p:stCondLst>
                      <p:childTnLst>
                        <p:par>
                          <p:cTn id="1098" fill="hold">
                            <p:stCondLst>
                              <p:cond delay="0"/>
                            </p:stCondLst>
                            <p:childTnLst>
                              <p:par>
                                <p:cTn id="109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3" fill="hold">
                      <p:stCondLst>
                        <p:cond delay="indefinite"/>
                      </p:stCondLst>
                      <p:childTnLst>
                        <p:par>
                          <p:cTn id="1104" fill="hold">
                            <p:stCondLst>
                              <p:cond delay="0"/>
                            </p:stCondLst>
                            <p:childTnLst>
                              <p:par>
                                <p:cTn id="110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9" fill="hold">
                      <p:stCondLst>
                        <p:cond delay="indefinite"/>
                      </p:stCondLst>
                      <p:childTnLst>
                        <p:par>
                          <p:cTn id="1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5" fill="hold">
                      <p:stCondLst>
                        <p:cond delay="indefinite"/>
                      </p:stCondLst>
                      <p:childTnLst>
                        <p:par>
                          <p:cTn id="1116" fill="hold">
                            <p:stCondLst>
                              <p:cond delay="0"/>
                            </p:stCondLst>
                            <p:childTnLst>
                              <p:par>
                                <p:cTn id="11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1" fill="hold">
                      <p:stCondLst>
                        <p:cond delay="indefinite"/>
                      </p:stCondLst>
                      <p:childTnLst>
                        <p:par>
                          <p:cTn id="1122" fill="hold">
                            <p:stCondLst>
                              <p:cond delay="0"/>
                            </p:stCondLst>
                            <p:childTnLst>
                              <p:par>
                                <p:cTn id="11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7" fill="hold">
                      <p:stCondLst>
                        <p:cond delay="indefinite"/>
                      </p:stCondLst>
                      <p:childTnLst>
                        <p:par>
                          <p:cTn id="1128" fill="hold">
                            <p:stCondLst>
                              <p:cond delay="0"/>
                            </p:stCondLst>
                            <p:childTnLst>
                              <p:par>
                                <p:cTn id="11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3" fill="hold">
                      <p:stCondLst>
                        <p:cond delay="indefinite"/>
                      </p:stCondLst>
                      <p:childTnLst>
                        <p:par>
                          <p:cTn id="1134" fill="hold">
                            <p:stCondLst>
                              <p:cond delay="0"/>
                            </p:stCondLst>
                            <p:childTnLst>
                              <p:par>
                                <p:cTn id="11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3" fill="hold">
                      <p:stCondLst>
                        <p:cond delay="indefinite"/>
                      </p:stCondLst>
                      <p:childTnLst>
                        <p:par>
                          <p:cTn id="1144" fill="hold">
                            <p:stCondLst>
                              <p:cond delay="0"/>
                            </p:stCondLst>
                            <p:childTnLst>
                              <p:par>
                                <p:cTn id="11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9" fill="hold">
                      <p:stCondLst>
                        <p:cond delay="indefinite"/>
                      </p:stCondLst>
                      <p:childTnLst>
                        <p:par>
                          <p:cTn id="1150" fill="hold">
                            <p:stCondLst>
                              <p:cond delay="0"/>
                            </p:stCondLst>
                            <p:childTnLst>
                              <p:par>
                                <p:cTn id="11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5" fill="hold">
                      <p:stCondLst>
                        <p:cond delay="indefinite"/>
                      </p:stCondLst>
                      <p:childTnLst>
                        <p:par>
                          <p:cTn id="1156" fill="hold">
                            <p:stCondLst>
                              <p:cond delay="0"/>
                            </p:stCondLst>
                            <p:childTnLst>
                              <p:par>
                                <p:cTn id="11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1" fill="hold">
                      <p:stCondLst>
                        <p:cond delay="indefinite"/>
                      </p:stCondLst>
                      <p:childTnLst>
                        <p:par>
                          <p:cTn id="1162" fill="hold">
                            <p:stCondLst>
                              <p:cond delay="0"/>
                            </p:stCondLst>
                            <p:childTnLst>
                              <p:par>
                                <p:cTn id="11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7" fill="hold">
                      <p:stCondLst>
                        <p:cond delay="indefinite"/>
                      </p:stCondLst>
                      <p:childTnLst>
                        <p:par>
                          <p:cTn id="1168" fill="hold">
                            <p:stCondLst>
                              <p:cond delay="0"/>
                            </p:stCondLst>
                            <p:childTnLst>
                              <p:par>
                                <p:cTn id="11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3" fill="hold">
                      <p:stCondLst>
                        <p:cond delay="indefinite"/>
                      </p:stCondLst>
                      <p:childTnLst>
                        <p:par>
                          <p:cTn id="1174" fill="hold">
                            <p:stCondLst>
                              <p:cond delay="0"/>
                            </p:stCondLst>
                            <p:childTnLst>
                              <p:par>
                                <p:cTn id="11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9" fill="hold">
                      <p:stCondLst>
                        <p:cond delay="indefinite"/>
                      </p:stCondLst>
                      <p:childTnLst>
                        <p:par>
                          <p:cTn id="1180" fill="hold">
                            <p:stCondLst>
                              <p:cond delay="0"/>
                            </p:stCondLst>
                            <p:childTnLst>
                              <p:par>
                                <p:cTn id="11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5" fill="hold">
                      <p:stCondLst>
                        <p:cond delay="indefinite"/>
                      </p:stCondLst>
                      <p:childTnLst>
                        <p:par>
                          <p:cTn id="1186" fill="hold">
                            <p:stCondLst>
                              <p:cond delay="0"/>
                            </p:stCondLst>
                            <p:childTnLst>
                              <p:par>
                                <p:cTn id="118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1" fill="hold">
                      <p:stCondLst>
                        <p:cond delay="indefinite"/>
                      </p:stCondLst>
                      <p:childTnLst>
                        <p:par>
                          <p:cTn id="1192" fill="hold">
                            <p:stCondLst>
                              <p:cond delay="0"/>
                            </p:stCondLst>
                            <p:childTnLst>
                              <p:par>
                                <p:cTn id="119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7" fill="hold">
                      <p:stCondLst>
                        <p:cond delay="indefinite"/>
                      </p:stCondLst>
                      <p:childTnLst>
                        <p:par>
                          <p:cTn id="1198" fill="hold">
                            <p:stCondLst>
                              <p:cond delay="0"/>
                            </p:stCondLst>
                            <p:childTnLst>
                              <p:par>
                                <p:cTn id="119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7" fill="hold">
                      <p:stCondLst>
                        <p:cond delay="indefinite"/>
                      </p:stCondLst>
                      <p:childTnLst>
                        <p:par>
                          <p:cTn id="1208" fill="hold">
                            <p:stCondLst>
                              <p:cond delay="0"/>
                            </p:stCondLst>
                            <p:childTnLst>
                              <p:par>
                                <p:cTn id="120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3" fill="hold">
                      <p:stCondLst>
                        <p:cond delay="indefinite"/>
                      </p:stCondLst>
                      <p:childTnLst>
                        <p:par>
                          <p:cTn id="1214" fill="hold">
                            <p:stCondLst>
                              <p:cond delay="0"/>
                            </p:stCondLst>
                            <p:childTnLst>
                              <p:par>
                                <p:cTn id="12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9" fill="hold">
                      <p:stCondLst>
                        <p:cond delay="indefinite"/>
                      </p:stCondLst>
                      <p:childTnLst>
                        <p:par>
                          <p:cTn id="1220" fill="hold">
                            <p:stCondLst>
                              <p:cond delay="0"/>
                            </p:stCondLst>
                            <p:childTnLst>
                              <p:par>
                                <p:cTn id="12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5" fill="hold">
                      <p:stCondLst>
                        <p:cond delay="indefinite"/>
                      </p:stCondLst>
                      <p:childTnLst>
                        <p:par>
                          <p:cTn id="1226" fill="hold">
                            <p:stCondLst>
                              <p:cond delay="0"/>
                            </p:stCondLst>
                            <p:childTnLst>
                              <p:par>
                                <p:cTn id="12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1" fill="hold">
                      <p:stCondLst>
                        <p:cond delay="indefinite"/>
                      </p:stCondLst>
                      <p:childTnLst>
                        <p:par>
                          <p:cTn id="1232" fill="hold">
                            <p:stCondLst>
                              <p:cond delay="0"/>
                            </p:stCondLst>
                            <p:childTnLst>
                              <p:par>
                                <p:cTn id="12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7" fill="hold">
                      <p:stCondLst>
                        <p:cond delay="indefinite"/>
                      </p:stCondLst>
                      <p:childTnLst>
                        <p:par>
                          <p:cTn id="1238" fill="hold">
                            <p:stCondLst>
                              <p:cond delay="0"/>
                            </p:stCondLst>
                            <p:childTnLst>
                              <p:par>
                                <p:cTn id="12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3" fill="hold">
                      <p:stCondLst>
                        <p:cond delay="indefinite"/>
                      </p:stCondLst>
                      <p:childTnLst>
                        <p:par>
                          <p:cTn id="1244" fill="hold">
                            <p:stCondLst>
                              <p:cond delay="0"/>
                            </p:stCondLst>
                            <p:childTnLst>
                              <p:par>
                                <p:cTn id="12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9" fill="hold">
                      <p:stCondLst>
                        <p:cond delay="indefinite"/>
                      </p:stCondLst>
                      <p:childTnLst>
                        <p:par>
                          <p:cTn id="1250" fill="hold">
                            <p:stCondLst>
                              <p:cond delay="0"/>
                            </p:stCondLst>
                            <p:childTnLst>
                              <p:par>
                                <p:cTn id="12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5" fill="hold">
                      <p:stCondLst>
                        <p:cond delay="indefinite"/>
                      </p:stCondLst>
                      <p:childTnLst>
                        <p:par>
                          <p:cTn id="1256" fill="hold">
                            <p:stCondLst>
                              <p:cond delay="0"/>
                            </p:stCondLst>
                            <p:childTnLst>
                              <p:par>
                                <p:cTn id="12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1" fill="hold">
                      <p:stCondLst>
                        <p:cond delay="indefinite"/>
                      </p:stCondLst>
                      <p:childTnLst>
                        <p:par>
                          <p:cTn id="1262" fill="hold">
                            <p:stCondLst>
                              <p:cond delay="0"/>
                            </p:stCondLst>
                            <p:childTnLst>
                              <p:par>
                                <p:cTn id="12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1" fill="hold">
                      <p:stCondLst>
                        <p:cond delay="indefinite"/>
                      </p:stCondLst>
                      <p:childTnLst>
                        <p:par>
                          <p:cTn id="1272" fill="hold">
                            <p:stCondLst>
                              <p:cond delay="0"/>
                            </p:stCondLst>
                            <p:childTnLst>
                              <p:par>
                                <p:cTn id="12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7" fill="hold">
                      <p:stCondLst>
                        <p:cond delay="indefinite"/>
                      </p:stCondLst>
                      <p:childTnLst>
                        <p:par>
                          <p:cTn id="1278" fill="hold">
                            <p:stCondLst>
                              <p:cond delay="0"/>
                            </p:stCondLst>
                            <p:childTnLst>
                              <p:par>
                                <p:cTn id="12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3" fill="hold">
                      <p:stCondLst>
                        <p:cond delay="indefinite"/>
                      </p:stCondLst>
                      <p:childTnLst>
                        <p:par>
                          <p:cTn id="1284" fill="hold">
                            <p:stCondLst>
                              <p:cond delay="0"/>
                            </p:stCondLst>
                            <p:childTnLst>
                              <p:par>
                                <p:cTn id="12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9" fill="hold">
                      <p:stCondLst>
                        <p:cond delay="indefinite"/>
                      </p:stCondLst>
                      <p:childTnLst>
                        <p:par>
                          <p:cTn id="1290" fill="hold">
                            <p:stCondLst>
                              <p:cond delay="0"/>
                            </p:stCondLst>
                            <p:childTnLst>
                              <p:par>
                                <p:cTn id="12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5" fill="hold">
                      <p:stCondLst>
                        <p:cond delay="indefinite"/>
                      </p:stCondLst>
                      <p:childTnLst>
                        <p:par>
                          <p:cTn id="1296" fill="hold">
                            <p:stCondLst>
                              <p:cond delay="0"/>
                            </p:stCondLst>
                            <p:childTnLst>
                              <p:par>
                                <p:cTn id="129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1" fill="hold">
                      <p:stCondLst>
                        <p:cond delay="indefinite"/>
                      </p:stCondLst>
                      <p:childTnLst>
                        <p:par>
                          <p:cTn id="1302" fill="hold">
                            <p:stCondLst>
                              <p:cond delay="0"/>
                            </p:stCondLst>
                            <p:childTnLst>
                              <p:par>
                                <p:cTn id="130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7" fill="hold">
                      <p:stCondLst>
                        <p:cond delay="indefinite"/>
                      </p:stCondLst>
                      <p:childTnLst>
                        <p:par>
                          <p:cTn id="1308" fill="hold">
                            <p:stCondLst>
                              <p:cond delay="0"/>
                            </p:stCondLst>
                            <p:childTnLst>
                              <p:par>
                                <p:cTn id="130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3" fill="hold">
                      <p:stCondLst>
                        <p:cond delay="indefinite"/>
                      </p:stCondLst>
                      <p:childTnLst>
                        <p:par>
                          <p:cTn id="1314" fill="hold">
                            <p:stCondLst>
                              <p:cond delay="0"/>
                            </p:stCondLst>
                            <p:childTnLst>
                              <p:par>
                                <p:cTn id="13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9" fill="hold">
                      <p:stCondLst>
                        <p:cond delay="indefinite"/>
                      </p:stCondLst>
                      <p:childTnLst>
                        <p:par>
                          <p:cTn id="1320" fill="hold">
                            <p:stCondLst>
                              <p:cond delay="0"/>
                            </p:stCondLst>
                            <p:childTnLst>
                              <p:par>
                                <p:cTn id="13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5" fill="hold">
                      <p:stCondLst>
                        <p:cond delay="indefinite"/>
                      </p:stCondLst>
                      <p:childTnLst>
                        <p:par>
                          <p:cTn id="1326" fill="hold">
                            <p:stCondLst>
                              <p:cond delay="0"/>
                            </p:stCondLst>
                            <p:childTnLst>
                              <p:par>
                                <p:cTn id="13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5" fill="hold">
                      <p:stCondLst>
                        <p:cond delay="indefinite"/>
                      </p:stCondLst>
                      <p:childTnLst>
                        <p:par>
                          <p:cTn id="1336" fill="hold">
                            <p:stCondLst>
                              <p:cond delay="0"/>
                            </p:stCondLst>
                            <p:childTnLst>
                              <p:par>
                                <p:cTn id="13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1" fill="hold">
                      <p:stCondLst>
                        <p:cond delay="indefinite"/>
                      </p:stCondLst>
                      <p:childTnLst>
                        <p:par>
                          <p:cTn id="1342" fill="hold">
                            <p:stCondLst>
                              <p:cond delay="0"/>
                            </p:stCondLst>
                            <p:childTnLst>
                              <p:par>
                                <p:cTn id="13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7" fill="hold">
                      <p:stCondLst>
                        <p:cond delay="indefinite"/>
                      </p:stCondLst>
                      <p:childTnLst>
                        <p:par>
                          <p:cTn id="1348" fill="hold">
                            <p:stCondLst>
                              <p:cond delay="0"/>
                            </p:stCondLst>
                            <p:childTnLst>
                              <p:par>
                                <p:cTn id="13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3" fill="hold">
                      <p:stCondLst>
                        <p:cond delay="indefinite"/>
                      </p:stCondLst>
                      <p:childTnLst>
                        <p:par>
                          <p:cTn id="1354" fill="hold">
                            <p:stCondLst>
                              <p:cond delay="0"/>
                            </p:stCondLst>
                            <p:childTnLst>
                              <p:par>
                                <p:cTn id="13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9" fill="hold">
                      <p:stCondLst>
                        <p:cond delay="indefinite"/>
                      </p:stCondLst>
                      <p:childTnLst>
                        <p:par>
                          <p:cTn id="1360" fill="hold">
                            <p:stCondLst>
                              <p:cond delay="0"/>
                            </p:stCondLst>
                            <p:childTnLst>
                              <p:par>
                                <p:cTn id="13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5" fill="hold">
                      <p:stCondLst>
                        <p:cond delay="indefinite"/>
                      </p:stCondLst>
                      <p:childTnLst>
                        <p:par>
                          <p:cTn id="1366" fill="hold">
                            <p:stCondLst>
                              <p:cond delay="0"/>
                            </p:stCondLst>
                            <p:childTnLst>
                              <p:par>
                                <p:cTn id="13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1" fill="hold">
                      <p:stCondLst>
                        <p:cond delay="indefinite"/>
                      </p:stCondLst>
                      <p:childTnLst>
                        <p:par>
                          <p:cTn id="1372" fill="hold">
                            <p:stCondLst>
                              <p:cond delay="0"/>
                            </p:stCondLst>
                            <p:childTnLst>
                              <p:par>
                                <p:cTn id="13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7" fill="hold">
                      <p:stCondLst>
                        <p:cond delay="indefinite"/>
                      </p:stCondLst>
                      <p:childTnLst>
                        <p:par>
                          <p:cTn id="1378" fill="hold">
                            <p:stCondLst>
                              <p:cond delay="0"/>
                            </p:stCondLst>
                            <p:childTnLst>
                              <p:par>
                                <p:cTn id="13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3" fill="hold">
                      <p:stCondLst>
                        <p:cond delay="indefinite"/>
                      </p:stCondLst>
                      <p:childTnLst>
                        <p:par>
                          <p:cTn id="1384" fill="hold">
                            <p:stCondLst>
                              <p:cond delay="0"/>
                            </p:stCondLst>
                            <p:childTnLst>
                              <p:par>
                                <p:cTn id="13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9" fill="hold">
                      <p:stCondLst>
                        <p:cond delay="indefinite"/>
                      </p:stCondLst>
                      <p:childTnLst>
                        <p:par>
                          <p:cTn id="1390" fill="hold">
                            <p:stCondLst>
                              <p:cond delay="0"/>
                            </p:stCondLst>
                            <p:childTnLst>
                              <p:par>
                                <p:cTn id="13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1" fill="hold">
                      <p:stCondLst>
                        <p:cond delay="indefinite"/>
                      </p:stCondLst>
                      <p:childTnLst>
                        <p:par>
                          <p:cTn id="1402" fill="hold">
                            <p:stCondLst>
                              <p:cond delay="0"/>
                            </p:stCondLst>
                            <p:childTnLst>
                              <p:par>
                                <p:cTn id="140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1405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06" fill="hold">
                      <p:stCondLst>
                        <p:cond delay="0"/>
                      </p:stCondLst>
                      <p:childTnLst>
                        <p:par>
                          <p:cTn id="1407" fill="hold">
                            <p:stCondLst>
                              <p:cond delay="0"/>
                            </p:stCondLst>
                            <p:childTnLst>
                              <p:par>
                                <p:cTn id="140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0" fill="hold">
                      <p:stCondLst>
                        <p:cond delay="indefinite"/>
                      </p:stCondLst>
                      <p:childTnLst>
                        <p:par>
                          <p:cTn id="1411" fill="hold">
                            <p:stCondLst>
                              <p:cond delay="0"/>
                            </p:stCondLst>
                            <p:childTnLst>
                              <p:par>
                                <p:cTn id="14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6" fill="hold">
                      <p:stCondLst>
                        <p:cond delay="indefinite"/>
                      </p:stCondLst>
                      <p:childTnLst>
                        <p:par>
                          <p:cTn id="1417" fill="hold">
                            <p:stCondLst>
                              <p:cond delay="0"/>
                            </p:stCondLst>
                            <p:childTnLst>
                              <p:par>
                                <p:cTn id="14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2" fill="hold">
                      <p:stCondLst>
                        <p:cond delay="indefinite"/>
                      </p:stCondLst>
                      <p:childTnLst>
                        <p:par>
                          <p:cTn id="1423" fill="hold">
                            <p:stCondLst>
                              <p:cond delay="0"/>
                            </p:stCondLst>
                            <p:childTnLst>
                              <p:par>
                                <p:cTn id="14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8" fill="hold">
                      <p:stCondLst>
                        <p:cond delay="indefinite"/>
                      </p:stCondLst>
                      <p:childTnLst>
                        <p:par>
                          <p:cTn id="1429" fill="hold">
                            <p:stCondLst>
                              <p:cond delay="0"/>
                            </p:stCondLst>
                            <p:childTnLst>
                              <p:par>
                                <p:cTn id="14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4" fill="hold">
                      <p:stCondLst>
                        <p:cond delay="indefinite"/>
                      </p:stCondLst>
                      <p:childTnLst>
                        <p:par>
                          <p:cTn id="1435" fill="hold">
                            <p:stCondLst>
                              <p:cond delay="0"/>
                            </p:stCondLst>
                            <p:childTnLst>
                              <p:par>
                                <p:cTn id="14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0" fill="hold">
                      <p:stCondLst>
                        <p:cond delay="indefinite"/>
                      </p:stCondLst>
                      <p:childTnLst>
                        <p:par>
                          <p:cTn id="1441" fill="hold">
                            <p:stCondLst>
                              <p:cond delay="0"/>
                            </p:stCondLst>
                            <p:childTnLst>
                              <p:par>
                                <p:cTn id="14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6" fill="hold">
                      <p:stCondLst>
                        <p:cond delay="indefinite"/>
                      </p:stCondLst>
                      <p:childTnLst>
                        <p:par>
                          <p:cTn id="1447" fill="hold">
                            <p:stCondLst>
                              <p:cond delay="0"/>
                            </p:stCondLst>
                            <p:childTnLst>
                              <p:par>
                                <p:cTn id="14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2" fill="hold">
                      <p:stCondLst>
                        <p:cond delay="indefinite"/>
                      </p:stCondLst>
                      <p:childTnLst>
                        <p:par>
                          <p:cTn id="1453" fill="hold">
                            <p:stCondLst>
                              <p:cond delay="0"/>
                            </p:stCondLst>
                            <p:childTnLst>
                              <p:par>
                                <p:cTn id="14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8" fill="hold">
                      <p:stCondLst>
                        <p:cond delay="indefinite"/>
                      </p:stCondLst>
                      <p:childTnLst>
                        <p:par>
                          <p:cTn id="1459" fill="hold">
                            <p:stCondLst>
                              <p:cond delay="0"/>
                            </p:stCondLst>
                            <p:childTnLst>
                              <p:par>
                                <p:cTn id="14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6" fill="hold">
                      <p:stCondLst>
                        <p:cond delay="indefinite"/>
                      </p:stCondLst>
                      <p:childTnLst>
                        <p:par>
                          <p:cTn id="1467" fill="hold">
                            <p:stCondLst>
                              <p:cond delay="0"/>
                            </p:stCondLst>
                            <p:childTnLst>
                              <p:par>
                                <p:cTn id="14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2" fill="hold">
                      <p:stCondLst>
                        <p:cond delay="indefinite"/>
                      </p:stCondLst>
                      <p:childTnLst>
                        <p:par>
                          <p:cTn id="1473" fill="hold">
                            <p:stCondLst>
                              <p:cond delay="0"/>
                            </p:stCondLst>
                            <p:childTnLst>
                              <p:par>
                                <p:cTn id="14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8" fill="hold">
                      <p:stCondLst>
                        <p:cond delay="indefinite"/>
                      </p:stCondLst>
                      <p:childTnLst>
                        <p:par>
                          <p:cTn id="1479" fill="hold">
                            <p:stCondLst>
                              <p:cond delay="0"/>
                            </p:stCondLst>
                            <p:childTnLst>
                              <p:par>
                                <p:cTn id="14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4" fill="hold">
                      <p:stCondLst>
                        <p:cond delay="indefinite"/>
                      </p:stCondLst>
                      <p:childTnLst>
                        <p:par>
                          <p:cTn id="1485" fill="hold">
                            <p:stCondLst>
                              <p:cond delay="0"/>
                            </p:stCondLst>
                            <p:childTnLst>
                              <p:par>
                                <p:cTn id="14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0" fill="hold">
                      <p:stCondLst>
                        <p:cond delay="indefinite"/>
                      </p:stCondLst>
                      <p:childTnLst>
                        <p:par>
                          <p:cTn id="1491" fill="hold">
                            <p:stCondLst>
                              <p:cond delay="0"/>
                            </p:stCondLst>
                            <p:childTnLst>
                              <p:par>
                                <p:cTn id="14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6" fill="hold">
                      <p:stCondLst>
                        <p:cond delay="indefinite"/>
                      </p:stCondLst>
                      <p:childTnLst>
                        <p:par>
                          <p:cTn id="1497" fill="hold">
                            <p:stCondLst>
                              <p:cond delay="0"/>
                            </p:stCondLst>
                            <p:childTnLst>
                              <p:par>
                                <p:cTn id="149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2" fill="hold">
                      <p:stCondLst>
                        <p:cond delay="indefinite"/>
                      </p:stCondLst>
                      <p:childTnLst>
                        <p:par>
                          <p:cTn id="1503" fill="hold">
                            <p:stCondLst>
                              <p:cond delay="0"/>
                            </p:stCondLst>
                            <p:childTnLst>
                              <p:par>
                                <p:cTn id="150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8" fill="hold">
                      <p:stCondLst>
                        <p:cond delay="indefinite"/>
                      </p:stCondLst>
                      <p:childTnLst>
                        <p:par>
                          <p:cTn id="1509" fill="hold">
                            <p:stCondLst>
                              <p:cond delay="0"/>
                            </p:stCondLst>
                            <p:childTnLst>
                              <p:par>
                                <p:cTn id="15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4" fill="hold">
                      <p:stCondLst>
                        <p:cond delay="indefinite"/>
                      </p:stCondLst>
                      <p:childTnLst>
                        <p:par>
                          <p:cTn id="1515" fill="hold">
                            <p:stCondLst>
                              <p:cond delay="0"/>
                            </p:stCondLst>
                            <p:childTnLst>
                              <p:par>
                                <p:cTn id="15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0" fill="hold">
                      <p:stCondLst>
                        <p:cond delay="indefinite"/>
                      </p:stCondLst>
                      <p:childTnLst>
                        <p:par>
                          <p:cTn id="1521" fill="hold">
                            <p:stCondLst>
                              <p:cond delay="0"/>
                            </p:stCondLst>
                            <p:childTnLst>
                              <p:par>
                                <p:cTn id="15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0" fill="hold">
                      <p:stCondLst>
                        <p:cond delay="indefinite"/>
                      </p:stCondLst>
                      <p:childTnLst>
                        <p:par>
                          <p:cTn id="1531" fill="hold">
                            <p:stCondLst>
                              <p:cond delay="0"/>
                            </p:stCondLst>
                            <p:childTnLst>
                              <p:par>
                                <p:cTn id="15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6" fill="hold">
                      <p:stCondLst>
                        <p:cond delay="indefinite"/>
                      </p:stCondLst>
                      <p:childTnLst>
                        <p:par>
                          <p:cTn id="1537" fill="hold">
                            <p:stCondLst>
                              <p:cond delay="0"/>
                            </p:stCondLst>
                            <p:childTnLst>
                              <p:par>
                                <p:cTn id="15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2" fill="hold">
                      <p:stCondLst>
                        <p:cond delay="indefinite"/>
                      </p:stCondLst>
                      <p:childTnLst>
                        <p:par>
                          <p:cTn id="1543" fill="hold">
                            <p:stCondLst>
                              <p:cond delay="0"/>
                            </p:stCondLst>
                            <p:childTnLst>
                              <p:par>
                                <p:cTn id="15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8" fill="hold">
                      <p:stCondLst>
                        <p:cond delay="indefinite"/>
                      </p:stCondLst>
                      <p:childTnLst>
                        <p:par>
                          <p:cTn id="1549" fill="hold">
                            <p:stCondLst>
                              <p:cond delay="0"/>
                            </p:stCondLst>
                            <p:childTnLst>
                              <p:par>
                                <p:cTn id="15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4" fill="hold">
                      <p:stCondLst>
                        <p:cond delay="indefinite"/>
                      </p:stCondLst>
                      <p:childTnLst>
                        <p:par>
                          <p:cTn id="1555" fill="hold">
                            <p:stCondLst>
                              <p:cond delay="0"/>
                            </p:stCondLst>
                            <p:childTnLst>
                              <p:par>
                                <p:cTn id="15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0" fill="hold">
                      <p:stCondLst>
                        <p:cond delay="indefinite"/>
                      </p:stCondLst>
                      <p:childTnLst>
                        <p:par>
                          <p:cTn id="1561" fill="hold">
                            <p:stCondLst>
                              <p:cond delay="0"/>
                            </p:stCondLst>
                            <p:childTnLst>
                              <p:par>
                                <p:cTn id="15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6" fill="hold">
                      <p:stCondLst>
                        <p:cond delay="indefinite"/>
                      </p:stCondLst>
                      <p:childTnLst>
                        <p:par>
                          <p:cTn id="1567" fill="hold">
                            <p:stCondLst>
                              <p:cond delay="0"/>
                            </p:stCondLst>
                            <p:childTnLst>
                              <p:par>
                                <p:cTn id="15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2" fill="hold">
                      <p:stCondLst>
                        <p:cond delay="indefinite"/>
                      </p:stCondLst>
                      <p:childTnLst>
                        <p:par>
                          <p:cTn id="1573" fill="hold">
                            <p:stCondLst>
                              <p:cond delay="0"/>
                            </p:stCondLst>
                            <p:childTnLst>
                              <p:par>
                                <p:cTn id="15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8" fill="hold">
                      <p:stCondLst>
                        <p:cond delay="indefinite"/>
                      </p:stCondLst>
                      <p:childTnLst>
                        <p:par>
                          <p:cTn id="1579" fill="hold">
                            <p:stCondLst>
                              <p:cond delay="0"/>
                            </p:stCondLst>
                            <p:childTnLst>
                              <p:par>
                                <p:cTn id="15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4" fill="hold">
                      <p:stCondLst>
                        <p:cond delay="indefinite"/>
                      </p:stCondLst>
                      <p:childTnLst>
                        <p:par>
                          <p:cTn id="1585" fill="hold">
                            <p:stCondLst>
                              <p:cond delay="0"/>
                            </p:stCondLst>
                            <p:childTnLst>
                              <p:par>
                                <p:cTn id="15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4" fill="hold">
                      <p:stCondLst>
                        <p:cond delay="indefinite"/>
                      </p:stCondLst>
                      <p:childTnLst>
                        <p:par>
                          <p:cTn id="1595" fill="hold">
                            <p:stCondLst>
                              <p:cond delay="0"/>
                            </p:stCondLst>
                            <p:childTnLst>
                              <p:par>
                                <p:cTn id="159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0" fill="hold">
                      <p:stCondLst>
                        <p:cond delay="indefinite"/>
                      </p:stCondLst>
                      <p:childTnLst>
                        <p:par>
                          <p:cTn id="1601" fill="hold">
                            <p:stCondLst>
                              <p:cond delay="0"/>
                            </p:stCondLst>
                            <p:childTnLst>
                              <p:par>
                                <p:cTn id="160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6" fill="hold">
                      <p:stCondLst>
                        <p:cond delay="indefinite"/>
                      </p:stCondLst>
                      <p:childTnLst>
                        <p:par>
                          <p:cTn id="1607" fill="hold">
                            <p:stCondLst>
                              <p:cond delay="0"/>
                            </p:stCondLst>
                            <p:childTnLst>
                              <p:par>
                                <p:cTn id="160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2" fill="hold">
                      <p:stCondLst>
                        <p:cond delay="indefinite"/>
                      </p:stCondLst>
                      <p:childTnLst>
                        <p:par>
                          <p:cTn id="1613" fill="hold">
                            <p:stCondLst>
                              <p:cond delay="0"/>
                            </p:stCondLst>
                            <p:childTnLst>
                              <p:par>
                                <p:cTn id="16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8" fill="hold">
                      <p:stCondLst>
                        <p:cond delay="indefinite"/>
                      </p:stCondLst>
                      <p:childTnLst>
                        <p:par>
                          <p:cTn id="1619" fill="hold">
                            <p:stCondLst>
                              <p:cond delay="0"/>
                            </p:stCondLst>
                            <p:childTnLst>
                              <p:par>
                                <p:cTn id="16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4" fill="hold">
                      <p:stCondLst>
                        <p:cond delay="indefinite"/>
                      </p:stCondLst>
                      <p:childTnLst>
                        <p:par>
                          <p:cTn id="1625" fill="hold">
                            <p:stCondLst>
                              <p:cond delay="0"/>
                            </p:stCondLst>
                            <p:childTnLst>
                              <p:par>
                                <p:cTn id="16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0" fill="hold">
                      <p:stCondLst>
                        <p:cond delay="indefinite"/>
                      </p:stCondLst>
                      <p:childTnLst>
                        <p:par>
                          <p:cTn id="1631" fill="hold">
                            <p:stCondLst>
                              <p:cond delay="0"/>
                            </p:stCondLst>
                            <p:childTnLst>
                              <p:par>
                                <p:cTn id="16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6" fill="hold">
                      <p:stCondLst>
                        <p:cond delay="indefinite"/>
                      </p:stCondLst>
                      <p:childTnLst>
                        <p:par>
                          <p:cTn id="1637" fill="hold">
                            <p:stCondLst>
                              <p:cond delay="0"/>
                            </p:stCondLst>
                            <p:childTnLst>
                              <p:par>
                                <p:cTn id="16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2" fill="hold">
                      <p:stCondLst>
                        <p:cond delay="indefinite"/>
                      </p:stCondLst>
                      <p:childTnLst>
                        <p:par>
                          <p:cTn id="1643" fill="hold">
                            <p:stCondLst>
                              <p:cond delay="0"/>
                            </p:stCondLst>
                            <p:childTnLst>
                              <p:par>
                                <p:cTn id="16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8" fill="hold">
                      <p:stCondLst>
                        <p:cond delay="indefinite"/>
                      </p:stCondLst>
                      <p:childTnLst>
                        <p:par>
                          <p:cTn id="1649" fill="hold">
                            <p:stCondLst>
                              <p:cond delay="0"/>
                            </p:stCondLst>
                            <p:childTnLst>
                              <p:par>
                                <p:cTn id="16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8" fill="hold">
                      <p:stCondLst>
                        <p:cond delay="indefinite"/>
                      </p:stCondLst>
                      <p:childTnLst>
                        <p:par>
                          <p:cTn id="1659" fill="hold">
                            <p:stCondLst>
                              <p:cond delay="0"/>
                            </p:stCondLst>
                            <p:childTnLst>
                              <p:par>
                                <p:cTn id="16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4" fill="hold">
                      <p:stCondLst>
                        <p:cond delay="indefinite"/>
                      </p:stCondLst>
                      <p:childTnLst>
                        <p:par>
                          <p:cTn id="1665" fill="hold">
                            <p:stCondLst>
                              <p:cond delay="0"/>
                            </p:stCondLst>
                            <p:childTnLst>
                              <p:par>
                                <p:cTn id="16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0" fill="hold">
                      <p:stCondLst>
                        <p:cond delay="indefinite"/>
                      </p:stCondLst>
                      <p:childTnLst>
                        <p:par>
                          <p:cTn id="1671" fill="hold">
                            <p:stCondLst>
                              <p:cond delay="0"/>
                            </p:stCondLst>
                            <p:childTnLst>
                              <p:par>
                                <p:cTn id="16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6" fill="hold">
                      <p:stCondLst>
                        <p:cond delay="indefinite"/>
                      </p:stCondLst>
                      <p:childTnLst>
                        <p:par>
                          <p:cTn id="1677" fill="hold">
                            <p:stCondLst>
                              <p:cond delay="0"/>
                            </p:stCondLst>
                            <p:childTnLst>
                              <p:par>
                                <p:cTn id="16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2" fill="hold">
                      <p:stCondLst>
                        <p:cond delay="indefinite"/>
                      </p:stCondLst>
                      <p:childTnLst>
                        <p:par>
                          <p:cTn id="1683" fill="hold">
                            <p:stCondLst>
                              <p:cond delay="0"/>
                            </p:stCondLst>
                            <p:childTnLst>
                              <p:par>
                                <p:cTn id="168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8" fill="hold">
                      <p:stCondLst>
                        <p:cond delay="indefinite"/>
                      </p:stCondLst>
                      <p:childTnLst>
                        <p:par>
                          <p:cTn id="1689" fill="hold">
                            <p:stCondLst>
                              <p:cond delay="0"/>
                            </p:stCondLst>
                            <p:childTnLst>
                              <p:par>
                                <p:cTn id="169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4" fill="hold">
                      <p:stCondLst>
                        <p:cond delay="indefinite"/>
                      </p:stCondLst>
                      <p:childTnLst>
                        <p:par>
                          <p:cTn id="1695" fill="hold">
                            <p:stCondLst>
                              <p:cond delay="0"/>
                            </p:stCondLst>
                            <p:childTnLst>
                              <p:par>
                                <p:cTn id="169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0" fill="hold">
                      <p:stCondLst>
                        <p:cond delay="indefinite"/>
                      </p:stCondLst>
                      <p:childTnLst>
                        <p:par>
                          <p:cTn id="1701" fill="hold">
                            <p:stCondLst>
                              <p:cond delay="0"/>
                            </p:stCondLst>
                            <p:childTnLst>
                              <p:par>
                                <p:cTn id="170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6" fill="hold">
                      <p:stCondLst>
                        <p:cond delay="indefinite"/>
                      </p:stCondLst>
                      <p:childTnLst>
                        <p:par>
                          <p:cTn id="1707" fill="hold">
                            <p:stCondLst>
                              <p:cond delay="0"/>
                            </p:stCondLst>
                            <p:childTnLst>
                              <p:par>
                                <p:cTn id="170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2" fill="hold">
                      <p:stCondLst>
                        <p:cond delay="indefinite"/>
                      </p:stCondLst>
                      <p:childTnLst>
                        <p:par>
                          <p:cTn id="1713" fill="hold">
                            <p:stCondLst>
                              <p:cond delay="0"/>
                            </p:stCondLst>
                            <p:childTnLst>
                              <p:par>
                                <p:cTn id="17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2" fill="hold">
                      <p:stCondLst>
                        <p:cond delay="indefinite"/>
                      </p:stCondLst>
                      <p:childTnLst>
                        <p:par>
                          <p:cTn id="1723" fill="hold">
                            <p:stCondLst>
                              <p:cond delay="0"/>
                            </p:stCondLst>
                            <p:childTnLst>
                              <p:par>
                                <p:cTn id="17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8" fill="hold">
                      <p:stCondLst>
                        <p:cond delay="indefinite"/>
                      </p:stCondLst>
                      <p:childTnLst>
                        <p:par>
                          <p:cTn id="1729" fill="hold">
                            <p:stCondLst>
                              <p:cond delay="0"/>
                            </p:stCondLst>
                            <p:childTnLst>
                              <p:par>
                                <p:cTn id="17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4" fill="hold">
                      <p:stCondLst>
                        <p:cond delay="indefinite"/>
                      </p:stCondLst>
                      <p:childTnLst>
                        <p:par>
                          <p:cTn id="1735" fill="hold">
                            <p:stCondLst>
                              <p:cond delay="0"/>
                            </p:stCondLst>
                            <p:childTnLst>
                              <p:par>
                                <p:cTn id="17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0" fill="hold">
                      <p:stCondLst>
                        <p:cond delay="indefinite"/>
                      </p:stCondLst>
                      <p:childTnLst>
                        <p:par>
                          <p:cTn id="1741" fill="hold">
                            <p:stCondLst>
                              <p:cond delay="0"/>
                            </p:stCondLst>
                            <p:childTnLst>
                              <p:par>
                                <p:cTn id="17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6" fill="hold">
                      <p:stCondLst>
                        <p:cond delay="indefinite"/>
                      </p:stCondLst>
                      <p:childTnLst>
                        <p:par>
                          <p:cTn id="1747" fill="hold">
                            <p:stCondLst>
                              <p:cond delay="0"/>
                            </p:stCondLst>
                            <p:childTnLst>
                              <p:par>
                                <p:cTn id="17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2" fill="hold">
                      <p:stCondLst>
                        <p:cond delay="indefinite"/>
                      </p:stCondLst>
                      <p:childTnLst>
                        <p:par>
                          <p:cTn id="1753" fill="hold">
                            <p:stCondLst>
                              <p:cond delay="0"/>
                            </p:stCondLst>
                            <p:childTnLst>
                              <p:par>
                                <p:cTn id="17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8" fill="hold">
                      <p:stCondLst>
                        <p:cond delay="indefinite"/>
                      </p:stCondLst>
                      <p:childTnLst>
                        <p:par>
                          <p:cTn id="1759" fill="hold">
                            <p:stCondLst>
                              <p:cond delay="0"/>
                            </p:stCondLst>
                            <p:childTnLst>
                              <p:par>
                                <p:cTn id="17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4" fill="hold">
                      <p:stCondLst>
                        <p:cond delay="indefinite"/>
                      </p:stCondLst>
                      <p:childTnLst>
                        <p:par>
                          <p:cTn id="1765" fill="hold">
                            <p:stCondLst>
                              <p:cond delay="0"/>
                            </p:stCondLst>
                            <p:childTnLst>
                              <p:par>
                                <p:cTn id="17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0" fill="hold">
                      <p:stCondLst>
                        <p:cond delay="indefinite"/>
                      </p:stCondLst>
                      <p:childTnLst>
                        <p:par>
                          <p:cTn id="1771" fill="hold">
                            <p:stCondLst>
                              <p:cond delay="0"/>
                            </p:stCondLst>
                            <p:childTnLst>
                              <p:par>
                                <p:cTn id="17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6" fill="hold">
                      <p:stCondLst>
                        <p:cond delay="indefinite"/>
                      </p:stCondLst>
                      <p:childTnLst>
                        <p:par>
                          <p:cTn id="1777" fill="hold">
                            <p:stCondLst>
                              <p:cond delay="0"/>
                            </p:stCondLst>
                            <p:childTnLst>
                              <p:par>
                                <p:cTn id="17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6" fill="hold">
                      <p:stCondLst>
                        <p:cond delay="indefinite"/>
                      </p:stCondLst>
                      <p:childTnLst>
                        <p:par>
                          <p:cTn id="1787" fill="hold">
                            <p:stCondLst>
                              <p:cond delay="0"/>
                            </p:stCondLst>
                            <p:childTnLst>
                              <p:par>
                                <p:cTn id="178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2" fill="hold">
                      <p:stCondLst>
                        <p:cond delay="indefinite"/>
                      </p:stCondLst>
                      <p:childTnLst>
                        <p:par>
                          <p:cTn id="1793" fill="hold">
                            <p:stCondLst>
                              <p:cond delay="0"/>
                            </p:stCondLst>
                            <p:childTnLst>
                              <p:par>
                                <p:cTn id="17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8" fill="hold">
                      <p:stCondLst>
                        <p:cond delay="indefinite"/>
                      </p:stCondLst>
                      <p:childTnLst>
                        <p:par>
                          <p:cTn id="1799" fill="hold">
                            <p:stCondLst>
                              <p:cond delay="0"/>
                            </p:stCondLst>
                            <p:childTnLst>
                              <p:par>
                                <p:cTn id="18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4" fill="hold">
                      <p:stCondLst>
                        <p:cond delay="indefinite"/>
                      </p:stCondLst>
                      <p:childTnLst>
                        <p:par>
                          <p:cTn id="1805" fill="hold">
                            <p:stCondLst>
                              <p:cond delay="0"/>
                            </p:stCondLst>
                            <p:childTnLst>
                              <p:par>
                                <p:cTn id="180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0" fill="hold">
                      <p:stCondLst>
                        <p:cond delay="indefinite"/>
                      </p:stCondLst>
                      <p:childTnLst>
                        <p:par>
                          <p:cTn id="1811" fill="hold">
                            <p:stCondLst>
                              <p:cond delay="0"/>
                            </p:stCondLst>
                            <p:childTnLst>
                              <p:par>
                                <p:cTn id="18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6" fill="hold">
                      <p:stCondLst>
                        <p:cond delay="indefinite"/>
                      </p:stCondLst>
                      <p:childTnLst>
                        <p:par>
                          <p:cTn id="1817" fill="hold">
                            <p:stCondLst>
                              <p:cond delay="0"/>
                            </p:stCondLst>
                            <p:childTnLst>
                              <p:par>
                                <p:cTn id="18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2" fill="hold">
                      <p:stCondLst>
                        <p:cond delay="indefinite"/>
                      </p:stCondLst>
                      <p:childTnLst>
                        <p:par>
                          <p:cTn id="1823" fill="hold">
                            <p:stCondLst>
                              <p:cond delay="0"/>
                            </p:stCondLst>
                            <p:childTnLst>
                              <p:par>
                                <p:cTn id="18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8" fill="hold">
                      <p:stCondLst>
                        <p:cond delay="indefinite"/>
                      </p:stCondLst>
                      <p:childTnLst>
                        <p:par>
                          <p:cTn id="1829" fill="hold">
                            <p:stCondLst>
                              <p:cond delay="0"/>
                            </p:stCondLst>
                            <p:childTnLst>
                              <p:par>
                                <p:cTn id="18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4" fill="hold">
                      <p:stCondLst>
                        <p:cond delay="indefinite"/>
                      </p:stCondLst>
                      <p:childTnLst>
                        <p:par>
                          <p:cTn id="1835" fill="hold">
                            <p:stCondLst>
                              <p:cond delay="0"/>
                            </p:stCondLst>
                            <p:childTnLst>
                              <p:par>
                                <p:cTn id="18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0" fill="hold">
                      <p:stCondLst>
                        <p:cond delay="indefinite"/>
                      </p:stCondLst>
                      <p:childTnLst>
                        <p:par>
                          <p:cTn id="1841" fill="hold">
                            <p:stCondLst>
                              <p:cond delay="0"/>
                            </p:stCondLst>
                            <p:childTnLst>
                              <p:par>
                                <p:cTn id="18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0" fill="hold">
                      <p:stCondLst>
                        <p:cond delay="indefinite"/>
                      </p:stCondLst>
                      <p:childTnLst>
                        <p:par>
                          <p:cTn id="1851" fill="hold">
                            <p:stCondLst>
                              <p:cond delay="0"/>
                            </p:stCondLst>
                            <p:childTnLst>
                              <p:par>
                                <p:cTn id="18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6" fill="hold">
                      <p:stCondLst>
                        <p:cond delay="indefinite"/>
                      </p:stCondLst>
                      <p:childTnLst>
                        <p:par>
                          <p:cTn id="1857" fill="hold">
                            <p:stCondLst>
                              <p:cond delay="0"/>
                            </p:stCondLst>
                            <p:childTnLst>
                              <p:par>
                                <p:cTn id="18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2" fill="hold">
                      <p:stCondLst>
                        <p:cond delay="indefinite"/>
                      </p:stCondLst>
                      <p:childTnLst>
                        <p:par>
                          <p:cTn id="1863" fill="hold">
                            <p:stCondLst>
                              <p:cond delay="0"/>
                            </p:stCondLst>
                            <p:childTnLst>
                              <p:par>
                                <p:cTn id="18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8" fill="hold">
                      <p:stCondLst>
                        <p:cond delay="indefinite"/>
                      </p:stCondLst>
                      <p:childTnLst>
                        <p:par>
                          <p:cTn id="1869" fill="hold">
                            <p:stCondLst>
                              <p:cond delay="0"/>
                            </p:stCondLst>
                            <p:childTnLst>
                              <p:par>
                                <p:cTn id="18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4" fill="hold">
                      <p:stCondLst>
                        <p:cond delay="indefinite"/>
                      </p:stCondLst>
                      <p:childTnLst>
                        <p:par>
                          <p:cTn id="1875" fill="hold">
                            <p:stCondLst>
                              <p:cond delay="0"/>
                            </p:stCondLst>
                            <p:childTnLst>
                              <p:par>
                                <p:cTn id="187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0" fill="hold">
                      <p:stCondLst>
                        <p:cond delay="indefinite"/>
                      </p:stCondLst>
                      <p:childTnLst>
                        <p:par>
                          <p:cTn id="1881" fill="hold">
                            <p:stCondLst>
                              <p:cond delay="0"/>
                            </p:stCondLst>
                            <p:childTnLst>
                              <p:par>
                                <p:cTn id="18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6" fill="hold">
                      <p:stCondLst>
                        <p:cond delay="indefinite"/>
                      </p:stCondLst>
                      <p:childTnLst>
                        <p:par>
                          <p:cTn id="1887" fill="hold">
                            <p:stCondLst>
                              <p:cond delay="0"/>
                            </p:stCondLst>
                            <p:childTnLst>
                              <p:par>
                                <p:cTn id="188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2" fill="hold">
                      <p:stCondLst>
                        <p:cond delay="indefinite"/>
                      </p:stCondLst>
                      <p:childTnLst>
                        <p:par>
                          <p:cTn id="1893" fill="hold">
                            <p:stCondLst>
                              <p:cond delay="0"/>
                            </p:stCondLst>
                            <p:childTnLst>
                              <p:par>
                                <p:cTn id="18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8" fill="hold">
                      <p:stCondLst>
                        <p:cond delay="indefinite"/>
                      </p:stCondLst>
                      <p:childTnLst>
                        <p:par>
                          <p:cTn id="1899" fill="hold">
                            <p:stCondLst>
                              <p:cond delay="0"/>
                            </p:stCondLst>
                            <p:childTnLst>
                              <p:par>
                                <p:cTn id="19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4" fill="hold">
                      <p:stCondLst>
                        <p:cond delay="indefinite"/>
                      </p:stCondLst>
                      <p:childTnLst>
                        <p:par>
                          <p:cTn id="1905" fill="hold">
                            <p:stCondLst>
                              <p:cond delay="0"/>
                            </p:stCondLst>
                            <p:childTnLst>
                              <p:par>
                                <p:cTn id="190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4" fill="hold">
                      <p:stCondLst>
                        <p:cond delay="indefinite"/>
                      </p:stCondLst>
                      <p:childTnLst>
                        <p:par>
                          <p:cTn id="1915" fill="hold">
                            <p:stCondLst>
                              <p:cond delay="0"/>
                            </p:stCondLst>
                            <p:childTnLst>
                              <p:par>
                                <p:cTn id="19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0" fill="hold">
                      <p:stCondLst>
                        <p:cond delay="indefinite"/>
                      </p:stCondLst>
                      <p:childTnLst>
                        <p:par>
                          <p:cTn id="1921" fill="hold">
                            <p:stCondLst>
                              <p:cond delay="0"/>
                            </p:stCondLst>
                            <p:childTnLst>
                              <p:par>
                                <p:cTn id="19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6" fill="hold">
                      <p:stCondLst>
                        <p:cond delay="indefinite"/>
                      </p:stCondLst>
                      <p:childTnLst>
                        <p:par>
                          <p:cTn id="1927" fill="hold">
                            <p:stCondLst>
                              <p:cond delay="0"/>
                            </p:stCondLst>
                            <p:childTnLst>
                              <p:par>
                                <p:cTn id="19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2" fill="hold">
                      <p:stCondLst>
                        <p:cond delay="indefinite"/>
                      </p:stCondLst>
                      <p:childTnLst>
                        <p:par>
                          <p:cTn id="1933" fill="hold">
                            <p:stCondLst>
                              <p:cond delay="0"/>
                            </p:stCondLst>
                            <p:childTnLst>
                              <p:par>
                                <p:cTn id="19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8" fill="hold">
                      <p:stCondLst>
                        <p:cond delay="indefinite"/>
                      </p:stCondLst>
                      <p:childTnLst>
                        <p:par>
                          <p:cTn id="1939" fill="hold">
                            <p:stCondLst>
                              <p:cond delay="0"/>
                            </p:stCondLst>
                            <p:childTnLst>
                              <p:par>
                                <p:cTn id="19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4" fill="hold">
                      <p:stCondLst>
                        <p:cond delay="indefinite"/>
                      </p:stCondLst>
                      <p:childTnLst>
                        <p:par>
                          <p:cTn id="1945" fill="hold">
                            <p:stCondLst>
                              <p:cond delay="0"/>
                            </p:stCondLst>
                            <p:childTnLst>
                              <p:par>
                                <p:cTn id="19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0" fill="hold">
                      <p:stCondLst>
                        <p:cond delay="indefinite"/>
                      </p:stCondLst>
                      <p:childTnLst>
                        <p:par>
                          <p:cTn id="1951" fill="hold">
                            <p:stCondLst>
                              <p:cond delay="0"/>
                            </p:stCondLst>
                            <p:childTnLst>
                              <p:par>
                                <p:cTn id="19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6" fill="hold">
                      <p:stCondLst>
                        <p:cond delay="indefinite"/>
                      </p:stCondLst>
                      <p:childTnLst>
                        <p:par>
                          <p:cTn id="1957" fill="hold">
                            <p:stCondLst>
                              <p:cond delay="0"/>
                            </p:stCondLst>
                            <p:childTnLst>
                              <p:par>
                                <p:cTn id="19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2" fill="hold">
                      <p:stCondLst>
                        <p:cond delay="indefinite"/>
                      </p:stCondLst>
                      <p:childTnLst>
                        <p:par>
                          <p:cTn id="1963" fill="hold">
                            <p:stCondLst>
                              <p:cond delay="0"/>
                            </p:stCondLst>
                            <p:childTnLst>
                              <p:par>
                                <p:cTn id="19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8" fill="hold">
                      <p:stCondLst>
                        <p:cond delay="indefinite"/>
                      </p:stCondLst>
                      <p:childTnLst>
                        <p:par>
                          <p:cTn id="1969" fill="hold">
                            <p:stCondLst>
                              <p:cond delay="0"/>
                            </p:stCondLst>
                            <p:childTnLst>
                              <p:par>
                                <p:cTn id="19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8" fill="hold">
                      <p:stCondLst>
                        <p:cond delay="indefinite"/>
                      </p:stCondLst>
                      <p:childTnLst>
                        <p:par>
                          <p:cTn id="1979" fill="hold">
                            <p:stCondLst>
                              <p:cond delay="0"/>
                            </p:stCondLst>
                            <p:childTnLst>
                              <p:par>
                                <p:cTn id="19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4" fill="hold">
                      <p:stCondLst>
                        <p:cond delay="indefinite"/>
                      </p:stCondLst>
                      <p:childTnLst>
                        <p:par>
                          <p:cTn id="1985" fill="hold">
                            <p:stCondLst>
                              <p:cond delay="0"/>
                            </p:stCondLst>
                            <p:childTnLst>
                              <p:par>
                                <p:cTn id="19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0" fill="hold">
                      <p:stCondLst>
                        <p:cond delay="indefinite"/>
                      </p:stCondLst>
                      <p:childTnLst>
                        <p:par>
                          <p:cTn id="1991" fill="hold">
                            <p:stCondLst>
                              <p:cond delay="0"/>
                            </p:stCondLst>
                            <p:childTnLst>
                              <p:par>
                                <p:cTn id="19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6" fill="hold">
                      <p:stCondLst>
                        <p:cond delay="indefinite"/>
                      </p:stCondLst>
                      <p:childTnLst>
                        <p:par>
                          <p:cTn id="1997" fill="hold">
                            <p:stCondLst>
                              <p:cond delay="0"/>
                            </p:stCondLst>
                            <p:childTnLst>
                              <p:par>
                                <p:cTn id="199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2" fill="hold">
                      <p:stCondLst>
                        <p:cond delay="indefinite"/>
                      </p:stCondLst>
                      <p:childTnLst>
                        <p:par>
                          <p:cTn id="2003" fill="hold">
                            <p:stCondLst>
                              <p:cond delay="0"/>
                            </p:stCondLst>
                            <p:childTnLst>
                              <p:par>
                                <p:cTn id="200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8" fill="hold">
                      <p:stCondLst>
                        <p:cond delay="indefinite"/>
                      </p:stCondLst>
                      <p:childTnLst>
                        <p:par>
                          <p:cTn id="2009" fill="hold">
                            <p:stCondLst>
                              <p:cond delay="0"/>
                            </p:stCondLst>
                            <p:childTnLst>
                              <p:par>
                                <p:cTn id="20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4" fill="hold">
                      <p:stCondLst>
                        <p:cond delay="indefinite"/>
                      </p:stCondLst>
                      <p:childTnLst>
                        <p:par>
                          <p:cTn id="2015" fill="hold">
                            <p:stCondLst>
                              <p:cond delay="0"/>
                            </p:stCondLst>
                            <p:childTnLst>
                              <p:par>
                                <p:cTn id="20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0" fill="hold">
                      <p:stCondLst>
                        <p:cond delay="indefinite"/>
                      </p:stCondLst>
                      <p:childTnLst>
                        <p:par>
                          <p:cTn id="2021" fill="hold">
                            <p:stCondLst>
                              <p:cond delay="0"/>
                            </p:stCondLst>
                            <p:childTnLst>
                              <p:par>
                                <p:cTn id="20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6" fill="hold">
                      <p:stCondLst>
                        <p:cond delay="indefinite"/>
                      </p:stCondLst>
                      <p:childTnLst>
                        <p:par>
                          <p:cTn id="2027" fill="hold">
                            <p:stCondLst>
                              <p:cond delay="0"/>
                            </p:stCondLst>
                            <p:childTnLst>
                              <p:par>
                                <p:cTn id="20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2" fill="hold">
                      <p:stCondLst>
                        <p:cond delay="indefinite"/>
                      </p:stCondLst>
                      <p:childTnLst>
                        <p:par>
                          <p:cTn id="2033" fill="hold">
                            <p:stCondLst>
                              <p:cond delay="0"/>
                            </p:stCondLst>
                            <p:childTnLst>
                              <p:par>
                                <p:cTn id="20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4" fill="hold">
                      <p:stCondLst>
                        <p:cond delay="indefinite"/>
                      </p:stCondLst>
                      <p:childTnLst>
                        <p:par>
                          <p:cTn id="2045" fill="hold">
                            <p:stCondLst>
                              <p:cond delay="0"/>
                            </p:stCondLst>
                            <p:childTnLst>
                              <p:par>
                                <p:cTn id="20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تُرفع الأفعال الخمسة بـ .... :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1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الألف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62731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الضمة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359304" y="423228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الواو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16951" y="423228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ثبوت النون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9541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لا تقطفوا الأزهار من الحدائق العامة . (تقطفوا) فعل مضارع ... :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1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منصوب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62731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مرفوع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359304" y="423228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مجرور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16951" y="423228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مجزوم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37554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هم .... واجبهم أداءً كاملاً :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1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يؤديان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50" y="432919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تؤدين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359304" y="432919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يؤدي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359304" y="2625714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يؤدون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53697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279158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أداة التمني في اللغة العربية هي 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321502" y="2656254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لعل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50" y="432919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حبذا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359304" y="432919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عسى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16950" y="2656254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ليت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99052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279158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يأتي بعد ليت اسمها ويكون  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321502" y="2656254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مرفوعاً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50" y="432919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مجروراً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49" y="2656254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مجزوماً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321502" y="4418843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منصوباً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15954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0" y="279158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سجدتُ لله سجدتين : ما تحته خط مفعول مطلق نوعه 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321502" y="268314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مؤكد للفعل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1" y="43023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محذوف فعله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49" y="2656254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مبين للنوع 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16948" y="431335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مبين للعدد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652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0" y="279158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نُضحي من أجل الوطن </a:t>
            </a:r>
            <a:r>
              <a:rPr lang="ar-SA" sz="4800" u="sng" dirty="0">
                <a:latin typeface="+mj-lt"/>
              </a:rPr>
              <a:t>تضحيات </a:t>
            </a:r>
            <a:r>
              <a:rPr lang="ar-SA" sz="4800" dirty="0">
                <a:latin typeface="+mj-lt"/>
              </a:rPr>
              <a:t>  : ما تحته خط مفعول مطلق منصوب وعلامة نصبه 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55050" y="431335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التاء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1" y="43023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الألف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49" y="2656254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 الفتحة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321500" y="2656254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الكسرة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33178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0" y="279158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(ورَتْلِ القرآنَ </a:t>
            </a:r>
            <a:r>
              <a:rPr lang="ar-SA" sz="4800" u="sng" dirty="0">
                <a:latin typeface="+mj-lt"/>
              </a:rPr>
              <a:t>ترتيلاً </a:t>
            </a:r>
            <a:r>
              <a:rPr lang="ar-SA" sz="4800" dirty="0">
                <a:latin typeface="+mj-lt"/>
              </a:rPr>
              <a:t>) : أتى المفعول المطلق </a:t>
            </a:r>
          </a:p>
          <a:p>
            <a:pPr algn="ctr"/>
            <a:r>
              <a:rPr lang="ar-SA" sz="4800" dirty="0">
                <a:latin typeface="+mj-lt"/>
              </a:rPr>
              <a:t>في الآية لـ ... : 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55050" y="431335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ليس شيء مما ذُكر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1" y="43023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بيان العدد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49" y="2656254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 بيان النوع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321500" y="2656254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تأكيد الفعل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69159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0" y="279158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من الألفاظ الدالة على الرأي  : 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096000" y="43023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أعتقد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096000" y="2656254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أظن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49" y="2656254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وجهة نظري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16949" y="431335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جميع ما سبق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73843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0" y="279158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من العناصر الفنية للقصة القصيرة  : 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096000" y="43023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الشخصيات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096000" y="268314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الزمان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49" y="2656254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المكان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16949" y="431335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جميع ما سبق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32460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 descr="صورة تحتوي على نص, طاولة طعام&#10;&#10;تم إنشاء الوصف تلقائياً">
            <a:extLst>
              <a:ext uri="{FF2B5EF4-FFF2-40B4-BE49-F238E27FC236}">
                <a16:creationId xmlns:a16="http://schemas.microsoft.com/office/drawing/2014/main" id="{A220B667-76F8-4CD8-B305-35796700E6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639"/>
            <a:ext cx="12192000" cy="6857999"/>
          </a:xfrm>
          <a:prstGeom prst="rect">
            <a:avLst/>
          </a:prstGeom>
        </p:spPr>
      </p:pic>
      <p:sp>
        <p:nvSpPr>
          <p:cNvPr id="4" name="正方形/長方形 3"/>
          <p:cNvSpPr/>
          <p:nvPr/>
        </p:nvSpPr>
        <p:spPr>
          <a:xfrm>
            <a:off x="3489188" y="767376"/>
            <a:ext cx="5048177" cy="150810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altLang="ja-JP" sz="3200" b="1" spc="50" dirty="0">
                <a:ln w="0"/>
                <a:solidFill>
                  <a:srgbClr val="FFFF00"/>
                </a:solidFill>
                <a:effectLst>
                  <a:outerShdw blurRad="50800" dist="38100" algn="l" rotWithShape="0">
                    <a:prstClr val="black">
                      <a:alpha val="24000"/>
                    </a:prstClr>
                  </a:outerShdw>
                </a:effectLst>
                <a:latin typeface="Tajawal" pitchFamily="2" charset="-78"/>
                <a:cs typeface="Tajawal" pitchFamily="2" charset="-78"/>
              </a:rPr>
              <a:t>مراجعة لغتي الخالدة الوحدة الرابعة</a:t>
            </a:r>
          </a:p>
          <a:p>
            <a:pPr algn="ctr"/>
            <a:r>
              <a:rPr lang="ar-SA" altLang="ja-JP" sz="3200" b="1" spc="50" dirty="0">
                <a:ln w="0"/>
                <a:solidFill>
                  <a:srgbClr val="FFFF00"/>
                </a:solidFill>
                <a:effectLst>
                  <a:outerShdw blurRad="50800" dist="38100" algn="l" rotWithShape="0">
                    <a:prstClr val="black">
                      <a:alpha val="24000"/>
                    </a:prstClr>
                  </a:outerShdw>
                </a:effectLst>
                <a:latin typeface="Tajawal" pitchFamily="2" charset="-78"/>
                <a:cs typeface="Tajawal" pitchFamily="2" charset="-78"/>
              </a:rPr>
              <a:t>حب الوطن </a:t>
            </a:r>
          </a:p>
          <a:p>
            <a:pPr algn="ctr"/>
            <a:r>
              <a:rPr lang="ar-SA" altLang="ja-JP" sz="2800" b="1" spc="50" dirty="0">
                <a:ln w="0"/>
                <a:solidFill>
                  <a:srgbClr val="FFFF00"/>
                </a:solidFill>
                <a:effectLst>
                  <a:outerShdw blurRad="50800" dist="38100" algn="l" rotWithShape="0">
                    <a:prstClr val="black">
                      <a:alpha val="24000"/>
                    </a:prstClr>
                  </a:outerShdw>
                </a:effectLst>
                <a:latin typeface="Tajawal" pitchFamily="2" charset="-78"/>
                <a:cs typeface="Tajawal" pitchFamily="2" charset="-78"/>
              </a:rPr>
              <a:t> </a:t>
            </a:r>
            <a:endParaRPr lang="ja-JP" altLang="en-US" sz="2800" b="1" cap="none" spc="50" dirty="0">
              <a:ln w="0"/>
              <a:solidFill>
                <a:srgbClr val="FFFF00"/>
              </a:solidFill>
              <a:effectLst>
                <a:outerShdw blurRad="50800" dist="38100" algn="l" rotWithShape="0">
                  <a:prstClr val="black">
                    <a:alpha val="24000"/>
                  </a:prstClr>
                </a:outerShdw>
              </a:effectLst>
              <a:latin typeface="Tajawal" pitchFamily="2" charset="-78"/>
              <a:cs typeface="Tajawal" pitchFamily="2" charset="-78"/>
            </a:endParaRPr>
          </a:p>
        </p:txBody>
      </p:sp>
      <p:grpSp>
        <p:nvGrpSpPr>
          <p:cNvPr id="28" name="مجموعة 27">
            <a:extLst>
              <a:ext uri="{FF2B5EF4-FFF2-40B4-BE49-F238E27FC236}">
                <a16:creationId xmlns:a16="http://schemas.microsoft.com/office/drawing/2014/main" id="{F2930D70-54DA-DF4F-90F3-1A81DF836F9D}"/>
              </a:ext>
            </a:extLst>
          </p:cNvPr>
          <p:cNvGrpSpPr/>
          <p:nvPr/>
        </p:nvGrpSpPr>
        <p:grpSpPr>
          <a:xfrm>
            <a:off x="3642808" y="1578071"/>
            <a:ext cx="1229153" cy="1240514"/>
            <a:chOff x="5003707" y="3238545"/>
            <a:chExt cx="2184582" cy="2204774"/>
          </a:xfrm>
        </p:grpSpPr>
        <p:grpSp>
          <p:nvGrpSpPr>
            <p:cNvPr id="22" name="مجموعة 21">
              <a:extLst>
                <a:ext uri="{FF2B5EF4-FFF2-40B4-BE49-F238E27FC236}">
                  <a16:creationId xmlns:a16="http://schemas.microsoft.com/office/drawing/2014/main" id="{8D90DD2B-41B4-444A-9890-0FDC57716A43}"/>
                </a:ext>
              </a:extLst>
            </p:cNvPr>
            <p:cNvGrpSpPr/>
            <p:nvPr/>
          </p:nvGrpSpPr>
          <p:grpSpPr>
            <a:xfrm>
              <a:off x="5003707" y="3238545"/>
              <a:ext cx="2184582" cy="2204774"/>
              <a:chOff x="7539002" y="2628491"/>
              <a:chExt cx="741752" cy="748608"/>
            </a:xfrm>
          </p:grpSpPr>
          <p:sp>
            <p:nvSpPr>
              <p:cNvPr id="11" name="شكل بيضاوي 10">
                <a:hlinkClick r:id="" action="ppaction://hlinkshowjump?jump=nextslide"/>
                <a:extLst>
                  <a:ext uri="{FF2B5EF4-FFF2-40B4-BE49-F238E27FC236}">
                    <a16:creationId xmlns:a16="http://schemas.microsoft.com/office/drawing/2014/main" id="{C7CB7908-3390-EA42-9152-A333A6F924DE}"/>
                  </a:ext>
                </a:extLst>
              </p:cNvPr>
              <p:cNvSpPr/>
              <p:nvPr/>
            </p:nvSpPr>
            <p:spPr>
              <a:xfrm>
                <a:off x="7539003" y="2628491"/>
                <a:ext cx="741751" cy="741751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4" name="شكل حر 13">
                <a:extLst>
                  <a:ext uri="{FF2B5EF4-FFF2-40B4-BE49-F238E27FC236}">
                    <a16:creationId xmlns:a16="http://schemas.microsoft.com/office/drawing/2014/main" id="{D442A797-EC9D-6841-AE1E-13E729AD15EB}"/>
                  </a:ext>
                </a:extLst>
              </p:cNvPr>
              <p:cNvSpPr/>
              <p:nvPr/>
            </p:nvSpPr>
            <p:spPr>
              <a:xfrm>
                <a:off x="7539002" y="2952596"/>
                <a:ext cx="741752" cy="424503"/>
              </a:xfrm>
              <a:custGeom>
                <a:avLst/>
                <a:gdLst>
                  <a:gd name="connsiteX0" fmla="*/ 736346 w 741752"/>
                  <a:gd name="connsiteY0" fmla="*/ 0 h 424503"/>
                  <a:gd name="connsiteX1" fmla="*/ 741752 w 741752"/>
                  <a:gd name="connsiteY1" fmla="*/ 53627 h 424503"/>
                  <a:gd name="connsiteX2" fmla="*/ 370876 w 741752"/>
                  <a:gd name="connsiteY2" fmla="*/ 424503 h 424503"/>
                  <a:gd name="connsiteX3" fmla="*/ 0 w 741752"/>
                  <a:gd name="connsiteY3" fmla="*/ 53627 h 424503"/>
                  <a:gd name="connsiteX4" fmla="*/ 5405 w 741752"/>
                  <a:gd name="connsiteY4" fmla="*/ 10 h 424503"/>
                  <a:gd name="connsiteX5" fmla="*/ 7534 w 741752"/>
                  <a:gd name="connsiteY5" fmla="*/ 21128 h 424503"/>
                  <a:gd name="connsiteX6" fmla="*/ 370875 w 741752"/>
                  <a:gd name="connsiteY6" fmla="*/ 317259 h 424503"/>
                  <a:gd name="connsiteX7" fmla="*/ 734216 w 741752"/>
                  <a:gd name="connsiteY7" fmla="*/ 21128 h 424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1752" h="424503">
                    <a:moveTo>
                      <a:pt x="736346" y="0"/>
                    </a:moveTo>
                    <a:lnTo>
                      <a:pt x="741752" y="53627"/>
                    </a:lnTo>
                    <a:cubicBezTo>
                      <a:pt x="741752" y="258456"/>
                      <a:pt x="575705" y="424503"/>
                      <a:pt x="370876" y="424503"/>
                    </a:cubicBezTo>
                    <a:cubicBezTo>
                      <a:pt x="166047" y="424503"/>
                      <a:pt x="0" y="258456"/>
                      <a:pt x="0" y="53627"/>
                    </a:cubicBezTo>
                    <a:lnTo>
                      <a:pt x="5405" y="10"/>
                    </a:lnTo>
                    <a:lnTo>
                      <a:pt x="7534" y="21128"/>
                    </a:lnTo>
                    <a:cubicBezTo>
                      <a:pt x="42117" y="190129"/>
                      <a:pt x="191650" y="317259"/>
                      <a:pt x="370875" y="317259"/>
                    </a:cubicBezTo>
                    <a:cubicBezTo>
                      <a:pt x="550101" y="317259"/>
                      <a:pt x="699634" y="190129"/>
                      <a:pt x="734216" y="21128"/>
                    </a:cubicBezTo>
                    <a:close/>
                  </a:path>
                </a:pathLst>
              </a:custGeom>
              <a:solidFill>
                <a:srgbClr val="659D4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1" anchor="ctr">
                <a:noAutofit/>
              </a:bodyPr>
              <a:lstStyle/>
              <a:p>
                <a:pPr algn="ctr"/>
                <a:endParaRPr lang="ar-SA"/>
              </a:p>
            </p:txBody>
          </p:sp>
          <p:sp>
            <p:nvSpPr>
              <p:cNvPr id="15" name="شكل بيضاوي 14">
                <a:extLst>
                  <a:ext uri="{FF2B5EF4-FFF2-40B4-BE49-F238E27FC236}">
                    <a16:creationId xmlns:a16="http://schemas.microsoft.com/office/drawing/2014/main" id="{F51511D2-6522-E34E-8C28-193F2A144A13}"/>
                  </a:ext>
                </a:extLst>
              </p:cNvPr>
              <p:cNvSpPr/>
              <p:nvPr/>
            </p:nvSpPr>
            <p:spPr>
              <a:xfrm>
                <a:off x="7998205" y="2681917"/>
                <a:ext cx="74780" cy="74780"/>
              </a:xfrm>
              <a:prstGeom prst="ellipse">
                <a:avLst/>
              </a:prstGeom>
              <a:solidFill>
                <a:schemeClr val="bg1">
                  <a:alpha val="2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1" name="شكل حر 20">
                <a:extLst>
                  <a:ext uri="{FF2B5EF4-FFF2-40B4-BE49-F238E27FC236}">
                    <a16:creationId xmlns:a16="http://schemas.microsoft.com/office/drawing/2014/main" id="{3B3055C7-C3A2-094F-B469-429E6B54DF73}"/>
                  </a:ext>
                </a:extLst>
              </p:cNvPr>
              <p:cNvSpPr/>
              <p:nvPr/>
            </p:nvSpPr>
            <p:spPr>
              <a:xfrm>
                <a:off x="8090280" y="2754942"/>
                <a:ext cx="138280" cy="201780"/>
              </a:xfrm>
              <a:custGeom>
                <a:avLst/>
                <a:gdLst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53975 w 138280"/>
                  <a:gd name="connsiteY17" fmla="*/ 126290 h 201780"/>
                  <a:gd name="connsiteX18" fmla="*/ 57842 w 138280"/>
                  <a:gd name="connsiteY18" fmla="*/ 116955 h 201780"/>
                  <a:gd name="connsiteX19" fmla="*/ 52226 w 138280"/>
                  <a:gd name="connsiteY19" fmla="*/ 114629 h 201780"/>
                  <a:gd name="connsiteX20" fmla="*/ 43199 w 138280"/>
                  <a:gd name="connsiteY20" fmla="*/ 92835 h 201780"/>
                  <a:gd name="connsiteX21" fmla="*/ 26826 w 138280"/>
                  <a:gd name="connsiteY21" fmla="*/ 86054 h 201780"/>
                  <a:gd name="connsiteX22" fmla="*/ 19001 w 138280"/>
                  <a:gd name="connsiteY22" fmla="*/ 67163 h 201780"/>
                  <a:gd name="connsiteX23" fmla="*/ 10951 w 138280"/>
                  <a:gd name="connsiteY23" fmla="*/ 63829 h 201780"/>
                  <a:gd name="connsiteX24" fmla="*/ 0 w 138280"/>
                  <a:gd name="connsiteY24" fmla="*/ 37390 h 201780"/>
                  <a:gd name="connsiteX25" fmla="*/ 37390 w 138280"/>
                  <a:gd name="connsiteY25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53975 w 138280"/>
                  <a:gd name="connsiteY17" fmla="*/ 126290 h 201780"/>
                  <a:gd name="connsiteX18" fmla="*/ 57842 w 138280"/>
                  <a:gd name="connsiteY18" fmla="*/ 116955 h 201780"/>
                  <a:gd name="connsiteX19" fmla="*/ 43199 w 138280"/>
                  <a:gd name="connsiteY19" fmla="*/ 92835 h 201780"/>
                  <a:gd name="connsiteX20" fmla="*/ 26826 w 138280"/>
                  <a:gd name="connsiteY20" fmla="*/ 86054 h 201780"/>
                  <a:gd name="connsiteX21" fmla="*/ 19001 w 138280"/>
                  <a:gd name="connsiteY21" fmla="*/ 67163 h 201780"/>
                  <a:gd name="connsiteX22" fmla="*/ 10951 w 138280"/>
                  <a:gd name="connsiteY22" fmla="*/ 63829 h 201780"/>
                  <a:gd name="connsiteX23" fmla="*/ 0 w 138280"/>
                  <a:gd name="connsiteY23" fmla="*/ 37390 h 201780"/>
                  <a:gd name="connsiteX24" fmla="*/ 37390 w 138280"/>
                  <a:gd name="connsiteY24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53975 w 138280"/>
                  <a:gd name="connsiteY17" fmla="*/ 126290 h 201780"/>
                  <a:gd name="connsiteX18" fmla="*/ 57842 w 138280"/>
                  <a:gd name="connsiteY18" fmla="*/ 116955 h 201780"/>
                  <a:gd name="connsiteX19" fmla="*/ 43199 w 138280"/>
                  <a:gd name="connsiteY19" fmla="*/ 92835 h 201780"/>
                  <a:gd name="connsiteX20" fmla="*/ 19001 w 138280"/>
                  <a:gd name="connsiteY20" fmla="*/ 67163 h 201780"/>
                  <a:gd name="connsiteX21" fmla="*/ 10951 w 138280"/>
                  <a:gd name="connsiteY21" fmla="*/ 63829 h 201780"/>
                  <a:gd name="connsiteX22" fmla="*/ 0 w 138280"/>
                  <a:gd name="connsiteY22" fmla="*/ 37390 h 201780"/>
                  <a:gd name="connsiteX23" fmla="*/ 37390 w 138280"/>
                  <a:gd name="connsiteY23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53975 w 138280"/>
                  <a:gd name="connsiteY17" fmla="*/ 126290 h 201780"/>
                  <a:gd name="connsiteX18" fmla="*/ 57842 w 138280"/>
                  <a:gd name="connsiteY18" fmla="*/ 116955 h 201780"/>
                  <a:gd name="connsiteX19" fmla="*/ 43199 w 138280"/>
                  <a:gd name="connsiteY19" fmla="*/ 92835 h 201780"/>
                  <a:gd name="connsiteX20" fmla="*/ 19001 w 138280"/>
                  <a:gd name="connsiteY20" fmla="*/ 67163 h 201780"/>
                  <a:gd name="connsiteX21" fmla="*/ 0 w 138280"/>
                  <a:gd name="connsiteY21" fmla="*/ 37390 h 201780"/>
                  <a:gd name="connsiteX22" fmla="*/ 37390 w 138280"/>
                  <a:gd name="connsiteY22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53975 w 138280"/>
                  <a:gd name="connsiteY17" fmla="*/ 126290 h 201780"/>
                  <a:gd name="connsiteX18" fmla="*/ 43199 w 138280"/>
                  <a:gd name="connsiteY18" fmla="*/ 92835 h 201780"/>
                  <a:gd name="connsiteX19" fmla="*/ 19001 w 138280"/>
                  <a:gd name="connsiteY19" fmla="*/ 67163 h 201780"/>
                  <a:gd name="connsiteX20" fmla="*/ 0 w 138280"/>
                  <a:gd name="connsiteY20" fmla="*/ 37390 h 201780"/>
                  <a:gd name="connsiteX21" fmla="*/ 37390 w 138280"/>
                  <a:gd name="connsiteY21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43199 w 138280"/>
                  <a:gd name="connsiteY17" fmla="*/ 92835 h 201780"/>
                  <a:gd name="connsiteX18" fmla="*/ 19001 w 138280"/>
                  <a:gd name="connsiteY18" fmla="*/ 67163 h 201780"/>
                  <a:gd name="connsiteX19" fmla="*/ 0 w 138280"/>
                  <a:gd name="connsiteY19" fmla="*/ 37390 h 201780"/>
                  <a:gd name="connsiteX20" fmla="*/ 37390 w 138280"/>
                  <a:gd name="connsiteY20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43199 w 138280"/>
                  <a:gd name="connsiteY16" fmla="*/ 92835 h 201780"/>
                  <a:gd name="connsiteX17" fmla="*/ 19001 w 138280"/>
                  <a:gd name="connsiteY17" fmla="*/ 67163 h 201780"/>
                  <a:gd name="connsiteX18" fmla="*/ 0 w 138280"/>
                  <a:gd name="connsiteY18" fmla="*/ 37390 h 201780"/>
                  <a:gd name="connsiteX19" fmla="*/ 37390 w 138280"/>
                  <a:gd name="connsiteY19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43199 w 138280"/>
                  <a:gd name="connsiteY15" fmla="*/ 92835 h 201780"/>
                  <a:gd name="connsiteX16" fmla="*/ 19001 w 138280"/>
                  <a:gd name="connsiteY16" fmla="*/ 67163 h 201780"/>
                  <a:gd name="connsiteX17" fmla="*/ 0 w 138280"/>
                  <a:gd name="connsiteY17" fmla="*/ 37390 h 201780"/>
                  <a:gd name="connsiteX18" fmla="*/ 37390 w 138280"/>
                  <a:gd name="connsiteY18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2188 w 138280"/>
                  <a:gd name="connsiteY6" fmla="*/ 97525 h 201780"/>
                  <a:gd name="connsiteX7" fmla="*/ 117804 w 138280"/>
                  <a:gd name="connsiteY7" fmla="*/ 99851 h 201780"/>
                  <a:gd name="connsiteX8" fmla="*/ 128755 w 138280"/>
                  <a:gd name="connsiteY8" fmla="*/ 126290 h 201780"/>
                  <a:gd name="connsiteX9" fmla="*/ 124424 w 138280"/>
                  <a:gd name="connsiteY9" fmla="*/ 136748 h 201780"/>
                  <a:gd name="connsiteX10" fmla="*/ 127329 w 138280"/>
                  <a:gd name="connsiteY10" fmla="*/ 137951 h 201780"/>
                  <a:gd name="connsiteX11" fmla="*/ 138280 w 138280"/>
                  <a:gd name="connsiteY11" fmla="*/ 164390 h 201780"/>
                  <a:gd name="connsiteX12" fmla="*/ 100890 w 138280"/>
                  <a:gd name="connsiteY12" fmla="*/ 201780 h 201780"/>
                  <a:gd name="connsiteX13" fmla="*/ 63500 w 138280"/>
                  <a:gd name="connsiteY13" fmla="*/ 164390 h 201780"/>
                  <a:gd name="connsiteX14" fmla="*/ 43199 w 138280"/>
                  <a:gd name="connsiteY14" fmla="*/ 92835 h 201780"/>
                  <a:gd name="connsiteX15" fmla="*/ 19001 w 138280"/>
                  <a:gd name="connsiteY15" fmla="*/ 67163 h 201780"/>
                  <a:gd name="connsiteX16" fmla="*/ 0 w 138280"/>
                  <a:gd name="connsiteY16" fmla="*/ 37390 h 201780"/>
                  <a:gd name="connsiteX17" fmla="*/ 37390 w 138280"/>
                  <a:gd name="connsiteY17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2188 w 138280"/>
                  <a:gd name="connsiteY6" fmla="*/ 97525 h 201780"/>
                  <a:gd name="connsiteX7" fmla="*/ 128755 w 138280"/>
                  <a:gd name="connsiteY7" fmla="*/ 126290 h 201780"/>
                  <a:gd name="connsiteX8" fmla="*/ 124424 w 138280"/>
                  <a:gd name="connsiteY8" fmla="*/ 136748 h 201780"/>
                  <a:gd name="connsiteX9" fmla="*/ 127329 w 138280"/>
                  <a:gd name="connsiteY9" fmla="*/ 137951 h 201780"/>
                  <a:gd name="connsiteX10" fmla="*/ 138280 w 138280"/>
                  <a:gd name="connsiteY10" fmla="*/ 164390 h 201780"/>
                  <a:gd name="connsiteX11" fmla="*/ 100890 w 138280"/>
                  <a:gd name="connsiteY11" fmla="*/ 201780 h 201780"/>
                  <a:gd name="connsiteX12" fmla="*/ 63500 w 138280"/>
                  <a:gd name="connsiteY12" fmla="*/ 164390 h 201780"/>
                  <a:gd name="connsiteX13" fmla="*/ 43199 w 138280"/>
                  <a:gd name="connsiteY13" fmla="*/ 92835 h 201780"/>
                  <a:gd name="connsiteX14" fmla="*/ 19001 w 138280"/>
                  <a:gd name="connsiteY14" fmla="*/ 67163 h 201780"/>
                  <a:gd name="connsiteX15" fmla="*/ 0 w 138280"/>
                  <a:gd name="connsiteY15" fmla="*/ 37390 h 201780"/>
                  <a:gd name="connsiteX16" fmla="*/ 37390 w 138280"/>
                  <a:gd name="connsiteY16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2188 w 138280"/>
                  <a:gd name="connsiteY6" fmla="*/ 97525 h 201780"/>
                  <a:gd name="connsiteX7" fmla="*/ 128755 w 138280"/>
                  <a:gd name="connsiteY7" fmla="*/ 126290 h 201780"/>
                  <a:gd name="connsiteX8" fmla="*/ 127329 w 138280"/>
                  <a:gd name="connsiteY8" fmla="*/ 137951 h 201780"/>
                  <a:gd name="connsiteX9" fmla="*/ 138280 w 138280"/>
                  <a:gd name="connsiteY9" fmla="*/ 164390 h 201780"/>
                  <a:gd name="connsiteX10" fmla="*/ 100890 w 138280"/>
                  <a:gd name="connsiteY10" fmla="*/ 201780 h 201780"/>
                  <a:gd name="connsiteX11" fmla="*/ 63500 w 138280"/>
                  <a:gd name="connsiteY11" fmla="*/ 164390 h 201780"/>
                  <a:gd name="connsiteX12" fmla="*/ 43199 w 138280"/>
                  <a:gd name="connsiteY12" fmla="*/ 92835 h 201780"/>
                  <a:gd name="connsiteX13" fmla="*/ 19001 w 138280"/>
                  <a:gd name="connsiteY13" fmla="*/ 67163 h 201780"/>
                  <a:gd name="connsiteX14" fmla="*/ 0 w 138280"/>
                  <a:gd name="connsiteY14" fmla="*/ 37390 h 201780"/>
                  <a:gd name="connsiteX15" fmla="*/ 37390 w 138280"/>
                  <a:gd name="connsiteY15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12188 w 138280"/>
                  <a:gd name="connsiteY5" fmla="*/ 97525 h 201780"/>
                  <a:gd name="connsiteX6" fmla="*/ 128755 w 138280"/>
                  <a:gd name="connsiteY6" fmla="*/ 126290 h 201780"/>
                  <a:gd name="connsiteX7" fmla="*/ 127329 w 138280"/>
                  <a:gd name="connsiteY7" fmla="*/ 137951 h 201780"/>
                  <a:gd name="connsiteX8" fmla="*/ 138280 w 138280"/>
                  <a:gd name="connsiteY8" fmla="*/ 164390 h 201780"/>
                  <a:gd name="connsiteX9" fmla="*/ 100890 w 138280"/>
                  <a:gd name="connsiteY9" fmla="*/ 201780 h 201780"/>
                  <a:gd name="connsiteX10" fmla="*/ 63500 w 138280"/>
                  <a:gd name="connsiteY10" fmla="*/ 164390 h 201780"/>
                  <a:gd name="connsiteX11" fmla="*/ 43199 w 138280"/>
                  <a:gd name="connsiteY11" fmla="*/ 92835 h 201780"/>
                  <a:gd name="connsiteX12" fmla="*/ 19001 w 138280"/>
                  <a:gd name="connsiteY12" fmla="*/ 67163 h 201780"/>
                  <a:gd name="connsiteX13" fmla="*/ 0 w 138280"/>
                  <a:gd name="connsiteY13" fmla="*/ 37390 h 201780"/>
                  <a:gd name="connsiteX14" fmla="*/ 37390 w 138280"/>
                  <a:gd name="connsiteY14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88731 w 138280"/>
                  <a:gd name="connsiteY3" fmla="*/ 54969 h 201780"/>
                  <a:gd name="connsiteX4" fmla="*/ 112188 w 138280"/>
                  <a:gd name="connsiteY4" fmla="*/ 97525 h 201780"/>
                  <a:gd name="connsiteX5" fmla="*/ 128755 w 138280"/>
                  <a:gd name="connsiteY5" fmla="*/ 126290 h 201780"/>
                  <a:gd name="connsiteX6" fmla="*/ 127329 w 138280"/>
                  <a:gd name="connsiteY6" fmla="*/ 137951 h 201780"/>
                  <a:gd name="connsiteX7" fmla="*/ 138280 w 138280"/>
                  <a:gd name="connsiteY7" fmla="*/ 164390 h 201780"/>
                  <a:gd name="connsiteX8" fmla="*/ 100890 w 138280"/>
                  <a:gd name="connsiteY8" fmla="*/ 201780 h 201780"/>
                  <a:gd name="connsiteX9" fmla="*/ 63500 w 138280"/>
                  <a:gd name="connsiteY9" fmla="*/ 164390 h 201780"/>
                  <a:gd name="connsiteX10" fmla="*/ 43199 w 138280"/>
                  <a:gd name="connsiteY10" fmla="*/ 92835 h 201780"/>
                  <a:gd name="connsiteX11" fmla="*/ 19001 w 138280"/>
                  <a:gd name="connsiteY11" fmla="*/ 67163 h 201780"/>
                  <a:gd name="connsiteX12" fmla="*/ 0 w 138280"/>
                  <a:gd name="connsiteY12" fmla="*/ 37390 h 201780"/>
                  <a:gd name="connsiteX13" fmla="*/ 37390 w 138280"/>
                  <a:gd name="connsiteY13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112188 w 138280"/>
                  <a:gd name="connsiteY3" fmla="*/ 97525 h 201780"/>
                  <a:gd name="connsiteX4" fmla="*/ 128755 w 138280"/>
                  <a:gd name="connsiteY4" fmla="*/ 126290 h 201780"/>
                  <a:gd name="connsiteX5" fmla="*/ 127329 w 138280"/>
                  <a:gd name="connsiteY5" fmla="*/ 137951 h 201780"/>
                  <a:gd name="connsiteX6" fmla="*/ 138280 w 138280"/>
                  <a:gd name="connsiteY6" fmla="*/ 164390 h 201780"/>
                  <a:gd name="connsiteX7" fmla="*/ 100890 w 138280"/>
                  <a:gd name="connsiteY7" fmla="*/ 201780 h 201780"/>
                  <a:gd name="connsiteX8" fmla="*/ 63500 w 138280"/>
                  <a:gd name="connsiteY8" fmla="*/ 164390 h 201780"/>
                  <a:gd name="connsiteX9" fmla="*/ 43199 w 138280"/>
                  <a:gd name="connsiteY9" fmla="*/ 92835 h 201780"/>
                  <a:gd name="connsiteX10" fmla="*/ 19001 w 138280"/>
                  <a:gd name="connsiteY10" fmla="*/ 67163 h 201780"/>
                  <a:gd name="connsiteX11" fmla="*/ 0 w 138280"/>
                  <a:gd name="connsiteY11" fmla="*/ 37390 h 201780"/>
                  <a:gd name="connsiteX12" fmla="*/ 37390 w 138280"/>
                  <a:gd name="connsiteY12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12188 w 138280"/>
                  <a:gd name="connsiteY2" fmla="*/ 97525 h 201780"/>
                  <a:gd name="connsiteX3" fmla="*/ 128755 w 138280"/>
                  <a:gd name="connsiteY3" fmla="*/ 126290 h 201780"/>
                  <a:gd name="connsiteX4" fmla="*/ 127329 w 138280"/>
                  <a:gd name="connsiteY4" fmla="*/ 137951 h 201780"/>
                  <a:gd name="connsiteX5" fmla="*/ 138280 w 138280"/>
                  <a:gd name="connsiteY5" fmla="*/ 164390 h 201780"/>
                  <a:gd name="connsiteX6" fmla="*/ 100890 w 138280"/>
                  <a:gd name="connsiteY6" fmla="*/ 201780 h 201780"/>
                  <a:gd name="connsiteX7" fmla="*/ 63500 w 138280"/>
                  <a:gd name="connsiteY7" fmla="*/ 164390 h 201780"/>
                  <a:gd name="connsiteX8" fmla="*/ 43199 w 138280"/>
                  <a:gd name="connsiteY8" fmla="*/ 92835 h 201780"/>
                  <a:gd name="connsiteX9" fmla="*/ 19001 w 138280"/>
                  <a:gd name="connsiteY9" fmla="*/ 67163 h 201780"/>
                  <a:gd name="connsiteX10" fmla="*/ 0 w 138280"/>
                  <a:gd name="connsiteY10" fmla="*/ 37390 h 201780"/>
                  <a:gd name="connsiteX11" fmla="*/ 37390 w 138280"/>
                  <a:gd name="connsiteY11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12188 w 138280"/>
                  <a:gd name="connsiteY2" fmla="*/ 97525 h 201780"/>
                  <a:gd name="connsiteX3" fmla="*/ 128755 w 138280"/>
                  <a:gd name="connsiteY3" fmla="*/ 126290 h 201780"/>
                  <a:gd name="connsiteX4" fmla="*/ 138280 w 138280"/>
                  <a:gd name="connsiteY4" fmla="*/ 164390 h 201780"/>
                  <a:gd name="connsiteX5" fmla="*/ 100890 w 138280"/>
                  <a:gd name="connsiteY5" fmla="*/ 201780 h 201780"/>
                  <a:gd name="connsiteX6" fmla="*/ 63500 w 138280"/>
                  <a:gd name="connsiteY6" fmla="*/ 164390 h 201780"/>
                  <a:gd name="connsiteX7" fmla="*/ 43199 w 138280"/>
                  <a:gd name="connsiteY7" fmla="*/ 92835 h 201780"/>
                  <a:gd name="connsiteX8" fmla="*/ 19001 w 138280"/>
                  <a:gd name="connsiteY8" fmla="*/ 67163 h 201780"/>
                  <a:gd name="connsiteX9" fmla="*/ 0 w 138280"/>
                  <a:gd name="connsiteY9" fmla="*/ 37390 h 201780"/>
                  <a:gd name="connsiteX10" fmla="*/ 37390 w 138280"/>
                  <a:gd name="connsiteY10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12188 w 138280"/>
                  <a:gd name="connsiteY2" fmla="*/ 97525 h 201780"/>
                  <a:gd name="connsiteX3" fmla="*/ 138280 w 138280"/>
                  <a:gd name="connsiteY3" fmla="*/ 164390 h 201780"/>
                  <a:gd name="connsiteX4" fmla="*/ 100890 w 138280"/>
                  <a:gd name="connsiteY4" fmla="*/ 201780 h 201780"/>
                  <a:gd name="connsiteX5" fmla="*/ 63500 w 138280"/>
                  <a:gd name="connsiteY5" fmla="*/ 164390 h 201780"/>
                  <a:gd name="connsiteX6" fmla="*/ 43199 w 138280"/>
                  <a:gd name="connsiteY6" fmla="*/ 92835 h 201780"/>
                  <a:gd name="connsiteX7" fmla="*/ 19001 w 138280"/>
                  <a:gd name="connsiteY7" fmla="*/ 67163 h 201780"/>
                  <a:gd name="connsiteX8" fmla="*/ 0 w 138280"/>
                  <a:gd name="connsiteY8" fmla="*/ 37390 h 201780"/>
                  <a:gd name="connsiteX9" fmla="*/ 37390 w 138280"/>
                  <a:gd name="connsiteY9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38280 w 138280"/>
                  <a:gd name="connsiteY2" fmla="*/ 164390 h 201780"/>
                  <a:gd name="connsiteX3" fmla="*/ 100890 w 138280"/>
                  <a:gd name="connsiteY3" fmla="*/ 201780 h 201780"/>
                  <a:gd name="connsiteX4" fmla="*/ 63500 w 138280"/>
                  <a:gd name="connsiteY4" fmla="*/ 164390 h 201780"/>
                  <a:gd name="connsiteX5" fmla="*/ 43199 w 138280"/>
                  <a:gd name="connsiteY5" fmla="*/ 92835 h 201780"/>
                  <a:gd name="connsiteX6" fmla="*/ 19001 w 138280"/>
                  <a:gd name="connsiteY6" fmla="*/ 67163 h 201780"/>
                  <a:gd name="connsiteX7" fmla="*/ 0 w 138280"/>
                  <a:gd name="connsiteY7" fmla="*/ 37390 h 201780"/>
                  <a:gd name="connsiteX8" fmla="*/ 37390 w 138280"/>
                  <a:gd name="connsiteY8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38280 w 138280"/>
                  <a:gd name="connsiteY2" fmla="*/ 164390 h 201780"/>
                  <a:gd name="connsiteX3" fmla="*/ 100890 w 138280"/>
                  <a:gd name="connsiteY3" fmla="*/ 201780 h 201780"/>
                  <a:gd name="connsiteX4" fmla="*/ 63500 w 138280"/>
                  <a:gd name="connsiteY4" fmla="*/ 164390 h 201780"/>
                  <a:gd name="connsiteX5" fmla="*/ 19001 w 138280"/>
                  <a:gd name="connsiteY5" fmla="*/ 67163 h 201780"/>
                  <a:gd name="connsiteX6" fmla="*/ 0 w 138280"/>
                  <a:gd name="connsiteY6" fmla="*/ 37390 h 201780"/>
                  <a:gd name="connsiteX7" fmla="*/ 37390 w 138280"/>
                  <a:gd name="connsiteY7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10645 w 138280"/>
                  <a:gd name="connsiteY2" fmla="*/ 118887 h 201780"/>
                  <a:gd name="connsiteX3" fmla="*/ 138280 w 138280"/>
                  <a:gd name="connsiteY3" fmla="*/ 164390 h 201780"/>
                  <a:gd name="connsiteX4" fmla="*/ 100890 w 138280"/>
                  <a:gd name="connsiteY4" fmla="*/ 201780 h 201780"/>
                  <a:gd name="connsiteX5" fmla="*/ 63500 w 138280"/>
                  <a:gd name="connsiteY5" fmla="*/ 164390 h 201780"/>
                  <a:gd name="connsiteX6" fmla="*/ 19001 w 138280"/>
                  <a:gd name="connsiteY6" fmla="*/ 67163 h 201780"/>
                  <a:gd name="connsiteX7" fmla="*/ 0 w 138280"/>
                  <a:gd name="connsiteY7" fmla="*/ 37390 h 201780"/>
                  <a:gd name="connsiteX8" fmla="*/ 37390 w 138280"/>
                  <a:gd name="connsiteY8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10645 w 138280"/>
                  <a:gd name="connsiteY2" fmla="*/ 118887 h 201780"/>
                  <a:gd name="connsiteX3" fmla="*/ 138280 w 138280"/>
                  <a:gd name="connsiteY3" fmla="*/ 164390 h 201780"/>
                  <a:gd name="connsiteX4" fmla="*/ 100890 w 138280"/>
                  <a:gd name="connsiteY4" fmla="*/ 201780 h 201780"/>
                  <a:gd name="connsiteX5" fmla="*/ 63500 w 138280"/>
                  <a:gd name="connsiteY5" fmla="*/ 164390 h 201780"/>
                  <a:gd name="connsiteX6" fmla="*/ 19001 w 138280"/>
                  <a:gd name="connsiteY6" fmla="*/ 67163 h 201780"/>
                  <a:gd name="connsiteX7" fmla="*/ 0 w 138280"/>
                  <a:gd name="connsiteY7" fmla="*/ 37390 h 201780"/>
                  <a:gd name="connsiteX8" fmla="*/ 37390 w 138280"/>
                  <a:gd name="connsiteY8" fmla="*/ 0 h 201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8280" h="201780">
                    <a:moveTo>
                      <a:pt x="37390" y="0"/>
                    </a:moveTo>
                    <a:cubicBezTo>
                      <a:pt x="47715" y="0"/>
                      <a:pt x="57062" y="4185"/>
                      <a:pt x="63829" y="10951"/>
                    </a:cubicBezTo>
                    <a:cubicBezTo>
                      <a:pt x="79434" y="46930"/>
                      <a:pt x="82296" y="51047"/>
                      <a:pt x="110645" y="118887"/>
                    </a:cubicBezTo>
                    <a:lnTo>
                      <a:pt x="138280" y="164390"/>
                    </a:lnTo>
                    <a:cubicBezTo>
                      <a:pt x="138280" y="185040"/>
                      <a:pt x="121540" y="201780"/>
                      <a:pt x="100890" y="201780"/>
                    </a:cubicBezTo>
                    <a:cubicBezTo>
                      <a:pt x="80240" y="201780"/>
                      <a:pt x="63500" y="185040"/>
                      <a:pt x="63500" y="164390"/>
                    </a:cubicBezTo>
                    <a:lnTo>
                      <a:pt x="19001" y="67163"/>
                    </a:lnTo>
                    <a:lnTo>
                      <a:pt x="0" y="37390"/>
                    </a:lnTo>
                    <a:cubicBezTo>
                      <a:pt x="0" y="16740"/>
                      <a:pt x="16740" y="0"/>
                      <a:pt x="37390" y="0"/>
                    </a:cubicBezTo>
                    <a:close/>
                  </a:path>
                </a:pathLst>
              </a:custGeom>
              <a:solidFill>
                <a:schemeClr val="bg1">
                  <a:alpha val="2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1" anchor="ctr">
                <a:noAutofit/>
              </a:bodyPr>
              <a:lstStyle/>
              <a:p>
                <a:pPr algn="ctr"/>
                <a:endParaRPr lang="ar-SA"/>
              </a:p>
            </p:txBody>
          </p:sp>
        </p:grpSp>
        <p:grpSp>
          <p:nvGrpSpPr>
            <p:cNvPr id="27" name="مجموعة 26">
              <a:extLst>
                <a:ext uri="{FF2B5EF4-FFF2-40B4-BE49-F238E27FC236}">
                  <a16:creationId xmlns:a16="http://schemas.microsoft.com/office/drawing/2014/main" id="{6B949B10-A6FF-E541-9EE0-CE454698487F}"/>
                </a:ext>
              </a:extLst>
            </p:cNvPr>
            <p:cNvGrpSpPr/>
            <p:nvPr/>
          </p:nvGrpSpPr>
          <p:grpSpPr>
            <a:xfrm rot="16200000">
              <a:off x="5559796" y="4005496"/>
              <a:ext cx="837637" cy="755043"/>
              <a:chOff x="4601055" y="1421417"/>
              <a:chExt cx="5544411" cy="4997716"/>
            </a:xfrm>
          </p:grpSpPr>
          <p:sp>
            <p:nvSpPr>
              <p:cNvPr id="23" name="مثلث 22">
                <a:hlinkClick r:id="" action="ppaction://hlinkshowjump?jump=nextslide"/>
                <a:extLst>
                  <a:ext uri="{FF2B5EF4-FFF2-40B4-BE49-F238E27FC236}">
                    <a16:creationId xmlns:a16="http://schemas.microsoft.com/office/drawing/2014/main" id="{F292208C-3260-A046-8597-C83A17174062}"/>
                  </a:ext>
                </a:extLst>
              </p:cNvPr>
              <p:cNvSpPr/>
              <p:nvPr/>
            </p:nvSpPr>
            <p:spPr>
              <a:xfrm>
                <a:off x="4601055" y="1421417"/>
                <a:ext cx="5544411" cy="4997716"/>
              </a:xfrm>
              <a:custGeom>
                <a:avLst/>
                <a:gdLst>
                  <a:gd name="connsiteX0" fmla="*/ 0 w 4508204"/>
                  <a:gd name="connsiteY0" fmla="*/ 3886383 h 3886383"/>
                  <a:gd name="connsiteX1" fmla="*/ 2254102 w 4508204"/>
                  <a:gd name="connsiteY1" fmla="*/ 0 h 3886383"/>
                  <a:gd name="connsiteX2" fmla="*/ 4508204 w 4508204"/>
                  <a:gd name="connsiteY2" fmla="*/ 3886383 h 3886383"/>
                  <a:gd name="connsiteX3" fmla="*/ 0 w 4508204"/>
                  <a:gd name="connsiteY3" fmla="*/ 3886383 h 3886383"/>
                  <a:gd name="connsiteX0" fmla="*/ 0 w 4508204"/>
                  <a:gd name="connsiteY0" fmla="*/ 3886383 h 3886383"/>
                  <a:gd name="connsiteX1" fmla="*/ 2254102 w 4508204"/>
                  <a:gd name="connsiteY1" fmla="*/ 0 h 3886383"/>
                  <a:gd name="connsiteX2" fmla="*/ 4508204 w 4508204"/>
                  <a:gd name="connsiteY2" fmla="*/ 3886383 h 3886383"/>
                  <a:gd name="connsiteX3" fmla="*/ 0 w 4508204"/>
                  <a:gd name="connsiteY3" fmla="*/ 3886383 h 3886383"/>
                  <a:gd name="connsiteX0" fmla="*/ 0 w 4508204"/>
                  <a:gd name="connsiteY0" fmla="*/ 3886383 h 3886383"/>
                  <a:gd name="connsiteX1" fmla="*/ 2254102 w 4508204"/>
                  <a:gd name="connsiteY1" fmla="*/ 0 h 3886383"/>
                  <a:gd name="connsiteX2" fmla="*/ 4508204 w 4508204"/>
                  <a:gd name="connsiteY2" fmla="*/ 3886383 h 3886383"/>
                  <a:gd name="connsiteX3" fmla="*/ 0 w 4508204"/>
                  <a:gd name="connsiteY3" fmla="*/ 3886383 h 3886383"/>
                  <a:gd name="connsiteX0" fmla="*/ 0 w 4508204"/>
                  <a:gd name="connsiteY0" fmla="*/ 3886383 h 3886383"/>
                  <a:gd name="connsiteX1" fmla="*/ 2254102 w 4508204"/>
                  <a:gd name="connsiteY1" fmla="*/ 0 h 3886383"/>
                  <a:gd name="connsiteX2" fmla="*/ 4508204 w 4508204"/>
                  <a:gd name="connsiteY2" fmla="*/ 3886383 h 3886383"/>
                  <a:gd name="connsiteX3" fmla="*/ 0 w 4508204"/>
                  <a:gd name="connsiteY3" fmla="*/ 3886383 h 3886383"/>
                  <a:gd name="connsiteX0" fmla="*/ 15481 w 4523685"/>
                  <a:gd name="connsiteY0" fmla="*/ 3886383 h 3886383"/>
                  <a:gd name="connsiteX1" fmla="*/ 2269583 w 4523685"/>
                  <a:gd name="connsiteY1" fmla="*/ 0 h 3886383"/>
                  <a:gd name="connsiteX2" fmla="*/ 4523685 w 4523685"/>
                  <a:gd name="connsiteY2" fmla="*/ 3886383 h 3886383"/>
                  <a:gd name="connsiteX3" fmla="*/ 15481 w 4523685"/>
                  <a:gd name="connsiteY3" fmla="*/ 3886383 h 3886383"/>
                  <a:gd name="connsiteX0" fmla="*/ 15481 w 4523685"/>
                  <a:gd name="connsiteY0" fmla="*/ 3886383 h 4018699"/>
                  <a:gd name="connsiteX1" fmla="*/ 2269583 w 4523685"/>
                  <a:gd name="connsiteY1" fmla="*/ 0 h 4018699"/>
                  <a:gd name="connsiteX2" fmla="*/ 4523685 w 4523685"/>
                  <a:gd name="connsiteY2" fmla="*/ 3886383 h 4018699"/>
                  <a:gd name="connsiteX3" fmla="*/ 15481 w 4523685"/>
                  <a:gd name="connsiteY3" fmla="*/ 3886383 h 4018699"/>
                  <a:gd name="connsiteX0" fmla="*/ 15481 w 4550454"/>
                  <a:gd name="connsiteY0" fmla="*/ 3886383 h 4018699"/>
                  <a:gd name="connsiteX1" fmla="*/ 2269583 w 4550454"/>
                  <a:gd name="connsiteY1" fmla="*/ 0 h 4018699"/>
                  <a:gd name="connsiteX2" fmla="*/ 4523685 w 4550454"/>
                  <a:gd name="connsiteY2" fmla="*/ 3886383 h 4018699"/>
                  <a:gd name="connsiteX3" fmla="*/ 15481 w 4550454"/>
                  <a:gd name="connsiteY3" fmla="*/ 3886383 h 4018699"/>
                  <a:gd name="connsiteX0" fmla="*/ 15481 w 4550454"/>
                  <a:gd name="connsiteY0" fmla="*/ 3886383 h 4101766"/>
                  <a:gd name="connsiteX1" fmla="*/ 2269583 w 4550454"/>
                  <a:gd name="connsiteY1" fmla="*/ 0 h 4101766"/>
                  <a:gd name="connsiteX2" fmla="*/ 4523685 w 4550454"/>
                  <a:gd name="connsiteY2" fmla="*/ 3886383 h 4101766"/>
                  <a:gd name="connsiteX3" fmla="*/ 15481 w 4550454"/>
                  <a:gd name="connsiteY3" fmla="*/ 3886383 h 4101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50454" h="4101766">
                    <a:moveTo>
                      <a:pt x="15481" y="3886383"/>
                    </a:moveTo>
                    <a:cubicBezTo>
                      <a:pt x="-190083" y="3760504"/>
                      <a:pt x="1709602" y="40820"/>
                      <a:pt x="2269583" y="0"/>
                    </a:cubicBezTo>
                    <a:cubicBezTo>
                      <a:pt x="2957155" y="40820"/>
                      <a:pt x="4793044" y="3484057"/>
                      <a:pt x="4523685" y="3886383"/>
                    </a:cubicBezTo>
                    <a:cubicBezTo>
                      <a:pt x="4318122" y="4162829"/>
                      <a:pt x="306104" y="4184095"/>
                      <a:pt x="15481" y="3886383"/>
                    </a:cubicBezTo>
                    <a:close/>
                  </a:path>
                </a:pathLst>
              </a:custGeom>
              <a:solidFill>
                <a:srgbClr val="FAFD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26" name="شكل حر 25">
                <a:extLst>
                  <a:ext uri="{FF2B5EF4-FFF2-40B4-BE49-F238E27FC236}">
                    <a16:creationId xmlns:a16="http://schemas.microsoft.com/office/drawing/2014/main" id="{CB3E6F91-EF8B-294F-B43E-BC5FD81D2758}"/>
                  </a:ext>
                </a:extLst>
              </p:cNvPr>
              <p:cNvSpPr/>
              <p:nvPr/>
            </p:nvSpPr>
            <p:spPr>
              <a:xfrm flipH="1">
                <a:off x="4709384" y="1421417"/>
                <a:ext cx="5327761" cy="4997709"/>
              </a:xfrm>
              <a:custGeom>
                <a:avLst/>
                <a:gdLst>
                  <a:gd name="connsiteX0" fmla="*/ 2548684 w 5327766"/>
                  <a:gd name="connsiteY0" fmla="*/ 0 h 4997716"/>
                  <a:gd name="connsiteX1" fmla="*/ 5295150 w 5327766"/>
                  <a:gd name="connsiteY1" fmla="*/ 4735287 h 4997716"/>
                  <a:gd name="connsiteX2" fmla="*/ 13807 w 5327766"/>
                  <a:gd name="connsiteY2" fmla="*/ 4827125 h 4997716"/>
                  <a:gd name="connsiteX3" fmla="*/ 0 w 5327766"/>
                  <a:gd name="connsiteY3" fmla="*/ 4822972 h 4997716"/>
                  <a:gd name="connsiteX4" fmla="*/ 37642 w 5327766"/>
                  <a:gd name="connsiteY4" fmla="*/ 4828281 h 4997716"/>
                  <a:gd name="connsiteX5" fmla="*/ 4913629 w 5327766"/>
                  <a:gd name="connsiteY5" fmla="*/ 4664717 h 4997716"/>
                  <a:gd name="connsiteX6" fmla="*/ 2436408 w 5327766"/>
                  <a:gd name="connsiteY6" fmla="*/ 46258 h 4997716"/>
                  <a:gd name="connsiteX7" fmla="*/ 2432186 w 5327766"/>
                  <a:gd name="connsiteY7" fmla="*/ 43603 h 4997716"/>
                  <a:gd name="connsiteX8" fmla="*/ 2480065 w 5327766"/>
                  <a:gd name="connsiteY8" fmla="*/ 17525 h 4997716"/>
                  <a:gd name="connsiteX9" fmla="*/ 2548684 w 5327766"/>
                  <a:gd name="connsiteY9" fmla="*/ 0 h 4997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27766" h="4997716">
                    <a:moveTo>
                      <a:pt x="2548684" y="0"/>
                    </a:moveTo>
                    <a:cubicBezTo>
                      <a:pt x="3386442" y="49737"/>
                      <a:pt x="5623345" y="4245081"/>
                      <a:pt x="5295150" y="4735287"/>
                    </a:cubicBezTo>
                    <a:cubicBezTo>
                      <a:pt x="5068167" y="5040539"/>
                      <a:pt x="1032127" y="5090437"/>
                      <a:pt x="13807" y="4827125"/>
                    </a:cubicBezTo>
                    <a:lnTo>
                      <a:pt x="0" y="4822972"/>
                    </a:lnTo>
                    <a:lnTo>
                      <a:pt x="37642" y="4828281"/>
                    </a:lnTo>
                    <a:cubicBezTo>
                      <a:pt x="1444886" y="5006811"/>
                      <a:pt x="4710127" y="4938392"/>
                      <a:pt x="4913629" y="4664717"/>
                    </a:cubicBezTo>
                    <a:cubicBezTo>
                      <a:pt x="5211056" y="4220468"/>
                      <a:pt x="3401796" y="733229"/>
                      <a:pt x="2436408" y="46258"/>
                    </a:cubicBezTo>
                    <a:lnTo>
                      <a:pt x="2432186" y="43603"/>
                    </a:lnTo>
                    <a:lnTo>
                      <a:pt x="2480065" y="17525"/>
                    </a:lnTo>
                    <a:cubicBezTo>
                      <a:pt x="2504447" y="7486"/>
                      <a:pt x="2527362" y="1554"/>
                      <a:pt x="2548684" y="0"/>
                    </a:cubicBezTo>
                    <a:close/>
                  </a:path>
                </a:pathLst>
              </a:custGeom>
              <a:solidFill>
                <a:schemeClr val="tx1">
                  <a:lumMod val="40000"/>
                  <a:lumOff val="60000"/>
                  <a:alpha val="51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1" anchor="ctr">
                <a:noAutofit/>
              </a:bodyPr>
              <a:lstStyle/>
              <a:p>
                <a:pPr algn="ctr"/>
                <a:endParaRPr lang="ar-SA"/>
              </a:p>
            </p:txBody>
          </p:sp>
        </p:grpSp>
      </p:grpSp>
      <p:sp>
        <p:nvSpPr>
          <p:cNvPr id="29" name="正方形/長方形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6624A43-882C-B849-9123-51A91A3136B8}"/>
              </a:ext>
            </a:extLst>
          </p:cNvPr>
          <p:cNvSpPr/>
          <p:nvPr/>
        </p:nvSpPr>
        <p:spPr>
          <a:xfrm>
            <a:off x="3935822" y="2818585"/>
            <a:ext cx="64312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altLang="ja-JP" sz="3200" b="1" spc="50" dirty="0">
                <a:ln w="0"/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4000"/>
                    </a:prstClr>
                  </a:outerShdw>
                </a:effectLst>
                <a:latin typeface="Tajawal" pitchFamily="2" charset="-78"/>
                <a:cs typeface="Tajawal" pitchFamily="2" charset="-78"/>
              </a:rPr>
              <a:t>ابدأ</a:t>
            </a:r>
            <a:endParaRPr lang="ja-JP" altLang="en-US" sz="3200" b="1" cap="none" spc="50" dirty="0">
              <a:ln w="0"/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4000"/>
                  </a:prstClr>
                </a:outerShdw>
              </a:effectLst>
              <a:latin typeface="Tajawal" pitchFamily="2" charset="-78"/>
              <a:cs typeface="Tajawal" pitchFamily="2" charset="-78"/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C09BD191-2597-4834-82BD-AC099CFE36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3691" y="629944"/>
            <a:ext cx="1822862" cy="1365622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AAD3A214-8EA0-4438-B98B-ADD5711B37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03690" y="2054300"/>
            <a:ext cx="1835909" cy="1505843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8A66179D-F0F0-445D-915D-4A9121BFFA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5447" y="416040"/>
            <a:ext cx="1853345" cy="1859441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754E2AF3-DAEC-4199-A3D0-DC26E91E467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566" y="2339355"/>
            <a:ext cx="1853345" cy="1713124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6CC04FB5-E1AE-43F9-84E8-ECBC877FFAC3}"/>
              </a:ext>
            </a:extLst>
          </p:cNvPr>
          <p:cNvSpPr txBox="1"/>
          <p:nvPr/>
        </p:nvSpPr>
        <p:spPr>
          <a:xfrm>
            <a:off x="5208078" y="2128310"/>
            <a:ext cx="309007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>
                <a:solidFill>
                  <a:schemeClr val="bg1"/>
                </a:solidFill>
              </a:rPr>
              <a:t>إعداد المعلمة: وسمية مرشود العتيبي</a:t>
            </a:r>
          </a:p>
        </p:txBody>
      </p:sp>
    </p:spTree>
    <p:extLst>
      <p:ext uri="{BB962C8B-B14F-4D97-AF65-F5344CB8AC3E}">
        <p14:creationId xmlns:p14="http://schemas.microsoft.com/office/powerpoint/2010/main" val="1916281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0" y="279158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جمع المعلومات عن الموضوع تكون في مرحلة  : 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096000" y="43023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تصميم المخطط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096000" y="268314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كتابة المسودة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229839" y="43023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المراجعة والتنقيح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229839" y="2648261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ما قبل الكتابة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84666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0" y="279158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من أساليب التأثير والاقناع  : 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096000" y="43023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الإثبات بالمنطق والعقل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096000" y="268314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القرآن الكريم والحديث الشريف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0" y="269749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أقوال العلماء 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16950" y="43023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جميع ما سبق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74493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0" y="279158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تتميز بلادنا بسعة مساحتها . يوصف هذا الكلام بأنه </a:t>
            </a:r>
          </a:p>
          <a:p>
            <a:pPr algn="ctr"/>
            <a:r>
              <a:rPr lang="ar-SA" sz="4800" dirty="0">
                <a:latin typeface="+mj-lt"/>
              </a:rPr>
              <a:t>.... : 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096000" y="43023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خيال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49" y="43023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ليس شيء مما ذُكر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0" y="269749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رأي 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076950" y="269749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حقيقة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43372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صورة تحتوي على قصاصة فنية&#10;&#10;تم إنشاء الوصف تلقائياً">
            <a:extLst>
              <a:ext uri="{FF2B5EF4-FFF2-40B4-BE49-F238E27FC236}">
                <a16:creationId xmlns:a16="http://schemas.microsoft.com/office/drawing/2014/main" id="{35291979-1795-49BD-8D28-1F2FB40819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6" t="-15537" r="576" b="13841"/>
          <a:stretch/>
        </p:blipFill>
        <p:spPr>
          <a:xfrm>
            <a:off x="0" y="-3228975"/>
            <a:ext cx="7305675" cy="10086975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DCFCCC26-B1A8-4645-A09C-606A5624BBD3}"/>
              </a:ext>
            </a:extLst>
          </p:cNvPr>
          <p:cNvSpPr/>
          <p:nvPr/>
        </p:nvSpPr>
        <p:spPr>
          <a:xfrm>
            <a:off x="5714047" y="690860"/>
            <a:ext cx="58176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SHIN" panose="01000500000000020002" pitchFamily="2" charset="-78"/>
                <a:cs typeface="AGA Aladdin Regular" pitchFamily="2" charset="-78"/>
              </a:rPr>
              <a:t>شكرا لكم قضينا وقتا ممتعاً</a:t>
            </a:r>
          </a:p>
        </p:txBody>
      </p:sp>
    </p:spTree>
    <p:extLst>
      <p:ext uri="{BB962C8B-B14F-4D97-AF65-F5344CB8AC3E}">
        <p14:creationId xmlns:p14="http://schemas.microsoft.com/office/powerpoint/2010/main" val="2260465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_answer"/>
          <p:cNvSpPr/>
          <p:nvPr/>
        </p:nvSpPr>
        <p:spPr>
          <a:xfrm>
            <a:off x="355049" y="2635837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الأسس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096000" y="2662731"/>
            <a:ext cx="57409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المناسك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55049" y="4178498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المشاعر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096000" y="4178498"/>
            <a:ext cx="57409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الحجر</a:t>
            </a:r>
            <a:endParaRPr lang="en-GB" sz="4400" dirty="0">
              <a:latin typeface="+mj-lt"/>
            </a:endParaRPr>
          </a:p>
        </p:txBody>
      </p:sp>
      <p:sp>
        <p:nvSpPr>
          <p:cNvPr id="51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(وإذ يرفع إبراهيم القواعد من البيت ) مُرادف كلمة (القواعد) :</a:t>
            </a:r>
            <a:endParaRPr lang="en-GB" sz="4800" dirty="0">
              <a:latin typeface="+mj-lt"/>
            </a:endParaRPr>
          </a:p>
        </p:txBody>
      </p:sp>
      <p:sp>
        <p:nvSpPr>
          <p:cNvPr id="13" name="Score Button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44897270-D8F6-1146-8926-30AF20A60797}"/>
              </a:ext>
            </a:extLst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4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E903F8A3-D29D-F547-9F5F-FE1264CE3754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55375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رغب عن الشيء تعني :</a:t>
            </a:r>
          </a:p>
        </p:txBody>
      </p:sp>
      <p:sp>
        <p:nvSpPr>
          <p:cNvPr id="24" name="A_answer"/>
          <p:cNvSpPr/>
          <p:nvPr/>
        </p:nvSpPr>
        <p:spPr>
          <a:xfrm>
            <a:off x="316951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طلبه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6273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تركه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أحبه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321502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ترفع عنه </a:t>
            </a:r>
            <a:endParaRPr lang="en-GB" sz="4400" dirty="0">
              <a:latin typeface="+mj-lt"/>
            </a:endParaRPr>
          </a:p>
        </p:txBody>
      </p:sp>
      <p:sp>
        <p:nvSpPr>
          <p:cNvPr id="13" name="Score Button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D9898A86-0356-2647-AFCC-604F0232F537}"/>
              </a:ext>
            </a:extLst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8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6904B26B-8E40-E347-A010-FC1FA4DE9652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40748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كل فقرة تحتوي على .... رئيسة  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1" y="263583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فكرتان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6273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ثلاث أفكار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23228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فكرة واحدة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321502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أربع أفكار</a:t>
            </a:r>
            <a:endParaRPr lang="en-GB" sz="4400" dirty="0">
              <a:latin typeface="+mj-lt"/>
            </a:endParaRPr>
          </a:p>
        </p:txBody>
      </p:sp>
      <p:sp>
        <p:nvSpPr>
          <p:cNvPr id="13" name="Score Button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F895FBC2-DE89-BA4D-B752-F639973764E3}"/>
              </a:ext>
            </a:extLst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8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4C50F5CF-8601-6844-9236-73758AE0C01A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8774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أي مما يلي يدل على احترامك للرأي الآخر عند الاستماع إليه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1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المقاطعة فوراً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السخرية من رأيه المخالف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عدم النظر للمتحدث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321502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إظهار ملامح الفهم 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0740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15950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فماذا أنت</a:t>
            </a:r>
            <a:r>
              <a:rPr lang="ar-SA" sz="4800" u="sng" dirty="0">
                <a:latin typeface="+mj-lt"/>
              </a:rPr>
              <a:t> </a:t>
            </a:r>
            <a:r>
              <a:rPr lang="ar-SA" sz="4800" u="sng" dirty="0" err="1">
                <a:latin typeface="+mj-lt"/>
              </a:rPr>
              <a:t>يابلدي</a:t>
            </a:r>
            <a:r>
              <a:rPr lang="ar-SA" sz="4800" u="sng" dirty="0">
                <a:latin typeface="+mj-lt"/>
              </a:rPr>
              <a:t> </a:t>
            </a:r>
            <a:r>
              <a:rPr lang="ar-SA" sz="4800" dirty="0">
                <a:latin typeface="+mj-lt"/>
              </a:rPr>
              <a:t>الحرام ؟  : ما تحته خط أسلوب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321502" y="4311064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نهي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62731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تعجب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شرط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16950" y="2472417"/>
            <a:ext cx="5515449" cy="1440000"/>
          </a:xfrm>
          <a:prstGeom prst="roundRect">
            <a:avLst>
              <a:gd name="adj" fmla="val 16667"/>
            </a:avLst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 نداء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37929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عند تحليل كلمة (آمن ) إملائياً تُكتب هكذا :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1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 err="1">
                <a:latin typeface="+mj-lt"/>
              </a:rPr>
              <a:t>أإمن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أأمن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 err="1">
                <a:latin typeface="+mj-lt"/>
              </a:rPr>
              <a:t>آامن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321502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 err="1">
                <a:latin typeface="+mj-lt"/>
              </a:rPr>
              <a:t>أامن</a:t>
            </a:r>
            <a:r>
              <a:rPr lang="ar-SA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27241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عندما نجمع كلمة (منشأة) نقول 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1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منشئات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62731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 err="1">
                <a:latin typeface="+mj-lt"/>
              </a:rPr>
              <a:t>منشأات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 err="1">
                <a:latin typeface="+mj-lt"/>
              </a:rPr>
              <a:t>منشأأت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359602" y="429941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منشآت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24626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HDOfficeLightV0">
  <a:themeElements>
    <a:clrScheme name="نص متحرك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تكامل">
  <a:themeElements>
    <a:clrScheme name="تكامل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تكامل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تكامل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8457BD13074B4A8CF2E0B2495993FD" ma:contentTypeVersion="31" ma:contentTypeDescription="Create a new document." ma:contentTypeScope="" ma:versionID="97d2791ea321f79b8f8505d510902544">
  <xsd:schema xmlns:xsd="http://www.w3.org/2001/XMLSchema" xmlns:xs="http://www.w3.org/2001/XMLSchema" xmlns:p="http://schemas.microsoft.com/office/2006/metadata/properties" xmlns:ns3="83bfa1be-6350-4b51-ab75-99451be567bc" xmlns:ns4="a2f1f38c-c37e-44af-98ed-245214f7ec00" targetNamespace="http://schemas.microsoft.com/office/2006/metadata/properties" ma:root="true" ma:fieldsID="37b0a6f3a50df5b3c92e019ae4607ec1" ns3:_="" ns4:_="">
    <xsd:import namespace="83bfa1be-6350-4b51-ab75-99451be567bc"/>
    <xsd:import namespace="a2f1f38c-c37e-44af-98ed-245214f7ec0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NotebookType" minOccurs="0"/>
                <xsd:element ref="ns3:FolderType" minOccurs="0"/>
                <xsd:element ref="ns3:CultureName" minOccurs="0"/>
                <xsd:element ref="ns3:AppVersion" minOccurs="0"/>
                <xsd:element ref="ns3:TeamsChannelId" minOccurs="0"/>
                <xsd:element ref="ns3:Owner" minOccurs="0"/>
                <xsd:element ref="ns3:Math_Settings" minOccurs="0"/>
                <xsd:element ref="ns3:DefaultSectionNames" minOccurs="0"/>
                <xsd:element ref="ns3:Templates" minOccurs="0"/>
                <xsd:element ref="ns3:Teachers" minOccurs="0"/>
                <xsd:element ref="ns3:Students" minOccurs="0"/>
                <xsd:element ref="ns3:Student_Groups" minOccurs="0"/>
                <xsd:element ref="ns3:Distribution_Groups" minOccurs="0"/>
                <xsd:element ref="ns3:LMS_Mapping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3:IsNotebookLocked" minOccurs="0"/>
                <xsd:element ref="ns3:Teams_Channel_Section_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fa1be-6350-4b51-ab75-99451be567b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NotebookType" ma:index="18" nillable="true" ma:displayName="Notebook Type" ma:internalName="NotebookType">
      <xsd:simpleType>
        <xsd:restriction base="dms:Text"/>
      </xsd:simpleType>
    </xsd:element>
    <xsd:element name="FolderType" ma:index="19" nillable="true" ma:displayName="Folder Type" ma:internalName="FolderType">
      <xsd:simpleType>
        <xsd:restriction base="dms:Text"/>
      </xsd:simpleType>
    </xsd:element>
    <xsd:element name="CultureName" ma:index="20" nillable="true" ma:displayName="Culture Name" ma:internalName="CultureName">
      <xsd:simpleType>
        <xsd:restriction base="dms:Text"/>
      </xsd:simpleType>
    </xsd:element>
    <xsd:element name="AppVersion" ma:index="21" nillable="true" ma:displayName="App Version" ma:internalName="AppVersion">
      <xsd:simpleType>
        <xsd:restriction base="dms:Text"/>
      </xsd:simpleType>
    </xsd:element>
    <xsd:element name="TeamsChannelId" ma:index="22" nillable="true" ma:displayName="Teams Channel Id" ma:internalName="TeamsChannelId">
      <xsd:simpleType>
        <xsd:restriction base="dms:Text"/>
      </xsd:simpleType>
    </xsd:element>
    <xsd:element name="Owner" ma:index="2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24" nillable="true" ma:displayName="Math Settings" ma:internalName="Math_Settings">
      <xsd:simpleType>
        <xsd:restriction base="dms:Text"/>
      </xsd:simpleType>
    </xsd:element>
    <xsd:element name="DefaultSectionNames" ma:index="2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26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27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28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29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30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31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Teachers" ma:index="32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33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34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35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36" nillable="true" ma:displayName="Is Collaboration Space Locked" ma:internalName="Is_Collaboration_Space_Locked">
      <xsd:simpleType>
        <xsd:restriction base="dms:Boolean"/>
      </xsd:simpleType>
    </xsd:element>
    <xsd:element name="IsNotebookLocked" ma:index="37" nillable="true" ma:displayName="Is Notebook Locked" ma:internalName="IsNotebookLocked">
      <xsd:simpleType>
        <xsd:restriction base="dms:Boolean"/>
      </xsd:simpleType>
    </xsd:element>
    <xsd:element name="Teams_Channel_Section_Location" ma:index="38" nillable="true" ma:displayName="Teams Channel Section Location" ma:internalName="Teams_Channel_Section_Loca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f1f38c-c37e-44af-98ed-245214f7ec00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vited_Teachers xmlns="83bfa1be-6350-4b51-ab75-99451be567bc" xsi:nil="true"/>
    <DefaultSectionNames xmlns="83bfa1be-6350-4b51-ab75-99451be567bc" xsi:nil="true"/>
    <Templates xmlns="83bfa1be-6350-4b51-ab75-99451be567bc" xsi:nil="true"/>
    <NotebookType xmlns="83bfa1be-6350-4b51-ab75-99451be567bc" xsi:nil="true"/>
    <FolderType xmlns="83bfa1be-6350-4b51-ab75-99451be567bc" xsi:nil="true"/>
    <CultureName xmlns="83bfa1be-6350-4b51-ab75-99451be567bc" xsi:nil="true"/>
    <Student_Groups xmlns="83bfa1be-6350-4b51-ab75-99451be567bc">
      <UserInfo>
        <DisplayName/>
        <AccountId xsi:nil="true"/>
        <AccountType/>
      </UserInfo>
    </Student_Groups>
    <TeamsChannelId xmlns="83bfa1be-6350-4b51-ab75-99451be567bc" xsi:nil="true"/>
    <Owner xmlns="83bfa1be-6350-4b51-ab75-99451be567bc">
      <UserInfo>
        <DisplayName/>
        <AccountId xsi:nil="true"/>
        <AccountType/>
      </UserInfo>
    </Owner>
    <Teachers xmlns="83bfa1be-6350-4b51-ab75-99451be567bc">
      <UserInfo>
        <DisplayName/>
        <AccountId xsi:nil="true"/>
        <AccountType/>
      </UserInfo>
    </Teachers>
    <Students xmlns="83bfa1be-6350-4b51-ab75-99451be567bc">
      <UserInfo>
        <DisplayName/>
        <AccountId xsi:nil="true"/>
        <AccountType/>
      </UserInfo>
    </Students>
    <Distribution_Groups xmlns="83bfa1be-6350-4b51-ab75-99451be567bc" xsi:nil="true"/>
    <AppVersion xmlns="83bfa1be-6350-4b51-ab75-99451be567bc" xsi:nil="true"/>
    <LMS_Mappings xmlns="83bfa1be-6350-4b51-ab75-99451be567bc" xsi:nil="true"/>
    <IsNotebookLocked xmlns="83bfa1be-6350-4b51-ab75-99451be567bc" xsi:nil="true"/>
    <Is_Collaboration_Space_Locked xmlns="83bfa1be-6350-4b51-ab75-99451be567bc" xsi:nil="true"/>
    <Teams_Channel_Section_Location xmlns="83bfa1be-6350-4b51-ab75-99451be567bc" xsi:nil="true"/>
    <Math_Settings xmlns="83bfa1be-6350-4b51-ab75-99451be567bc" xsi:nil="true"/>
    <Has_Teacher_Only_SectionGroup xmlns="83bfa1be-6350-4b51-ab75-99451be567bc" xsi:nil="true"/>
    <Invited_Students xmlns="83bfa1be-6350-4b51-ab75-99451be567bc" xsi:nil="true"/>
    <Self_Registration_Enabled xmlns="83bfa1be-6350-4b51-ab75-99451be567bc" xsi:nil="true"/>
  </documentManagement>
</p:properties>
</file>

<file path=customXml/itemProps1.xml><?xml version="1.0" encoding="utf-8"?>
<ds:datastoreItem xmlns:ds="http://schemas.openxmlformats.org/officeDocument/2006/customXml" ds:itemID="{5AB51F52-B35E-476D-9A06-DE3BEA8FE1E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3bfa1be-6350-4b51-ab75-99451be567bc"/>
    <ds:schemaRef ds:uri="a2f1f38c-c37e-44af-98ed-245214f7ec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C9A06C9-3E7F-4FE0-808F-C369A98F737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0102C8E-B54B-4FDB-9F97-79767542EF86}">
  <ds:schemaRefs>
    <ds:schemaRef ds:uri="http://purl.org/dc/terms/"/>
    <ds:schemaRef ds:uri="http://purl.org/dc/elements/1.1/"/>
    <ds:schemaRef ds:uri="http://purl.org/dc/dcmitype/"/>
    <ds:schemaRef ds:uri="a2f1f38c-c37e-44af-98ed-245214f7ec00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83bfa1be-6350-4b51-ab75-99451be567bc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</TotalTime>
  <Words>437</Words>
  <Application>Microsoft Office PowerPoint</Application>
  <PresentationFormat>شاشة عريضة</PresentationFormat>
  <Paragraphs>173</Paragraphs>
  <Slides>23</Slides>
  <Notes>22</Notes>
  <HiddenSlides>1</HiddenSlides>
  <MMClips>0</MMClips>
  <ScaleCrop>false</ScaleCrop>
  <HeadingPairs>
    <vt:vector size="6" baseType="variant">
      <vt:variant>
        <vt:lpstr>الخطوط المستخدمة</vt:lpstr>
      </vt:variant>
      <vt:variant>
        <vt:i4>8</vt:i4>
      </vt:variant>
      <vt:variant>
        <vt:lpstr>نسق</vt:lpstr>
      </vt:variant>
      <vt:variant>
        <vt:i4>2</vt:i4>
      </vt:variant>
      <vt:variant>
        <vt:lpstr>عناوين الشرائح</vt:lpstr>
      </vt:variant>
      <vt:variant>
        <vt:i4>23</vt:i4>
      </vt:variant>
    </vt:vector>
  </HeadingPairs>
  <TitlesOfParts>
    <vt:vector size="33" baseType="lpstr">
      <vt:lpstr>Adobe SHIN</vt:lpstr>
      <vt:lpstr>Calibri</vt:lpstr>
      <vt:lpstr>Calibri Light</vt:lpstr>
      <vt:lpstr>Tajawal</vt:lpstr>
      <vt:lpstr>Tw Cen MT</vt:lpstr>
      <vt:lpstr>Tw Cen MT Condensed</vt:lpstr>
      <vt:lpstr>Wingdings 2</vt:lpstr>
      <vt:lpstr>Wingdings 3</vt:lpstr>
      <vt:lpstr>HDOfficeLightV0</vt:lpstr>
      <vt:lpstr>تكامل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نوره الحناكي</dc:creator>
  <cp:lastModifiedBy>وسمية بنت العتيبي</cp:lastModifiedBy>
  <cp:revision>8</cp:revision>
  <dcterms:created xsi:type="dcterms:W3CDTF">2021-10-26T17:55:33Z</dcterms:created>
  <dcterms:modified xsi:type="dcterms:W3CDTF">2022-02-20T16:18:28Z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0x0101006F8457BD13074B4A8CF2E0B2495993FD</vt:lpwstr>
  </property>
</Properties>
</file>