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2" r:id="rId8"/>
    <p:sldId id="266" r:id="rId9"/>
    <p:sldId id="267" r:id="rId10"/>
    <p:sldId id="269" r:id="rId11"/>
    <p:sldId id="278" r:id="rId12"/>
    <p:sldId id="27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76400"/>
            <a:ext cx="46482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Kingdom 			</a:t>
            </a:r>
            <a:r>
              <a:rPr lang="en-US" b="1" dirty="0" err="1" smtClean="0">
                <a:solidFill>
                  <a:srgbClr val="FF0000"/>
                </a:solidFill>
              </a:rPr>
              <a:t>Animalia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Phylum 			</a:t>
            </a:r>
            <a:r>
              <a:rPr lang="en-US" b="1" dirty="0" err="1" smtClean="0">
                <a:solidFill>
                  <a:srgbClr val="FF0000"/>
                </a:solidFill>
              </a:rPr>
              <a:t>Platehelminthes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Class 			</a:t>
            </a:r>
            <a:r>
              <a:rPr lang="en-US" b="1" dirty="0" err="1" smtClean="0">
                <a:solidFill>
                  <a:srgbClr val="FF0000"/>
                </a:solidFill>
              </a:rPr>
              <a:t>Trematoda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Subclass			</a:t>
            </a:r>
            <a:r>
              <a:rPr lang="en-US" b="1" dirty="0" err="1" smtClean="0">
                <a:solidFill>
                  <a:srgbClr val="FF0000"/>
                </a:solidFill>
              </a:rPr>
              <a:t>Digenea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Order 			</a:t>
            </a:r>
            <a:r>
              <a:rPr lang="en-US" b="1" dirty="0" err="1" smtClean="0">
                <a:solidFill>
                  <a:srgbClr val="FF0000"/>
                </a:solidFill>
              </a:rPr>
              <a:t>Strigeidida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Genus			 </a:t>
            </a:r>
            <a:r>
              <a:rPr lang="en-US" b="1" dirty="0" err="1" smtClean="0">
                <a:solidFill>
                  <a:srgbClr val="FF0000"/>
                </a:solidFill>
              </a:rPr>
              <a:t>Schistosoma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Species			 </a:t>
            </a:r>
            <a:r>
              <a:rPr lang="en-US" b="1" i="1" dirty="0" err="1" smtClean="0">
                <a:solidFill>
                  <a:srgbClr val="FF0000"/>
                </a:solidFill>
              </a:rPr>
              <a:t>mansoni</a:t>
            </a:r>
            <a:r>
              <a:rPr lang="en-US" b="1" i="1" dirty="0" smtClean="0">
                <a:solidFill>
                  <a:srgbClr val="FF0000"/>
                </a:solidFill>
              </a:rPr>
              <a:t>, 			</a:t>
            </a:r>
            <a:r>
              <a:rPr lang="en-US" b="1" i="1" dirty="0" err="1" smtClean="0">
                <a:solidFill>
                  <a:srgbClr val="FF0000"/>
                </a:solidFill>
              </a:rPr>
              <a:t>haemetobium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09600"/>
            <a:ext cx="3505200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Schistosoma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 l="916" b="430"/>
          <a:stretch>
            <a:fillRect/>
          </a:stretch>
        </p:blipFill>
        <p:spPr bwMode="auto">
          <a:xfrm>
            <a:off x="611188" y="476250"/>
            <a:ext cx="7839075" cy="5905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5135"/>
            <a:ext cx="2667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Taenia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solium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182880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Classification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32004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Phylum	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Platyhelminthes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Class	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Cestoda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Subclass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Eucestoda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Order	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Cyclophyllidea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Genus	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Taenia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Species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solium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995678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Found in the intestine of man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Commonly known as Beef Tape Worm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Intermediate host is</a:t>
            </a:r>
            <a:r>
              <a:rPr lang="en-US" sz="2000" b="1" dirty="0" smtClean="0"/>
              <a:t> Buffalo,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pork and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dog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Man is the definitive host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Caused diseases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Taeniasis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3.gstatic.com/images?q=tbn:ANd9GcT98RTJg-nB376yjQIbI8AbCBCOelKTrpIIi-RiB9Gi83TfIv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1905000" cy="2400301"/>
          </a:xfrm>
          <a:prstGeom prst="rect">
            <a:avLst/>
          </a:prstGeom>
          <a:noFill/>
        </p:spPr>
      </p:pic>
      <p:sp>
        <p:nvSpPr>
          <p:cNvPr id="1028" name="AutoShape 4" descr="data:image/jpg;base64,/9j/4AAQSkZJRgABAQAAAQABAAD/2wCEAAkGBhQSERQUExQWFBUVGBcYFxcVGBgXFRgVGhgVFRgYGBUXGyYeHBkjGRcYHy8gIycpLCwsFx4xNTAqNSYrLCkBCQoKDgwOFw8PFCkcHBwpKSkpKSkpKSwpKSkpKSkpKSkpKSkpKSwsKSkpKSkpLCksKSkpLCkpKSksKS0pLCkpKf/AABEIAMQBAQMBIgACEQEDEQH/xAAbAAADAQEBAQEAAAAAAAAAAAABAgMABAUGB//EAD0QAAEDAQYEAwcCBAUFAQAAAAEAAhEhAxIxQVHwYXGBkQShsQUTIsHR4fEyUgZCYnIUFaKywiNDgpLSM//EABgBAQEBAQEAAAAAAAAAAAAAAAEAAgME/8QAGhEBAQEBAQEBAAAAAAAAAAAAAAERAjESQf/aAAwDAQACEQMRAD8A/aC5KXqTrRJeXVyWvpbykXIXkJRz0pekJSlyipfQL1K8tfQlL6ZtooXkQVJe+tfUCVLxXjblAAXkSJ/SG4XnRjwGalHTZgnDfVK/2jZCl+8f6AXeYovDtfEPf+t5cP24DsMEGW0CAIHOnEUGixenScPb/wAxZk13p6hKfagH8o7n1wXji3cK4c/vggbbDAxOcxhEbzWfo/D1/wDNxmz/AFfZMz2tZnElvMSPKvkvFByinMcNOtULxoZPNpg8gQmdL4fRe8BEghwOYMjutfXgWHiix0gwTiSKGmFoP5hjWhGK9xrC4SAeI0zxzHFal1z6mGvoX1MyheWmVb615RvLF6itfRDlC8jeSlxaIi0UL6IcoOkWiItFzXkQ5aTpvre8XPeWD1J0e8WXLfWSlSUhSkoByyhJQvLFJeQj3kpQlAFSElBAtWlSNKISSpeP9o2Xh7P3ls662YAFXOOjRqrE67Ns7z0Xm+Mbm5zAJlxvNq7PPBuEUiF8b7c/j99u4WFmD4azdN55vF5AiQSKgHQDqvN8T4Szp7u2Ns4ESLjmw3AzLiYqs9N8evq3+12Odds5c6pLyBdAEZOrVJbWovAOcS8ibv8ATxyB+S8q1/iYMaLOxs2Oc0UNSBQEy2fiMyZOQVvYlq20swTJe4m8TJdEzxpMlcLr0yx2XQTEwYm7NbsxPdEWQ1xiRnBJAJGhII6Lktfa1j/iLNrXUc02ZcREul0RX9MuFeBQ9qeNs7G0s3TN4XLUR8TRJIBBzDTMf0wrKdjtuUy+dDBMYxK3vAIN65JAF6gJMkDyK5/HACy9/ZOBdZOLAZiR8RIumsZg5gkI+C8bYeJY+9DBBuy4fqDSQeDr0jMEGM1YrY67XxtqwtLbMPuk+8EG9FC1zSKgAgkkTxoqsdY+JZ7zw/iDZWzLO7cLrp+EudSvOokUC+e9m/xW6wJL5dcaWA4gtJkAgmDBJrjAAU/Y/sdniW2jm2wZb1LLMCL1MjIGtBK6czPXDuy+PQ9l/wAV+0HOcxrB4gsMn4ASW/8AjB0X03sj26zxIcLpsrZn67J8yBqJgkeYlfAWHhvFeAtm2jqGLwrIe2Yc0nPGoxC+98Rdtvc+JZ+tt17HZusz+uyccxdLhzHFa1zx3krIOzQLwtAQ5EOSgrSkHDkb6nKIKkreRDlKUwclKhyBckvIylDKyW8slGL0t8JryQtWUN9Yqd1CEI0oFy15IXKSl9C+p+8CJIUlWOkwvnfFA21q+3LQ+473XhbN36LwMG1cMIkOdybyXvNNRC5ZiAIAyApuiqY8YfwlYkA2xda2k3nPJIkkyRdH8s9eS5vGeyX2Vo53hos22l2yoatvGHY11M6ZyvoC9Rt7S5ZvdFWNc8ZfE1rnAyOPzWMbj5z2t7VZ4Zo8N4VovD/9X50MkE4njlkBiqN9qeGsgXBjoeCS0EjKs6NqcMil9i+CFjZtcRNo8BznEB36ocBXKCOa6hdAj3bCP2luuME17aLnXfmPH8L7Nsrfw1o9ouWtmXOFaFo+K6Z1ExFcjKT2cPD+KtS20vF1o0FpkB3vfhnHlScear7Msgw+LYQXMDoAzJrcFKzN1T9oexRZeHY9lLSwALiMHSRJGchxHAhQxxeJebG29y//AKtlZl0XTF4SGuAJwwAqur294Cxe1r/Ch4Ba58AyIbi0zgQASaxgvUHg2m1a73bS02RLhEi9aOBArhQE0wpqk9l2Xube0sQS6ztGe8aJmAfgcDlqK/tBVKvlxC0tW2FnY2waLG1LXWdqWtdEi9V4BoZqDUQurwv8FhtpbWdm9zbWzDLSxcTAe10wD+1wcInCe69DwHsZtw2b3FwtLNjCCfha4NF1w1IdhhmM16Hs5xNnZPd+v3Fmx3Jpce9VqOdN7Pth4zw7PeiHttItAR/3GkNtJ0vMJkangl/hoEeDsJ/aexe+PIprOyuutnCnvnh0ZybMMeZ1Jkz1V2QAA0AAANAGAAlrR5LTDts305U6Zb4LX1z2VpXn+R9OqreWozVJWvKUo3kpS8jKleRvJSqIUw5MHJCgKyS8sSlGhZJeQUDEJb5TEpSVkt7xD3q0pSpHFojIUYQKkqWJS1JeKDreBJ/JxQi274EZnHgPuoiRrPCiItpz4zFde6WlZGPKAitQt7otQgg/pcC13JwLSiR9svPFLd3OX0WWnD4uzLGswIDQ04xQCozihUDaAVuhxAo3MnITgBOJyEr0rSykEEmOBMDyOU8Fwiyg4c6ev1WLHbmuLwHh7jamXlxe8/1uxiuAwT+0bK/ZPY2ptIYMTEuBdyhoJXQGz+aZ6ncog+W4wQdL7sYQaUFIoKDPGPRBjAXh+MMuZDF5ecIEUGpxT04HcREKzLOTn5fWArBap4eg68iaZcJVw7GmHLSczuqUMiPsmu/imq6SOVrAznrwE4Upuiec99lIaGd8O3ZODvmlk/lXfyKu20kT357r1XPe5ZeSNnaQa4HE+h3lySK6JWQlYpZOtKWEUo0pgUiIKUpeQlKCiSlDeWSrKByUpKzkhQWJQvJSgShKX0L6SVpQjhw5KFrayfSaU48Tn0Cnb2s0GGZ1Om80jeG+nVFMit3XGuH3zSOYOHD8hKbSNzgjez3qhprv39ceaAd1hYu0meFKppwz6/XlioheM0p0x1EqNqwTMcvzyBx1VZpw41r1QNmM56mR3oN5rJlchHGTxiZwOC0ak0XS+y0MiuIjPM7yU4OzTnjj9FnG9IWHl3PrTTsqMB7aiaYxkViwa9jXDWp6J28POneqcGiOOPaifrvklv4ZYbnXunL/AMrbFJeKa9vCqMb+yxG/uoMCPPEU2Vro2Oe+aBGJ6TSN/RMJSlLJ2Uz+06jToqSuXvw+XmrstZ55+k8ks2HlEFC8iEwHDk0pIRSjrQlQLkg3VZJKyUxegXouCmWrJNeSkoFqUgoRwo29pAjM48kbS0uiT04lcrXVkmvlgimQ4GPD1osD0Qvbpv8ACJfvFBKfp20jstPNFu8UJ3sdVFi7Xz7CU0715JIjhyG+KMaYb1Qj9Dsajmq2Rrlnn8pUB9uA3Cqw4b6YKR7Syjbp+i5y3UZbxV7R9KRG+i53jfZGNGOG/pKAPbetUOw4cI4mq35qAfNIOCdOeVOh5rR0+uqXoUxO5SAcOkdN1hGYOe8UL2z88kG+akYk+eXpvii128eiVLdr+MFJYEcj5rGQab3VTnfFMIPDtspDpY6RPlvJFcrXEGR148F0sfIkddQdCmCw6N5CVnBaBryMpWopAXuKyWOaKQJclDk5SFYaAlaegRIAEnDClSToBmVxW3iGz8TmD+m8CRziso8MhnvvGcssBTnqUvks2D+kg8jMdjQfVa9GnT6wskzm0y4b0UnNkbhHj+EA7y15SRzUQJ9edUJ36YJjvDrnK28ZQQvb++I9UwOoGGf/ANYrCzyjnTKnVMG6aR04KAh3HjQ9+iE8JRDTl91o33Uha7cDDJIWb78E44+u+CLzTDDTfJRLXXtI8wECPnuEJwpPAxvJEOyGPDzUmczdNUN7HNMB8s0YH5wjD6JCcok/ntlvBG7usYoTuKb+qkAK0+exCHSfXt0WJ3vdVIwd57w6pg7eZy+STfn6I735YqRzFfr0Ws5FQeHA8CNPRYOAqaAZ/LieSi7xYGDZmnxmJ6CSO6dWPQs3zhjmMfyOKaV5jfG/0Gk1Y4UOODgPVd/hvFtfQGoyw8sj5aFMrNmKkohZCFtkJRQqsoGKV7g1pc7AY8dBzKJK4Patr8TWVhsOd/ccOwWa1Jtc1tautDLqDANGQxg15U9VOgoKcAIhVERv1We6hH5lc/XaIE5/meByXTZW80NTGOvAjVcjtUWP0+nZZNjtdn8+uSx5ZoC0kT3iMeccj1RcOm47rTBY5b36otncbhYDf07wia1MADM0A5k7oFIwG/stOnp85UHeNH8okaulo6NGU6kJWeNdozsQf9yNOV17wnzC1/eGOalZ+LBgH4TzkE/3ZdQOap35fnnmkNJrifSZNNfws4Y4eo3KXoOq13TLrwxUWPT03VMRy85z0SDyRDozH4UDDfojKQO6+nTunG89FAC7UJSee+QR3h8ks75ZJTXt+aIwjH080K7+6JAhSE8NzgEwbJG+vzUya138gtauhp4wO+Nf7QpI+ItZNJjBukZnmfSFDPfRM/f1qgz56ZzwQ6SKtBIbxE4a4aiiL7OeByI+qNiaRpXLA4iuhTEb5jLpVQdngPFl4Id+sf6m6895LpXlm0uEPFLteYz44DyXrvFaYGo5Gq6cuXUxOSsmlBaZNFV5HiJNo/8AudzpRewvJ8Y2La1H9QPQgEFY68b59SLvLTcSltDSMeUcDSUc97yCS0dvKvRYdZEXDrURw80UpE7G4TsYe+iw06fDmh5jDKnFUcOQSWJNfn+eKqRj5cluOdBsVmKa4CMSYyGK47a2LiNB+kf8jxPlgq+LtKAHPTNra4aTGWS5m+dAKZota5jOFdTwx+3VF1nQ0jPGscIoqBsYVHc75oHc/MQstaU9510zXT4W0kQcsCayKUJ4TjpyXKaUyxAx4EdEWWgBBwivPI8cJV4LHe7ea3KMNR2RJM9hWq1VtzK7fnVFgp+Ov6eKBO8saJrs6bznupDX7CnBaJHy/JRaJxiMTgAAMydAFG08QTh8LdRIe7l+0efLBKxZ1icSIzF6nqh7oxMH1z1Xnho/aJ4gOOf7p80WETIpxabp1yjz1Rp+XbHVYHLcKVn4mP1VH7ogj+4DL+oRxGaq6lNOuUp0Y0caZcThkMEviMB/d8nD6ppzRLZadYB6g68pUnC4bP0PJI2M8PzvJVcOM8tFPvnzx7LLpF7I15078eyoKnHf4XPE/VdLTe51kfPlCWawGX5jAyu72e8mxZOIlvavzXEH1oecR1550XZ7MH/SHFziOzfmt8+sdeLzxWTQgujkMLz/AGpZxaB0YtHzb/x816BKh46zvNbwdH/sPqB3XOunPry3mOmhHpGsKdo6c5n1+mCpatiZxpIr+eqmZ4brouVdoW7wr9cNU7GDfZazZO/wr2TBjllTz0ga5mFKnsmQPXnz7dkxGOe8URuo4aLEcvmfutMOPxmI/tGurus4dlDTKD5VBqunxdn+kgkSCNc5FM8T2XOdOnTms10nihG8Pr3QNIrHXdShZuype7AjVF7ox+k03XBQxN5rScPmYQvUP30WxrqcogDIKjLOSG4TTocfKVlp2Fwzxp37UCft3RLzXzncFYDT0+S25A47rXcpmYGnz7rOHP7LN3QDzlLKfinYN/8AJwMRibo7gnoFxPdqeetJqr+Jq53MjGnwgNE/+pC5X8/LKscUV15gsEnAxzHczywKLmEZA8MTHCVRgpgciTw5xlUDqj2EccKoWps1H56dl0+FfliMjjSktHKe06KDhBxitY7SeKzXXa0MVg4cR2kJFdhH53xTNmQfvHVYiCR6ZduSBWmErayg8Cex/b3w6qD2V3h3XeMYjHI51zzzSHws/pIPA0I5OzFM+6sMriHbPrpXdU1CMsJgkRh6K/8Ag3ftPRzOebk7PBH+YgcB8Tq+Q80ZWrUmxXSJMUAFfM1EcV61iy6xgzugn+53xH1XM2yBLWD9JMmskgVJJzw812PdJJ1XTmOXV0srIwstsmKl4lsseJik9iD6SqlKWzTWneiwXEWA0InGMiJk0IM40Sf4Vozf5Zc2qnksDQfXkfoubepiwaMif7oP+kQO84IF01xn0qqWmB12On2SEffHynBSYN8vsseY7R3KA6I3uPnlwlRC0srwu9Qcga55CKdVwvZwNDGdNQeK9AEb9fU9UtrZB2rTGOsfuAy4yDCjLjzSNxPr6JZzgHhHaQut3hTNBNf5SCDWc4Plmh/hHftIP9Rb9VjG/pzipyGOs911+GsrovHE/pHCKnWvy4pm+FAq4g4wJ+H5T5BVLueVQZ1x+6ZGbS3fx6/lO0QIHqfVCnL64KjHcRuVpkrgEtme/KmdVS2NPsksTXXXy4JDm8Q0Bz8f1Oy1cSI5yFzRvuKUwXb4xlbw/mgHWRAGP9MdiuV3Pz60WK6w7agEZgfLjuUQdPLPyxKSzfFJ/tOEjTmmLa6651oK/hIEjhnlh3jyUn5xnOvGck0zGBC10mBqYE5kzWI0qpOtuHQHyAhNHDD8n6JWNAwEcB3GO6qgxnLhHySw0ZeW+iYHfLYS3cBjTHy9Ewr9vTfBION6bqjj1WLdnDkjFN4mfz1WgpYCpPADvUqqWxbA6k/L5JyVqMUIWWhZaQlBULULq5lxXa/jgUt3Hj5HJWLDNBTl80t3fSqy3Ei2eEjPqJokIx3wjurXfn6lEsww6+nkgokH6Z/L5rBuzvimArTZnhyKcN391JAjc7wWGelBvXkrXOkZaV1Wunn9o4qSc8e+NOaF2N8fX6qgb8sc0RZ7zyUkQedfOfwjdrWB9MVX3fT0G5QLd/NSJCLRrTynH7IuYctOCY2exvFCTtRTDDv55USWLaje+y6LVsjPTAKbBT5x05JTPs5kQY4jDiOIpsritrFzTdOOWjgJqBmK4d16DmTXWMprTgibMOF0tBFKQe+s1NVGXHlOEgg1FcRNdk91iNQerqTUr0D7PGRjgYcB2IOWpSf5cf3CM/hOlTV25RjWxxOMV04Hygax3XTYeGippOAP8oOo1Pkr2PhQ2oqdcTkaRAH5T+7qNZ6k1GqsFqQZjnwIrJ5YJhr9fqnLNaY8TNAOqLG8Oi0yUN+WHL0xTDY+qIbus7oEws5OvfcqDR5ek90Q3vOufDoiBh044icN4qjW05QVoHshQbzKZwVBZwByCo2yW4w5oKy7fchZKczlmILLm0g0UPD7qbTvqPqisudajfWPKUhessqeNAPkksXzjXfBFZCWs6xRJZCfRZZaAmhjeCzWA74LLLKCyrjuiZra9/kssoxJzviPAfRPegjeYWWUjZb1hZwieAossmA7hBEbmqZ9mI3xWWSixXejkjTOPDzBCKykLaxOvqQiAsshA8RhlCSfi3qVlkiC52O8TCdtcVllr8Sgz4V/2qhHwnkf9pWWVFXYBVOQssukYFZZZaT/2Q=="/>
          <p:cNvSpPr>
            <a:spLocks noChangeAspect="1" noChangeArrowheads="1"/>
          </p:cNvSpPr>
          <p:nvPr/>
        </p:nvSpPr>
        <p:spPr bwMode="auto">
          <a:xfrm>
            <a:off x="63500" y="-9017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CEAAkGBhQSERQUExQWFBUVGBcYFxcVGBgXFRgVGhgVFRgYGBUXGyYeHBkjGRcYHy8gIycpLCwsFx4xNTAqNSYrLCkBCQoKDgwOFw8PFCkcHBwpKSkpKSkpKSwpKSkpKSkpKSkpKSkpKSwsKSkpKSkpLCksKSkpLCkpKSksKS0pLCkpKf/AABEIAMQBAQMBIgACEQEDEQH/xAAbAAADAQEBAQEAAAAAAAAAAAABAgMABAUGB//EAD0QAAEDAQYEAwcCBAUFAQAAAAEAAhEhAxIxQVHwYXGBkQShsQUTIsHR4fEyUgZCYnIUFaKywiNDgpLSM//EABgBAQEBAQEAAAAAAAAAAAAAAAEAAgME/8QAGhEBAQEBAQEBAAAAAAAAAAAAAAERAjESQf/aAAwDAQACEQMRAD8A/aC5KXqTrRJeXVyWvpbykXIXkJRz0pekJSlyipfQL1K8tfQlL6ZtooXkQVJe+tfUCVLxXjblAAXkSJ/SG4XnRjwGalHTZgnDfVK/2jZCl+8f6AXeYovDtfEPf+t5cP24DsMEGW0CAIHOnEUGixenScPb/wAxZk13p6hKfagH8o7n1wXji3cK4c/vggbbDAxOcxhEbzWfo/D1/wDNxmz/AFfZMz2tZnElvMSPKvkvFByinMcNOtULxoZPNpg8gQmdL4fRe8BEghwOYMjutfXgWHiix0gwTiSKGmFoP5hjWhGK9xrC4SAeI0zxzHFal1z6mGvoX1MyheWmVb615RvLF6itfRDlC8jeSlxaIi0UL6IcoOkWiItFzXkQ5aTpvre8XPeWD1J0e8WXLfWSlSUhSkoByyhJQvLFJeQj3kpQlAFSElBAtWlSNKISSpeP9o2Xh7P3ls662YAFXOOjRqrE67Ns7z0Xm+Mbm5zAJlxvNq7PPBuEUiF8b7c/j99u4WFmD4azdN55vF5AiQSKgHQDqvN8T4Szp7u2Ns4ESLjmw3AzLiYqs9N8evq3+12Odds5c6pLyBdAEZOrVJbWovAOcS8ibv8ATxyB+S8q1/iYMaLOxs2Oc0UNSBQEy2fiMyZOQVvYlq20swTJe4m8TJdEzxpMlcLr0yx2XQTEwYm7NbsxPdEWQ1xiRnBJAJGhII6Lktfa1j/iLNrXUc02ZcREul0RX9MuFeBQ9qeNs7G0s3TN4XLUR8TRJIBBzDTMf0wrKdjtuUy+dDBMYxK3vAIN65JAF6gJMkDyK5/HACy9/ZOBdZOLAZiR8RIumsZg5gkI+C8bYeJY+9DBBuy4fqDSQeDr0jMEGM1YrY67XxtqwtLbMPuk+8EG9FC1zSKgAgkkTxoqsdY+JZ7zw/iDZWzLO7cLrp+EudSvOokUC+e9m/xW6wJL5dcaWA4gtJkAgmDBJrjAAU/Y/sdniW2jm2wZb1LLMCL1MjIGtBK6czPXDuy+PQ9l/wAV+0HOcxrB4gsMn4ASW/8AjB0X03sj26zxIcLpsrZn67J8yBqJgkeYlfAWHhvFeAtm2jqGLwrIe2Yc0nPGoxC+98Rdtvc+JZ+tt17HZusz+uyccxdLhzHFa1zx3krIOzQLwtAQ5EOSgrSkHDkb6nKIKkreRDlKUwclKhyBckvIylDKyW8slGL0t8JryQtWUN9Yqd1CEI0oFy15IXKSl9C+p+8CJIUlWOkwvnfFA21q+3LQ+473XhbN36LwMG1cMIkOdybyXvNNRC5ZiAIAyApuiqY8YfwlYkA2xda2k3nPJIkkyRdH8s9eS5vGeyX2Vo53hos22l2yoatvGHY11M6ZyvoC9Rt7S5ZvdFWNc8ZfE1rnAyOPzWMbj5z2t7VZ4Zo8N4VovD/9X50MkE4njlkBiqN9qeGsgXBjoeCS0EjKs6NqcMil9i+CFjZtcRNo8BznEB36ocBXKCOa6hdAj3bCP2luuME17aLnXfmPH8L7Nsrfw1o9ouWtmXOFaFo+K6Z1ExFcjKT2cPD+KtS20vF1o0FpkB3vfhnHlScear7Msgw+LYQXMDoAzJrcFKzN1T9oexRZeHY9lLSwALiMHSRJGchxHAhQxxeJebG29y//AKtlZl0XTF4SGuAJwwAqur294Cxe1r/Ch4Ba58AyIbi0zgQASaxgvUHg2m1a73bS02RLhEi9aOBArhQE0wpqk9l2Xube0sQS6ztGe8aJmAfgcDlqK/tBVKvlxC0tW2FnY2waLG1LXWdqWtdEi9V4BoZqDUQurwv8FhtpbWdm9zbWzDLSxcTAe10wD+1wcInCe69DwHsZtw2b3FwtLNjCCfha4NF1w1IdhhmM16Hs5xNnZPd+v3Fmx3Jpce9VqOdN7Pth4zw7PeiHttItAR/3GkNtJ0vMJkangl/hoEeDsJ/aexe+PIprOyuutnCnvnh0ZybMMeZ1Jkz1V2QAA0AAANAGAAlrR5LTDts305U6Zb4LX1z2VpXn+R9OqreWozVJWvKUo3kpS8jKleRvJSqIUw5MHJCgKyS8sSlGhZJeQUDEJb5TEpSVkt7xD3q0pSpHFojIUYQKkqWJS1JeKDreBJ/JxQi274EZnHgPuoiRrPCiItpz4zFde6WlZGPKAitQt7otQgg/pcC13JwLSiR9svPFLd3OX0WWnD4uzLGswIDQ04xQCozihUDaAVuhxAo3MnITgBOJyEr0rSykEEmOBMDyOU8Fwiyg4c6ev1WLHbmuLwHh7jamXlxe8/1uxiuAwT+0bK/ZPY2ptIYMTEuBdyhoJXQGz+aZ6ncog+W4wQdL7sYQaUFIoKDPGPRBjAXh+MMuZDF5ecIEUGpxT04HcREKzLOTn5fWArBap4eg68iaZcJVw7GmHLSczuqUMiPsmu/imq6SOVrAznrwE4Upuiec99lIaGd8O3ZODvmlk/lXfyKu20kT357r1XPe5ZeSNnaQa4HE+h3lySK6JWQlYpZOtKWEUo0pgUiIKUpeQlKCiSlDeWSrKByUpKzkhQWJQvJSgShKX0L6SVpQjhw5KFrayfSaU48Tn0Cnb2s0GGZ1Om80jeG+nVFMit3XGuH3zSOYOHD8hKbSNzgjez3qhprv39ceaAd1hYu0meFKppwz6/XlioheM0p0x1EqNqwTMcvzyBx1VZpw41r1QNmM56mR3oN5rJlchHGTxiZwOC0ak0XS+y0MiuIjPM7yU4OzTnjj9FnG9IWHl3PrTTsqMB7aiaYxkViwa9jXDWp6J28POneqcGiOOPaifrvklv4ZYbnXunL/AMrbFJeKa9vCqMb+yxG/uoMCPPEU2Vro2Oe+aBGJ6TSN/RMJSlLJ2Uz+06jToqSuXvw+XmrstZ55+k8ks2HlEFC8iEwHDk0pIRSjrQlQLkg3VZJKyUxegXouCmWrJNeSkoFqUgoRwo29pAjM48kbS0uiT04lcrXVkmvlgimQ4GPD1osD0Qvbpv8ACJfvFBKfp20jstPNFu8UJ3sdVFi7Xz7CU0715JIjhyG+KMaYb1Qj9Dsajmq2Rrlnn8pUB9uA3Cqw4b6YKR7Syjbp+i5y3UZbxV7R9KRG+i53jfZGNGOG/pKAPbetUOw4cI4mq35qAfNIOCdOeVOh5rR0+uqXoUxO5SAcOkdN1hGYOe8UL2z88kG+akYk+eXpvii128eiVLdr+MFJYEcj5rGQab3VTnfFMIPDtspDpY6RPlvJFcrXEGR148F0sfIkddQdCmCw6N5CVnBaBryMpWopAXuKyWOaKQJclDk5SFYaAlaegRIAEnDClSToBmVxW3iGz8TmD+m8CRziso8MhnvvGcssBTnqUvks2D+kg8jMdjQfVa9GnT6wskzm0y4b0UnNkbhHj+EA7y15SRzUQJ9edUJ36YJjvDrnK28ZQQvb++I9UwOoGGf/ANYrCzyjnTKnVMG6aR04KAh3HjQ9+iE8JRDTl91o33Uha7cDDJIWb78E44+u+CLzTDDTfJRLXXtI8wECPnuEJwpPAxvJEOyGPDzUmczdNUN7HNMB8s0YH5wjD6JCcok/ntlvBG7usYoTuKb+qkAK0+exCHSfXt0WJ3vdVIwd57w6pg7eZy+STfn6I735YqRzFfr0Ws5FQeHA8CNPRYOAqaAZ/LieSi7xYGDZmnxmJ6CSO6dWPQs3zhjmMfyOKaV5jfG/0Gk1Y4UOODgPVd/hvFtfQGoyw8sj5aFMrNmKkohZCFtkJRQqsoGKV7g1pc7AY8dBzKJK4Patr8TWVhsOd/ccOwWa1Jtc1tautDLqDANGQxg15U9VOgoKcAIhVERv1We6hH5lc/XaIE5/meByXTZW80NTGOvAjVcjtUWP0+nZZNjtdn8+uSx5ZoC0kT3iMeccj1RcOm47rTBY5b36otncbhYDf07wia1MADM0A5k7oFIwG/stOnp85UHeNH8okaulo6NGU6kJWeNdozsQf9yNOV17wnzC1/eGOalZ+LBgH4TzkE/3ZdQOap35fnnmkNJrifSZNNfws4Y4eo3KXoOq13TLrwxUWPT03VMRy85z0SDyRDozH4UDDfojKQO6+nTunG89FAC7UJSee+QR3h8ks75ZJTXt+aIwjH080K7+6JAhSE8NzgEwbJG+vzUya138gtauhp4wO+Nf7QpI+ItZNJjBukZnmfSFDPfRM/f1qgz56ZzwQ6SKtBIbxE4a4aiiL7OeByI+qNiaRpXLA4iuhTEb5jLpVQdngPFl4Id+sf6m6895LpXlm0uEPFLteYz44DyXrvFaYGo5Gq6cuXUxOSsmlBaZNFV5HiJNo/8AudzpRewvJ8Y2La1H9QPQgEFY68b59SLvLTcSltDSMeUcDSUc97yCS0dvKvRYdZEXDrURw80UpE7G4TsYe+iw06fDmh5jDKnFUcOQSWJNfn+eKqRj5cluOdBsVmKa4CMSYyGK47a2LiNB+kf8jxPlgq+LtKAHPTNra4aTGWS5m+dAKZota5jOFdTwx+3VF1nQ0jPGscIoqBsYVHc75oHc/MQstaU9510zXT4W0kQcsCayKUJ4TjpyXKaUyxAx4EdEWWgBBwivPI8cJV4LHe7ea3KMNR2RJM9hWq1VtzK7fnVFgp+Ov6eKBO8saJrs6bznupDX7CnBaJHy/JRaJxiMTgAAMydAFG08QTh8LdRIe7l+0efLBKxZ1icSIzF6nqh7oxMH1z1Xnho/aJ4gOOf7p80WETIpxabp1yjz1Rp+XbHVYHLcKVn4mP1VH7ogj+4DL+oRxGaq6lNOuUp0Y0caZcThkMEviMB/d8nD6ppzRLZadYB6g68pUnC4bP0PJI2M8PzvJVcOM8tFPvnzx7LLpF7I15078eyoKnHf4XPE/VdLTe51kfPlCWawGX5jAyu72e8mxZOIlvavzXEH1oecR1550XZ7MH/SHFziOzfmt8+sdeLzxWTQgujkMLz/AGpZxaB0YtHzb/x816BKh46zvNbwdH/sPqB3XOunPry3mOmhHpGsKdo6c5n1+mCpatiZxpIr+eqmZ4brouVdoW7wr9cNU7GDfZazZO/wr2TBjllTz0ga5mFKnsmQPXnz7dkxGOe8URuo4aLEcvmfutMOPxmI/tGurus4dlDTKD5VBqunxdn+kgkSCNc5FM8T2XOdOnTms10nihG8Pr3QNIrHXdShZuype7AjVF7ox+k03XBQxN5rScPmYQvUP30WxrqcogDIKjLOSG4TTocfKVlp2Fwzxp37UCft3RLzXzncFYDT0+S25A47rXcpmYGnz7rOHP7LN3QDzlLKfinYN/8AJwMRibo7gnoFxPdqeetJqr+Jq53MjGnwgNE/+pC5X8/LKscUV15gsEnAxzHczywKLmEZA8MTHCVRgpgciTw5xlUDqj2EccKoWps1H56dl0+FfliMjjSktHKe06KDhBxitY7SeKzXXa0MVg4cR2kJFdhH53xTNmQfvHVYiCR6ZduSBWmErayg8Cex/b3w6qD2V3h3XeMYjHI51zzzSHws/pIPA0I5OzFM+6sMriHbPrpXdU1CMsJgkRh6K/8Ag3ftPRzOebk7PBH+YgcB8Tq+Q80ZWrUmxXSJMUAFfM1EcV61iy6xgzugn+53xH1XM2yBLWD9JMmskgVJJzw812PdJJ1XTmOXV0srIwstsmKl4lsseJik9iD6SqlKWzTWneiwXEWA0InGMiJk0IM40Sf4Vozf5Zc2qnksDQfXkfoubepiwaMif7oP+kQO84IF01xn0qqWmB12On2SEffHynBSYN8vsseY7R3KA6I3uPnlwlRC0srwu9Qcga55CKdVwvZwNDGdNQeK9AEb9fU9UtrZB2rTGOsfuAy4yDCjLjzSNxPr6JZzgHhHaQut3hTNBNf5SCDWc4Plmh/hHftIP9Rb9VjG/pzipyGOs911+GsrovHE/pHCKnWvy4pm+FAq4g4wJ+H5T5BVLueVQZ1x+6ZGbS3fx6/lO0QIHqfVCnL64KjHcRuVpkrgEtme/KmdVS2NPsksTXXXy4JDm8Q0Bz8f1Oy1cSI5yFzRvuKUwXb4xlbw/mgHWRAGP9MdiuV3Pz60WK6w7agEZgfLjuUQdPLPyxKSzfFJ/tOEjTmmLa6651oK/hIEjhnlh3jyUn5xnOvGck0zGBC10mBqYE5kzWI0qpOtuHQHyAhNHDD8n6JWNAwEcB3GO6qgxnLhHySw0ZeW+iYHfLYS3cBjTHy9Ewr9vTfBION6bqjj1WLdnDkjFN4mfz1WgpYCpPADvUqqWxbA6k/L5JyVqMUIWWhZaQlBULULq5lxXa/jgUt3Hj5HJWLDNBTl80t3fSqy3Ei2eEjPqJokIx3wjurXfn6lEsww6+nkgokH6Z/L5rBuzvimArTZnhyKcN391JAjc7wWGelBvXkrXOkZaV1Wunn9o4qSc8e+NOaF2N8fX6qgb8sc0RZ7zyUkQedfOfwjdrWB9MVX3fT0G5QLd/NSJCLRrTynH7IuYctOCY2exvFCTtRTDDv55USWLaje+y6LVsjPTAKbBT5x05JTPs5kQY4jDiOIpsritrFzTdOOWjgJqBmK4d16DmTXWMprTgibMOF0tBFKQe+s1NVGXHlOEgg1FcRNdk91iNQerqTUr0D7PGRjgYcB2IOWpSf5cf3CM/hOlTV25RjWxxOMV04Hygax3XTYeGippOAP8oOo1Pkr2PhQ2oqdcTkaRAH5T+7qNZ6k1GqsFqQZjnwIrJ5YJhr9fqnLNaY8TNAOqLG8Oi0yUN+WHL0xTDY+qIbus7oEws5OvfcqDR5ek90Q3vOufDoiBh044icN4qjW05QVoHshQbzKZwVBZwByCo2yW4w5oKy7fchZKczlmILLm0g0UPD7qbTvqPqisudajfWPKUhessqeNAPkksXzjXfBFZCWs6xRJZCfRZZaAmhjeCzWA74LLLKCyrjuiZra9/kssoxJzviPAfRPegjeYWWUjZb1hZwieAossmA7hBEbmqZ9mI3xWWSixXejkjTOPDzBCKykLaxOvqQiAsshA8RhlCSfi3qVlkiC52O8TCdtcVllr8Sgz4V/2qhHwnkf9pWWVFXYBVOQssukYFZZZaT/2Q=="/>
          <p:cNvSpPr>
            <a:spLocks noChangeAspect="1" noChangeArrowheads="1"/>
          </p:cNvSpPr>
          <p:nvPr/>
        </p:nvSpPr>
        <p:spPr bwMode="auto">
          <a:xfrm>
            <a:off x="63500" y="-9017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/9j/4AAQSkZJRgABAQAAAQABAAD/2wCEAAkGBhQSERQUExQWFBUVGBcYFxcVGBgXFRgVGhgVFRgYGBUXGyYeHBkjGRcYHy8gIycpLCwsFx4xNTAqNSYrLCkBCQoKDgwOFw8PFCkcHBwpKSkpKSkpKSwpKSkpKSkpKSkpKSkpKSwsKSkpKSkpLCksKSkpLCkpKSksKS0pLCkpKf/AABEIAMQBAQMBIgACEQEDEQH/xAAbAAADAQEBAQEAAAAAAAAAAAABAgMABAUGB//EAD0QAAEDAQYEAwcCBAUFAQAAAAEAAhEhAxIxQVHwYXGBkQShsQUTIsHR4fEyUgZCYnIUFaKywiNDgpLSM//EABgBAQEBAQEAAAAAAAAAAAAAAAEAAgME/8QAGhEBAQEBAQEBAAAAAAAAAAAAAAERAjESQf/aAAwDAQACEQMRAD8A/aC5KXqTrRJeXVyWvpbykXIXkJRz0pekJSlyipfQL1K8tfQlL6ZtooXkQVJe+tfUCVLxXjblAAXkSJ/SG4XnRjwGalHTZgnDfVK/2jZCl+8f6AXeYovDtfEPf+t5cP24DsMEGW0CAIHOnEUGixenScPb/wAxZk13p6hKfagH8o7n1wXji3cK4c/vggbbDAxOcxhEbzWfo/D1/wDNxmz/AFfZMz2tZnElvMSPKvkvFByinMcNOtULxoZPNpg8gQmdL4fRe8BEghwOYMjutfXgWHiix0gwTiSKGmFoP5hjWhGK9xrC4SAeI0zxzHFal1z6mGvoX1MyheWmVb615RvLF6itfRDlC8jeSlxaIi0UL6IcoOkWiItFzXkQ5aTpvre8XPeWD1J0e8WXLfWSlSUhSkoByyhJQvLFJeQj3kpQlAFSElBAtWlSNKISSpeP9o2Xh7P3ls662YAFXOOjRqrE67Ns7z0Xm+Mbm5zAJlxvNq7PPBuEUiF8b7c/j99u4WFmD4azdN55vF5AiQSKgHQDqvN8T4Szp7u2Ns4ESLjmw3AzLiYqs9N8evq3+12Odds5c6pLyBdAEZOrVJbWovAOcS8ibv8ATxyB+S8q1/iYMaLOxs2Oc0UNSBQEy2fiMyZOQVvYlq20swTJe4m8TJdEzxpMlcLr0yx2XQTEwYm7NbsxPdEWQ1xiRnBJAJGhII6Lktfa1j/iLNrXUc02ZcREul0RX9MuFeBQ9qeNs7G0s3TN4XLUR8TRJIBBzDTMf0wrKdjtuUy+dDBMYxK3vAIN65JAF6gJMkDyK5/HACy9/ZOBdZOLAZiR8RIumsZg5gkI+C8bYeJY+9DBBuy4fqDSQeDr0jMEGM1YrY67XxtqwtLbMPuk+8EG9FC1zSKgAgkkTxoqsdY+JZ7zw/iDZWzLO7cLrp+EudSvOokUC+e9m/xW6wJL5dcaWA4gtJkAgmDBJrjAAU/Y/sdniW2jm2wZb1LLMCL1MjIGtBK6czPXDuy+PQ9l/wAV+0HOcxrB4gsMn4ASW/8AjB0X03sj26zxIcLpsrZn67J8yBqJgkeYlfAWHhvFeAtm2jqGLwrIe2Yc0nPGoxC+98Rdtvc+JZ+tt17HZusz+uyccxdLhzHFa1zx3krIOzQLwtAQ5EOSgrSkHDkb6nKIKkreRDlKUwclKhyBckvIylDKyW8slGL0t8JryQtWUN9Yqd1CEI0oFy15IXKSl9C+p+8CJIUlWOkwvnfFA21q+3LQ+473XhbN36LwMG1cMIkOdybyXvNNRC5ZiAIAyApuiqY8YfwlYkA2xda2k3nPJIkkyRdH8s9eS5vGeyX2Vo53hos22l2yoatvGHY11M6ZyvoC9Rt7S5ZvdFWNc8ZfE1rnAyOPzWMbj5z2t7VZ4Zo8N4VovD/9X50MkE4njlkBiqN9qeGsgXBjoeCS0EjKs6NqcMil9i+CFjZtcRNo8BznEB36ocBXKCOa6hdAj3bCP2luuME17aLnXfmPH8L7Nsrfw1o9ouWtmXOFaFo+K6Z1ExFcjKT2cPD+KtS20vF1o0FpkB3vfhnHlScear7Msgw+LYQXMDoAzJrcFKzN1T9oexRZeHY9lLSwALiMHSRJGchxHAhQxxeJebG29y//AKtlZl0XTF4SGuAJwwAqur294Cxe1r/Ch4Ba58AyIbi0zgQASaxgvUHg2m1a73bS02RLhEi9aOBArhQE0wpqk9l2Xube0sQS6ztGe8aJmAfgcDlqK/tBVKvlxC0tW2FnY2waLG1LXWdqWtdEi9V4BoZqDUQurwv8FhtpbWdm9zbWzDLSxcTAe10wD+1wcInCe69DwHsZtw2b3FwtLNjCCfha4NF1w1IdhhmM16Hs5xNnZPd+v3Fmx3Jpce9VqOdN7Pth4zw7PeiHttItAR/3GkNtJ0vMJkangl/hoEeDsJ/aexe+PIprOyuutnCnvnh0ZybMMeZ1Jkz1V2QAA0AAANAGAAlrR5LTDts305U6Zb4LX1z2VpXn+R9OqreWozVJWvKUo3kpS8jKleRvJSqIUw5MHJCgKyS8sSlGhZJeQUDEJb5TEpSVkt7xD3q0pSpHFojIUYQKkqWJS1JeKDreBJ/JxQi274EZnHgPuoiRrPCiItpz4zFde6WlZGPKAitQt7otQgg/pcC13JwLSiR9svPFLd3OX0WWnD4uzLGswIDQ04xQCozihUDaAVuhxAo3MnITgBOJyEr0rSykEEmOBMDyOU8Fwiyg4c6ev1WLHbmuLwHh7jamXlxe8/1uxiuAwT+0bK/ZPY2ptIYMTEuBdyhoJXQGz+aZ6ncog+W4wQdL7sYQaUFIoKDPGPRBjAXh+MMuZDF5ecIEUGpxT04HcREKzLOTn5fWArBap4eg68iaZcJVw7GmHLSczuqUMiPsmu/imq6SOVrAznrwE4Upuiec99lIaGd8O3ZODvmlk/lXfyKu20kT357r1XPe5ZeSNnaQa4HE+h3lySK6JWQlYpZOtKWEUo0pgUiIKUpeQlKCiSlDeWSrKByUpKzkhQWJQvJSgShKX0L6SVpQjhw5KFrayfSaU48Tn0Cnb2s0GGZ1Om80jeG+nVFMit3XGuH3zSOYOHD8hKbSNzgjez3qhprv39ceaAd1hYu0meFKppwz6/XlioheM0p0x1EqNqwTMcvzyBx1VZpw41r1QNmM56mR3oN5rJlchHGTxiZwOC0ak0XS+y0MiuIjPM7yU4OzTnjj9FnG9IWHl3PrTTsqMB7aiaYxkViwa9jXDWp6J28POneqcGiOOPaifrvklv4ZYbnXunL/AMrbFJeKa9vCqMb+yxG/uoMCPPEU2Vro2Oe+aBGJ6TSN/RMJSlLJ2Uz+06jToqSuXvw+XmrstZ55+k8ks2HlEFC8iEwHDk0pIRSjrQlQLkg3VZJKyUxegXouCmWrJNeSkoFqUgoRwo29pAjM48kbS0uiT04lcrXVkmvlgimQ4GPD1osD0Qvbpv8ACJfvFBKfp20jstPNFu8UJ3sdVFi7Xz7CU0715JIjhyG+KMaYb1Qj9Dsajmq2Rrlnn8pUB9uA3Cqw4b6YKR7Syjbp+i5y3UZbxV7R9KRG+i53jfZGNGOG/pKAPbetUOw4cI4mq35qAfNIOCdOeVOh5rR0+uqXoUxO5SAcOkdN1hGYOe8UL2z88kG+akYk+eXpvii128eiVLdr+MFJYEcj5rGQab3VTnfFMIPDtspDpY6RPlvJFcrXEGR148F0sfIkddQdCmCw6N5CVnBaBryMpWopAXuKyWOaKQJclDk5SFYaAlaegRIAEnDClSToBmVxW3iGz8TmD+m8CRziso8MhnvvGcssBTnqUvks2D+kg8jMdjQfVa9GnT6wskzm0y4b0UnNkbhHj+EA7y15SRzUQJ9edUJ36YJjvDrnK28ZQQvb++I9UwOoGGf/ANYrCzyjnTKnVMG6aR04KAh3HjQ9+iE8JRDTl91o33Uha7cDDJIWb78E44+u+CLzTDDTfJRLXXtI8wECPnuEJwpPAxvJEOyGPDzUmczdNUN7HNMB8s0YH5wjD6JCcok/ntlvBG7usYoTuKb+qkAK0+exCHSfXt0WJ3vdVIwd57w6pg7eZy+STfn6I735YqRzFfr0Ws5FQeHA8CNPRYOAqaAZ/LieSi7xYGDZmnxmJ6CSO6dWPQs3zhjmMfyOKaV5jfG/0Gk1Y4UOODgPVd/hvFtfQGoyw8sj5aFMrNmKkohZCFtkJRQqsoGKV7g1pc7AY8dBzKJK4Patr8TWVhsOd/ccOwWa1Jtc1tautDLqDANGQxg15U9VOgoKcAIhVERv1We6hH5lc/XaIE5/meByXTZW80NTGOvAjVcjtUWP0+nZZNjtdn8+uSx5ZoC0kT3iMeccj1RcOm47rTBY5b36otncbhYDf07wia1MADM0A5k7oFIwG/stOnp85UHeNH8okaulo6NGU6kJWeNdozsQf9yNOV17wnzC1/eGOalZ+LBgH4TzkE/3ZdQOap35fnnmkNJrifSZNNfws4Y4eo3KXoOq13TLrwxUWPT03VMRy85z0SDyRDozH4UDDfojKQO6+nTunG89FAC7UJSee+QR3h8ks75ZJTXt+aIwjH080K7+6JAhSE8NzgEwbJG+vzUya138gtauhp4wO+Nf7QpI+ItZNJjBukZnmfSFDPfRM/f1qgz56ZzwQ6SKtBIbxE4a4aiiL7OeByI+qNiaRpXLA4iuhTEb5jLpVQdngPFl4Id+sf6m6895LpXlm0uEPFLteYz44DyXrvFaYGo5Gq6cuXUxOSsmlBaZNFV5HiJNo/8AudzpRewvJ8Y2La1H9QPQgEFY68b59SLvLTcSltDSMeUcDSUc97yCS0dvKvRYdZEXDrURw80UpE7G4TsYe+iw06fDmh5jDKnFUcOQSWJNfn+eKqRj5cluOdBsVmKa4CMSYyGK47a2LiNB+kf8jxPlgq+LtKAHPTNra4aTGWS5m+dAKZota5jOFdTwx+3VF1nQ0jPGscIoqBsYVHc75oHc/MQstaU9510zXT4W0kQcsCayKUJ4TjpyXKaUyxAx4EdEWWgBBwivPI8cJV4LHe7ea3KMNR2RJM9hWq1VtzK7fnVFgp+Ov6eKBO8saJrs6bznupDX7CnBaJHy/JRaJxiMTgAAMydAFG08QTh8LdRIe7l+0efLBKxZ1icSIzF6nqh7oxMH1z1Xnho/aJ4gOOf7p80WETIpxabp1yjz1Rp+XbHVYHLcKVn4mP1VH7ogj+4DL+oRxGaq6lNOuUp0Y0caZcThkMEviMB/d8nD6ppzRLZadYB6g68pUnC4bP0PJI2M8PzvJVcOM8tFPvnzx7LLpF7I15078eyoKnHf4XPE/VdLTe51kfPlCWawGX5jAyu72e8mxZOIlvavzXEH1oecR1550XZ7MH/SHFziOzfmt8+sdeLzxWTQgujkMLz/AGpZxaB0YtHzb/x816BKh46zvNbwdH/sPqB3XOunPry3mOmhHpGsKdo6c5n1+mCpatiZxpIr+eqmZ4brouVdoW7wr9cNU7GDfZazZO/wr2TBjllTz0ga5mFKnsmQPXnz7dkxGOe8URuo4aLEcvmfutMOPxmI/tGurus4dlDTKD5VBqunxdn+kgkSCNc5FM8T2XOdOnTms10nihG8Pr3QNIrHXdShZuype7AjVF7ox+k03XBQxN5rScPmYQvUP30WxrqcogDIKjLOSG4TTocfKVlp2Fwzxp37UCft3RLzXzncFYDT0+S25A47rXcpmYGnz7rOHP7LN3QDzlLKfinYN/8AJwMRibo7gnoFxPdqeetJqr+Jq53MjGnwgNE/+pC5X8/LKscUV15gsEnAxzHczywKLmEZA8MTHCVRgpgciTw5xlUDqj2EccKoWps1H56dl0+FfliMjjSktHKe06KDhBxitY7SeKzXXa0MVg4cR2kJFdhH53xTNmQfvHVYiCR6ZduSBWmErayg8Cex/b3w6qD2V3h3XeMYjHI51zzzSHws/pIPA0I5OzFM+6sMriHbPrpXdU1CMsJgkRh6K/8Ag3ftPRzOebk7PBH+YgcB8Tq+Q80ZWrUmxXSJMUAFfM1EcV61iy6xgzugn+53xH1XM2yBLWD9JMmskgVJJzw812PdJJ1XTmOXV0srIwstsmKl4lsseJik9iD6SqlKWzTWneiwXEWA0InGMiJk0IM40Sf4Vozf5Zc2qnksDQfXkfoubepiwaMif7oP+kQO84IF01xn0qqWmB12On2SEffHynBSYN8vsseY7R3KA6I3uPnlwlRC0srwu9Qcga55CKdVwvZwNDGdNQeK9AEb9fU9UtrZB2rTGOsfuAy4yDCjLjzSNxPr6JZzgHhHaQut3hTNBNf5SCDWc4Plmh/hHftIP9Rb9VjG/pzipyGOs911+GsrovHE/pHCKnWvy4pm+FAq4g4wJ+H5T5BVLueVQZ1x+6ZGbS3fx6/lO0QIHqfVCnL64KjHcRuVpkrgEtme/KmdVS2NPsksTXXXy4JDm8Q0Bz8f1Oy1cSI5yFzRvuKUwXb4xlbw/mgHWRAGP9MdiuV3Pz60WK6w7agEZgfLjuUQdPLPyxKSzfFJ/tOEjTmmLa6651oK/hIEjhnlh3jyUn5xnOvGck0zGBC10mBqYE5kzWI0qpOtuHQHyAhNHDD8n6JWNAwEcB3GO6qgxnLhHySw0ZeW+iYHfLYS3cBjTHy9Ewr9vTfBION6bqjj1WLdnDkjFN4mfz1WgpYCpPADvUqqWxbA6k/L5JyVqMUIWWhZaQlBULULq5lxXa/jgUt3Hj5HJWLDNBTl80t3fSqy3Ei2eEjPqJokIx3wjurXfn6lEsww6+nkgokH6Z/L5rBuzvimArTZnhyKcN391JAjc7wWGelBvXkrXOkZaV1Wunn9o4qSc8e+NOaF2N8fX6qgb8sc0RZ7zyUkQedfOfwjdrWB9MVX3fT0G5QLd/NSJCLRrTynH7IuYctOCY2exvFCTtRTDDv55USWLaje+y6LVsjPTAKbBT5x05JTPs5kQY4jDiOIpsritrFzTdOOWjgJqBmK4d16DmTXWMprTgibMOF0tBFKQe+s1NVGXHlOEgg1FcRNdk91iNQerqTUr0D7PGRjgYcB2IOWpSf5cf3CM/hOlTV25RjWxxOMV04Hygax3XTYeGippOAP8oOo1Pkr2PhQ2oqdcTkaRAH5T+7qNZ6k1GqsFqQZjnwIrJ5YJhr9fqnLNaY8TNAOqLG8Oi0yUN+WHL0xTDY+qIbus7oEws5OvfcqDR5ek90Q3vOufDoiBh044icN4qjW05QVoHshQbzKZwVBZwByCo2yW4w5oKy7fchZKczlmILLm0g0UPD7qbTvqPqisudajfWPKUhessqeNAPkksXzjXfBFZCWs6xRJZCfRZZaAmhjeCzWA74LLLKCyrjuiZra9/kssoxJzviPAfRPegjeYWWUjZb1hZwieAossmA7hBEbmqZ9mI3xWWSixXejkjTOPDzBCKykLaxOvqQiAsshA8RhlCSfi3qVlkiC52O8TCdtcVllr8Sgz4V/2qhHwnkf9pWWVFXYBVOQssukYFZZZaT/2Q=="/>
          <p:cNvSpPr>
            <a:spLocks noChangeAspect="1" noChangeArrowheads="1"/>
          </p:cNvSpPr>
          <p:nvPr/>
        </p:nvSpPr>
        <p:spPr bwMode="auto">
          <a:xfrm>
            <a:off x="63500" y="-9017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t2.gstatic.com/images?q=tbn:ANd9GcRpLgKFCfiXWh9euNOOgE6VkzNJgl5pz5_WsI_Heide_V2WmS6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19200"/>
            <a:ext cx="1838325" cy="2486026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ANd9GcQguzhCB66NFaB-EI8ffNwBMeJDBiTsNH5qp1D4vltHIrnzwPX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8226" y="3581400"/>
            <a:ext cx="3298549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 t="1231" r="925" b="1025"/>
          <a:stretch>
            <a:fillRect/>
          </a:stretch>
        </p:blipFill>
        <p:spPr bwMode="auto">
          <a:xfrm>
            <a:off x="381000" y="381000"/>
            <a:ext cx="8229600" cy="6096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aenia saginata life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461475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7416800" cy="5540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7488238" cy="5557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 l="1971" t="2303" r="2130" b="4677"/>
          <a:stretch>
            <a:fillRect/>
          </a:stretch>
        </p:blipFill>
        <p:spPr bwMode="auto">
          <a:xfrm>
            <a:off x="539750" y="549275"/>
            <a:ext cx="8135938" cy="58340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 b="16438"/>
          <a:stretch>
            <a:fillRect/>
          </a:stretch>
        </p:blipFill>
        <p:spPr bwMode="auto">
          <a:xfrm>
            <a:off x="827088" y="1268413"/>
            <a:ext cx="7299325" cy="4392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 l="6644" t="4124" r="8488" b="2881"/>
          <a:stretch>
            <a:fillRect/>
          </a:stretch>
        </p:blipFill>
        <p:spPr bwMode="auto">
          <a:xfrm>
            <a:off x="971550" y="836613"/>
            <a:ext cx="7129463" cy="5505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 l="7715" t="5556" r="62871" b="5621"/>
          <a:stretch>
            <a:fillRect/>
          </a:stretch>
        </p:blipFill>
        <p:spPr bwMode="auto">
          <a:xfrm>
            <a:off x="1257300" y="982663"/>
            <a:ext cx="2305050" cy="49672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 l="38071" t="5229" r="38071" b="12418"/>
          <a:stretch>
            <a:fillRect/>
          </a:stretch>
        </p:blipFill>
        <p:spPr bwMode="auto">
          <a:xfrm>
            <a:off x="3889375" y="979488"/>
            <a:ext cx="2049463" cy="497046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 l="62871" t="5556" r="7761" b="4248"/>
          <a:stretch>
            <a:fillRect/>
          </a:stretch>
        </p:blipFill>
        <p:spPr bwMode="auto">
          <a:xfrm>
            <a:off x="6229350" y="982663"/>
            <a:ext cx="2301875" cy="49688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 l="2077" t="3755" r="2077" b="2383"/>
          <a:stretch>
            <a:fillRect/>
          </a:stretch>
        </p:blipFill>
        <p:spPr bwMode="auto">
          <a:xfrm>
            <a:off x="1044575" y="965200"/>
            <a:ext cx="7197725" cy="52006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74675"/>
            <a:ext cx="7848600" cy="5873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35</Words>
  <Application>Microsoft Office PowerPoint</Application>
  <PresentationFormat>عرض على الشاشة (3:4)‏</PresentationFormat>
  <Paragraphs>25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ab</cp:lastModifiedBy>
  <cp:revision>15</cp:revision>
  <dcterms:created xsi:type="dcterms:W3CDTF">2006-08-16T00:00:00Z</dcterms:created>
  <dcterms:modified xsi:type="dcterms:W3CDTF">2016-07-17T22:50:07Z</dcterms:modified>
</cp:coreProperties>
</file>