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6" r:id="rId4"/>
    <p:sldId id="267" r:id="rId5"/>
    <p:sldId id="265" r:id="rId6"/>
    <p:sldId id="268" r:id="rId7"/>
    <p:sldId id="269" r:id="rId8"/>
    <p:sldId id="263" r:id="rId9"/>
    <p:sldId id="270" r:id="rId10"/>
    <p:sldId id="271" r:id="rId11"/>
    <p:sldId id="272" r:id="rId1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09DD4D-C097-4D18-9EB8-DC92F7C48E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52B1C4E-8549-4C5C-A3A1-9AE79664EA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9688BE-14C6-4F10-8180-B229EDFAB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D2AA-F08C-4FC0-94E5-FFE77CBC2598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3698D3-1742-493F-903E-9F75FE7D0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82EAFE-C942-4524-94ED-B26755A4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E0947-867F-4972-85B8-B9E8A5EA53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0251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F130D0-EB94-4D00-9515-CA4AD88E1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FE897F5-1AFB-4ED8-80DE-95BB783AE2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95FB928-79E8-4307-AB3D-4ED1F50B3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D2AA-F08C-4FC0-94E5-FFE77CBC2598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4DC49E-3172-4BC3-9BF8-2CA8288B7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02F5D9-2570-44EA-9E56-D4D67B74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E0947-867F-4972-85B8-B9E8A5EA53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067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2343108-6AA4-4BC1-8883-052FC9B1D0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DCAD2-6C7D-4B7B-99AB-0F28E9F6F3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1F085E7-60B5-400F-A838-96367F8E7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D2AA-F08C-4FC0-94E5-FFE77CBC2598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9CD565-E29F-49B3-B12E-DCC4F0D2B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C790FF-6834-4DD4-A6F3-19B4AD50E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E0947-867F-4972-85B8-B9E8A5EA53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7351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4D3DA1-8EE1-4BA7-86D3-F90275AF6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2D70C28-0B0A-4982-ADAC-DF5CD6CE7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19F941-1C39-4C0D-A031-10CD891BB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D2AA-F08C-4FC0-94E5-FFE77CBC2598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2EDF224-9037-4B35-BD5F-38F698803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CD3DF35-DB83-4237-9BD8-96D0345C9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E0947-867F-4972-85B8-B9E8A5EA53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363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9F3DF4-5A4C-4CEF-90D9-18D45E0AA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72686E4-290B-40EA-8701-0D4D4B995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B624A2-C49F-4C6C-8F78-76CA5533C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D2AA-F08C-4FC0-94E5-FFE77CBC2598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57B744B-7932-49C1-86BD-BB3B9CA1C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1904A89-433A-4C3C-91D3-C14AB5E2F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E0947-867F-4972-85B8-B9E8A5EA53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4076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DC0023-D68A-4B85-9426-461D5C925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C5AC6EF-EE32-40F4-8775-BA56CAF1AC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A92A899-AAE5-42B9-BD1A-2BA352834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4430EC1-61A8-4C52-BD1A-83F26627A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D2AA-F08C-4FC0-94E5-FFE77CBC2598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B4DF80-E169-4428-859A-3A3284F40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75B0215-DA64-4276-A7B1-A71CDD8B7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E0947-867F-4972-85B8-B9E8A5EA53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23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59E84-CE92-4673-8F75-74BFA8C3D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6824060-E43D-4D57-B5E0-9568C28FC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362E8B8-2A4F-43E1-8884-5F7408187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0581D11-58BF-40DA-95B7-7CED25E6C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72216D6-BAC8-4D6B-AFF5-6EAF2C630A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CE70DE2-F6DE-44A2-ACF2-22E6A46B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D2AA-F08C-4FC0-94E5-FFE77CBC2598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6A656DD-C662-4386-812E-C5B409DC5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0BC9A7C-1836-4D7F-BD70-1E66017E7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E0947-867F-4972-85B8-B9E8A5EA53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6384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9D746-A5BB-4BFA-BE58-629DD1E27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8B37969-716E-4A79-842C-258146959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D2AA-F08C-4FC0-94E5-FFE77CBC2598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F7760FE-3219-4E46-8A64-BA3D91D45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7A65FF4-B6A9-429D-B27F-2BB4DBA58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E0947-867F-4972-85B8-B9E8A5EA53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242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200E878-B65D-439D-B8B9-95896D5AD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D2AA-F08C-4FC0-94E5-FFE77CBC2598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B2EF958-12E2-4490-8F3A-51B20941A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F8D86CF-EC6E-4D3C-B954-6012B6E68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E0947-867F-4972-85B8-B9E8A5EA53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347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CAAA05-2A2D-4D9D-9E51-25E749A33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46DF38-0413-435F-B413-04063AF70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06D7AA5-3957-4F6D-87F6-1F38EA811F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D4AF7F9-4AA4-4BA6-82DB-EA0E71E9D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D2AA-F08C-4FC0-94E5-FFE77CBC2598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9D55182-2B8F-4DC3-9DFE-8D68813B7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4CEE31-09DA-4735-88E2-8AEF3C320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E0947-867F-4972-85B8-B9E8A5EA53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5267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DF4685-38C4-4130-8FBC-8C1A55E4B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990B465-978D-48C1-8D64-2240DF0DF3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2E426A2-4D3B-4D57-AE08-4CCFCA310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1BFED61-484E-4401-A54C-3F9B0AD1F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9D2AA-F08C-4FC0-94E5-FFE77CBC2598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E4923D-4CBA-4E26-80EE-DEDB579F7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837DB39-401C-4E52-89FA-8BF9A72F8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E0947-867F-4972-85B8-B9E8A5EA53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2269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0EAD97D-C5A5-455B-AD56-F9A1345BD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08D7876-A607-4798-96BE-9AB2FCF0A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59A926-0425-4E52-BFE1-F7722BC372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9D2AA-F08C-4FC0-94E5-FFE77CBC2598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6423E0-61A9-450B-9057-303BAC8722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8874807-AB34-4B2B-A6A4-304B5E31B8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E0947-867F-4972-85B8-B9E8A5EA53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57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8 - 7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تقدير الحجم وقياسه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EE57748-FAC4-4FC3-BC41-E90DBF3106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2862" y="804863"/>
            <a:ext cx="7086600" cy="4762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6BB62B8-77C2-4A93-A877-3DB3555AE7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8181" y="3121819"/>
            <a:ext cx="6210300" cy="200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376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B6626D0-75F4-4637-9CC6-3FE25DD1B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7031" y="3836193"/>
            <a:ext cx="4238625" cy="6000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9FC2655A-9824-43C4-ABA7-73F1A1938B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1906" y="764381"/>
            <a:ext cx="7143750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10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429625" y="1850231"/>
            <a:ext cx="2406862" cy="287893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أقدر حجم مجسم معين وأقيسه</a:t>
            </a:r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الحجم</a:t>
            </a:r>
          </a:p>
          <a:p>
            <a:pPr algn="ctr"/>
            <a:r>
              <a:rPr lang="ar-SA" dirty="0"/>
              <a:t>الوحدة المكعبة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93F0C34-71A5-4EE2-BC65-4AE43DBE13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7050" y="1331118"/>
            <a:ext cx="5114925" cy="24098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721E0EA-9846-453D-8E3C-41B919FA5F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050" y="3867149"/>
            <a:ext cx="5143500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D2ADEDBB-8E05-4DC6-9735-BFD12BFF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5725" y="859631"/>
            <a:ext cx="5172075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020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8C522E3-6388-41B8-8830-6B4AD84821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862" y="1328739"/>
            <a:ext cx="5679282" cy="3228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710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CB02CC7-C8A6-42C1-B2E2-072E50460B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4981" y="897730"/>
            <a:ext cx="3971925" cy="4476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676496C-12BF-423F-8CA1-DFD8B5A618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3262" y="1628775"/>
            <a:ext cx="7391400" cy="1800225"/>
          </a:xfrm>
          <a:prstGeom prst="rect">
            <a:avLst/>
          </a:prstGeom>
        </p:spPr>
      </p:pic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19288ED8-174C-4726-B459-18A986702DFC}"/>
              </a:ext>
            </a:extLst>
          </p:cNvPr>
          <p:cNvCxnSpPr/>
          <p:nvPr/>
        </p:nvCxnSpPr>
        <p:spPr>
          <a:xfrm>
            <a:off x="8079581" y="1771650"/>
            <a:ext cx="0" cy="3757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43F693B8-DEC4-464E-84F9-CE381FCF7C09}"/>
              </a:ext>
            </a:extLst>
          </p:cNvPr>
          <p:cNvCxnSpPr/>
          <p:nvPr/>
        </p:nvCxnSpPr>
        <p:spPr>
          <a:xfrm>
            <a:off x="5564981" y="1771650"/>
            <a:ext cx="0" cy="3757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9311CE-BD81-4FC3-9702-E5DD538A6E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5674" y="802481"/>
            <a:ext cx="3495675" cy="4667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CECE97D-5432-41BD-98BD-B5562D308A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124" y="1400175"/>
            <a:ext cx="6943725" cy="2028825"/>
          </a:xfrm>
          <a:prstGeom prst="rect">
            <a:avLst/>
          </a:prstGeom>
        </p:spPr>
      </p:pic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A2576911-5816-4623-AA7E-8869F32075F7}"/>
              </a:ext>
            </a:extLst>
          </p:cNvPr>
          <p:cNvCxnSpPr/>
          <p:nvPr/>
        </p:nvCxnSpPr>
        <p:spPr>
          <a:xfrm>
            <a:off x="8079581" y="1771650"/>
            <a:ext cx="0" cy="3757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7FF16D7D-0D39-4ADE-9D68-644E3CCFC0F2}"/>
              </a:ext>
            </a:extLst>
          </p:cNvPr>
          <p:cNvCxnSpPr/>
          <p:nvPr/>
        </p:nvCxnSpPr>
        <p:spPr>
          <a:xfrm>
            <a:off x="5564981" y="1771650"/>
            <a:ext cx="0" cy="3757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393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A1345762-236C-4562-865B-1EF8C7AC3E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3169" y="3579018"/>
            <a:ext cx="4686300" cy="8286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0E184CD-1E90-434A-8DDB-312E8B4868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2325" y="919162"/>
            <a:ext cx="7410450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511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93B12E28-1D84-412A-B18B-32852BC6BD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6345" y="883504"/>
            <a:ext cx="3971925" cy="44767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EA0D5B8-02A4-4A89-88A7-7B39E6EF4E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4720" y="1607344"/>
            <a:ext cx="7319962" cy="1428750"/>
          </a:xfrm>
          <a:prstGeom prst="rect">
            <a:avLst/>
          </a:prstGeom>
        </p:spPr>
      </p:pic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22671482-DF76-4324-B720-9790B45F4F56}"/>
              </a:ext>
            </a:extLst>
          </p:cNvPr>
          <p:cNvCxnSpPr/>
          <p:nvPr/>
        </p:nvCxnSpPr>
        <p:spPr>
          <a:xfrm>
            <a:off x="8458200" y="1843087"/>
            <a:ext cx="0" cy="3757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FF19ABAC-4656-4D82-8E49-CC4832C2EE2D}"/>
              </a:ext>
            </a:extLst>
          </p:cNvPr>
          <p:cNvCxnSpPr/>
          <p:nvPr/>
        </p:nvCxnSpPr>
        <p:spPr>
          <a:xfrm>
            <a:off x="6096000" y="1843087"/>
            <a:ext cx="0" cy="3757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E5429C06-CB0D-4AA4-A6F5-8C4F6F421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5674" y="802481"/>
            <a:ext cx="3495675" cy="46672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AC668DB-F0F7-4726-AADA-52906BBC6E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4" y="1526382"/>
            <a:ext cx="6686545" cy="1562100"/>
          </a:xfrm>
          <a:prstGeom prst="rect">
            <a:avLst/>
          </a:prstGeom>
        </p:spPr>
      </p:pic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2813862C-5CA8-4158-A245-4CF52A98BDFA}"/>
              </a:ext>
            </a:extLst>
          </p:cNvPr>
          <p:cNvCxnSpPr/>
          <p:nvPr/>
        </p:nvCxnSpPr>
        <p:spPr>
          <a:xfrm>
            <a:off x="8458200" y="1843087"/>
            <a:ext cx="0" cy="3757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2A15D31D-7CDE-4D4B-92EA-C67EF5A729BA}"/>
              </a:ext>
            </a:extLst>
          </p:cNvPr>
          <p:cNvCxnSpPr/>
          <p:nvPr/>
        </p:nvCxnSpPr>
        <p:spPr>
          <a:xfrm>
            <a:off x="6096000" y="1843087"/>
            <a:ext cx="0" cy="37576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15960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</Words>
  <Application>Microsoft Office PowerPoint</Application>
  <PresentationFormat>شاشة عريضة</PresentationFormat>
  <Paragraphs>11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6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2022-03-22T06:49:57Z</dcterms:created>
  <dcterms:modified xsi:type="dcterms:W3CDTF">2022-03-22T07:10:51Z</dcterms:modified>
</cp:coreProperties>
</file>