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283A6C-1E26-42FA-AC94-B2BCB1FEB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08267DA-73A0-4CF6-B029-282BFE2E8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AB5D45-05BF-4842-81E6-3FC7F992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606A5F-7DDC-42BF-B3AF-B27DAB92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02740E-FF32-4B23-91FD-33341F31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76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EAB9F9-B741-49F0-8553-561E8E32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315C0B-88C4-40DA-A78E-1E6C9DE53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39A9DD-9E37-4004-AE3D-8EECAC80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F7671-F97B-4B16-9EBB-109FF9D2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D728CF-C7E7-4231-B9D0-C74AF280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560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08DEA5F-F110-410D-BB44-0B6AEEE6F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9AED45-A489-4F8F-B16E-A952C7068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256856-F58F-491B-A29F-E56FDCE2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5DF8C0-2E5F-48E7-987C-D8B8C599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F56D63-E9EA-4177-ADCD-70B38BD8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14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D212F-BF64-430C-AB10-7B6C493A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E1D23D-C22F-4C7B-BDCC-1B3F013C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CDA89E-F905-40EA-90BE-7DCBBA62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8D15E3-88FB-4EB5-8289-FA12A617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151468-6108-403C-8256-DA4C2B30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38A1FF-F30A-482C-A575-C2596821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2E04D1-353B-4253-8A3A-4BE9994F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DF3280-3D2E-4F07-A683-2E7BD84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6F7CE-7EC5-49E2-8927-66B2171E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7FEE7C-3872-4760-B648-F73AC920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84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0B6E16-CD54-470A-A30E-D744A987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605BC1-35AA-4F94-A56E-C1A582D13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35DD0B-B400-4762-8CB6-65260018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A733D3-D010-4A3F-9A43-45DE16C6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0DFB7D-EB6B-4E4D-AD6C-D25BFF26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58C10E-DD5F-4ADE-897B-5BAA83A1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8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4BE9EE-B105-46F4-A312-597604DF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43D0A5-8AEA-40E6-85EC-BA7359CC8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F5DAD5-47CD-4318-836C-A9BE3EC77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A3DEB2-D060-40A9-90F6-FF6A512AC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3EFCC9-7515-461E-8486-3DFD47FFF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7399A44-1CBE-4709-821A-A03FD831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20CA67A-7CF0-4761-8113-A060AC82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19329E-44A9-4440-8B8E-A3286056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1CCBF3-A3E6-4107-AC3E-44A5CC2D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C58C191-B2AB-40BE-BB1E-1810F405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340A531-E3E9-4560-86B5-49663379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F521D70-6018-4183-A1DC-D094EE76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19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3E933F-58D9-4436-9B92-CC0B3F8B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02322F5-30C7-4EE2-9A8C-D196423C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184790-9BDA-4DC3-ACBF-32B48249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0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A0DDA2-452A-4DA4-BD49-C27DBE56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5273EC-2467-4590-B6FA-0A24B035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2B28B13-E022-435C-9583-211AB6CF9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E0B3925-C47B-4C99-9FC3-2AEEBF87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8A511E-9E8D-4B38-BEE8-537BCBBB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975259-3D64-4573-B88E-04A2EC3B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91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D37FA-3675-4B04-932F-11D59C37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56FA80E-A31F-473C-B5D1-3D2B64674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94F2AA-F634-4D70-8BB3-F5857F77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AF3C85-4F17-4D37-87DF-10EF580C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E2FD52-D5A3-4C58-8601-38549E80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8CB660-28C5-4C15-A103-9A0E759D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992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3D9A5E1-F4DD-4414-8610-B8378688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9ABF026-73E8-4A7D-9E64-42FDD4676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664A80-8852-4180-8E7D-4089702D6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0424-6141-4A82-87B0-4BF40A617CB8}" type="datetimeFigureOut">
              <a:rPr lang="ar-SA" smtClean="0"/>
              <a:t>17/03/43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48DE4D-ED9E-4172-883B-FC0944231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68C7C3-20B7-433E-8F7F-4DD015C8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F65F-4D40-4525-9B5D-1B417A855F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9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B602E3-1CBF-4301-A6E1-E1286FE38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6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FB4E50-0CDB-4555-A7BD-303F706D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4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55C406-0697-45E8-8522-E97F6C335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22395EF-8E5C-499E-A85C-9EDFA8D7F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ADB431-76A5-41A6-9E87-864B16709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E7D480-E24C-4299-AC57-46F373DFD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840A7E-5AFB-4999-8FA6-05E429F6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275396-3FAA-4E9A-B4EF-F8B9CCAF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932502-CF14-43BD-998D-D2D46C29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C803FA-BF4D-4442-AA15-CD298FA0E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209E07-63DE-4688-9179-1F75640E3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2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C5578C-2FD6-4883-B3CA-B8ABAAC92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77BA565-C875-4F17-A32A-1ADF19E21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3292CF4-D31B-4525-ABFD-FB4110C6E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8D36F2-C3A7-483A-A946-D9349F322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5B2FCC8-BBCF-4224-8E49-A2870AFB0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893EFE-5E8D-4D8A-A88E-2B092495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6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0E7745-567A-4CFD-8C14-6513F959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3C2C96F-3DC8-4573-8E75-4E5D93A5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494ED8-2905-4D39-A19A-598DA7AA4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B0E041-F228-41E6-AE9E-B88828CB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F90AE-1DCF-48D6-A7C4-81E46B6F1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030189-EDFD-46F5-8D69-7C8280D1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5B4105-3F23-4704-8832-8AB01E679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2251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2021-10-23T12:00:34Z</dcterms:created>
  <dcterms:modified xsi:type="dcterms:W3CDTF">2021-10-23T12:04:09Z</dcterms:modified>
</cp:coreProperties>
</file>