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2" r:id="rId5"/>
    <p:sldId id="258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DFDFD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F3B20-48D7-4D2D-824A-21AFC52B186C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AC257C7-8F7E-4761-AE53-D5C78E2F2338}">
      <dgm:prSet phldrT="[Text]"/>
      <dgm:spPr/>
      <dgm:t>
        <a:bodyPr/>
        <a:lstStyle/>
        <a:p>
          <a:r>
            <a:rPr lang="ar-BH" u="sng" dirty="0"/>
            <a:t>النقاط التعليمية </a:t>
          </a:r>
          <a:endParaRPr lang="en-US" u="sn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47454CB-AA36-428F-8297-ABB99A50A2A5}" type="parTrans" cxnId="{698829F6-58DA-4972-A0E0-42239BF4E326}">
      <dgm:prSet/>
      <dgm:spPr/>
      <dgm:t>
        <a:bodyPr/>
        <a:lstStyle/>
        <a:p>
          <a:endParaRPr lang="en-US"/>
        </a:p>
      </dgm:t>
    </dgm:pt>
    <dgm:pt modelId="{AC38CFAD-8324-41DF-9966-42C71C2354E1}" type="sibTrans" cxnId="{698829F6-58DA-4972-A0E0-42239BF4E326}">
      <dgm:prSet/>
      <dgm:spPr/>
      <dgm:t>
        <a:bodyPr/>
        <a:lstStyle/>
        <a:p>
          <a:endParaRPr lang="en-US"/>
        </a:p>
      </dgm:t>
    </dgm:pt>
    <dgm:pt modelId="{084ADB5C-F302-4F38-9CD3-EF38457053FC}">
      <dgm:prSet phldrT="[Text]"/>
      <dgm:spPr/>
      <dgm:t>
        <a:bodyPr/>
        <a:lstStyle/>
        <a:p>
          <a:r>
            <a:rPr lang="ar-BH" u="sng" dirty="0">
              <a:solidFill>
                <a:schemeClr val="tx1"/>
              </a:solidFill>
            </a:rPr>
            <a:t>فيديو تعليمي</a:t>
          </a:r>
          <a:endParaRPr lang="en-US" u="sn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ED309E0-7084-44BB-8694-C5269E97CA94}" type="parTrans" cxnId="{A86735C0-89B8-4C4D-96F1-5797AE6D7CD4}">
      <dgm:prSet/>
      <dgm:spPr/>
      <dgm:t>
        <a:bodyPr/>
        <a:lstStyle/>
        <a:p>
          <a:endParaRPr lang="en-US"/>
        </a:p>
      </dgm:t>
    </dgm:pt>
    <dgm:pt modelId="{CD09B5C5-B6C0-4079-BB63-0A031AF1D2E4}" type="sibTrans" cxnId="{A86735C0-89B8-4C4D-96F1-5797AE6D7CD4}">
      <dgm:prSet/>
      <dgm:spPr/>
      <dgm:t>
        <a:bodyPr/>
        <a:lstStyle/>
        <a:p>
          <a:endParaRPr lang="en-US"/>
        </a:p>
      </dgm:t>
    </dgm:pt>
    <dgm:pt modelId="{4F4A0151-E250-4BAC-88DD-CCD7642AC6A4}">
      <dgm:prSet phldrT="[Text]"/>
      <dgm:spPr/>
      <dgm:t>
        <a:bodyPr/>
        <a:lstStyle/>
        <a:p>
          <a:r>
            <a:rPr lang="ar-BH" u="sng" dirty="0"/>
            <a:t>تقييم ذاتي</a:t>
          </a:r>
          <a:endParaRPr lang="en-US" u="sn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BF9D8F1-1A38-4DCB-A5B5-53A8754DA3E1}" type="parTrans" cxnId="{0E9FC0E6-B162-4472-8D23-7BF1B74FCB27}">
      <dgm:prSet/>
      <dgm:spPr/>
      <dgm:t>
        <a:bodyPr/>
        <a:lstStyle/>
        <a:p>
          <a:endParaRPr lang="en-US"/>
        </a:p>
      </dgm:t>
    </dgm:pt>
    <dgm:pt modelId="{43BCA23C-78FD-46CC-A3D8-B9009A96425A}" type="sibTrans" cxnId="{0E9FC0E6-B162-4472-8D23-7BF1B74FCB27}">
      <dgm:prSet/>
      <dgm:spPr/>
      <dgm:t>
        <a:bodyPr/>
        <a:lstStyle/>
        <a:p>
          <a:endParaRPr lang="en-US"/>
        </a:p>
      </dgm:t>
    </dgm:pt>
    <dgm:pt modelId="{4691D0AA-56A2-451E-8217-0ED678FAA2BE}" type="pres">
      <dgm:prSet presAssocID="{729F3B20-48D7-4D2D-824A-21AFC52B186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pPr rtl="1"/>
          <a:endParaRPr lang="ar-BH"/>
        </a:p>
      </dgm:t>
    </dgm:pt>
    <dgm:pt modelId="{2D7D06C6-D129-4896-87E8-555816851082}" type="pres">
      <dgm:prSet presAssocID="{9AC257C7-8F7E-4761-AE53-D5C78E2F2338}" presName="Accent1" presStyleCnt="0"/>
      <dgm:spPr/>
    </dgm:pt>
    <dgm:pt modelId="{BC0708A9-AD5F-4F4D-B4BB-9962099E9F3A}" type="pres">
      <dgm:prSet presAssocID="{9AC257C7-8F7E-4761-AE53-D5C78E2F2338}" presName="Accent" presStyleLbl="node1" presStyleIdx="0" presStyleCnt="3" custLinFactNeighborX="64109" custLinFactNeighborY="19030"/>
      <dgm:spPr/>
    </dgm:pt>
    <dgm:pt modelId="{A4F35536-276F-4986-B6D1-D35FC6B710CB}" type="pres">
      <dgm:prSet presAssocID="{9AC257C7-8F7E-4761-AE53-D5C78E2F2338}" presName="Parent1" presStyleLbl="revTx" presStyleIdx="0" presStyleCnt="3" custScaleX="145566" custLinFactX="15672" custLinFactNeighborX="100000" custLinFactNeighborY="876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7862842-662E-4980-B326-F28EC6AEAD57}" type="pres">
      <dgm:prSet presAssocID="{084ADB5C-F302-4F38-9CD3-EF38457053FC}" presName="Accent2" presStyleCnt="0"/>
      <dgm:spPr/>
    </dgm:pt>
    <dgm:pt modelId="{09651805-0E4F-4713-9F73-1925FD8A7DBD}" type="pres">
      <dgm:prSet presAssocID="{084ADB5C-F302-4F38-9CD3-EF38457053FC}" presName="Accent" presStyleLbl="node1" presStyleIdx="1" presStyleCnt="3" custLinFactNeighborX="-27547" custLinFactNeighborY="-23036"/>
      <dgm:spPr/>
    </dgm:pt>
    <dgm:pt modelId="{D8CBA6BB-E49D-4714-801A-49546D2345D7}" type="pres">
      <dgm:prSet presAssocID="{084ADB5C-F302-4F38-9CD3-EF38457053FC}" presName="Parent2" presStyleLbl="revTx" presStyleIdx="1" presStyleCnt="3" custLinFactNeighborX="-45066" custLinFactNeighborY="-703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F0CAF4E-2AEA-4A47-850F-C736851F3FDD}" type="pres">
      <dgm:prSet presAssocID="{4F4A0151-E250-4BAC-88DD-CCD7642AC6A4}" presName="Accent3" presStyleCnt="0"/>
      <dgm:spPr/>
    </dgm:pt>
    <dgm:pt modelId="{E0B9D4DC-9C9B-469D-AB98-41A8D40404A2}" type="pres">
      <dgm:prSet presAssocID="{4F4A0151-E250-4BAC-88DD-CCD7642AC6A4}" presName="Accent" presStyleLbl="node1" presStyleIdx="2" presStyleCnt="3" custLinFactNeighborX="8161" custLinFactNeighborY="15151"/>
      <dgm:spPr/>
    </dgm:pt>
    <dgm:pt modelId="{02A7499D-9F3F-4C2B-B557-8F524C6270C8}" type="pres">
      <dgm:prSet presAssocID="{4F4A0151-E250-4BAC-88DD-CCD7642AC6A4}" presName="Parent3" presStyleLbl="revTx" presStyleIdx="2" presStyleCnt="3" custLinFactNeighborX="15322" custLinFactNeighborY="486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698829F6-58DA-4972-A0E0-42239BF4E326}" srcId="{729F3B20-48D7-4D2D-824A-21AFC52B186C}" destId="{9AC257C7-8F7E-4761-AE53-D5C78E2F2338}" srcOrd="0" destOrd="0" parTransId="{B47454CB-AA36-428F-8297-ABB99A50A2A5}" sibTransId="{AC38CFAD-8324-41DF-9966-42C71C2354E1}"/>
    <dgm:cxn modelId="{A86735C0-89B8-4C4D-96F1-5797AE6D7CD4}" srcId="{729F3B20-48D7-4D2D-824A-21AFC52B186C}" destId="{084ADB5C-F302-4F38-9CD3-EF38457053FC}" srcOrd="1" destOrd="0" parTransId="{BED309E0-7084-44BB-8694-C5269E97CA94}" sibTransId="{CD09B5C5-B6C0-4079-BB63-0A031AF1D2E4}"/>
    <dgm:cxn modelId="{1016BB0F-C4E1-4462-BF4E-1B0FCEF6516F}" type="presOf" srcId="{084ADB5C-F302-4F38-9CD3-EF38457053FC}" destId="{D8CBA6BB-E49D-4714-801A-49546D2345D7}" srcOrd="0" destOrd="0" presId="urn:microsoft.com/office/officeart/2009/layout/CircleArrowProcess"/>
    <dgm:cxn modelId="{E9F1EF1F-5BCC-46E9-8B79-183960E4370C}" type="presOf" srcId="{9AC257C7-8F7E-4761-AE53-D5C78E2F2338}" destId="{A4F35536-276F-4986-B6D1-D35FC6B710CB}" srcOrd="0" destOrd="0" presId="urn:microsoft.com/office/officeart/2009/layout/CircleArrowProcess"/>
    <dgm:cxn modelId="{7F8742A8-B008-4ED4-B91D-0317E4197DAB}" type="presOf" srcId="{4F4A0151-E250-4BAC-88DD-CCD7642AC6A4}" destId="{02A7499D-9F3F-4C2B-B557-8F524C6270C8}" srcOrd="0" destOrd="0" presId="urn:microsoft.com/office/officeart/2009/layout/CircleArrowProcess"/>
    <dgm:cxn modelId="{0E9FC0E6-B162-4472-8D23-7BF1B74FCB27}" srcId="{729F3B20-48D7-4D2D-824A-21AFC52B186C}" destId="{4F4A0151-E250-4BAC-88DD-CCD7642AC6A4}" srcOrd="2" destOrd="0" parTransId="{4BF9D8F1-1A38-4DCB-A5B5-53A8754DA3E1}" sibTransId="{43BCA23C-78FD-46CC-A3D8-B9009A96425A}"/>
    <dgm:cxn modelId="{CA65EA2E-CEFB-4D74-AF09-C94BBF7B95B3}" type="presOf" srcId="{729F3B20-48D7-4D2D-824A-21AFC52B186C}" destId="{4691D0AA-56A2-451E-8217-0ED678FAA2BE}" srcOrd="0" destOrd="0" presId="urn:microsoft.com/office/officeart/2009/layout/CircleArrowProcess"/>
    <dgm:cxn modelId="{0927CFC8-A0DC-4D80-B49E-DB1C509F3DF2}" type="presParOf" srcId="{4691D0AA-56A2-451E-8217-0ED678FAA2BE}" destId="{2D7D06C6-D129-4896-87E8-555816851082}" srcOrd="0" destOrd="0" presId="urn:microsoft.com/office/officeart/2009/layout/CircleArrowProcess"/>
    <dgm:cxn modelId="{769FEC49-1D30-41D0-932C-7198A575A421}" type="presParOf" srcId="{2D7D06C6-D129-4896-87E8-555816851082}" destId="{BC0708A9-AD5F-4F4D-B4BB-9962099E9F3A}" srcOrd="0" destOrd="0" presId="urn:microsoft.com/office/officeart/2009/layout/CircleArrowProcess"/>
    <dgm:cxn modelId="{2F0A2F43-EE27-463B-83D1-B494B8ED4290}" type="presParOf" srcId="{4691D0AA-56A2-451E-8217-0ED678FAA2BE}" destId="{A4F35536-276F-4986-B6D1-D35FC6B710CB}" srcOrd="1" destOrd="0" presId="urn:microsoft.com/office/officeart/2009/layout/CircleArrowProcess"/>
    <dgm:cxn modelId="{A451DE48-A4E2-4D3B-98AD-8890D3CD90ED}" type="presParOf" srcId="{4691D0AA-56A2-451E-8217-0ED678FAA2BE}" destId="{37862842-662E-4980-B326-F28EC6AEAD57}" srcOrd="2" destOrd="0" presId="urn:microsoft.com/office/officeart/2009/layout/CircleArrowProcess"/>
    <dgm:cxn modelId="{003C8A80-82D3-47AA-9B36-AFB462D6E82F}" type="presParOf" srcId="{37862842-662E-4980-B326-F28EC6AEAD57}" destId="{09651805-0E4F-4713-9F73-1925FD8A7DBD}" srcOrd="0" destOrd="0" presId="urn:microsoft.com/office/officeart/2009/layout/CircleArrowProcess"/>
    <dgm:cxn modelId="{0CF1E68B-87AB-4CCF-AE14-6441805D19B1}" type="presParOf" srcId="{4691D0AA-56A2-451E-8217-0ED678FAA2BE}" destId="{D8CBA6BB-E49D-4714-801A-49546D2345D7}" srcOrd="3" destOrd="0" presId="urn:microsoft.com/office/officeart/2009/layout/CircleArrowProcess"/>
    <dgm:cxn modelId="{1B490C79-BFDF-4EDF-B806-26934953D427}" type="presParOf" srcId="{4691D0AA-56A2-451E-8217-0ED678FAA2BE}" destId="{4F0CAF4E-2AEA-4A47-850F-C736851F3FDD}" srcOrd="4" destOrd="0" presId="urn:microsoft.com/office/officeart/2009/layout/CircleArrowProcess"/>
    <dgm:cxn modelId="{653E2297-C07B-4658-B042-90E02E78E271}" type="presParOf" srcId="{4F0CAF4E-2AEA-4A47-850F-C736851F3FDD}" destId="{E0B9D4DC-9C9B-469D-AB98-41A8D40404A2}" srcOrd="0" destOrd="0" presId="urn:microsoft.com/office/officeart/2009/layout/CircleArrowProcess"/>
    <dgm:cxn modelId="{2D30DFC2-FC40-4934-B2B4-6B67BCFBB07E}" type="presParOf" srcId="{4691D0AA-56A2-451E-8217-0ED678FAA2BE}" destId="{02A7499D-9F3F-4C2B-B557-8F524C6270C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gif"/><Relationship Id="rId10" Type="http://schemas.microsoft.com/office/2007/relationships/hdphoto" Target="../media/hdphoto3.wdp"/><Relationship Id="rId4" Type="http://schemas.openxmlformats.org/officeDocument/2006/relationships/image" Target="../media/image6.gi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67028"/>
            <a:ext cx="12192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الأول الابتدائي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xmlns="" id="{2B7FF22D-F75E-4244-BE15-6D5DC9A317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61832"/>
            <a:ext cx="12192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800" b="1" dirty="0">
                <a:cs typeface="+mj-cs"/>
              </a:rPr>
              <a:t>المشي والجري والركل</a:t>
            </a:r>
            <a:endParaRPr lang="en-US" sz="4800" dirty="0">
              <a:cs typeface="+mj-cs"/>
            </a:endParaRPr>
          </a:p>
          <a:p>
            <a:pPr algn="ctr"/>
            <a:r>
              <a:rPr lang="ar-SA" sz="4800" b="1" dirty="0">
                <a:cs typeface="+mj-cs"/>
              </a:rPr>
              <a:t>ضمن اتجاهات وسرعات مختلفة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xmlns="" id="{B71ECA6E-0970-4E2A-B9AF-2EDF8EBFFC2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268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822960" y="2834640"/>
            <a:ext cx="4415246" cy="198555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9538245"/>
              </p:ext>
            </p:extLst>
          </p:nvPr>
        </p:nvGraphicFramePr>
        <p:xfrm>
          <a:off x="3840480" y="444137"/>
          <a:ext cx="9219474" cy="5628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2960" y="3206008"/>
            <a:ext cx="4608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/>
              <a:t>المشي و الجري و الركل ضمن اتجاهات وسرعات مختلفة </a:t>
            </a:r>
            <a:endParaRPr lang="en-US" sz="3200" b="1" dirty="0"/>
          </a:p>
          <a:p>
            <a:pPr algn="ctr"/>
            <a:endParaRPr lang="en-US" sz="3200" b="1" dirty="0">
              <a:cs typeface="+mj-cs"/>
            </a:endParaRP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xmlns="" id="{6A8CDACC-0709-43CF-8F7E-A63B8B608F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223494" y="5576719"/>
            <a:ext cx="1042416" cy="104241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" name="TextBox 1"/>
          <p:cNvSpPr txBox="1"/>
          <p:nvPr/>
        </p:nvSpPr>
        <p:spPr>
          <a:xfrm>
            <a:off x="5785657" y="1912478"/>
            <a:ext cx="5044440" cy="3323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يكون ركل الكرة بالقدم.</a:t>
            </a:r>
            <a:endParaRPr lang="ar-BH" sz="2400" b="1" dirty="0">
              <a:ln w="0"/>
              <a:cs typeface="+mj-cs"/>
            </a:endParaRP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400" b="1" dirty="0">
                <a:ln w="0"/>
                <a:cs typeface="+mj-cs"/>
              </a:rPr>
              <a:t>ركل الكرة نحو الحائط.</a:t>
            </a: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400" b="1" dirty="0">
                <a:ln w="0"/>
                <a:cs typeface="+mj-cs"/>
              </a:rPr>
              <a:t>المشي مع الكرة ثم ركل الكرة نحو الحائط.</a:t>
            </a: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400" b="1" dirty="0">
                <a:ln w="0"/>
                <a:cs typeface="+mj-cs"/>
              </a:rPr>
              <a:t>الجري بالكرة ثم ركل الكرة نحو الحائط.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4">
            <a:hlinkClick r:id="" action="ppaction://media"/>
            <a:extLst>
              <a:ext uri="{FF2B5EF4-FFF2-40B4-BE49-F238E27FC236}">
                <a16:creationId xmlns:a16="http://schemas.microsoft.com/office/drawing/2014/main" xmlns="" id="{75E87FC7-F69C-4BD3-A06A-D5D74051CC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30764" t="39745" r="43500" b="27332"/>
          <a:stretch/>
        </p:blipFill>
        <p:spPr>
          <a:xfrm>
            <a:off x="841866" y="1879240"/>
            <a:ext cx="4670291" cy="33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8684" y="0"/>
            <a:ext cx="1241695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294508" y="212765"/>
            <a:ext cx="1042416" cy="104241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3" name="المشي و الجري و الركل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7542" y="1084217"/>
            <a:ext cx="8926195" cy="51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285" y="1529662"/>
            <a:ext cx="9818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أسم المهارة : 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المشي والجري والركل</a:t>
            </a:r>
            <a:r>
              <a:rPr lang="ar-BH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ضمن اتجاهات وسرعات مختلفة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6" name="Picture 2" descr="Image result for question 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8687" y="3083558"/>
            <a:ext cx="1297658" cy="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09414" y="2321380"/>
            <a:ext cx="38234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4000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الإجابة الصحيحة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4861" y="3275112"/>
            <a:ext cx="45352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يكون ركل الكرة عن طريق</a:t>
            </a:r>
            <a:endParaRPr lang="en-US" sz="40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6" descr="Image result for sand glass 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2" y="439442"/>
            <a:ext cx="1573535" cy="15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17692" y="5465130"/>
            <a:ext cx="942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القدم</a:t>
            </a:r>
            <a:endParaRPr lang="en-US" sz="40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2817" y="5310521"/>
            <a:ext cx="7873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اليد</a:t>
            </a:r>
            <a:endParaRPr lang="en-US" sz="44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2555" y="5251392"/>
            <a:ext cx="624402" cy="767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0526">
            <a:off x="6851008" y="5077370"/>
            <a:ext cx="1144109" cy="11150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91325" y="5219948"/>
            <a:ext cx="2191264" cy="798457"/>
          </a:xfrm>
          <a:prstGeom prst="rect">
            <a:avLst/>
          </a:prstGeom>
          <a:solidFill>
            <a:srgbClr val="FDFDFD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rId8" action="ppaction://hlinksldjump" highlightClick="1"/>
          </p:cNvPr>
          <p:cNvSpPr/>
          <p:nvPr/>
        </p:nvSpPr>
        <p:spPr>
          <a:xfrm>
            <a:off x="216131" y="5333405"/>
            <a:ext cx="1042416" cy="104241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1026" name="Picture 2" descr="Image result for قدم للتلوين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3" b="89943" l="10000" r="95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70"/>
          <a:stretch/>
        </p:blipFill>
        <p:spPr bwMode="auto">
          <a:xfrm>
            <a:off x="8338313" y="4954385"/>
            <a:ext cx="1379379" cy="142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xmlns="" id="{2660907E-315C-4808-877F-52BE2B2615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8969" y="3668484"/>
            <a:ext cx="1701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5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ممتاز</a:t>
            </a:r>
            <a:endParaRPr lang="en-US" sz="4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216131" y="5333405"/>
            <a:ext cx="1042416" cy="104241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TextBox 8"/>
          <p:cNvSpPr txBox="1"/>
          <p:nvPr/>
        </p:nvSpPr>
        <p:spPr>
          <a:xfrm>
            <a:off x="792659" y="1419929"/>
            <a:ext cx="9818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أسم المهارة : 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المشي والجري والركل</a:t>
            </a:r>
            <a:r>
              <a:rPr lang="ar-BH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ضمن اتجاهات وسرعات مختلفة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18434" y="4840008"/>
            <a:ext cx="942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القدم</a:t>
            </a:r>
            <a:endParaRPr lang="en-US" sz="40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2" descr="Image result for قدم للتلوين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3" b="89943" l="10000" r="95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70"/>
          <a:stretch/>
        </p:blipFill>
        <p:spPr bwMode="auto">
          <a:xfrm>
            <a:off x="8039055" y="4329263"/>
            <a:ext cx="1379379" cy="142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61135" y="2742334"/>
            <a:ext cx="45352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يكون ركل الكرة عن طريق</a:t>
            </a:r>
            <a:endParaRPr lang="en-US" sz="40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" name="Picture 2" descr="Image result for متحركة نجوم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" b="90000" l="781" r="99219">
                        <a14:foregroundMark x1="28906" y1="50625" x2="28906" y2="50625"/>
                        <a14:foregroundMark x1="72656" y1="45000" x2="72656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94" y="1964503"/>
            <a:ext cx="2263548" cy="226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7">
            <a:hlinkClick r:id="" action="ppaction://media"/>
            <a:extLst>
              <a:ext uri="{FF2B5EF4-FFF2-40B4-BE49-F238E27FC236}">
                <a16:creationId xmlns:a16="http://schemas.microsoft.com/office/drawing/2014/main" xmlns="" id="{FCA42509-C1BE-4C0F-8D08-CFA2FA67FC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الاول تنطيط12</Template>
  <TotalTime>0</TotalTime>
  <Words>88</Words>
  <Application>Microsoft Office PowerPoint</Application>
  <PresentationFormat>Widescreen</PresentationFormat>
  <Paragraphs>20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Muneera  saleh musaifer</dc:creator>
  <cp:lastModifiedBy>Hiba Saleh Ali Mohammed</cp:lastModifiedBy>
  <cp:revision>25</cp:revision>
  <dcterms:created xsi:type="dcterms:W3CDTF">2020-03-17T07:55:28Z</dcterms:created>
  <dcterms:modified xsi:type="dcterms:W3CDTF">2020-03-25T08:51:32Z</dcterms:modified>
</cp:coreProperties>
</file>