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8390C9-C713-41EA-8212-4A7AB4E55A03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0FD5C65-BFA0-414C-92FF-565F679597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4876800"/>
            <a:ext cx="7696200" cy="1143000"/>
          </a:xfrm>
        </p:spPr>
        <p:txBody>
          <a:bodyPr/>
          <a:lstStyle/>
          <a:p>
            <a:r>
              <a:rPr lang="ar-EG" dirty="0" smtClean="0">
                <a:cs typeface="AdvertisingExtraBold" pitchFamily="2" charset="-78"/>
              </a:rPr>
              <a:t>الفيل  </a:t>
            </a:r>
            <a:r>
              <a:rPr lang="ar-EG" dirty="0" smtClean="0">
                <a:solidFill>
                  <a:srgbClr val="FF0000"/>
                </a:solidFill>
                <a:cs typeface="AdvertisingExtraBold" pitchFamily="2" charset="-78"/>
              </a:rPr>
              <a:t>...............</a:t>
            </a:r>
            <a:r>
              <a:rPr lang="ar-EG" dirty="0" smtClean="0">
                <a:cs typeface="AdvertisingExtraBold" pitchFamily="2" charset="-78"/>
              </a:rPr>
              <a:t> من القرد           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3352800" cy="4343400"/>
          </a:xfrm>
        </p:spPr>
      </p:pic>
      <p:pic>
        <p:nvPicPr>
          <p:cNvPr id="2" name="Content Placeholder 1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52400"/>
            <a:ext cx="3257550" cy="4267200"/>
          </a:xfrm>
        </p:spPr>
      </p:pic>
    </p:spTree>
    <p:extLst>
      <p:ext uri="{BB962C8B-B14F-4D97-AF65-F5344CB8AC3E}">
        <p14:creationId xmlns:p14="http://schemas.microsoft.com/office/powerpoint/2010/main" val="70061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0"/>
            <a:ext cx="7924800" cy="1143000"/>
          </a:xfrm>
        </p:spPr>
        <p:txBody>
          <a:bodyPr/>
          <a:lstStyle/>
          <a:p>
            <a:r>
              <a:rPr lang="ar-EG" sz="3600" dirty="0" smtClean="0"/>
              <a:t>الطائرة ..................... من السيارة        </a:t>
            </a:r>
            <a:endParaRPr lang="en-US" sz="3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04" y="60613"/>
            <a:ext cx="3352800" cy="43434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544" y="-123632"/>
            <a:ext cx="3342481" cy="4495800"/>
          </a:xfrm>
        </p:spPr>
      </p:pic>
    </p:spTree>
    <p:extLst>
      <p:ext uri="{BB962C8B-B14F-4D97-AF65-F5344CB8AC3E}">
        <p14:creationId xmlns:p14="http://schemas.microsoft.com/office/powerpoint/2010/main" val="18793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محمد ................. من أحمد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ounded Rectangle 5"/>
          <p:cNvSpPr/>
          <p:nvPr/>
        </p:nvSpPr>
        <p:spPr>
          <a:xfrm>
            <a:off x="6019800" y="6279573"/>
            <a:ext cx="2438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solidFill>
                  <a:srgbClr val="FF0000"/>
                </a:solidFill>
                <a:cs typeface="AdvertisingBold" pitchFamily="2" charset="-78"/>
              </a:rPr>
              <a:t>محمد </a:t>
            </a:r>
            <a:endParaRPr lang="en-US" sz="2800" dirty="0">
              <a:solidFill>
                <a:srgbClr val="FF0000"/>
              </a:solidFill>
              <a:cs typeface="AdvertisingBold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6265718"/>
            <a:ext cx="2362200" cy="526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dirty="0" smtClean="0">
                <a:solidFill>
                  <a:srgbClr val="FF0000"/>
                </a:solidFill>
                <a:cs typeface="AdvertisingBold" pitchFamily="2" charset="-78"/>
              </a:rPr>
              <a:t>أحمد </a:t>
            </a:r>
            <a:endParaRPr lang="en-US" sz="2400" dirty="0">
              <a:solidFill>
                <a:srgbClr val="FF0000"/>
              </a:solidFill>
              <a:cs typeface="Advertising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883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05400"/>
            <a:ext cx="8077200" cy="1143000"/>
          </a:xfrm>
        </p:spPr>
        <p:txBody>
          <a:bodyPr/>
          <a:lstStyle/>
          <a:p>
            <a:r>
              <a:rPr lang="ar-EG" dirty="0">
                <a:cs typeface="AdvertisingExtraBold" pitchFamily="2" charset="-78"/>
              </a:rPr>
              <a:t>الأسد   </a:t>
            </a:r>
            <a:r>
              <a:rPr lang="ar-EG" dirty="0" smtClean="0">
                <a:solidFill>
                  <a:srgbClr val="FF0000"/>
                </a:solidFill>
                <a:cs typeface="AdvertisingExtraBold" pitchFamily="2" charset="-78"/>
              </a:rPr>
              <a:t>.............</a:t>
            </a:r>
            <a:r>
              <a:rPr lang="ar-EG" dirty="0" smtClean="0">
                <a:cs typeface="AdvertisingExtraBold" pitchFamily="2" charset="-78"/>
              </a:rPr>
              <a:t> </a:t>
            </a:r>
            <a:r>
              <a:rPr lang="ar-EG" dirty="0">
                <a:cs typeface="AdvertisingExtraBold" pitchFamily="2" charset="-78"/>
              </a:rPr>
              <a:t>من الثعلب       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" y="20782"/>
            <a:ext cx="3429000" cy="44958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164" y="20782"/>
            <a:ext cx="3505200" cy="4495800"/>
          </a:xfrm>
        </p:spPr>
      </p:pic>
    </p:spTree>
    <p:extLst>
      <p:ext uri="{BB962C8B-B14F-4D97-AF65-F5344CB8AC3E}">
        <p14:creationId xmlns:p14="http://schemas.microsoft.com/office/powerpoint/2010/main" val="86930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10200"/>
            <a:ext cx="7848600" cy="1143000"/>
          </a:xfrm>
        </p:spPr>
        <p:txBody>
          <a:bodyPr/>
          <a:lstStyle/>
          <a:p>
            <a:r>
              <a:rPr lang="ar-EG" dirty="0">
                <a:cs typeface="AdvertisingExtraBold" pitchFamily="2" charset="-78"/>
              </a:rPr>
              <a:t>الأرنب </a:t>
            </a:r>
            <a:r>
              <a:rPr lang="ar-EG" dirty="0" smtClean="0">
                <a:solidFill>
                  <a:srgbClr val="FF0000"/>
                </a:solidFill>
                <a:cs typeface="AdvertisingExtraBold" pitchFamily="2" charset="-78"/>
              </a:rPr>
              <a:t>......... </a:t>
            </a:r>
            <a:r>
              <a:rPr lang="ar-EG" dirty="0">
                <a:cs typeface="AdvertisingExtraBold" pitchFamily="2" charset="-78"/>
              </a:rPr>
              <a:t>من السلحفاء     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3581399" cy="44196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1" y="0"/>
            <a:ext cx="3352799" cy="4495799"/>
          </a:xfrm>
        </p:spPr>
      </p:pic>
    </p:spTree>
    <p:extLst>
      <p:ext uri="{BB962C8B-B14F-4D97-AF65-F5344CB8AC3E}">
        <p14:creationId xmlns:p14="http://schemas.microsoft.com/office/powerpoint/2010/main" val="306691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1143000"/>
          </a:xfrm>
        </p:spPr>
        <p:txBody>
          <a:bodyPr/>
          <a:lstStyle/>
          <a:p>
            <a:r>
              <a:rPr lang="ar-SA" dirty="0">
                <a:cs typeface="AdvertisingExtraBold" pitchFamily="2" charset="-78"/>
              </a:rPr>
              <a:t>النخلة </a:t>
            </a:r>
            <a:r>
              <a:rPr lang="ar-SA" dirty="0">
                <a:cs typeface="AdvertisingExtraBold" pitchFamily="2" charset="-78"/>
              </a:rPr>
              <a:t>............</a:t>
            </a:r>
            <a:r>
              <a:rPr lang="ar-SA" dirty="0">
                <a:cs typeface="AdvertisingExtraBold" pitchFamily="2" charset="-78"/>
              </a:rPr>
              <a:t> من </a:t>
            </a:r>
            <a:r>
              <a:rPr lang="ar-SA" dirty="0">
                <a:cs typeface="AdvertisingExtraBold" pitchFamily="2" charset="-78"/>
              </a:rPr>
              <a:t>الشجرة 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52600"/>
            <a:ext cx="2832457" cy="1981199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-76200"/>
            <a:ext cx="3543300" cy="4598194"/>
          </a:xfrm>
        </p:spPr>
      </p:pic>
    </p:spTree>
    <p:extLst>
      <p:ext uri="{BB962C8B-B14F-4D97-AF65-F5344CB8AC3E}">
        <p14:creationId xmlns:p14="http://schemas.microsoft.com/office/powerpoint/2010/main" val="424525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0"/>
            <a:ext cx="8153400" cy="1143000"/>
          </a:xfrm>
        </p:spPr>
        <p:txBody>
          <a:bodyPr/>
          <a:lstStyle/>
          <a:p>
            <a:r>
              <a:rPr lang="ar-SA" dirty="0">
                <a:cs typeface="AdvertisingExtraBold" pitchFamily="2" charset="-78"/>
              </a:rPr>
              <a:t>الزرافة ............ من </a:t>
            </a:r>
            <a:r>
              <a:rPr lang="ar-SA" dirty="0">
                <a:cs typeface="AdvertisingExtraBold" pitchFamily="2" charset="-78"/>
              </a:rPr>
              <a:t>الغزالة 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38200"/>
            <a:ext cx="2543175" cy="28194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0782"/>
            <a:ext cx="3352800" cy="4114800"/>
          </a:xfrm>
        </p:spPr>
      </p:pic>
    </p:spTree>
    <p:extLst>
      <p:ext uri="{BB962C8B-B14F-4D97-AF65-F5344CB8AC3E}">
        <p14:creationId xmlns:p14="http://schemas.microsoft.com/office/powerpoint/2010/main" val="3734425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410200"/>
            <a:ext cx="8153400" cy="1143000"/>
          </a:xfrm>
        </p:spPr>
        <p:txBody>
          <a:bodyPr/>
          <a:lstStyle/>
          <a:p>
            <a:pPr algn="ctr"/>
            <a:r>
              <a:rPr lang="ar-SA" dirty="0">
                <a:cs typeface="AdvertisingExtraBold" pitchFamily="2" charset="-78"/>
              </a:rPr>
              <a:t>الأم ............... من </a:t>
            </a:r>
            <a:r>
              <a:rPr lang="ar-SA" dirty="0">
                <a:cs typeface="AdvertisingExtraBold" pitchFamily="2" charset="-78"/>
              </a:rPr>
              <a:t>الطفل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254" y="731838"/>
            <a:ext cx="2505942" cy="3475037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07" y="731838"/>
            <a:ext cx="2876686" cy="3475037"/>
          </a:xfrm>
        </p:spPr>
      </p:pic>
    </p:spTree>
    <p:extLst>
      <p:ext uri="{BB962C8B-B14F-4D97-AF65-F5344CB8AC3E}">
        <p14:creationId xmlns:p14="http://schemas.microsoft.com/office/powerpoint/2010/main" val="727095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ar-SA" dirty="0">
                <a:cs typeface="AdvertisingExtraBold" pitchFamily="2" charset="-78"/>
              </a:rPr>
              <a:t>الحوت </a:t>
            </a:r>
            <a:r>
              <a:rPr lang="ar-SA" dirty="0" smtClean="0">
                <a:cs typeface="AdvertisingExtraBold" pitchFamily="2" charset="-78"/>
              </a:rPr>
              <a:t>......... </a:t>
            </a:r>
            <a:r>
              <a:rPr lang="ar-SA" dirty="0">
                <a:cs typeface="AdvertisingExtraBold" pitchFamily="2" charset="-78"/>
              </a:rPr>
              <a:t>من </a:t>
            </a:r>
            <a:r>
              <a:rPr lang="ar-SA" dirty="0">
                <a:cs typeface="AdvertisingExtraBold" pitchFamily="2" charset="-78"/>
              </a:rPr>
              <a:t>سمكة</a:t>
            </a:r>
            <a:r>
              <a:rPr lang="ar-SA" dirty="0">
                <a:cs typeface="AdvertisingExtraBold" pitchFamily="2" charset="-78"/>
              </a:rPr>
              <a:t> القرش</a:t>
            </a:r>
            <a:endParaRPr lang="en-US" dirty="0">
              <a:cs typeface="AdvertisingExtraBold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3348038" cy="36576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4572000" cy="4876800"/>
          </a:xfrm>
        </p:spPr>
      </p:pic>
    </p:spTree>
    <p:extLst>
      <p:ext uri="{BB962C8B-B14F-4D97-AF65-F5344CB8AC3E}">
        <p14:creationId xmlns:p14="http://schemas.microsoft.com/office/powerpoint/2010/main" val="347995937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</TotalTime>
  <Words>39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الفيل  ............... من القرد           </vt:lpstr>
      <vt:lpstr>الطائرة ..................... من السيارة        </vt:lpstr>
      <vt:lpstr>محمد ................. من أحمد              </vt:lpstr>
      <vt:lpstr>الأسد   ............. من الثعلب       </vt:lpstr>
      <vt:lpstr>الأرنب ......... من السلحفاء     </vt:lpstr>
      <vt:lpstr>النخلة ............ من الشجرة </vt:lpstr>
      <vt:lpstr>الزرافة ............ من الغزالة </vt:lpstr>
      <vt:lpstr>الأم ............... من الطفل</vt:lpstr>
      <vt:lpstr>الحوت ......... من سمكة القرش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أنا ؟</dc:title>
  <dc:creator>Hima</dc:creator>
  <cp:lastModifiedBy>Hima</cp:lastModifiedBy>
  <cp:revision>12</cp:revision>
  <dcterms:created xsi:type="dcterms:W3CDTF">2015-11-28T15:14:38Z</dcterms:created>
  <dcterms:modified xsi:type="dcterms:W3CDTF">2016-12-30T11:45:02Z</dcterms:modified>
</cp:coreProperties>
</file>