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0018" autoAdjust="0"/>
    <p:restoredTop sz="94660"/>
  </p:normalViewPr>
  <p:slideViewPr>
    <p:cSldViewPr snapToGrid="0">
      <p:cViewPr varScale="1">
        <p:scale>
          <a:sx n="81" d="100"/>
          <a:sy n="81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72920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334839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3512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021808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0132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05672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527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430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190143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20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88840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0B594-9736-47C1-AE4D-3793C58D3D75}" type="datetimeFigureOut">
              <a:rPr lang="ar-SA" smtClean="0"/>
              <a:t>15/11/46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D7ADDA-87AD-4165-A431-A03A37FD4E0B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06371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شكل بيضاوي 8"/>
          <p:cNvSpPr/>
          <p:nvPr/>
        </p:nvSpPr>
        <p:spPr>
          <a:xfrm>
            <a:off x="2952775" y="179764"/>
            <a:ext cx="6400553" cy="6412089"/>
          </a:xfrm>
          <a:prstGeom prst="ellipse">
            <a:avLst/>
          </a:prstGeom>
          <a:noFill/>
          <a:ln w="76200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6779" flipH="1">
            <a:off x="7723891" y="621649"/>
            <a:ext cx="2162595" cy="3550763"/>
          </a:xfrm>
          <a:prstGeom prst="rect">
            <a:avLst/>
          </a:prstGeom>
        </p:spPr>
      </p:pic>
      <p:sp>
        <p:nvSpPr>
          <p:cNvPr id="3" name="مستطيل 2"/>
          <p:cNvSpPr/>
          <p:nvPr/>
        </p:nvSpPr>
        <p:spPr>
          <a:xfrm>
            <a:off x="4427419" y="587076"/>
            <a:ext cx="3246403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none" spc="0" dirty="0" smtClean="0">
                <a:ln w="0"/>
                <a:solidFill>
                  <a:srgbClr val="CC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رند عبدالله القرني</a:t>
            </a:r>
            <a:endParaRPr lang="ar-SA" sz="4000" b="1" cap="none" spc="0" dirty="0">
              <a:ln w="0"/>
              <a:solidFill>
                <a:srgbClr val="CC00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صورة 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3628" y="1747381"/>
            <a:ext cx="3276766" cy="3739788"/>
          </a:xfrm>
          <a:prstGeom prst="rect">
            <a:avLst/>
          </a:prstGeom>
        </p:spPr>
      </p:pic>
      <p:pic>
        <p:nvPicPr>
          <p:cNvPr id="11" name="صورة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2474" y="5307066"/>
            <a:ext cx="2372430" cy="1334492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2715246" y="1294962"/>
            <a:ext cx="6320555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مبارك تخرجك ارتقيت أول خطوات النجاح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تحيتي تعبق بشذى الثناء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وبطاقتي تحمل أحلى معاني الاخاء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وهديتي لكم المحبة والدعاء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جعل الله لكم الاستقامة طريقاً 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والنجاح لكم رفيقاً 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وزادكم علماً وحكمة وتوفيقاً .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معلمتكم المحبة </a:t>
            </a:r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لكم</a:t>
            </a:r>
            <a:endParaRPr lang="ar-SA" sz="36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4" name="شكل بيضاوي 3"/>
          <p:cNvSpPr/>
          <p:nvPr/>
        </p:nvSpPr>
        <p:spPr>
          <a:xfrm>
            <a:off x="2647617" y="3070478"/>
            <a:ext cx="1144324" cy="18491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9522" y="2544755"/>
            <a:ext cx="3015686" cy="4433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038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شكل بيضاوي 8"/>
          <p:cNvSpPr/>
          <p:nvPr/>
        </p:nvSpPr>
        <p:spPr>
          <a:xfrm>
            <a:off x="2968413" y="214489"/>
            <a:ext cx="6400553" cy="6412089"/>
          </a:xfrm>
          <a:prstGeom prst="ellipse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46779" flipH="1">
            <a:off x="7723891" y="621649"/>
            <a:ext cx="2162595" cy="3550763"/>
          </a:xfrm>
          <a:prstGeom prst="rect">
            <a:avLst/>
          </a:prstGeom>
        </p:spPr>
      </p:pic>
      <p:sp>
        <p:nvSpPr>
          <p:cNvPr id="2" name="مستطيل 1"/>
          <p:cNvSpPr/>
          <p:nvPr/>
        </p:nvSpPr>
        <p:spPr>
          <a:xfrm>
            <a:off x="2740255" y="1140701"/>
            <a:ext cx="6320555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مبارك تخرجك ارتقيت أول خطوات النجاح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تحيتي تعبق بشذى الثناء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وبطاقتي تحمل أحلى معاني الاخاء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وهديتي لكم المحبة والدعاء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جعل الله لكم الاستقامة طريقاً 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والنجاح لكم رفيقاً 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وزادكم علماً وحكمة وتوفيقاً .</a:t>
            </a:r>
          </a:p>
          <a:p>
            <a:pPr algn="ctr"/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معلمتكم المحبة </a:t>
            </a:r>
            <a:r>
              <a:rPr lang="ar-SA" sz="3600" b="1" dirty="0" smtClean="0">
                <a:ln w="0"/>
                <a:solidFill>
                  <a:srgbClr val="0070C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لكم</a:t>
            </a:r>
            <a:endParaRPr lang="ar-SA" sz="3600" b="1" dirty="0">
              <a:ln w="0"/>
              <a:solidFill>
                <a:srgbClr val="0070C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4621382" y="587076"/>
            <a:ext cx="2858475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4000" b="1" cap="none" spc="0" dirty="0" smtClean="0">
                <a:ln w="0"/>
                <a:solidFill>
                  <a:srgbClr val="CC0066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فواز بدر الحربي</a:t>
            </a:r>
            <a:endParaRPr lang="ar-SA" sz="4000" b="1" cap="none" spc="0" dirty="0">
              <a:ln w="0"/>
              <a:solidFill>
                <a:srgbClr val="CC0066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092" y="2024086"/>
            <a:ext cx="3208920" cy="3208920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4404" y="5309646"/>
            <a:ext cx="2372430" cy="1334492"/>
          </a:xfrm>
          <a:prstGeom prst="rect">
            <a:avLst/>
          </a:prstGeom>
        </p:spPr>
      </p:pic>
      <p:sp>
        <p:nvSpPr>
          <p:cNvPr id="10" name="شكل بيضاوي 9"/>
          <p:cNvSpPr/>
          <p:nvPr/>
        </p:nvSpPr>
        <p:spPr>
          <a:xfrm>
            <a:off x="2355367" y="3056627"/>
            <a:ext cx="1436574" cy="2176379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1" name="صورة 1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1671" y="2580063"/>
            <a:ext cx="2904577" cy="4277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2917268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76</Words>
  <Application>Microsoft Office PowerPoint</Application>
  <PresentationFormat>ملء الشاشة</PresentationFormat>
  <Paragraphs>18</Paragraphs>
  <Slides>2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2</vt:i4>
      </vt:variant>
    </vt:vector>
  </HeadingPairs>
  <TitlesOfParts>
    <vt:vector size="8" baseType="lpstr">
      <vt:lpstr>Arabic Typesetting</vt:lpstr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حساب Microsoft</dc:creator>
  <cp:lastModifiedBy>حساب Microsoft</cp:lastModifiedBy>
  <cp:revision>1</cp:revision>
  <dcterms:created xsi:type="dcterms:W3CDTF">2025-05-11T22:28:43Z</dcterms:created>
  <dcterms:modified xsi:type="dcterms:W3CDTF">2025-05-11T22:29:50Z</dcterms:modified>
</cp:coreProperties>
</file>