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D339"/>
    <a:srgbClr val="FFFF00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6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6033" y="3178663"/>
            <a:ext cx="106075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>
                <a:solidFill>
                  <a:srgbClr val="FF0000"/>
                </a:solidFill>
                <a:latin typeface="Arial" panose="020B0604020202020204" pitchFamily="34" charset="0"/>
              </a:rPr>
              <a:t>رياضيات </a:t>
            </a:r>
            <a:r>
              <a:rPr lang="ar-SA" sz="4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الصف الثاني </a:t>
            </a:r>
            <a:r>
              <a:rPr lang="ar-SA" sz="4400" b="1" dirty="0">
                <a:solidFill>
                  <a:srgbClr val="FF0000"/>
                </a:solidFill>
                <a:latin typeface="Arial" panose="020B0604020202020204" pitchFamily="34" charset="0"/>
              </a:rPr>
              <a:t>الابتدائي – الجزء الثاني</a:t>
            </a:r>
          </a:p>
          <a:p>
            <a:pPr algn="ctr"/>
            <a:r>
              <a:rPr lang="ar-BH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(</a:t>
            </a:r>
            <a:r>
              <a:rPr lang="ar-SA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13 </a:t>
            </a:r>
            <a:r>
              <a:rPr lang="ar-SA" sz="4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– </a:t>
            </a:r>
            <a:r>
              <a:rPr lang="ar-SA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1</a:t>
            </a:r>
            <a:r>
              <a:rPr lang="ar-BH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):</a:t>
            </a:r>
            <a:r>
              <a:rPr lang="ar-SA" sz="44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 الوَحَداتُ غيرُ القِياسِيَّةِ لِقِياسِ الطُّولِ</a:t>
            </a:r>
            <a:endParaRPr lang="ar-BH" sz="4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72698" y="2855753"/>
            <a:ext cx="1014625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سَنتعلَّمُ </a:t>
            </a:r>
            <a:r>
              <a:rPr lang="ar-SA" sz="4000" b="1" dirty="0">
                <a:solidFill>
                  <a:srgbClr val="FF0000"/>
                </a:solidFill>
              </a:rPr>
              <a:t>في هذا الدرس:</a:t>
            </a:r>
            <a:r>
              <a:rPr lang="ar-SA" sz="4000" b="1" dirty="0"/>
              <a:t> </a:t>
            </a:r>
            <a:endParaRPr lang="ar-SA" sz="4000" b="1" dirty="0" smtClean="0"/>
          </a:p>
          <a:p>
            <a:pPr algn="ctr"/>
            <a:r>
              <a:rPr lang="ar-SA" sz="4000" b="1" dirty="0" smtClean="0">
                <a:solidFill>
                  <a:schemeClr val="accent5"/>
                </a:solidFill>
              </a:rPr>
              <a:t>اختيارُ وَحَداتٍ غيرَ قِياسِيَّةٍ وأَستعْمِلُها في قِياسِ </a:t>
            </a:r>
            <a:r>
              <a:rPr lang="ar-SA" sz="4000" b="1" dirty="0" smtClean="0">
                <a:solidFill>
                  <a:schemeClr val="accent5"/>
                </a:solidFill>
              </a:rPr>
              <a:t>الطُّولِ</a:t>
            </a:r>
            <a:r>
              <a:rPr lang="ar-BH" sz="4000" b="1" dirty="0" smtClean="0">
                <a:solidFill>
                  <a:schemeClr val="accent5"/>
                </a:solidFill>
              </a:rPr>
              <a:t>.</a:t>
            </a:r>
            <a:r>
              <a:rPr lang="ar-SA" sz="4000" b="1" dirty="0" smtClean="0">
                <a:solidFill>
                  <a:schemeClr val="accent5"/>
                </a:solidFill>
              </a:rPr>
              <a:t> </a:t>
            </a:r>
            <a:endParaRPr lang="ar-SA" sz="4000" b="1" dirty="0" smtClean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104900" y="304800"/>
            <a:ext cx="858520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يُمكِنُني اسْتِعْمَالُ وَحَداتٍ مُختلِفَةٍ لِقِياسِ الطُّولِ.</a:t>
            </a:r>
            <a:endParaRPr lang="ar-BH" sz="4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199594" y="1119813"/>
            <a:ext cx="10392194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أَقِيسُ طُولَ قَلَمِ الرَّصاصِ مُسْتعْمِلاً وحداتٍ غيرَ قِياسيَّةٍ، مثلَ: المُكعَّباتِ ومشابِكِ الورقِ.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0817" y="5482193"/>
            <a:ext cx="1118097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طُولُ قَلَمِ الرَّصاصِ يُساوي      مُكَعَّباتٍ تقْريبًا، أو     مَشَابِك تقْريبًا.</a:t>
            </a:r>
            <a:endParaRPr lang="ar-BH" sz="4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639339" y="5588459"/>
            <a:ext cx="75537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6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01617" y="5535326"/>
            <a:ext cx="75537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8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" name="Cloud Callout 3"/>
          <p:cNvSpPr/>
          <p:nvPr/>
        </p:nvSpPr>
        <p:spPr>
          <a:xfrm>
            <a:off x="6954983" y="2605910"/>
            <a:ext cx="4636805" cy="2425147"/>
          </a:xfrm>
          <a:prstGeom prst="cloudCallout">
            <a:avLst>
              <a:gd name="adj1" fmla="val -15455"/>
              <a:gd name="adj2" fmla="val 6364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أَتَذكَّر:</a:t>
            </a:r>
          </a:p>
          <a:p>
            <a:pPr algn="ctr"/>
            <a:r>
              <a:rPr lang="ar-SA" sz="2800" b="1" dirty="0" smtClean="0">
                <a:solidFill>
                  <a:schemeClr val="tx1"/>
                </a:solidFill>
              </a:rPr>
              <a:t>أَجعَلُ طَرَفَ قلَمِ الرَّصاصِ مُحاذِيًا لِطَرَفِ وِحْدَةِ القِياسِ التي أَسْتعمِلُها</a:t>
            </a:r>
            <a:endParaRPr lang="ar-BH" sz="2800" b="1" dirty="0">
              <a:solidFill>
                <a:schemeClr val="tx1"/>
              </a:solidFill>
            </a:endParaRPr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78" t="26817" r="17301" b="17325"/>
          <a:stretch/>
        </p:blipFill>
        <p:spPr>
          <a:xfrm>
            <a:off x="707408" y="2190499"/>
            <a:ext cx="6099165" cy="293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3" grpId="0"/>
      <p:bldP spid="11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594525" y="1394871"/>
            <a:ext cx="10914989" cy="4255128"/>
          </a:xfrm>
          <a:prstGeom prst="rect">
            <a:avLst/>
          </a:prstGeom>
          <a:solidFill>
            <a:schemeClr val="bg1"/>
          </a:solidFill>
          <a:ln>
            <a:solidFill>
              <a:srgbClr val="EEE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575" y="2662728"/>
            <a:ext cx="854207" cy="74347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7409" y="116667"/>
            <a:ext cx="1152037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أَبحثُ عن الأشياءِ الموضَّحةِ صُوَرُها، ثُمَّ أَقيسُ أطوالها مُستعمِلاً وِحدةَ قِياسٍ مناسِبَةٍ.</a:t>
            </a:r>
            <a:endParaRPr lang="ar-BH" sz="4000" b="1" dirty="0"/>
          </a:p>
        </p:txBody>
      </p: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006" y="1490813"/>
            <a:ext cx="3240000" cy="1206991"/>
          </a:xfrm>
          <a:prstGeom prst="rect">
            <a:avLst/>
          </a:prstGeom>
        </p:spPr>
      </p:pic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128" y="1367783"/>
            <a:ext cx="3564000" cy="132740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24406" y="2819925"/>
            <a:ext cx="37048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وِحدةُ القِياسِ:</a:t>
            </a:r>
            <a:endParaRPr lang="ar-BH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377447" y="5795064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القِياسُ:       تقْرِيبًا</a:t>
            </a:r>
            <a:endParaRPr lang="ar-BH" sz="4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044733" y="2784157"/>
            <a:ext cx="37048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وِحدةُ القِياسِ:</a:t>
            </a:r>
            <a:endParaRPr lang="ar-BH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2066484" y="5795064"/>
            <a:ext cx="380648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القِياسُ:          تقْرِيبًا</a:t>
            </a:r>
            <a:endParaRPr lang="ar-BH" sz="4000" b="1" dirty="0"/>
          </a:p>
        </p:txBody>
      </p:sp>
      <p:pic>
        <p:nvPicPr>
          <p:cNvPr id="16" name="Picture 15" descr="Screen Clipping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9" t="10267" r="15147" b="10783"/>
          <a:stretch/>
        </p:blipFill>
        <p:spPr>
          <a:xfrm>
            <a:off x="7262794" y="2821032"/>
            <a:ext cx="1665004" cy="720000"/>
          </a:xfrm>
          <a:prstGeom prst="rect">
            <a:avLst/>
          </a:prstGeom>
        </p:spPr>
      </p:pic>
      <p:pic>
        <p:nvPicPr>
          <p:cNvPr id="17" name="Picture 16" descr="Screen Clippin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7798" y="3706478"/>
            <a:ext cx="3240000" cy="1190803"/>
          </a:xfrm>
          <a:prstGeom prst="rect">
            <a:avLst/>
          </a:prstGeom>
        </p:spPr>
      </p:pic>
      <p:pic>
        <p:nvPicPr>
          <p:cNvPr id="18" name="Picture 17" descr="Screen Clipping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9" t="10267" r="15147" b="10783"/>
          <a:stretch/>
        </p:blipFill>
        <p:spPr>
          <a:xfrm>
            <a:off x="7524406" y="4829559"/>
            <a:ext cx="1665004" cy="720000"/>
          </a:xfrm>
          <a:prstGeom prst="rect">
            <a:avLst/>
          </a:prstGeom>
        </p:spPr>
      </p:pic>
      <p:pic>
        <p:nvPicPr>
          <p:cNvPr id="19" name="Picture 18" descr="Screen Clipping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9" t="10267" r="15147" b="10783"/>
          <a:stretch/>
        </p:blipFill>
        <p:spPr>
          <a:xfrm>
            <a:off x="9034901" y="4786240"/>
            <a:ext cx="1665004" cy="720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573221" y="5795064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2</a:t>
            </a:r>
            <a:endParaRPr lang="ar-BH" sz="4000" b="1" dirty="0">
              <a:solidFill>
                <a:srgbClr val="FF0000"/>
              </a:solidFill>
            </a:endParaRPr>
          </a:p>
        </p:txBody>
      </p:sp>
      <p:pic>
        <p:nvPicPr>
          <p:cNvPr id="24" name="Picture 23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575" y="4810191"/>
            <a:ext cx="854207" cy="743475"/>
          </a:xfrm>
          <a:prstGeom prst="rect">
            <a:avLst/>
          </a:prstGeom>
        </p:spPr>
      </p:pic>
      <p:pic>
        <p:nvPicPr>
          <p:cNvPr id="25" name="Picture 24" descr="Screen Clippin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2819" y="3515677"/>
            <a:ext cx="3564000" cy="1349819"/>
          </a:xfrm>
          <a:prstGeom prst="rect">
            <a:avLst/>
          </a:prstGeom>
        </p:spPr>
      </p:pic>
      <p:pic>
        <p:nvPicPr>
          <p:cNvPr id="22" name="Picture 21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519" y="4836255"/>
            <a:ext cx="854207" cy="743475"/>
          </a:xfrm>
          <a:prstGeom prst="rect">
            <a:avLst/>
          </a:prstGeom>
        </p:spPr>
      </p:pic>
      <p:pic>
        <p:nvPicPr>
          <p:cNvPr id="23" name="Picture 22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766" y="4836255"/>
            <a:ext cx="854207" cy="743475"/>
          </a:xfrm>
          <a:prstGeom prst="rect">
            <a:avLst/>
          </a:prstGeom>
        </p:spPr>
      </p:pic>
      <p:pic>
        <p:nvPicPr>
          <p:cNvPr id="21" name="Picture 20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710" y="4836254"/>
            <a:ext cx="854207" cy="743475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605541" y="5795064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4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952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5" grpId="0"/>
      <p:bldP spid="20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94525" y="1464146"/>
            <a:ext cx="10914989" cy="4255128"/>
          </a:xfrm>
          <a:prstGeom prst="rect">
            <a:avLst/>
          </a:prstGeom>
          <a:solidFill>
            <a:schemeClr val="bg1"/>
          </a:solidFill>
          <a:ln>
            <a:solidFill>
              <a:srgbClr val="EEEE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000" y="2255558"/>
            <a:ext cx="3580010" cy="2160000"/>
          </a:xfrm>
          <a:prstGeom prst="rect">
            <a:avLst/>
          </a:prstGeom>
        </p:spPr>
      </p:pic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994"/>
          <a:stretch/>
        </p:blipFill>
        <p:spPr>
          <a:xfrm>
            <a:off x="681129" y="2170731"/>
            <a:ext cx="4520454" cy="24193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6603" y="158387"/>
            <a:ext cx="1182829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أَبحثُ عن الأشياءِ المُوضَّحةِ صُوَرُها، ثُمَّ أَقيسُ أطوالَها مُستعمِلاً وِحدةَ قِياسٍ مناسِبَةٍ.</a:t>
            </a:r>
            <a:endParaRPr lang="ar-BH" sz="4000" b="1" dirty="0"/>
          </a:p>
        </p:txBody>
      </p:sp>
      <p:pic>
        <p:nvPicPr>
          <p:cNvPr id="10" name="Picture 9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05" y="1492575"/>
            <a:ext cx="854207" cy="7434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714507" y="1488804"/>
            <a:ext cx="37048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وِحدةُ القِياسِ:</a:t>
            </a:r>
            <a:endParaRPr lang="ar-BH" sz="4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88495" y="1488804"/>
            <a:ext cx="354798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وِحدةُ القِياسِ:</a:t>
            </a:r>
            <a:endParaRPr lang="ar-BH" sz="4000" b="1" dirty="0"/>
          </a:p>
        </p:txBody>
      </p:sp>
      <p:pic>
        <p:nvPicPr>
          <p:cNvPr id="13" name="Picture 12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9" t="10267" r="15147" b="10783"/>
          <a:stretch/>
        </p:blipFill>
        <p:spPr>
          <a:xfrm>
            <a:off x="7267907" y="1523864"/>
            <a:ext cx="1665004" cy="720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634028" y="5735062"/>
            <a:ext cx="5319149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القِياسُ:       تقْرِيبًا</a:t>
            </a:r>
            <a:endParaRPr lang="ar-BH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829802" y="5735062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2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6603" y="5790482"/>
            <a:ext cx="416052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القِياسُ:       تقْرِيبًا</a:t>
            </a:r>
            <a:endParaRPr lang="ar-BH" sz="4000" b="1" dirty="0"/>
          </a:p>
        </p:txBody>
      </p:sp>
      <p:pic>
        <p:nvPicPr>
          <p:cNvPr id="17" name="Picture 16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9" t="10267" r="15147" b="10783"/>
          <a:stretch/>
        </p:blipFill>
        <p:spPr>
          <a:xfrm>
            <a:off x="7613056" y="4482672"/>
            <a:ext cx="1665004" cy="720000"/>
          </a:xfrm>
          <a:prstGeom prst="rect">
            <a:avLst/>
          </a:prstGeom>
        </p:spPr>
      </p:pic>
      <p:pic>
        <p:nvPicPr>
          <p:cNvPr id="18" name="Picture 17" descr="Screen Clipping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09" t="10267" r="15147" b="10783"/>
          <a:stretch/>
        </p:blipFill>
        <p:spPr>
          <a:xfrm>
            <a:off x="9137199" y="4453001"/>
            <a:ext cx="1665004" cy="720000"/>
          </a:xfrm>
          <a:prstGeom prst="rect">
            <a:avLst/>
          </a:prstGeom>
        </p:spPr>
      </p:pic>
      <p:pic>
        <p:nvPicPr>
          <p:cNvPr id="19" name="Picture 18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50" y="4629453"/>
            <a:ext cx="854207" cy="743475"/>
          </a:xfrm>
          <a:prstGeom prst="rect">
            <a:avLst/>
          </a:prstGeom>
        </p:spPr>
      </p:pic>
      <p:pic>
        <p:nvPicPr>
          <p:cNvPr id="20" name="Picture 19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694" y="4629453"/>
            <a:ext cx="854207" cy="743475"/>
          </a:xfrm>
          <a:prstGeom prst="rect">
            <a:avLst/>
          </a:prstGeom>
        </p:spPr>
      </p:pic>
      <p:pic>
        <p:nvPicPr>
          <p:cNvPr id="21" name="Picture 20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941" y="4629453"/>
            <a:ext cx="854207" cy="743475"/>
          </a:xfrm>
          <a:prstGeom prst="rect">
            <a:avLst/>
          </a:prstGeom>
        </p:spPr>
      </p:pic>
      <p:pic>
        <p:nvPicPr>
          <p:cNvPr id="22" name="Picture 21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885" y="4629453"/>
            <a:ext cx="854207" cy="743475"/>
          </a:xfrm>
          <a:prstGeom prst="rect">
            <a:avLst/>
          </a:prstGeom>
        </p:spPr>
      </p:pic>
      <p:pic>
        <p:nvPicPr>
          <p:cNvPr id="23" name="Picture 22" descr="Screen Clipping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974" y="4629453"/>
            <a:ext cx="854207" cy="74347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379311" y="5790482"/>
            <a:ext cx="79157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5</a:t>
            </a:r>
            <a:endParaRPr lang="ar-BH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999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4" grpId="0"/>
      <p:bldP spid="15" grpId="0"/>
      <p:bldP spid="16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7" name="Picture 6" descr="Screen Clippi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0553" y="1204858"/>
            <a:ext cx="2016447" cy="223482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0553" y="257378"/>
            <a:ext cx="37048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وِحدةُ القِياسِ:</a:t>
            </a:r>
            <a:endParaRPr lang="ar-BH" sz="40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104361" y="3946116"/>
            <a:ext cx="34101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القِياسُ:       تقْرِيبًا</a:t>
            </a:r>
            <a:endParaRPr lang="ar-BH" sz="40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8424002" y="3972621"/>
            <a:ext cx="50748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2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221100" y="3838906"/>
            <a:ext cx="34101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القِياسُ:       تقْرِيبًا</a:t>
            </a:r>
            <a:endParaRPr lang="ar-BH" sz="40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3540741" y="3865411"/>
            <a:ext cx="50748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4</a:t>
            </a:r>
            <a:endParaRPr lang="ar-BH" sz="4000" b="1" dirty="0">
              <a:solidFill>
                <a:srgbClr val="FF0000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8677742" y="458965"/>
            <a:ext cx="781879" cy="384313"/>
            <a:chOff x="9766852" y="3419060"/>
            <a:chExt cx="781879" cy="384313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9766852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/>
          <p:cNvGrpSpPr/>
          <p:nvPr/>
        </p:nvGrpSpPr>
        <p:grpSpPr>
          <a:xfrm>
            <a:off x="8540543" y="3441114"/>
            <a:ext cx="781879" cy="384313"/>
            <a:chOff x="9766852" y="3419060"/>
            <a:chExt cx="781879" cy="384313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9766852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9320307" y="3437460"/>
            <a:ext cx="781879" cy="384313"/>
            <a:chOff x="9766852" y="3419060"/>
            <a:chExt cx="781879" cy="384313"/>
          </a:xfrm>
        </p:grpSpPr>
        <p:cxnSp>
          <p:nvCxnSpPr>
            <p:cNvPr id="56" name="Straight Connector 55"/>
            <p:cNvCxnSpPr/>
            <p:nvPr/>
          </p:nvCxnSpPr>
          <p:spPr>
            <a:xfrm>
              <a:off x="9766852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2296905" y="3238678"/>
            <a:ext cx="781879" cy="384313"/>
            <a:chOff x="9766852" y="3419060"/>
            <a:chExt cx="781879" cy="384313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9766852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3084237" y="3238678"/>
            <a:ext cx="781879" cy="384313"/>
            <a:chOff x="9766852" y="3419060"/>
            <a:chExt cx="781879" cy="384313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9766852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3866116" y="3238678"/>
            <a:ext cx="781879" cy="384313"/>
            <a:chOff x="9766852" y="3419060"/>
            <a:chExt cx="781879" cy="384313"/>
          </a:xfrm>
        </p:grpSpPr>
        <p:cxnSp>
          <p:nvCxnSpPr>
            <p:cNvPr id="68" name="Straight Connector 67"/>
            <p:cNvCxnSpPr/>
            <p:nvPr/>
          </p:nvCxnSpPr>
          <p:spPr>
            <a:xfrm>
              <a:off x="9766852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4647995" y="3238678"/>
            <a:ext cx="781879" cy="384313"/>
            <a:chOff x="9766852" y="3419060"/>
            <a:chExt cx="781879" cy="384313"/>
          </a:xfrm>
        </p:grpSpPr>
        <p:cxnSp>
          <p:nvCxnSpPr>
            <p:cNvPr id="72" name="Straight Connector 71"/>
            <p:cNvCxnSpPr/>
            <p:nvPr/>
          </p:nvCxnSpPr>
          <p:spPr>
            <a:xfrm>
              <a:off x="9766852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1932090" y="1443274"/>
            <a:ext cx="3744871" cy="2552963"/>
            <a:chOff x="1932090" y="1443274"/>
            <a:chExt cx="3744871" cy="2552963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38013">
              <a:off x="1932090" y="1443274"/>
              <a:ext cx="3744871" cy="2552963"/>
            </a:xfrm>
            <a:prstGeom prst="rect">
              <a:avLst/>
            </a:prstGeom>
          </p:spPr>
        </p:pic>
        <p:sp>
          <p:nvSpPr>
            <p:cNvPr id="4" name="Rectangle 3"/>
            <p:cNvSpPr/>
            <p:nvPr/>
          </p:nvSpPr>
          <p:spPr>
            <a:xfrm>
              <a:off x="2696814" y="2548176"/>
              <a:ext cx="2391613" cy="106480"/>
            </a:xfrm>
            <a:prstGeom prst="rect">
              <a:avLst/>
            </a:prstGeom>
            <a:gradFill flip="none" rotWithShape="1">
              <a:gsLst>
                <a:gs pos="0">
                  <a:srgbClr val="FED339"/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74"/>
            <p:cNvSpPr/>
            <p:nvPr/>
          </p:nvSpPr>
          <p:spPr>
            <a:xfrm flipV="1">
              <a:off x="2688663" y="2716659"/>
              <a:ext cx="2391613" cy="106480"/>
            </a:xfrm>
            <a:prstGeom prst="rect">
              <a:avLst/>
            </a:prstGeom>
            <a:gradFill flip="none" rotWithShape="1">
              <a:gsLst>
                <a:gs pos="0">
                  <a:srgbClr val="FED339"/>
                </a:gs>
                <a:gs pos="74000">
                  <a:schemeClr val="accent4">
                    <a:lumMod val="45000"/>
                    <a:lumOff val="55000"/>
                  </a:schemeClr>
                </a:gs>
                <a:gs pos="83000">
                  <a:schemeClr val="accent4">
                    <a:lumMod val="45000"/>
                    <a:lumOff val="55000"/>
                  </a:schemeClr>
                </a:gs>
                <a:gs pos="100000">
                  <a:schemeClr val="accent4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126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4000"/>
                            </p:stCondLst>
                            <p:childTnLst>
                              <p:par>
                                <p:cTn id="12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6" grpId="0"/>
      <p:bldP spid="27" grpId="0"/>
      <p:bldP spid="45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259" y="-4721"/>
            <a:ext cx="7740000" cy="509744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270553" y="257378"/>
            <a:ext cx="370485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وِحدةُ القِياسِ:</a:t>
            </a:r>
            <a:endParaRPr lang="ar-BH" sz="4000" b="1" dirty="0"/>
          </a:p>
        </p:txBody>
      </p:sp>
      <p:grpSp>
        <p:nvGrpSpPr>
          <p:cNvPr id="9" name="Group 8"/>
          <p:cNvGrpSpPr/>
          <p:nvPr/>
        </p:nvGrpSpPr>
        <p:grpSpPr>
          <a:xfrm>
            <a:off x="8613912" y="477543"/>
            <a:ext cx="781879" cy="384313"/>
            <a:chOff x="9766852" y="3419060"/>
            <a:chExt cx="781879" cy="384313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9766852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1967042" y="4868241"/>
            <a:ext cx="765977" cy="384313"/>
            <a:chOff x="9782754" y="3419060"/>
            <a:chExt cx="765977" cy="38431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9782754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8251751" y="5616319"/>
            <a:ext cx="34101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/>
              <a:t>القِياسُ:       تقْرِيبًا</a:t>
            </a:r>
            <a:endParaRPr lang="ar-BH" sz="40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9571392" y="5642824"/>
            <a:ext cx="507481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9</a:t>
            </a:r>
            <a:endParaRPr lang="ar-BH" sz="4000" b="1" dirty="0">
              <a:solidFill>
                <a:srgbClr val="FF0000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2733580" y="4868241"/>
            <a:ext cx="765977" cy="384313"/>
            <a:chOff x="9782754" y="3419060"/>
            <a:chExt cx="765977" cy="384313"/>
          </a:xfrm>
        </p:grpSpPr>
        <p:cxnSp>
          <p:nvCxnSpPr>
            <p:cNvPr id="52" name="Straight Connector 51"/>
            <p:cNvCxnSpPr/>
            <p:nvPr/>
          </p:nvCxnSpPr>
          <p:spPr>
            <a:xfrm>
              <a:off x="9782754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3500118" y="4868241"/>
            <a:ext cx="765977" cy="384313"/>
            <a:chOff x="9782754" y="3419060"/>
            <a:chExt cx="765977" cy="384313"/>
          </a:xfrm>
        </p:grpSpPr>
        <p:cxnSp>
          <p:nvCxnSpPr>
            <p:cNvPr id="56" name="Straight Connector 55"/>
            <p:cNvCxnSpPr/>
            <p:nvPr/>
          </p:nvCxnSpPr>
          <p:spPr>
            <a:xfrm>
              <a:off x="9782754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" name="Group 58"/>
          <p:cNvGrpSpPr/>
          <p:nvPr/>
        </p:nvGrpSpPr>
        <p:grpSpPr>
          <a:xfrm>
            <a:off x="4266656" y="4868241"/>
            <a:ext cx="765977" cy="384313"/>
            <a:chOff x="9782754" y="3419060"/>
            <a:chExt cx="765977" cy="384313"/>
          </a:xfrm>
        </p:grpSpPr>
        <p:cxnSp>
          <p:nvCxnSpPr>
            <p:cNvPr id="60" name="Straight Connector 59"/>
            <p:cNvCxnSpPr/>
            <p:nvPr/>
          </p:nvCxnSpPr>
          <p:spPr>
            <a:xfrm>
              <a:off x="9782754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/>
          <p:cNvGrpSpPr/>
          <p:nvPr/>
        </p:nvGrpSpPr>
        <p:grpSpPr>
          <a:xfrm>
            <a:off x="5033194" y="4868241"/>
            <a:ext cx="765977" cy="384313"/>
            <a:chOff x="9782754" y="3419060"/>
            <a:chExt cx="765977" cy="384313"/>
          </a:xfrm>
        </p:grpSpPr>
        <p:cxnSp>
          <p:nvCxnSpPr>
            <p:cNvPr id="64" name="Straight Connector 63"/>
            <p:cNvCxnSpPr/>
            <p:nvPr/>
          </p:nvCxnSpPr>
          <p:spPr>
            <a:xfrm>
              <a:off x="9782754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Group 66"/>
          <p:cNvGrpSpPr/>
          <p:nvPr/>
        </p:nvGrpSpPr>
        <p:grpSpPr>
          <a:xfrm>
            <a:off x="5799732" y="4868241"/>
            <a:ext cx="765977" cy="384313"/>
            <a:chOff x="9782754" y="3419060"/>
            <a:chExt cx="765977" cy="384313"/>
          </a:xfrm>
        </p:grpSpPr>
        <p:cxnSp>
          <p:nvCxnSpPr>
            <p:cNvPr id="68" name="Straight Connector 67"/>
            <p:cNvCxnSpPr/>
            <p:nvPr/>
          </p:nvCxnSpPr>
          <p:spPr>
            <a:xfrm>
              <a:off x="9782754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/>
          <p:cNvGrpSpPr/>
          <p:nvPr/>
        </p:nvGrpSpPr>
        <p:grpSpPr>
          <a:xfrm>
            <a:off x="6566270" y="4868241"/>
            <a:ext cx="765977" cy="384313"/>
            <a:chOff x="9782754" y="3419060"/>
            <a:chExt cx="765977" cy="384313"/>
          </a:xfrm>
        </p:grpSpPr>
        <p:cxnSp>
          <p:nvCxnSpPr>
            <p:cNvPr id="72" name="Straight Connector 71"/>
            <p:cNvCxnSpPr/>
            <p:nvPr/>
          </p:nvCxnSpPr>
          <p:spPr>
            <a:xfrm>
              <a:off x="9782754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/>
          <p:cNvGrpSpPr/>
          <p:nvPr/>
        </p:nvGrpSpPr>
        <p:grpSpPr>
          <a:xfrm>
            <a:off x="7332808" y="4868241"/>
            <a:ext cx="765977" cy="384313"/>
            <a:chOff x="9782754" y="3419060"/>
            <a:chExt cx="765977" cy="384313"/>
          </a:xfrm>
        </p:grpSpPr>
        <p:cxnSp>
          <p:nvCxnSpPr>
            <p:cNvPr id="76" name="Straight Connector 75"/>
            <p:cNvCxnSpPr/>
            <p:nvPr/>
          </p:nvCxnSpPr>
          <p:spPr>
            <a:xfrm>
              <a:off x="9782754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9" name="Group 78"/>
          <p:cNvGrpSpPr/>
          <p:nvPr/>
        </p:nvGrpSpPr>
        <p:grpSpPr>
          <a:xfrm>
            <a:off x="8099345" y="4868241"/>
            <a:ext cx="765977" cy="384313"/>
            <a:chOff x="9782754" y="3419060"/>
            <a:chExt cx="765977" cy="384313"/>
          </a:xfrm>
        </p:grpSpPr>
        <p:cxnSp>
          <p:nvCxnSpPr>
            <p:cNvPr id="80" name="Straight Connector 79"/>
            <p:cNvCxnSpPr/>
            <p:nvPr/>
          </p:nvCxnSpPr>
          <p:spPr>
            <a:xfrm>
              <a:off x="9782754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V="1">
              <a:off x="9793357" y="3604591"/>
              <a:ext cx="742121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10548731" y="3419060"/>
              <a:ext cx="0" cy="384313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41747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8000"/>
                            </p:stCondLst>
                            <p:childTnLst>
                              <p:par>
                                <p:cTn id="16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9" grpId="0"/>
      <p:bldP spid="50" grpId="0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498</TotalTime>
  <Words>177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Yu Gothic UI Semilight</vt:lpstr>
      <vt:lpstr>Arial</vt:lpstr>
      <vt:lpstr>Calibri</vt:lpstr>
      <vt:lpstr>Calibri Light</vt:lpstr>
      <vt:lpstr>Traditional Arabic</vt:lpstr>
      <vt:lpstr>moe-e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30</cp:revision>
  <dcterms:created xsi:type="dcterms:W3CDTF">2020-03-04T10:09:02Z</dcterms:created>
  <dcterms:modified xsi:type="dcterms:W3CDTF">2020-03-28T17:13:25Z</dcterms:modified>
</cp:coreProperties>
</file>