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0" r:id="rId2"/>
    <p:sldId id="263" r:id="rId3"/>
    <p:sldId id="262" r:id="rId4"/>
    <p:sldId id="264" r:id="rId5"/>
    <p:sldId id="265" r:id="rId6"/>
    <p:sldId id="268" r:id="rId7"/>
    <p:sldId id="269" r:id="rId8"/>
    <p:sldId id="266" r:id="rId9"/>
    <p:sldId id="267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370B"/>
    <a:srgbClr val="D2E3EB"/>
    <a:srgbClr val="DF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78" autoAdjust="0"/>
    <p:restoredTop sz="94660"/>
  </p:normalViewPr>
  <p:slideViewPr>
    <p:cSldViewPr snapToGrid="0">
      <p:cViewPr varScale="1">
        <p:scale>
          <a:sx n="79" d="100"/>
          <a:sy n="79" d="100"/>
        </p:scale>
        <p:origin x="43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tmal3003@gmail.com" userId="865ada3988d7c290" providerId="LiveId" clId="{328A487F-763B-444B-A633-2FE32A548CF9}"/>
    <pc:docChg chg="custSel addSld modSld">
      <pc:chgData name="hotmal3003@gmail.com" userId="865ada3988d7c290" providerId="LiveId" clId="{328A487F-763B-444B-A633-2FE32A548CF9}" dt="2022-05-15T19:47:34.969" v="438"/>
      <pc:docMkLst>
        <pc:docMk/>
      </pc:docMkLst>
      <pc:sldChg chg="modSp mod modAnim">
        <pc:chgData name="hotmal3003@gmail.com" userId="865ada3988d7c290" providerId="LiveId" clId="{328A487F-763B-444B-A633-2FE32A548CF9}" dt="2022-05-15T19:35:45.048" v="107"/>
        <pc:sldMkLst>
          <pc:docMk/>
          <pc:sldMk cId="992489392" sldId="262"/>
        </pc:sldMkLst>
        <pc:spChg chg="mod">
          <ac:chgData name="hotmal3003@gmail.com" userId="865ada3988d7c290" providerId="LiveId" clId="{328A487F-763B-444B-A633-2FE32A548CF9}" dt="2022-05-15T19:33:19.559" v="25" actId="14100"/>
          <ac:spMkLst>
            <pc:docMk/>
            <pc:sldMk cId="992489392" sldId="262"/>
            <ac:spMk id="4" creationId="{7809D7A2-5EF9-B1EA-9D79-9C9FFF38680F}"/>
          </ac:spMkLst>
        </pc:spChg>
        <pc:spChg chg="mod">
          <ac:chgData name="hotmal3003@gmail.com" userId="865ada3988d7c290" providerId="LiveId" clId="{328A487F-763B-444B-A633-2FE32A548CF9}" dt="2022-05-15T19:33:19.559" v="25" actId="14100"/>
          <ac:spMkLst>
            <pc:docMk/>
            <pc:sldMk cId="992489392" sldId="262"/>
            <ac:spMk id="5" creationId="{8E6C4A7E-8D57-019D-05BC-AC55886347BE}"/>
          </ac:spMkLst>
        </pc:spChg>
        <pc:spChg chg="mod">
          <ac:chgData name="hotmal3003@gmail.com" userId="865ada3988d7c290" providerId="LiveId" clId="{328A487F-763B-444B-A633-2FE32A548CF9}" dt="2022-05-15T19:34:26.256" v="52" actId="14100"/>
          <ac:spMkLst>
            <pc:docMk/>
            <pc:sldMk cId="992489392" sldId="262"/>
            <ac:spMk id="6" creationId="{3EDFB4CF-ED3C-D394-0C05-A0A85500D500}"/>
          </ac:spMkLst>
        </pc:spChg>
        <pc:spChg chg="mod">
          <ac:chgData name="hotmal3003@gmail.com" userId="865ada3988d7c290" providerId="LiveId" clId="{328A487F-763B-444B-A633-2FE32A548CF9}" dt="2022-05-15T19:34:26.256" v="52" actId="14100"/>
          <ac:spMkLst>
            <pc:docMk/>
            <pc:sldMk cId="992489392" sldId="262"/>
            <ac:spMk id="7" creationId="{277D8D66-756C-6664-1AD5-186C349B2618}"/>
          </ac:spMkLst>
        </pc:spChg>
      </pc:sldChg>
      <pc:sldChg chg="delSp mod delAnim">
        <pc:chgData name="hotmal3003@gmail.com" userId="865ada3988d7c290" providerId="LiveId" clId="{328A487F-763B-444B-A633-2FE32A548CF9}" dt="2022-05-15T19:32:31.917" v="0" actId="478"/>
        <pc:sldMkLst>
          <pc:docMk/>
          <pc:sldMk cId="1926302740" sldId="263"/>
        </pc:sldMkLst>
        <pc:spChg chg="del">
          <ac:chgData name="hotmal3003@gmail.com" userId="865ada3988d7c290" providerId="LiveId" clId="{328A487F-763B-444B-A633-2FE32A548CF9}" dt="2022-05-15T19:32:31.917" v="0" actId="478"/>
          <ac:spMkLst>
            <pc:docMk/>
            <pc:sldMk cId="1926302740" sldId="263"/>
            <ac:spMk id="9" creationId="{5273D8AE-983F-940E-5A6F-B8C3D8EDF545}"/>
          </ac:spMkLst>
        </pc:spChg>
        <pc:spChg chg="del">
          <ac:chgData name="hotmal3003@gmail.com" userId="865ada3988d7c290" providerId="LiveId" clId="{328A487F-763B-444B-A633-2FE32A548CF9}" dt="2022-05-15T19:32:31.917" v="0" actId="478"/>
          <ac:spMkLst>
            <pc:docMk/>
            <pc:sldMk cId="1926302740" sldId="263"/>
            <ac:spMk id="10" creationId="{41872604-D3FA-7CE5-A62D-00B76AC5A3A6}"/>
          </ac:spMkLst>
        </pc:spChg>
      </pc:sldChg>
      <pc:sldChg chg="modSp mod modAnim">
        <pc:chgData name="hotmal3003@gmail.com" userId="865ada3988d7c290" providerId="LiveId" clId="{328A487F-763B-444B-A633-2FE32A548CF9}" dt="2022-05-15T19:35:39.929" v="106"/>
        <pc:sldMkLst>
          <pc:docMk/>
          <pc:sldMk cId="297342306" sldId="264"/>
        </pc:sldMkLst>
        <pc:spChg chg="mod">
          <ac:chgData name="hotmal3003@gmail.com" userId="865ada3988d7c290" providerId="LiveId" clId="{328A487F-763B-444B-A633-2FE32A548CF9}" dt="2022-05-15T19:35:01.382" v="79" actId="14100"/>
          <ac:spMkLst>
            <pc:docMk/>
            <pc:sldMk cId="297342306" sldId="264"/>
            <ac:spMk id="4" creationId="{7809D7A2-5EF9-B1EA-9D79-9C9FFF38680F}"/>
          </ac:spMkLst>
        </pc:spChg>
        <pc:spChg chg="mod">
          <ac:chgData name="hotmal3003@gmail.com" userId="865ada3988d7c290" providerId="LiveId" clId="{328A487F-763B-444B-A633-2FE32A548CF9}" dt="2022-05-15T19:35:01.382" v="79" actId="14100"/>
          <ac:spMkLst>
            <pc:docMk/>
            <pc:sldMk cId="297342306" sldId="264"/>
            <ac:spMk id="5" creationId="{8E6C4A7E-8D57-019D-05BC-AC55886347BE}"/>
          </ac:spMkLst>
        </pc:spChg>
        <pc:spChg chg="mod">
          <ac:chgData name="hotmal3003@gmail.com" userId="865ada3988d7c290" providerId="LiveId" clId="{328A487F-763B-444B-A633-2FE32A548CF9}" dt="2022-05-15T19:35:33.444" v="104" actId="14100"/>
          <ac:spMkLst>
            <pc:docMk/>
            <pc:sldMk cId="297342306" sldId="264"/>
            <ac:spMk id="6" creationId="{3EDFB4CF-ED3C-D394-0C05-A0A85500D500}"/>
          </ac:spMkLst>
        </pc:spChg>
        <pc:spChg chg="mod">
          <ac:chgData name="hotmal3003@gmail.com" userId="865ada3988d7c290" providerId="LiveId" clId="{328A487F-763B-444B-A633-2FE32A548CF9}" dt="2022-05-15T19:35:33.444" v="104" actId="14100"/>
          <ac:spMkLst>
            <pc:docMk/>
            <pc:sldMk cId="297342306" sldId="264"/>
            <ac:spMk id="7" creationId="{277D8D66-756C-6664-1AD5-186C349B2618}"/>
          </ac:spMkLst>
        </pc:spChg>
      </pc:sldChg>
      <pc:sldChg chg="delSp modSp mod delAnim modAnim">
        <pc:chgData name="hotmal3003@gmail.com" userId="865ada3988d7c290" providerId="LiveId" clId="{328A487F-763B-444B-A633-2FE32A548CF9}" dt="2022-05-15T19:37:05.486" v="154"/>
        <pc:sldMkLst>
          <pc:docMk/>
          <pc:sldMk cId="1922520341" sldId="265"/>
        </pc:sldMkLst>
        <pc:spChg chg="mod">
          <ac:chgData name="hotmal3003@gmail.com" userId="865ada3988d7c290" providerId="LiveId" clId="{328A487F-763B-444B-A633-2FE32A548CF9}" dt="2022-05-15T19:36:45.892" v="149" actId="14100"/>
          <ac:spMkLst>
            <pc:docMk/>
            <pc:sldMk cId="1922520341" sldId="265"/>
            <ac:spMk id="4" creationId="{7809D7A2-5EF9-B1EA-9D79-9C9FFF38680F}"/>
          </ac:spMkLst>
        </pc:spChg>
        <pc:spChg chg="mod">
          <ac:chgData name="hotmal3003@gmail.com" userId="865ada3988d7c290" providerId="LiveId" clId="{328A487F-763B-444B-A633-2FE32A548CF9}" dt="2022-05-15T19:36:45.892" v="149" actId="14100"/>
          <ac:spMkLst>
            <pc:docMk/>
            <pc:sldMk cId="1922520341" sldId="265"/>
            <ac:spMk id="5" creationId="{8E6C4A7E-8D57-019D-05BC-AC55886347BE}"/>
          </ac:spMkLst>
        </pc:spChg>
        <pc:spChg chg="del">
          <ac:chgData name="hotmal3003@gmail.com" userId="865ada3988d7c290" providerId="LiveId" clId="{328A487F-763B-444B-A633-2FE32A548CF9}" dt="2022-05-15T19:36:49.113" v="150" actId="478"/>
          <ac:spMkLst>
            <pc:docMk/>
            <pc:sldMk cId="1922520341" sldId="265"/>
            <ac:spMk id="6" creationId="{3EDFB4CF-ED3C-D394-0C05-A0A85500D500}"/>
          </ac:spMkLst>
        </pc:spChg>
        <pc:spChg chg="del">
          <ac:chgData name="hotmal3003@gmail.com" userId="865ada3988d7c290" providerId="LiveId" clId="{328A487F-763B-444B-A633-2FE32A548CF9}" dt="2022-05-15T19:36:49.113" v="150" actId="478"/>
          <ac:spMkLst>
            <pc:docMk/>
            <pc:sldMk cId="1922520341" sldId="265"/>
            <ac:spMk id="7" creationId="{277D8D66-756C-6664-1AD5-186C349B2618}"/>
          </ac:spMkLst>
        </pc:spChg>
      </pc:sldChg>
      <pc:sldChg chg="delSp modSp mod delAnim modAnim">
        <pc:chgData name="hotmal3003@gmail.com" userId="865ada3988d7c290" providerId="LiveId" clId="{328A487F-763B-444B-A633-2FE32A548CF9}" dt="2022-05-15T19:47:18.690" v="435" actId="14100"/>
        <pc:sldMkLst>
          <pc:docMk/>
          <pc:sldMk cId="3567102865" sldId="266"/>
        </pc:sldMkLst>
        <pc:spChg chg="mod">
          <ac:chgData name="hotmal3003@gmail.com" userId="865ada3988d7c290" providerId="LiveId" clId="{328A487F-763B-444B-A633-2FE32A548CF9}" dt="2022-05-15T19:43:45.880" v="366" actId="14100"/>
          <ac:spMkLst>
            <pc:docMk/>
            <pc:sldMk cId="3567102865" sldId="266"/>
            <ac:spMk id="4" creationId="{7809D7A2-5EF9-B1EA-9D79-9C9FFF38680F}"/>
          </ac:spMkLst>
        </pc:spChg>
        <pc:spChg chg="mod">
          <ac:chgData name="hotmal3003@gmail.com" userId="865ada3988d7c290" providerId="LiveId" clId="{328A487F-763B-444B-A633-2FE32A548CF9}" dt="2022-05-15T19:43:39.944" v="365" actId="20577"/>
          <ac:spMkLst>
            <pc:docMk/>
            <pc:sldMk cId="3567102865" sldId="266"/>
            <ac:spMk id="5" creationId="{8E6C4A7E-8D57-019D-05BC-AC55886347BE}"/>
          </ac:spMkLst>
        </pc:spChg>
        <pc:spChg chg="mod">
          <ac:chgData name="hotmal3003@gmail.com" userId="865ada3988d7c290" providerId="LiveId" clId="{328A487F-763B-444B-A633-2FE32A548CF9}" dt="2022-05-15T19:47:18.690" v="435" actId="14100"/>
          <ac:spMkLst>
            <pc:docMk/>
            <pc:sldMk cId="3567102865" sldId="266"/>
            <ac:spMk id="6" creationId="{3EDFB4CF-ED3C-D394-0C05-A0A85500D500}"/>
          </ac:spMkLst>
        </pc:spChg>
        <pc:spChg chg="mod">
          <ac:chgData name="hotmal3003@gmail.com" userId="865ada3988d7c290" providerId="LiveId" clId="{328A487F-763B-444B-A633-2FE32A548CF9}" dt="2022-05-15T19:47:18.690" v="435" actId="14100"/>
          <ac:spMkLst>
            <pc:docMk/>
            <pc:sldMk cId="3567102865" sldId="266"/>
            <ac:spMk id="7" creationId="{277D8D66-756C-6664-1AD5-186C349B2618}"/>
          </ac:spMkLst>
        </pc:spChg>
        <pc:spChg chg="del">
          <ac:chgData name="hotmal3003@gmail.com" userId="865ada3988d7c290" providerId="LiveId" clId="{328A487F-763B-444B-A633-2FE32A548CF9}" dt="2022-05-15T19:45:22.088" v="400" actId="478"/>
          <ac:spMkLst>
            <pc:docMk/>
            <pc:sldMk cId="3567102865" sldId="266"/>
            <ac:spMk id="9" creationId="{5273D8AE-983F-940E-5A6F-B8C3D8EDF545}"/>
          </ac:spMkLst>
        </pc:spChg>
        <pc:spChg chg="del">
          <ac:chgData name="hotmal3003@gmail.com" userId="865ada3988d7c290" providerId="LiveId" clId="{328A487F-763B-444B-A633-2FE32A548CF9}" dt="2022-05-15T19:45:22.088" v="400" actId="478"/>
          <ac:spMkLst>
            <pc:docMk/>
            <pc:sldMk cId="3567102865" sldId="266"/>
            <ac:spMk id="10" creationId="{41872604-D3FA-7CE5-A62D-00B76AC5A3A6}"/>
          </ac:spMkLst>
        </pc:spChg>
        <pc:picChg chg="ord">
          <ac:chgData name="hotmal3003@gmail.com" userId="865ada3988d7c290" providerId="LiveId" clId="{328A487F-763B-444B-A633-2FE32A548CF9}" dt="2022-05-15T19:44:48.591" v="387" actId="170"/>
          <ac:picMkLst>
            <pc:docMk/>
            <pc:sldMk cId="3567102865" sldId="266"/>
            <ac:picMk id="20" creationId="{B8A1F35E-F22F-ABFE-B3DD-A4366CD6CC65}"/>
          </ac:picMkLst>
        </pc:picChg>
      </pc:sldChg>
      <pc:sldChg chg="delSp modSp mod delAnim modAnim">
        <pc:chgData name="hotmal3003@gmail.com" userId="865ada3988d7c290" providerId="LiveId" clId="{328A487F-763B-444B-A633-2FE32A548CF9}" dt="2022-05-15T19:47:34.969" v="438"/>
        <pc:sldMkLst>
          <pc:docMk/>
          <pc:sldMk cId="3620187161" sldId="267"/>
        </pc:sldMkLst>
        <pc:spChg chg="mod">
          <ac:chgData name="hotmal3003@gmail.com" userId="865ada3988d7c290" providerId="LiveId" clId="{328A487F-763B-444B-A633-2FE32A548CF9}" dt="2022-05-15T19:46:10.449" v="427" actId="14100"/>
          <ac:spMkLst>
            <pc:docMk/>
            <pc:sldMk cId="3620187161" sldId="267"/>
            <ac:spMk id="4" creationId="{7809D7A2-5EF9-B1EA-9D79-9C9FFF38680F}"/>
          </ac:spMkLst>
        </pc:spChg>
        <pc:spChg chg="mod">
          <ac:chgData name="hotmal3003@gmail.com" userId="865ada3988d7c290" providerId="LiveId" clId="{328A487F-763B-444B-A633-2FE32A548CF9}" dt="2022-05-15T19:46:10.449" v="427" actId="14100"/>
          <ac:spMkLst>
            <pc:docMk/>
            <pc:sldMk cId="3620187161" sldId="267"/>
            <ac:spMk id="5" creationId="{8E6C4A7E-8D57-019D-05BC-AC55886347BE}"/>
          </ac:spMkLst>
        </pc:spChg>
        <pc:spChg chg="del">
          <ac:chgData name="hotmal3003@gmail.com" userId="865ada3988d7c290" providerId="LiveId" clId="{328A487F-763B-444B-A633-2FE32A548CF9}" dt="2022-05-15T19:46:14.225" v="428" actId="478"/>
          <ac:spMkLst>
            <pc:docMk/>
            <pc:sldMk cId="3620187161" sldId="267"/>
            <ac:spMk id="6" creationId="{3EDFB4CF-ED3C-D394-0C05-A0A85500D500}"/>
          </ac:spMkLst>
        </pc:spChg>
        <pc:spChg chg="del">
          <ac:chgData name="hotmal3003@gmail.com" userId="865ada3988d7c290" providerId="LiveId" clId="{328A487F-763B-444B-A633-2FE32A548CF9}" dt="2022-05-15T19:46:14.225" v="428" actId="478"/>
          <ac:spMkLst>
            <pc:docMk/>
            <pc:sldMk cId="3620187161" sldId="267"/>
            <ac:spMk id="7" creationId="{277D8D66-756C-6664-1AD5-186C349B2618}"/>
          </ac:spMkLst>
        </pc:spChg>
        <pc:spChg chg="del">
          <ac:chgData name="hotmal3003@gmail.com" userId="865ada3988d7c290" providerId="LiveId" clId="{328A487F-763B-444B-A633-2FE32A548CF9}" dt="2022-05-15T19:46:14.225" v="428" actId="478"/>
          <ac:spMkLst>
            <pc:docMk/>
            <pc:sldMk cId="3620187161" sldId="267"/>
            <ac:spMk id="9" creationId="{5273D8AE-983F-940E-5A6F-B8C3D8EDF545}"/>
          </ac:spMkLst>
        </pc:spChg>
        <pc:spChg chg="del">
          <ac:chgData name="hotmal3003@gmail.com" userId="865ada3988d7c290" providerId="LiveId" clId="{328A487F-763B-444B-A633-2FE32A548CF9}" dt="2022-05-15T19:46:14.225" v="428" actId="478"/>
          <ac:spMkLst>
            <pc:docMk/>
            <pc:sldMk cId="3620187161" sldId="267"/>
            <ac:spMk id="10" creationId="{41872604-D3FA-7CE5-A62D-00B76AC5A3A6}"/>
          </ac:spMkLst>
        </pc:spChg>
        <pc:picChg chg="mod">
          <ac:chgData name="hotmal3003@gmail.com" userId="865ada3988d7c290" providerId="LiveId" clId="{328A487F-763B-444B-A633-2FE32A548CF9}" dt="2022-05-15T19:45:48.098" v="401" actId="1440"/>
          <ac:picMkLst>
            <pc:docMk/>
            <pc:sldMk cId="3620187161" sldId="267"/>
            <ac:picMk id="2" creationId="{81BDAD1D-995E-F3EA-F858-B060D687AC7C}"/>
          </ac:picMkLst>
        </pc:picChg>
      </pc:sldChg>
      <pc:sldChg chg="addSp modSp add mod modAnim">
        <pc:chgData name="hotmal3003@gmail.com" userId="865ada3988d7c290" providerId="LiveId" clId="{328A487F-763B-444B-A633-2FE32A548CF9}" dt="2022-05-15T19:39:15.226" v="239"/>
        <pc:sldMkLst>
          <pc:docMk/>
          <pc:sldMk cId="1539785036" sldId="268"/>
        </pc:sldMkLst>
        <pc:spChg chg="mod">
          <ac:chgData name="hotmal3003@gmail.com" userId="865ada3988d7c290" providerId="LiveId" clId="{328A487F-763B-444B-A633-2FE32A548CF9}" dt="2022-05-15T19:37:53.816" v="194" actId="14100"/>
          <ac:spMkLst>
            <pc:docMk/>
            <pc:sldMk cId="1539785036" sldId="268"/>
            <ac:spMk id="4" creationId="{7809D7A2-5EF9-B1EA-9D79-9C9FFF38680F}"/>
          </ac:spMkLst>
        </pc:spChg>
        <pc:spChg chg="mod">
          <ac:chgData name="hotmal3003@gmail.com" userId="865ada3988d7c290" providerId="LiveId" clId="{328A487F-763B-444B-A633-2FE32A548CF9}" dt="2022-05-15T19:37:53.816" v="194" actId="14100"/>
          <ac:spMkLst>
            <pc:docMk/>
            <pc:sldMk cId="1539785036" sldId="268"/>
            <ac:spMk id="5" creationId="{8E6C4A7E-8D57-019D-05BC-AC55886347BE}"/>
          </ac:spMkLst>
        </pc:spChg>
        <pc:spChg chg="add mod">
          <ac:chgData name="hotmal3003@gmail.com" userId="865ada3988d7c290" providerId="LiveId" clId="{328A487F-763B-444B-A633-2FE32A548CF9}" dt="2022-05-15T19:38:49.435" v="235" actId="14100"/>
          <ac:spMkLst>
            <pc:docMk/>
            <pc:sldMk cId="1539785036" sldId="268"/>
            <ac:spMk id="14" creationId="{2516493A-61C3-64D2-4308-042696A9011F}"/>
          </ac:spMkLst>
        </pc:spChg>
        <pc:spChg chg="add mod">
          <ac:chgData name="hotmal3003@gmail.com" userId="865ada3988d7c290" providerId="LiveId" clId="{328A487F-763B-444B-A633-2FE32A548CF9}" dt="2022-05-15T19:38:49.435" v="235" actId="14100"/>
          <ac:spMkLst>
            <pc:docMk/>
            <pc:sldMk cId="1539785036" sldId="268"/>
            <ac:spMk id="15" creationId="{029AD553-BB57-4649-BEE8-C0AF77074267}"/>
          </ac:spMkLst>
        </pc:spChg>
      </pc:sldChg>
      <pc:sldChg chg="addSp delSp modSp add mod delAnim modAnim">
        <pc:chgData name="hotmal3003@gmail.com" userId="865ada3988d7c290" providerId="LiveId" clId="{328A487F-763B-444B-A633-2FE32A548CF9}" dt="2022-05-15T19:42:40.541" v="336" actId="478"/>
        <pc:sldMkLst>
          <pc:docMk/>
          <pc:sldMk cId="2683890024" sldId="269"/>
        </pc:sldMkLst>
        <pc:spChg chg="mod">
          <ac:chgData name="hotmal3003@gmail.com" userId="865ada3988d7c290" providerId="LiveId" clId="{328A487F-763B-444B-A633-2FE32A548CF9}" dt="2022-05-15T19:42:36.878" v="335" actId="14100"/>
          <ac:spMkLst>
            <pc:docMk/>
            <pc:sldMk cId="2683890024" sldId="269"/>
            <ac:spMk id="4" creationId="{7809D7A2-5EF9-B1EA-9D79-9C9FFF38680F}"/>
          </ac:spMkLst>
        </pc:spChg>
        <pc:spChg chg="mod">
          <ac:chgData name="hotmal3003@gmail.com" userId="865ada3988d7c290" providerId="LiveId" clId="{328A487F-763B-444B-A633-2FE32A548CF9}" dt="2022-05-15T19:42:36.878" v="335" actId="14100"/>
          <ac:spMkLst>
            <pc:docMk/>
            <pc:sldMk cId="2683890024" sldId="269"/>
            <ac:spMk id="5" creationId="{8E6C4A7E-8D57-019D-05BC-AC55886347BE}"/>
          </ac:spMkLst>
        </pc:spChg>
        <pc:spChg chg="del">
          <ac:chgData name="hotmal3003@gmail.com" userId="865ada3988d7c290" providerId="LiveId" clId="{328A487F-763B-444B-A633-2FE32A548CF9}" dt="2022-05-15T19:42:40.541" v="336" actId="478"/>
          <ac:spMkLst>
            <pc:docMk/>
            <pc:sldMk cId="2683890024" sldId="269"/>
            <ac:spMk id="14" creationId="{2516493A-61C3-64D2-4308-042696A9011F}"/>
          </ac:spMkLst>
        </pc:spChg>
        <pc:spChg chg="del">
          <ac:chgData name="hotmal3003@gmail.com" userId="865ada3988d7c290" providerId="LiveId" clId="{328A487F-763B-444B-A633-2FE32A548CF9}" dt="2022-05-15T19:42:40.541" v="336" actId="478"/>
          <ac:spMkLst>
            <pc:docMk/>
            <pc:sldMk cId="2683890024" sldId="269"/>
            <ac:spMk id="15" creationId="{029AD553-BB57-4649-BEE8-C0AF77074267}"/>
          </ac:spMkLst>
        </pc:spChg>
        <pc:picChg chg="add mod">
          <ac:chgData name="hotmal3003@gmail.com" userId="865ada3988d7c290" providerId="LiveId" clId="{328A487F-763B-444B-A633-2FE32A548CF9}" dt="2022-05-15T19:42:04.319" v="312" actId="1076"/>
          <ac:picMkLst>
            <pc:docMk/>
            <pc:sldMk cId="2683890024" sldId="269"/>
            <ac:picMk id="6" creationId="{9602C04B-BAAA-A88B-59FB-CD6AFCDDDB64}"/>
          </ac:picMkLst>
        </pc:picChg>
        <pc:picChg chg="del">
          <ac:chgData name="hotmal3003@gmail.com" userId="865ada3988d7c290" providerId="LiveId" clId="{328A487F-763B-444B-A633-2FE32A548CF9}" dt="2022-05-15T19:41:19.018" v="270" actId="478"/>
          <ac:picMkLst>
            <pc:docMk/>
            <pc:sldMk cId="2683890024" sldId="269"/>
            <ac:picMk id="13" creationId="{41CC6E82-7BAF-CBEB-D177-84920D8F18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A0F837-66C3-4CE6-A719-8345ECDC3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EC1A767-A5C1-4B86-8E2D-0677070B4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00D8EAA-2E3E-4E3D-8A2A-54717131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7520-64CE-415D-940E-6598254BA89E}" type="datetimeFigureOut">
              <a:rPr lang="ar-SA" smtClean="0"/>
              <a:t>14/10/43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997782-E097-473F-830B-116A9183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1F39A0-F24C-4187-AE3F-22A086BA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2AF-9E2F-40AF-8455-FD6EDB881C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960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393E23-AE88-4D89-8085-E5C3378C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4857D08-CE7F-431A-920C-D7FE49D30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C833B9-7F0C-4CCD-9334-14DE76C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7520-64CE-415D-940E-6598254BA89E}" type="datetimeFigureOut">
              <a:rPr lang="ar-SA" smtClean="0"/>
              <a:t>14/10/43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ACA1496-76F6-407F-ADBD-0B24E290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1ABC84-949F-4982-8A15-9901C08B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2AF-9E2F-40AF-8455-FD6EDB881C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951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BA662A0-6EDE-4FCF-905F-B025B02A3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A21AC0D-B2E8-4126-8406-A15B39FFE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6777A7-8FE3-4CDE-BB50-926AC304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7520-64CE-415D-940E-6598254BA89E}" type="datetimeFigureOut">
              <a:rPr lang="ar-SA" smtClean="0"/>
              <a:t>14/10/43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42A65C6-81B5-44AF-BE4D-F8775F4E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6A7B78-8B03-4B22-9962-70ABC939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2AF-9E2F-40AF-8455-FD6EDB881C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2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E0CDC0-01D7-43B9-BD76-4A86C8E7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BABFC6A-5968-47DD-901D-99FB5624B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35CEAE-16CB-4A23-A2A0-9C8444B62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7520-64CE-415D-940E-6598254BA89E}" type="datetimeFigureOut">
              <a:rPr lang="ar-SA" smtClean="0"/>
              <a:t>14/10/43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F58254C-136C-4B88-BC01-C9501515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006834-7DE7-46E5-ABBB-9E9178CE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2AF-9E2F-40AF-8455-FD6EDB881C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496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165A2E-25AD-4327-A5E5-14493DF26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026B841-7E08-4D3B-9E09-768C83611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FBDBB7F-8BD6-4507-9243-95AF6599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7520-64CE-415D-940E-6598254BA89E}" type="datetimeFigureOut">
              <a:rPr lang="ar-SA" smtClean="0"/>
              <a:t>14/10/43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DA02BFC-5D8B-4595-92DD-0F8FE1B5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DF17D1-D666-4EF3-AA8F-7D9786A6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2AF-9E2F-40AF-8455-FD6EDB881C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29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7781FE-8C9B-4371-A966-14548A1A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714588B-DF84-46BA-8592-123638883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03F0507-611E-4560-857B-73E1A3721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4CC9CEC-E594-4101-8F17-515A8752E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7520-64CE-415D-940E-6598254BA89E}" type="datetimeFigureOut">
              <a:rPr lang="ar-SA" smtClean="0"/>
              <a:t>14/10/43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AFAE07-4F73-4EB7-80C8-3AAD16A0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2F66C57-6A61-4BCA-9B28-D8B3E4E3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2AF-9E2F-40AF-8455-FD6EDB881C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203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A93E6D-EE32-4502-BCD9-FB23247D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DFBFABF-D0BF-4D83-8B8E-CE7A6BD74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54677A2-647A-420F-933D-45168C715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4F33FE1-34D0-4653-BE2B-583B16F86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D40E499-ADDC-440D-81BE-9B270F41E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24E21A0-54AA-4D16-A2DF-81E82409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7520-64CE-415D-940E-6598254BA89E}" type="datetimeFigureOut">
              <a:rPr lang="ar-SA" smtClean="0"/>
              <a:t>14/10/43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0101F5C-3867-4123-9273-037AA959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9A5BC48-E4E8-44A8-82C6-3CAD8A57C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2AF-9E2F-40AF-8455-FD6EDB881C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339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FE12A5-A6A9-4C0A-A2F6-6F0CE27F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4A2CD68-5280-4D55-AA3C-307990FE6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7520-64CE-415D-940E-6598254BA89E}" type="datetimeFigureOut">
              <a:rPr lang="ar-SA" smtClean="0"/>
              <a:t>14/10/43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B09BBA3-2DE8-433D-A714-69C807B4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00CB1C4-4517-4DB9-9DEF-CB0DB618F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2AF-9E2F-40AF-8455-FD6EDB881C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610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BA7AA7D-2FC3-4BA8-A841-72F6E4B32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7520-64CE-415D-940E-6598254BA89E}" type="datetimeFigureOut">
              <a:rPr lang="ar-SA" smtClean="0"/>
              <a:t>14/10/43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13949A7-A8C6-4B74-AB87-0741D62E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18ECB19-F021-48DE-BA46-6A2276AD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2AF-9E2F-40AF-8455-FD6EDB881C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16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0611A1-2ED5-4A6E-86FF-927AA7C82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7E659B-E442-4053-A021-5D9663A8E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E8D77D2-97B5-450E-8819-404CFD69F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95C9641-FCA0-44B1-94C6-1057B6C19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7520-64CE-415D-940E-6598254BA89E}" type="datetimeFigureOut">
              <a:rPr lang="ar-SA" smtClean="0"/>
              <a:t>14/10/43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09C7A5C-DCF2-42C6-88A3-47863534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A8DD4A4-3387-482D-9058-DD121A30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2AF-9E2F-40AF-8455-FD6EDB881C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200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5C8855-F0C0-441F-89B0-D2FD870C8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2C2C999-A9BE-46C7-AD5E-DDDC227EA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D6B6A33-DC22-4F05-914A-26A916E4E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FE4E0EC-329F-4A89-AD26-7795EC70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7520-64CE-415D-940E-6598254BA89E}" type="datetimeFigureOut">
              <a:rPr lang="ar-SA" smtClean="0"/>
              <a:t>14/10/43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BA18633-92F2-462B-8CE4-8C0077DC6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F01194E-8EDF-4216-A51F-DFB665AD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82AF-9E2F-40AF-8455-FD6EDB881C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394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5823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C54FA93-4269-4433-A2A8-E4067F4B1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EFD34E-A722-4AF8-B387-3E639613F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601174-1FCA-488F-90FF-F4D899717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97520-64CE-415D-940E-6598254BA89E}" type="datetimeFigureOut">
              <a:rPr lang="ar-SA" smtClean="0"/>
              <a:t>14/10/43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D5E0C8-307E-4648-9C4B-5332D7DCE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C993B98-6DFF-4B44-B1C6-DC957E91C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282AF-9E2F-40AF-8455-FD6EDB881C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416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CDD23F2E-4FFC-6658-FAC2-723EA2E7249D}"/>
              </a:ext>
            </a:extLst>
          </p:cNvPr>
          <p:cNvGrpSpPr/>
          <p:nvPr/>
        </p:nvGrpSpPr>
        <p:grpSpPr>
          <a:xfrm>
            <a:off x="3644477" y="79908"/>
            <a:ext cx="4985748" cy="5720573"/>
            <a:chOff x="3644477" y="79908"/>
            <a:chExt cx="4985748" cy="5720573"/>
          </a:xfrm>
        </p:grpSpPr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50259699-A1D3-5BDE-6A19-A7BD2A850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2057"/>
            <a:stretch/>
          </p:blipFill>
          <p:spPr>
            <a:xfrm>
              <a:off x="3644477" y="79908"/>
              <a:ext cx="4985748" cy="3420000"/>
            </a:xfrm>
            <a:prstGeom prst="rect">
              <a:avLst/>
            </a:prstGeom>
          </p:spPr>
        </p:pic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A1C0D163-88ED-40BD-946E-48C1499B683A}"/>
                </a:ext>
              </a:extLst>
            </p:cNvPr>
            <p:cNvSpPr/>
            <p:nvPr/>
          </p:nvSpPr>
          <p:spPr>
            <a:xfrm>
              <a:off x="4332369" y="2200481"/>
              <a:ext cx="3636000" cy="3600000"/>
            </a:xfrm>
            <a:prstGeom prst="ellipse">
              <a:avLst/>
            </a:prstGeom>
            <a:solidFill>
              <a:srgbClr val="91D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D4F10CFA-FB4D-4AAF-AE60-D3A84756F192}"/>
              </a:ext>
            </a:extLst>
          </p:cNvPr>
          <p:cNvSpPr/>
          <p:nvPr/>
        </p:nvSpPr>
        <p:spPr>
          <a:xfrm>
            <a:off x="4092605" y="3550604"/>
            <a:ext cx="4118873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C8710A2-7248-4EF8-A150-27CB7F2EC2FF}"/>
              </a:ext>
            </a:extLst>
          </p:cNvPr>
          <p:cNvSpPr txBox="1"/>
          <p:nvPr/>
        </p:nvSpPr>
        <p:spPr>
          <a:xfrm>
            <a:off x="4797080" y="3499908"/>
            <a:ext cx="2680542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0" b="1" i="0" u="none" strike="noStrike" kern="1200" cap="none" spc="0" normalizeH="0" baseline="0" noProof="0" dirty="0">
                <a:ln>
                  <a:noFill/>
                </a:ln>
                <a:solidFill>
                  <a:srgbClr val="F58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وحدة الرمل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356B256E-3B10-450E-A689-F95C92A6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7661"/>
            <a:ext cx="468000" cy="540339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C53BBF77-C4ED-92DB-5ECF-7E4D3B2AE5E7}"/>
              </a:ext>
            </a:extLst>
          </p:cNvPr>
          <p:cNvGrpSpPr/>
          <p:nvPr/>
        </p:nvGrpSpPr>
        <p:grpSpPr>
          <a:xfrm>
            <a:off x="3657495" y="79908"/>
            <a:ext cx="4985748" cy="5720573"/>
            <a:chOff x="3644477" y="79908"/>
            <a:chExt cx="4985748" cy="5720573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7CEEF66-00AD-038B-CAAE-42E5922C0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2057"/>
            <a:stretch/>
          </p:blipFill>
          <p:spPr>
            <a:xfrm>
              <a:off x="3644477" y="79908"/>
              <a:ext cx="4985748" cy="3420000"/>
            </a:xfrm>
            <a:prstGeom prst="rect">
              <a:avLst/>
            </a:prstGeom>
          </p:spPr>
        </p:pic>
        <p:sp>
          <p:nvSpPr>
            <p:cNvPr id="17" name="شكل بيضاوي 16">
              <a:extLst>
                <a:ext uri="{FF2B5EF4-FFF2-40B4-BE49-F238E27FC236}">
                  <a16:creationId xmlns:a16="http://schemas.microsoft.com/office/drawing/2014/main" id="{3212CD6B-1AD6-FD14-83FE-444189B835F5}"/>
                </a:ext>
              </a:extLst>
            </p:cNvPr>
            <p:cNvSpPr/>
            <p:nvPr/>
          </p:nvSpPr>
          <p:spPr>
            <a:xfrm>
              <a:off x="4332369" y="2200481"/>
              <a:ext cx="3636000" cy="3600000"/>
            </a:xfrm>
            <a:prstGeom prst="ellipse">
              <a:avLst/>
            </a:prstGeom>
            <a:solidFill>
              <a:srgbClr val="91D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79B42AB-90EF-464A-BDF4-F3EBFAC676F5}"/>
              </a:ext>
            </a:extLst>
          </p:cNvPr>
          <p:cNvSpPr/>
          <p:nvPr/>
        </p:nvSpPr>
        <p:spPr>
          <a:xfrm>
            <a:off x="3417895" y="3559935"/>
            <a:ext cx="5326609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F5BF6F1-52A9-40A9-9878-29E481EC9103}"/>
              </a:ext>
            </a:extLst>
          </p:cNvPr>
          <p:cNvSpPr txBox="1"/>
          <p:nvPr/>
        </p:nvSpPr>
        <p:spPr>
          <a:xfrm>
            <a:off x="3365210" y="3499908"/>
            <a:ext cx="5220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0" b="1" i="0" u="none" strike="noStrike" kern="1200" cap="none" spc="0" normalizeH="0" baseline="0" noProof="0" dirty="0">
                <a:ln>
                  <a:noFill/>
                </a:ln>
                <a:solidFill>
                  <a:srgbClr val="F58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حياة البدو في الصحراء</a:t>
            </a:r>
          </a:p>
        </p:txBody>
      </p:sp>
    </p:spTree>
    <p:extLst>
      <p:ext uri="{BB962C8B-B14F-4D97-AF65-F5344CB8AC3E}">
        <p14:creationId xmlns:p14="http://schemas.microsoft.com/office/powerpoint/2010/main" val="105331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16" grpId="1"/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1B9CBE8E-3CC8-0362-004C-C1585E67FFB4}"/>
              </a:ext>
            </a:extLst>
          </p:cNvPr>
          <p:cNvGrpSpPr/>
          <p:nvPr/>
        </p:nvGrpSpPr>
        <p:grpSpPr>
          <a:xfrm>
            <a:off x="-27" y="0"/>
            <a:ext cx="12226032" cy="6876000"/>
            <a:chOff x="-27" y="0"/>
            <a:chExt cx="12226032" cy="687600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476948CE-4695-AE40-5B92-5D877595F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802" b="19094"/>
            <a:stretch/>
          </p:blipFill>
          <p:spPr>
            <a:xfrm>
              <a:off x="-27" y="0"/>
              <a:ext cx="12226032" cy="6876000"/>
            </a:xfrm>
            <a:prstGeom prst="rect">
              <a:avLst/>
            </a:prstGeom>
          </p:spPr>
        </p:pic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56524F5D-AA63-57EB-6C02-6F4D10530791}"/>
                </a:ext>
              </a:extLst>
            </p:cNvPr>
            <p:cNvSpPr/>
            <p:nvPr/>
          </p:nvSpPr>
          <p:spPr>
            <a:xfrm>
              <a:off x="7324078" y="1438143"/>
              <a:ext cx="2681056" cy="772398"/>
            </a:xfrm>
            <a:prstGeom prst="rect">
              <a:avLst/>
            </a:prstGeom>
            <a:gradFill>
              <a:gsLst>
                <a:gs pos="0">
                  <a:srgbClr val="D2E3EB"/>
                </a:gs>
                <a:gs pos="100000">
                  <a:srgbClr val="DFEA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356B256E-3B10-450E-A689-F95C92A6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7661"/>
            <a:ext cx="468000" cy="540339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809D7A2-5EF9-B1EA-9D79-9C9FFF38680F}"/>
              </a:ext>
            </a:extLst>
          </p:cNvPr>
          <p:cNvSpPr/>
          <p:nvPr/>
        </p:nvSpPr>
        <p:spPr>
          <a:xfrm>
            <a:off x="8815526" y="358142"/>
            <a:ext cx="3239955" cy="1080000"/>
          </a:xfrm>
          <a:prstGeom prst="roundRect">
            <a:avLst/>
          </a:prstGeom>
          <a:solidFill>
            <a:srgbClr val="D1AC5B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E6C4A7E-8D57-019D-05BC-AC55886347BE}"/>
              </a:ext>
            </a:extLst>
          </p:cNvPr>
          <p:cNvSpPr txBox="1"/>
          <p:nvPr/>
        </p:nvSpPr>
        <p:spPr>
          <a:xfrm>
            <a:off x="7652551" y="437501"/>
            <a:ext cx="432433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ماذا تشاهد أمامك؟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EDFB4CF-ED3C-D394-0C05-A0A85500D500}"/>
              </a:ext>
            </a:extLst>
          </p:cNvPr>
          <p:cNvSpPr/>
          <p:nvPr/>
        </p:nvSpPr>
        <p:spPr>
          <a:xfrm>
            <a:off x="6790120" y="1726652"/>
            <a:ext cx="5265362" cy="1080000"/>
          </a:xfrm>
          <a:prstGeom prst="roundRect">
            <a:avLst/>
          </a:prstGeom>
          <a:solidFill>
            <a:srgbClr val="D1AC5B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77D8D66-756C-6664-1AD5-186C349B2618}"/>
              </a:ext>
            </a:extLst>
          </p:cNvPr>
          <p:cNvSpPr txBox="1"/>
          <p:nvPr/>
        </p:nvSpPr>
        <p:spPr>
          <a:xfrm>
            <a:off x="6711519" y="1806011"/>
            <a:ext cx="52653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ترى هل يسكن أحد في الصحراء؟</a:t>
            </a:r>
          </a:p>
        </p:txBody>
      </p:sp>
    </p:spTree>
    <p:extLst>
      <p:ext uri="{BB962C8B-B14F-4D97-AF65-F5344CB8AC3E}">
        <p14:creationId xmlns:p14="http://schemas.microsoft.com/office/powerpoint/2010/main" val="19263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1B9CBE8E-3CC8-0362-004C-C1585E67FFB4}"/>
              </a:ext>
            </a:extLst>
          </p:cNvPr>
          <p:cNvGrpSpPr/>
          <p:nvPr/>
        </p:nvGrpSpPr>
        <p:grpSpPr>
          <a:xfrm>
            <a:off x="-27" y="0"/>
            <a:ext cx="12226032" cy="6876000"/>
            <a:chOff x="-27" y="0"/>
            <a:chExt cx="12226032" cy="687600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476948CE-4695-AE40-5B92-5D877595F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802" b="19094"/>
            <a:stretch/>
          </p:blipFill>
          <p:spPr>
            <a:xfrm>
              <a:off x="-27" y="0"/>
              <a:ext cx="12226032" cy="6876000"/>
            </a:xfrm>
            <a:prstGeom prst="rect">
              <a:avLst/>
            </a:prstGeom>
          </p:spPr>
        </p:pic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56524F5D-AA63-57EB-6C02-6F4D10530791}"/>
                </a:ext>
              </a:extLst>
            </p:cNvPr>
            <p:cNvSpPr/>
            <p:nvPr/>
          </p:nvSpPr>
          <p:spPr>
            <a:xfrm>
              <a:off x="7324078" y="1438143"/>
              <a:ext cx="2681056" cy="772398"/>
            </a:xfrm>
            <a:prstGeom prst="rect">
              <a:avLst/>
            </a:prstGeom>
            <a:gradFill>
              <a:gsLst>
                <a:gs pos="0">
                  <a:srgbClr val="D2E3EB"/>
                </a:gs>
                <a:gs pos="100000">
                  <a:srgbClr val="DFEA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356B256E-3B10-450E-A689-F95C92A6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7661"/>
            <a:ext cx="468000" cy="540339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809D7A2-5EF9-B1EA-9D79-9C9FFF38680F}"/>
              </a:ext>
            </a:extLst>
          </p:cNvPr>
          <p:cNvSpPr/>
          <p:nvPr/>
        </p:nvSpPr>
        <p:spPr>
          <a:xfrm>
            <a:off x="8726750" y="358142"/>
            <a:ext cx="3328731" cy="1080000"/>
          </a:xfrm>
          <a:prstGeom prst="roundRect">
            <a:avLst/>
          </a:prstGeom>
          <a:solidFill>
            <a:srgbClr val="D1AC5B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E6C4A7E-8D57-019D-05BC-AC55886347BE}"/>
              </a:ext>
            </a:extLst>
          </p:cNvPr>
          <p:cNvSpPr txBox="1"/>
          <p:nvPr/>
        </p:nvSpPr>
        <p:spPr>
          <a:xfrm>
            <a:off x="7534063" y="437501"/>
            <a:ext cx="444281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ما هو مسكن البدو؟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EDFB4CF-ED3C-D394-0C05-A0A85500D500}"/>
              </a:ext>
            </a:extLst>
          </p:cNvPr>
          <p:cNvSpPr/>
          <p:nvPr/>
        </p:nvSpPr>
        <p:spPr>
          <a:xfrm>
            <a:off x="8202967" y="1726652"/>
            <a:ext cx="3852514" cy="1080000"/>
          </a:xfrm>
          <a:prstGeom prst="roundRect">
            <a:avLst/>
          </a:prstGeom>
          <a:solidFill>
            <a:srgbClr val="D1AC5B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77D8D66-756C-6664-1AD5-186C349B2618}"/>
              </a:ext>
            </a:extLst>
          </p:cNvPr>
          <p:cNvSpPr txBox="1"/>
          <p:nvPr/>
        </p:nvSpPr>
        <p:spPr>
          <a:xfrm>
            <a:off x="8124366" y="1806011"/>
            <a:ext cx="385251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ممتاز, مسكن البدو الخيمة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1CC6E82-7BAF-CBEB-D177-84920D8F1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730009" y="2572999"/>
            <a:ext cx="7154531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8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1B9CBE8E-3CC8-0362-004C-C1585E67FFB4}"/>
              </a:ext>
            </a:extLst>
          </p:cNvPr>
          <p:cNvGrpSpPr/>
          <p:nvPr/>
        </p:nvGrpSpPr>
        <p:grpSpPr>
          <a:xfrm>
            <a:off x="-27" y="0"/>
            <a:ext cx="12226032" cy="6876000"/>
            <a:chOff x="-27" y="0"/>
            <a:chExt cx="12226032" cy="687600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476948CE-4695-AE40-5B92-5D877595F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802" b="19094"/>
            <a:stretch/>
          </p:blipFill>
          <p:spPr>
            <a:xfrm>
              <a:off x="-27" y="0"/>
              <a:ext cx="12226032" cy="6876000"/>
            </a:xfrm>
            <a:prstGeom prst="rect">
              <a:avLst/>
            </a:prstGeom>
          </p:spPr>
        </p:pic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56524F5D-AA63-57EB-6C02-6F4D10530791}"/>
                </a:ext>
              </a:extLst>
            </p:cNvPr>
            <p:cNvSpPr/>
            <p:nvPr/>
          </p:nvSpPr>
          <p:spPr>
            <a:xfrm>
              <a:off x="7324078" y="1438143"/>
              <a:ext cx="2681056" cy="772398"/>
            </a:xfrm>
            <a:prstGeom prst="rect">
              <a:avLst/>
            </a:prstGeom>
            <a:gradFill>
              <a:gsLst>
                <a:gs pos="0">
                  <a:srgbClr val="D2E3EB"/>
                </a:gs>
                <a:gs pos="100000">
                  <a:srgbClr val="DFEA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356B256E-3B10-450E-A689-F95C92A6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7661"/>
            <a:ext cx="468000" cy="540339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809D7A2-5EF9-B1EA-9D79-9C9FFF38680F}"/>
              </a:ext>
            </a:extLst>
          </p:cNvPr>
          <p:cNvSpPr/>
          <p:nvPr/>
        </p:nvSpPr>
        <p:spPr>
          <a:xfrm>
            <a:off x="7501632" y="358142"/>
            <a:ext cx="4553850" cy="1080000"/>
          </a:xfrm>
          <a:prstGeom prst="roundRect">
            <a:avLst/>
          </a:prstGeom>
          <a:solidFill>
            <a:srgbClr val="D1AC5B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E6C4A7E-8D57-019D-05BC-AC55886347BE}"/>
              </a:ext>
            </a:extLst>
          </p:cNvPr>
          <p:cNvSpPr txBox="1"/>
          <p:nvPr/>
        </p:nvSpPr>
        <p:spPr>
          <a:xfrm>
            <a:off x="5898911" y="437501"/>
            <a:ext cx="607797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ماذا يعمل البدو في الصحراء؟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EDFB4CF-ED3C-D394-0C05-A0A85500D500}"/>
              </a:ext>
            </a:extLst>
          </p:cNvPr>
          <p:cNvSpPr/>
          <p:nvPr/>
        </p:nvSpPr>
        <p:spPr>
          <a:xfrm>
            <a:off x="8929638" y="1726652"/>
            <a:ext cx="3125843" cy="1080000"/>
          </a:xfrm>
          <a:prstGeom prst="roundRect">
            <a:avLst/>
          </a:prstGeom>
          <a:solidFill>
            <a:srgbClr val="D1AC5B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77D8D66-756C-6664-1AD5-186C349B2618}"/>
              </a:ext>
            </a:extLst>
          </p:cNvPr>
          <p:cNvSpPr txBox="1"/>
          <p:nvPr/>
        </p:nvSpPr>
        <p:spPr>
          <a:xfrm>
            <a:off x="8851037" y="1806011"/>
            <a:ext cx="312584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يقومون بتربية الجمال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1CC6E82-7BAF-CBEB-D177-84920D8F1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730009" y="2572999"/>
            <a:ext cx="7154531" cy="424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24AA776-0C1C-4935-C9D6-7F195617CC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446" y="2933528"/>
            <a:ext cx="3542238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1B9CBE8E-3CC8-0362-004C-C1585E67FFB4}"/>
              </a:ext>
            </a:extLst>
          </p:cNvPr>
          <p:cNvGrpSpPr/>
          <p:nvPr/>
        </p:nvGrpSpPr>
        <p:grpSpPr>
          <a:xfrm>
            <a:off x="-27" y="0"/>
            <a:ext cx="12226032" cy="6876000"/>
            <a:chOff x="-27" y="0"/>
            <a:chExt cx="12226032" cy="687600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476948CE-4695-AE40-5B92-5D877595F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802" b="19094"/>
            <a:stretch/>
          </p:blipFill>
          <p:spPr>
            <a:xfrm>
              <a:off x="-27" y="0"/>
              <a:ext cx="12226032" cy="6876000"/>
            </a:xfrm>
            <a:prstGeom prst="rect">
              <a:avLst/>
            </a:prstGeom>
          </p:spPr>
        </p:pic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56524F5D-AA63-57EB-6C02-6F4D10530791}"/>
                </a:ext>
              </a:extLst>
            </p:cNvPr>
            <p:cNvSpPr/>
            <p:nvPr/>
          </p:nvSpPr>
          <p:spPr>
            <a:xfrm>
              <a:off x="7324078" y="1438143"/>
              <a:ext cx="2681056" cy="772398"/>
            </a:xfrm>
            <a:prstGeom prst="rect">
              <a:avLst/>
            </a:prstGeom>
            <a:gradFill>
              <a:gsLst>
                <a:gs pos="0">
                  <a:srgbClr val="D2E3EB"/>
                </a:gs>
                <a:gs pos="100000">
                  <a:srgbClr val="DFEA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356B256E-3B10-450E-A689-F95C92A6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7661"/>
            <a:ext cx="468000" cy="540339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809D7A2-5EF9-B1EA-9D79-9C9FFF38680F}"/>
              </a:ext>
            </a:extLst>
          </p:cNvPr>
          <p:cNvSpPr/>
          <p:nvPr/>
        </p:nvSpPr>
        <p:spPr>
          <a:xfrm>
            <a:off x="6314566" y="358142"/>
            <a:ext cx="5740916" cy="1080000"/>
          </a:xfrm>
          <a:prstGeom prst="roundRect">
            <a:avLst/>
          </a:prstGeom>
          <a:solidFill>
            <a:srgbClr val="D1AC5B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E6C4A7E-8D57-019D-05BC-AC55886347BE}"/>
              </a:ext>
            </a:extLst>
          </p:cNvPr>
          <p:cNvSpPr txBox="1"/>
          <p:nvPr/>
        </p:nvSpPr>
        <p:spPr>
          <a:xfrm>
            <a:off x="4314548" y="437501"/>
            <a:ext cx="766233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وأيضاً رعي المواشي</a:t>
            </a:r>
            <a:r>
              <a:rPr kumimoji="0" lang="ar-SA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من الأغنام والماعز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1CC6E82-7BAF-CBEB-D177-84920D8F1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730009" y="2572999"/>
            <a:ext cx="7154531" cy="424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24AA776-0C1C-4935-C9D6-7F195617CC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446" y="2933528"/>
            <a:ext cx="3542238" cy="24840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C24474E-D7F1-3CAC-69C0-1CC1507E40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97266" y="3429000"/>
            <a:ext cx="3864189" cy="352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F609D59-CAF6-C8CE-3F3A-DD8BE3F85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764" y="4488402"/>
            <a:ext cx="2261162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1B9CBE8E-3CC8-0362-004C-C1585E67FFB4}"/>
              </a:ext>
            </a:extLst>
          </p:cNvPr>
          <p:cNvGrpSpPr/>
          <p:nvPr/>
        </p:nvGrpSpPr>
        <p:grpSpPr>
          <a:xfrm>
            <a:off x="-27" y="0"/>
            <a:ext cx="12226032" cy="6876000"/>
            <a:chOff x="-27" y="0"/>
            <a:chExt cx="12226032" cy="687600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476948CE-4695-AE40-5B92-5D877595F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802" b="19094"/>
            <a:stretch/>
          </p:blipFill>
          <p:spPr>
            <a:xfrm>
              <a:off x="-27" y="0"/>
              <a:ext cx="12226032" cy="6876000"/>
            </a:xfrm>
            <a:prstGeom prst="rect">
              <a:avLst/>
            </a:prstGeom>
          </p:spPr>
        </p:pic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56524F5D-AA63-57EB-6C02-6F4D10530791}"/>
                </a:ext>
              </a:extLst>
            </p:cNvPr>
            <p:cNvSpPr/>
            <p:nvPr/>
          </p:nvSpPr>
          <p:spPr>
            <a:xfrm>
              <a:off x="7324078" y="1438143"/>
              <a:ext cx="2681056" cy="772398"/>
            </a:xfrm>
            <a:prstGeom prst="rect">
              <a:avLst/>
            </a:prstGeom>
            <a:gradFill>
              <a:gsLst>
                <a:gs pos="0">
                  <a:srgbClr val="D2E3EB"/>
                </a:gs>
                <a:gs pos="100000">
                  <a:srgbClr val="DFEA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356B256E-3B10-450E-A689-F95C92A6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7661"/>
            <a:ext cx="468000" cy="540339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809D7A2-5EF9-B1EA-9D79-9C9FFF38680F}"/>
              </a:ext>
            </a:extLst>
          </p:cNvPr>
          <p:cNvSpPr/>
          <p:nvPr/>
        </p:nvSpPr>
        <p:spPr>
          <a:xfrm>
            <a:off x="5778230" y="358142"/>
            <a:ext cx="6277252" cy="1080000"/>
          </a:xfrm>
          <a:prstGeom prst="roundRect">
            <a:avLst/>
          </a:prstGeom>
          <a:solidFill>
            <a:srgbClr val="D1AC5B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E6C4A7E-8D57-019D-05BC-AC55886347BE}"/>
              </a:ext>
            </a:extLst>
          </p:cNvPr>
          <p:cNvSpPr txBox="1"/>
          <p:nvPr/>
        </p:nvSpPr>
        <p:spPr>
          <a:xfrm>
            <a:off x="3598708" y="437501"/>
            <a:ext cx="837817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ماذا يستفيدون من تربية هذه الحيوانات؟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1CC6E82-7BAF-CBEB-D177-84920D8F1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730009" y="2572999"/>
            <a:ext cx="7154531" cy="424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24AA776-0C1C-4935-C9D6-7F195617CC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446" y="2933528"/>
            <a:ext cx="3542238" cy="24840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C24474E-D7F1-3CAC-69C0-1CC1507E40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97266" y="3429000"/>
            <a:ext cx="3864189" cy="352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F609D59-CAF6-C8CE-3F3A-DD8BE3F85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764" y="4488402"/>
            <a:ext cx="2261162" cy="2052000"/>
          </a:xfrm>
          <a:prstGeom prst="rect">
            <a:avLst/>
          </a:prstGeom>
        </p:spPr>
      </p:pic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516493A-61C3-64D2-4308-042696A9011F}"/>
              </a:ext>
            </a:extLst>
          </p:cNvPr>
          <p:cNvSpPr/>
          <p:nvPr/>
        </p:nvSpPr>
        <p:spPr>
          <a:xfrm>
            <a:off x="5447490" y="1726652"/>
            <a:ext cx="6607992" cy="1080000"/>
          </a:xfrm>
          <a:prstGeom prst="roundRect">
            <a:avLst/>
          </a:prstGeom>
          <a:solidFill>
            <a:srgbClr val="D1AC5B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29AD553-BB57-4649-BEE8-C0AF77074267}"/>
              </a:ext>
            </a:extLst>
          </p:cNvPr>
          <p:cNvSpPr txBox="1"/>
          <p:nvPr/>
        </p:nvSpPr>
        <p:spPr>
          <a:xfrm>
            <a:off x="5368889" y="1806011"/>
            <a:ext cx="66079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يستخدمون جلودها وأوبارها في صنع الخيام</a:t>
            </a:r>
          </a:p>
        </p:txBody>
      </p:sp>
    </p:spTree>
    <p:extLst>
      <p:ext uri="{BB962C8B-B14F-4D97-AF65-F5344CB8AC3E}">
        <p14:creationId xmlns:p14="http://schemas.microsoft.com/office/powerpoint/2010/main" val="153978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1B9CBE8E-3CC8-0362-004C-C1585E67FFB4}"/>
              </a:ext>
            </a:extLst>
          </p:cNvPr>
          <p:cNvGrpSpPr/>
          <p:nvPr/>
        </p:nvGrpSpPr>
        <p:grpSpPr>
          <a:xfrm>
            <a:off x="-27" y="0"/>
            <a:ext cx="12226032" cy="6876000"/>
            <a:chOff x="-27" y="0"/>
            <a:chExt cx="12226032" cy="687600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476948CE-4695-AE40-5B92-5D877595F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802" b="19094"/>
            <a:stretch/>
          </p:blipFill>
          <p:spPr>
            <a:xfrm>
              <a:off x="-27" y="0"/>
              <a:ext cx="12226032" cy="6876000"/>
            </a:xfrm>
            <a:prstGeom prst="rect">
              <a:avLst/>
            </a:prstGeom>
          </p:spPr>
        </p:pic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56524F5D-AA63-57EB-6C02-6F4D10530791}"/>
                </a:ext>
              </a:extLst>
            </p:cNvPr>
            <p:cNvSpPr/>
            <p:nvPr/>
          </p:nvSpPr>
          <p:spPr>
            <a:xfrm>
              <a:off x="7324078" y="1438143"/>
              <a:ext cx="2681056" cy="772398"/>
            </a:xfrm>
            <a:prstGeom prst="rect">
              <a:avLst/>
            </a:prstGeom>
            <a:gradFill>
              <a:gsLst>
                <a:gs pos="0">
                  <a:srgbClr val="D2E3EB"/>
                </a:gs>
                <a:gs pos="100000">
                  <a:srgbClr val="DFEA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356B256E-3B10-450E-A689-F95C92A6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7661"/>
            <a:ext cx="468000" cy="540339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809D7A2-5EF9-B1EA-9D79-9C9FFF38680F}"/>
              </a:ext>
            </a:extLst>
          </p:cNvPr>
          <p:cNvSpPr/>
          <p:nvPr/>
        </p:nvSpPr>
        <p:spPr>
          <a:xfrm>
            <a:off x="5252936" y="358142"/>
            <a:ext cx="6802546" cy="1080000"/>
          </a:xfrm>
          <a:prstGeom prst="roundRect">
            <a:avLst/>
          </a:prstGeom>
          <a:solidFill>
            <a:srgbClr val="D1AC5B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E6C4A7E-8D57-019D-05BC-AC55886347BE}"/>
              </a:ext>
            </a:extLst>
          </p:cNvPr>
          <p:cNvSpPr txBox="1"/>
          <p:nvPr/>
        </p:nvSpPr>
        <p:spPr>
          <a:xfrm>
            <a:off x="2897604" y="437501"/>
            <a:ext cx="907927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وأيضاً يشربون من حليبها ويصنعون منه الزبدة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24AA776-0C1C-4935-C9D6-7F195617C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46" y="2933528"/>
            <a:ext cx="3542238" cy="24840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C24474E-D7F1-3CAC-69C0-1CC1507E40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97266" y="3429000"/>
            <a:ext cx="3864189" cy="352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F609D59-CAF6-C8CE-3F3A-DD8BE3F850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764" y="4488402"/>
            <a:ext cx="2261162" cy="2052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602C04B-BAAA-A88B-59FB-CD6AFCDDDB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65" b="93037" l="5547" r="92204">
                        <a14:foregroundMark x1="70765" y1="86460" x2="70765" y2="86460"/>
                        <a14:foregroundMark x1="48426" y1="87621" x2="48426" y2="87621"/>
                        <a14:foregroundMark x1="36432" y1="88395" x2="61769" y2="86267"/>
                        <a14:foregroundMark x1="61769" y1="86267" x2="62369" y2="86267"/>
                        <a14:foregroundMark x1="30135" y1="93230" x2="73013" y2="89168"/>
                        <a14:foregroundMark x1="5697" y1="56286" x2="34483" y2="91489"/>
                        <a14:foregroundMark x1="92204" y1="55126" x2="92204" y2="551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3132" y="3209130"/>
            <a:ext cx="4876708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9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1B9CBE8E-3CC8-0362-004C-C1585E67FFB4}"/>
              </a:ext>
            </a:extLst>
          </p:cNvPr>
          <p:cNvGrpSpPr/>
          <p:nvPr/>
        </p:nvGrpSpPr>
        <p:grpSpPr>
          <a:xfrm>
            <a:off x="-27" y="0"/>
            <a:ext cx="12226032" cy="6876000"/>
            <a:chOff x="-27" y="0"/>
            <a:chExt cx="12226032" cy="687600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476948CE-4695-AE40-5B92-5D877595F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802" b="19094"/>
            <a:stretch/>
          </p:blipFill>
          <p:spPr>
            <a:xfrm>
              <a:off x="-27" y="0"/>
              <a:ext cx="12226032" cy="6876000"/>
            </a:xfrm>
            <a:prstGeom prst="rect">
              <a:avLst/>
            </a:prstGeom>
          </p:spPr>
        </p:pic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56524F5D-AA63-57EB-6C02-6F4D10530791}"/>
                </a:ext>
              </a:extLst>
            </p:cNvPr>
            <p:cNvSpPr/>
            <p:nvPr/>
          </p:nvSpPr>
          <p:spPr>
            <a:xfrm>
              <a:off x="7324078" y="1438143"/>
              <a:ext cx="2681056" cy="772398"/>
            </a:xfrm>
            <a:prstGeom prst="rect">
              <a:avLst/>
            </a:prstGeom>
            <a:gradFill>
              <a:gsLst>
                <a:gs pos="0">
                  <a:srgbClr val="D2E3EB"/>
                </a:gs>
                <a:gs pos="100000">
                  <a:srgbClr val="DFEA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356B256E-3B10-450E-A689-F95C92A6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7661"/>
            <a:ext cx="468000" cy="540339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809D7A2-5EF9-B1EA-9D79-9C9FFF38680F}"/>
              </a:ext>
            </a:extLst>
          </p:cNvPr>
          <p:cNvSpPr/>
          <p:nvPr/>
        </p:nvSpPr>
        <p:spPr>
          <a:xfrm>
            <a:off x="7251758" y="358142"/>
            <a:ext cx="4803723" cy="1080000"/>
          </a:xfrm>
          <a:prstGeom prst="roundRect">
            <a:avLst/>
          </a:prstGeom>
          <a:solidFill>
            <a:srgbClr val="D1AC5B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E6C4A7E-8D57-019D-05BC-AC55886347BE}"/>
              </a:ext>
            </a:extLst>
          </p:cNvPr>
          <p:cNvSpPr txBox="1"/>
          <p:nvPr/>
        </p:nvSpPr>
        <p:spPr>
          <a:xfrm>
            <a:off x="4263761" y="437501"/>
            <a:ext cx="771312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ويشتهرون بشرب القهوة العربية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EDFB4CF-ED3C-D394-0C05-A0A85500D500}"/>
              </a:ext>
            </a:extLst>
          </p:cNvPr>
          <p:cNvSpPr/>
          <p:nvPr/>
        </p:nvSpPr>
        <p:spPr>
          <a:xfrm>
            <a:off x="8667345" y="1726652"/>
            <a:ext cx="3388135" cy="1080000"/>
          </a:xfrm>
          <a:prstGeom prst="roundRect">
            <a:avLst/>
          </a:prstGeom>
          <a:solidFill>
            <a:srgbClr val="D1AC5B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8A1F35E-F22F-ABFE-B3DD-A4366CD6CC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5189" t="8068" r="32054" b="13687"/>
          <a:stretch/>
        </p:blipFill>
        <p:spPr>
          <a:xfrm>
            <a:off x="7492460" y="1970843"/>
            <a:ext cx="4451556" cy="4752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77D8D66-756C-6664-1AD5-186C349B2618}"/>
              </a:ext>
            </a:extLst>
          </p:cNvPr>
          <p:cNvSpPr txBox="1"/>
          <p:nvPr/>
        </p:nvSpPr>
        <p:spPr>
          <a:xfrm>
            <a:off x="8588744" y="1806011"/>
            <a:ext cx="338813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وتناول التمر , </a:t>
            </a:r>
            <a:r>
              <a:rPr kumimoji="0" lang="ar-SA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والإقط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BFE92423-3BE1-92B4-2E3F-766121E785DC}"/>
              </a:ext>
            </a:extLst>
          </p:cNvPr>
          <p:cNvGrpSpPr/>
          <p:nvPr/>
        </p:nvGrpSpPr>
        <p:grpSpPr>
          <a:xfrm>
            <a:off x="1105007" y="3399999"/>
            <a:ext cx="3564000" cy="3564000"/>
            <a:chOff x="1105007" y="3399999"/>
            <a:chExt cx="3564000" cy="3564000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EC4C5496-B6FF-7120-3E65-23D1E4D4C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50" b="90000" l="9167" r="90000">
                          <a14:foregroundMark x1="45208" y1="8750" x2="45208" y2="8750"/>
                          <a14:foregroundMark x1="9167" y1="50208" x2="9167" y2="50208"/>
                          <a14:foregroundMark x1="88958" y1="58333" x2="88958" y2="58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007" y="3399999"/>
              <a:ext cx="3564000" cy="3564000"/>
            </a:xfrm>
            <a:prstGeom prst="rect">
              <a:avLst/>
            </a:prstGeom>
          </p:spPr>
        </p:pic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09CB483C-0C38-4AD9-0E12-C68CD791D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1" b="89990" l="9961" r="90967">
                          <a14:foregroundMark x1="90967" y1="47266" x2="90967" y2="472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6373" y="3561267"/>
              <a:ext cx="3348000" cy="3348000"/>
            </a:xfrm>
            <a:prstGeom prst="rect">
              <a:avLst/>
            </a:prstGeom>
          </p:spPr>
        </p:pic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BE6141C0-77A8-8D1A-8D8D-D1E24BFC7FD8}"/>
              </a:ext>
            </a:extLst>
          </p:cNvPr>
          <p:cNvGrpSpPr/>
          <p:nvPr/>
        </p:nvGrpSpPr>
        <p:grpSpPr>
          <a:xfrm>
            <a:off x="4239158" y="3453267"/>
            <a:ext cx="3564000" cy="3564000"/>
            <a:chOff x="4239158" y="3453267"/>
            <a:chExt cx="3564000" cy="3564000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62950EC5-072C-AD0B-C7AB-A1C6EE098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50" b="90000" l="9167" r="90000">
                          <a14:foregroundMark x1="45208" y1="8750" x2="45208" y2="8750"/>
                          <a14:foregroundMark x1="9167" y1="50208" x2="9167" y2="50208"/>
                          <a14:foregroundMark x1="88958" y1="58333" x2="88958" y2="58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39158" y="3453267"/>
              <a:ext cx="3564000" cy="3564000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EF8D2A44-8A69-AF78-7187-8EA2290FF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4896" l="7660" r="92128">
                          <a14:foregroundMark x1="43511" y1="4348" x2="43511" y2="4348"/>
                          <a14:foregroundMark x1="8617" y1="60491" x2="8617" y2="60491"/>
                          <a14:foregroundMark x1="7979" y1="57089" x2="7979" y2="57089"/>
                          <a14:foregroundMark x1="18936" y1="82420" x2="18936" y2="82420"/>
                          <a14:foregroundMark x1="22872" y1="88091" x2="22872" y2="88091"/>
                          <a14:foregroundMark x1="15851" y1="85444" x2="15851" y2="85444"/>
                          <a14:foregroundMark x1="22660" y1="89981" x2="22660" y2="89981"/>
                          <a14:foregroundMark x1="50319" y1="89981" x2="50319" y2="89981"/>
                          <a14:foregroundMark x1="58511" y1="95274" x2="58511" y2="95274"/>
                          <a14:foregroundMark x1="92234" y1="51607" x2="92234" y2="51607"/>
                          <a14:foregroundMark x1="9894" y1="72023" x2="9894" y2="72023"/>
                          <a14:foregroundMark x1="7660" y1="60681" x2="7660" y2="60681"/>
                          <a14:foregroundMark x1="48191" y1="87524" x2="48298" y2="8657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43648" y="4097972"/>
              <a:ext cx="3155019" cy="1944000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51B71EAE-FB50-A85A-2E2D-44C7436D26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1758" y="454175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0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1B9CBE8E-3CC8-0362-004C-C1585E67FFB4}"/>
              </a:ext>
            </a:extLst>
          </p:cNvPr>
          <p:cNvGrpSpPr/>
          <p:nvPr/>
        </p:nvGrpSpPr>
        <p:grpSpPr>
          <a:xfrm>
            <a:off x="-27" y="0"/>
            <a:ext cx="12226032" cy="6876000"/>
            <a:chOff x="-27" y="0"/>
            <a:chExt cx="12226032" cy="687600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476948CE-4695-AE40-5B92-5D877595F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802" b="19094"/>
            <a:stretch/>
          </p:blipFill>
          <p:spPr>
            <a:xfrm>
              <a:off x="-27" y="0"/>
              <a:ext cx="12226032" cy="6876000"/>
            </a:xfrm>
            <a:prstGeom prst="rect">
              <a:avLst/>
            </a:prstGeom>
          </p:spPr>
        </p:pic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56524F5D-AA63-57EB-6C02-6F4D10530791}"/>
                </a:ext>
              </a:extLst>
            </p:cNvPr>
            <p:cNvSpPr/>
            <p:nvPr/>
          </p:nvSpPr>
          <p:spPr>
            <a:xfrm>
              <a:off x="7324078" y="1438143"/>
              <a:ext cx="2681056" cy="772398"/>
            </a:xfrm>
            <a:prstGeom prst="rect">
              <a:avLst/>
            </a:prstGeom>
            <a:gradFill>
              <a:gsLst>
                <a:gs pos="0">
                  <a:srgbClr val="D2E3EB"/>
                </a:gs>
                <a:gs pos="100000">
                  <a:srgbClr val="DFEA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356B256E-3B10-450E-A689-F95C92A6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7661"/>
            <a:ext cx="468000" cy="540339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809D7A2-5EF9-B1EA-9D79-9C9FFF38680F}"/>
              </a:ext>
            </a:extLst>
          </p:cNvPr>
          <p:cNvSpPr/>
          <p:nvPr/>
        </p:nvSpPr>
        <p:spPr>
          <a:xfrm>
            <a:off x="7725656" y="358142"/>
            <a:ext cx="4329826" cy="1080000"/>
          </a:xfrm>
          <a:prstGeom prst="roundRect">
            <a:avLst/>
          </a:prstGeom>
          <a:solidFill>
            <a:srgbClr val="D1AC5B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E6C4A7E-8D57-019D-05BC-AC55886347BE}"/>
              </a:ext>
            </a:extLst>
          </p:cNvPr>
          <p:cNvSpPr txBox="1"/>
          <p:nvPr/>
        </p:nvSpPr>
        <p:spPr>
          <a:xfrm>
            <a:off x="6197913" y="437501"/>
            <a:ext cx="57789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ويستخرجون الماء من الآبار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1BDAD1D-995E-F3EA-F858-B060D687A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991" y="2740663"/>
            <a:ext cx="3998955" cy="37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018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74</Words>
  <Application>Microsoft Office PowerPoint</Application>
  <PresentationFormat>شاشة عريضة</PresentationFormat>
  <Paragraphs>15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Arabic Typesetting</vt:lpstr>
      <vt:lpstr>Arial</vt:lpstr>
      <vt:lpstr>Calibri</vt:lpstr>
      <vt:lpstr>Calibri Light</vt:lpstr>
      <vt:lpstr>2_نسق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hotmal3003@gmail.com</dc:creator>
  <cp:lastModifiedBy>hotmal3003@gmail.com</cp:lastModifiedBy>
  <cp:revision>2</cp:revision>
  <dcterms:created xsi:type="dcterms:W3CDTF">2022-05-15T13:36:09Z</dcterms:created>
  <dcterms:modified xsi:type="dcterms:W3CDTF">2022-05-15T19:48:25Z</dcterms:modified>
</cp:coreProperties>
</file>