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7104050" cy="102346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B679A1E-7C6E-4215-99DD-98D516640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DF7F2EB6-B6F3-41F7-ABE7-4842BD668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E988A1A-7AE8-49EA-9D50-86D7FA83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0370A10F-5EB3-4D9C-B780-37786EEC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1581CF6-C009-4B96-8902-CE49F8C2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82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BFFCB1A-80AF-458D-B5F9-3FC8996F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92053CB4-0626-4237-BA8C-6C590435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84AED95-4786-4673-85CF-47C8CE1D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3B43653-A4CC-4AF3-AC8E-4696517D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DA58EDEB-7F06-48DC-AE51-52C1AF96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44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09F4729D-A91C-42A4-84EE-996DA24CF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A21F7813-5027-4B6D-A9BD-554C52C0D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514647E0-3BF4-4BC3-8AE6-42F4F5B2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131872B6-B3BE-4180-AE25-8BBB7AB1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6D9C1A1-A72D-41F8-81FF-E069965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12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C86DC4A-14EA-4BEA-8742-502D2FF3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CACC190-33E3-41EC-9975-F840485F4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A6E52FC-F7B7-4E72-9342-D7E62572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FDC1E1D-EF45-4BD0-A08E-9F0F6AC1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56886E3A-2E07-4911-9F0A-45E73E73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95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56F4592-9345-43E6-8222-62749BC6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708CD88-649E-4EA1-84C6-612F1DF2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B85203FB-EAF2-451E-BA94-25396827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3C50C90-551B-45A3-830B-D8351AEC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05F5E700-6241-4114-87CC-B504B510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50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28781A1-A07B-4239-8F4C-40A6058F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64D041A-B9AB-43E3-A9E2-4AF2909E4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6042098-5137-41C7-BEFE-4CD74298F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57D7D78-4D11-457F-9B0F-62EEEE20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4EB696AC-7FCF-42AE-98F3-1D8535BB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E3BB6021-BB2E-473E-99EC-C4A6ADB2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66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E122232-5A8E-4F4D-989F-9167EC6E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FDF1416C-FC1D-4453-9629-C2C3BB25E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0B9BE098-9FB6-4F50-9C84-5F4DD2CF1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D2328392-1115-44F0-BDD6-D2AF5C102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ED9762BD-914A-41C7-AA77-DD52C45F2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34A8B37F-E131-4522-A5AA-88C101E9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9D0DE5A7-CF93-4EF5-B184-BADC7B67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BE11AA10-08F9-4EA3-BAA5-CE4458CC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08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84AEEA7-56AD-484C-9097-10B5DFDB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A48D4E94-696E-4269-A606-300F0D9B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ECE5D343-F3A8-45ED-B1C6-779EF225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138D7BA9-D31B-4EFE-910C-B18CA7FF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51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BE2A48BC-CC12-4569-BE20-566A2A1C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2D892BF8-A92A-489A-81B8-CE83AABF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3AC5169E-1D1A-4A87-B5DB-C17B9C5C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87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8A23E2B-7A72-4B89-B56F-046A951C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E0B3DCA3-3418-4E3C-A4CD-98E07B67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40C4DC58-BCDC-4E7A-B5CE-05BADD652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D2BCD04C-3B45-41C7-BAD4-B095C538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ABACF81-0A4A-427B-84C0-18617FBE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E4C5831A-5E8C-4F3E-8D07-9B40876C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8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A744797-A017-4B8C-87E9-99C00204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A71D0DDC-4DDC-4A4F-BF99-2BAF4E602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90007AD4-F6C6-4B68-9F77-A061F31D2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50687E68-A5E1-459E-8E4E-CCD07CB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FE9F40D0-CDA8-43AD-91E9-11EBE61F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8CF09248-5649-4640-AA67-7B5B3BB6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44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7BAD7C40-509F-4D6C-B2C3-57237E11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A472F35F-2C59-498E-A996-C6701295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1794CCF-88CB-42ED-ACB3-4028338D9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F83C-A896-4420-8C65-B39C49CA8124}" type="datetimeFigureOut">
              <a:rPr lang="ar-SA" smtClean="0"/>
              <a:t>24/02/43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8E8BEAA-B9FC-4F75-9805-20FFC6FEE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D9D31AEB-4447-497E-BE21-8D4246895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3507-1CB8-4CB5-ACF7-28444706B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9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med Reda\Desktop\اطارات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hmed Reda\Downloads\IMG-20211001-WA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05" y="890134"/>
            <a:ext cx="2280989" cy="19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365829" y="3236686"/>
            <a:ext cx="7823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Cortoba" pitchFamily="18" charset="-78"/>
                <a:cs typeface="ae_Cortoba" pitchFamily="18" charset="-78"/>
              </a:rPr>
              <a:t>شهادات شكر وتقدير</a:t>
            </a:r>
            <a:endParaRPr lang="ar-SA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Cortoba" pitchFamily="18" charset="-78"/>
              <a:cs typeface="ae_Cortob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576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6" name="Shape 8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1.gif" id="8247" name="Google Shape;824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33787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8" name="Google Shape;82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9892" y="476520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9" name="Google Shape;824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6316" y="521060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50" name="Google Shape;8250;p1"/>
          <p:cNvSpPr txBox="1"/>
          <p:nvPr/>
        </p:nvSpPr>
        <p:spPr>
          <a:xfrm>
            <a:off x="3820676" y="2287448"/>
            <a:ext cx="8200500" cy="3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b="0" i="0" lang="ar-SA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b="0" i="0" lang="ar-SA" sz="24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ar-SA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2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51" name="Google Shape;8251;p1"/>
          <p:cNvSpPr txBox="1"/>
          <p:nvPr/>
        </p:nvSpPr>
        <p:spPr>
          <a:xfrm>
            <a:off x="9575800" y="398175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المدرسة: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52" name="Google Shape;82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5488" y="1588878"/>
            <a:ext cx="2667535" cy="6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53" name="Google Shape;8253;p1"/>
          <p:cNvSpPr txBox="1"/>
          <p:nvPr/>
        </p:nvSpPr>
        <p:spPr>
          <a:xfrm>
            <a:off x="431800" y="5943600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4" name="Shape 8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2.gif" id="8255" name="Google Shape;825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1" cy="70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6" name="Google Shape;82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9892" y="476520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7" name="Google Shape;82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6316" y="521060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58" name="Google Shape;8258;p2"/>
          <p:cNvSpPr txBox="1"/>
          <p:nvPr/>
        </p:nvSpPr>
        <p:spPr>
          <a:xfrm>
            <a:off x="3018971" y="2496798"/>
            <a:ext cx="82005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lang="ar-SA" sz="24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59" name="Google Shape;8259;p2"/>
          <p:cNvSpPr txBox="1"/>
          <p:nvPr/>
        </p:nvSpPr>
        <p:spPr>
          <a:xfrm>
            <a:off x="9575800" y="398175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المدرسة: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0" name="Google Shape;82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5488" y="1588878"/>
            <a:ext cx="2667535" cy="6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61" name="Google Shape;8261;p2"/>
          <p:cNvSpPr txBox="1"/>
          <p:nvPr/>
        </p:nvSpPr>
        <p:spPr>
          <a:xfrm>
            <a:off x="431800" y="5943600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8" name="Shape 8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13.gif" id="8199" name="Google Shape;819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7086" y="-84139"/>
            <a:ext cx="12390664" cy="706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0" name="Google Shape;8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9892" y="476520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1" name="Google Shape;82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6316" y="521060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02" name="Google Shape;8202;p1"/>
          <p:cNvSpPr txBox="1"/>
          <p:nvPr/>
        </p:nvSpPr>
        <p:spPr>
          <a:xfrm>
            <a:off x="3018971" y="2496798"/>
            <a:ext cx="82005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lang="ar-SA" sz="24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03" name="Google Shape;8203;p1"/>
          <p:cNvSpPr txBox="1"/>
          <p:nvPr/>
        </p:nvSpPr>
        <p:spPr>
          <a:xfrm>
            <a:off x="9578016" y="476525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 :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المدرسة 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04" name="Google Shape;820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5488" y="1588878"/>
            <a:ext cx="2667535" cy="6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05" name="Google Shape;8205;p1"/>
          <p:cNvSpPr txBox="1"/>
          <p:nvPr/>
        </p:nvSpPr>
        <p:spPr>
          <a:xfrm>
            <a:off x="431800" y="6091980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6" name="Shape 8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12.png" id="8207" name="Google Shape;820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625"/>
            <a:ext cx="12191999" cy="68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8" name="Google Shape;82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999" y="599631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9" name="Google Shape;82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918" y="767056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10" name="Google Shape;8210;p2"/>
          <p:cNvSpPr txBox="1"/>
          <p:nvPr/>
        </p:nvSpPr>
        <p:spPr>
          <a:xfrm>
            <a:off x="2104571" y="2496798"/>
            <a:ext cx="82005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lang="ar-SA" sz="24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11" name="Google Shape;8211;p2"/>
          <p:cNvSpPr txBox="1"/>
          <p:nvPr/>
        </p:nvSpPr>
        <p:spPr>
          <a:xfrm>
            <a:off x="9416150" y="498899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</a:t>
            </a:r>
            <a:r>
              <a:rPr lang="ar-SA" sz="1600">
                <a:solidFill>
                  <a:schemeClr val="dk1"/>
                </a:solidFill>
              </a:rPr>
              <a:t>؛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</a:t>
            </a:r>
            <a:r>
              <a:rPr lang="ar-SA" sz="1600">
                <a:solidFill>
                  <a:schemeClr val="dk1"/>
                </a:solidFill>
              </a:rPr>
              <a:t>؛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المدرسة: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2" name="Google Shape;8212;p2"/>
          <p:cNvSpPr txBox="1"/>
          <p:nvPr/>
        </p:nvSpPr>
        <p:spPr>
          <a:xfrm>
            <a:off x="431800" y="5943600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3" name="Shape 8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10.jpg" id="8214" name="Google Shape;82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702"/>
            <a:ext cx="12192000" cy="684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5" name="Google Shape;82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3722" y="571601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6" name="Google Shape;82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6316" y="521060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17" name="Google Shape;8217;p3"/>
          <p:cNvSpPr txBox="1"/>
          <p:nvPr/>
        </p:nvSpPr>
        <p:spPr>
          <a:xfrm>
            <a:off x="2612751" y="2497139"/>
            <a:ext cx="82005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lang="ar-SA" sz="24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18" name="Google Shape;8218;p3"/>
          <p:cNvSpPr txBox="1"/>
          <p:nvPr/>
        </p:nvSpPr>
        <p:spPr>
          <a:xfrm>
            <a:off x="9096825" y="398175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 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المدرسة: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19" name="Google Shape;82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9268" y="1588878"/>
            <a:ext cx="2667535" cy="6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20" name="Google Shape;8220;p3"/>
          <p:cNvSpPr txBox="1"/>
          <p:nvPr/>
        </p:nvSpPr>
        <p:spPr>
          <a:xfrm>
            <a:off x="2521858" y="6150037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1" name="Shape 8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4.gif" id="8222" name="Google Shape;82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3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3" name="Google Shape;82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76362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4" name="Google Shape;82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7104" y="276362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25" name="Google Shape;8225;p4"/>
          <p:cNvSpPr txBox="1"/>
          <p:nvPr/>
        </p:nvSpPr>
        <p:spPr>
          <a:xfrm>
            <a:off x="2393137" y="2288128"/>
            <a:ext cx="82005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lang="ar-SA" sz="24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26" name="Google Shape;8226;p4"/>
          <p:cNvSpPr txBox="1"/>
          <p:nvPr/>
        </p:nvSpPr>
        <p:spPr>
          <a:xfrm>
            <a:off x="8574325" y="276347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المدرسة: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27" name="Google Shape;822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2974" y="1375856"/>
            <a:ext cx="2667535" cy="6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28" name="Google Shape;8228;p4"/>
          <p:cNvSpPr txBox="1"/>
          <p:nvPr/>
        </p:nvSpPr>
        <p:spPr>
          <a:xfrm>
            <a:off x="2050223" y="6128266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9" name="Shape 8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15.jpg" id="8230" name="Google Shape;82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886"/>
            <a:ext cx="12192000" cy="683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1" name="Google Shape;82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9340" y="775650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2" name="Google Shape;82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789" y="1835853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33" name="Google Shape;8233;p5"/>
          <p:cNvSpPr txBox="1"/>
          <p:nvPr/>
        </p:nvSpPr>
        <p:spPr>
          <a:xfrm>
            <a:off x="2141587" y="2343691"/>
            <a:ext cx="82005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lang="ar-SA" sz="24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34" name="Google Shape;8234;p5"/>
          <p:cNvSpPr txBox="1"/>
          <p:nvPr/>
        </p:nvSpPr>
        <p:spPr>
          <a:xfrm>
            <a:off x="9182925" y="1651427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المدرسة: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35" name="Google Shape;82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8104" y="1645123"/>
            <a:ext cx="2667535" cy="6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36" name="Google Shape;8236;p5"/>
          <p:cNvSpPr txBox="1"/>
          <p:nvPr/>
        </p:nvSpPr>
        <p:spPr>
          <a:xfrm>
            <a:off x="4253742" y="5842000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7" name="Shape 8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hmed Reda\Desktop\اطارات\16.jpg" id="8238" name="Google Shape;82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9" name="Google Shape;82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3854" y="914401"/>
            <a:ext cx="1316038" cy="87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0" name="Google Shape;82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7588" y="1121225"/>
            <a:ext cx="1618423" cy="708338"/>
          </a:xfrm>
          <a:prstGeom prst="rect">
            <a:avLst/>
          </a:prstGeom>
          <a:noFill/>
          <a:ln>
            <a:noFill/>
          </a:ln>
        </p:spPr>
      </p:pic>
      <p:sp>
        <p:nvSpPr>
          <p:cNvPr id="8241" name="Google Shape;8241;p6"/>
          <p:cNvSpPr txBox="1"/>
          <p:nvPr/>
        </p:nvSpPr>
        <p:spPr>
          <a:xfrm>
            <a:off x="2336800" y="2490983"/>
            <a:ext cx="8200500" cy="2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تتقدم المعلمة : </a:t>
            </a:r>
            <a:r>
              <a:rPr lang="ar-SA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بجزيل الشكر والتقدير للطالبة :</a:t>
            </a:r>
            <a:r>
              <a:rPr lang="ar-SA" sz="20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..................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وذلك لحرصها على التفاعل الإيجابي أثناء الحصة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والالتزام بحل الواجبات في منصة مدرستي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والتميز في أداء الاختبارات في التعليم عن بُعد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وأسأل الله العلي القدير لها التوفيق والنجاح </a:t>
            </a:r>
            <a:endParaRPr/>
          </a:p>
        </p:txBody>
      </p:sp>
      <p:sp>
        <p:nvSpPr>
          <p:cNvPr id="8242" name="Google Shape;8242;p6"/>
          <p:cNvSpPr txBox="1"/>
          <p:nvPr/>
        </p:nvSpPr>
        <p:spPr>
          <a:xfrm>
            <a:off x="8792025" y="813675"/>
            <a:ext cx="23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وزارة التعليم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إدارة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مكتب التعليم</a:t>
            </a:r>
            <a:r>
              <a:rPr lang="ar-SA" sz="1600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>
                <a:solidFill>
                  <a:schemeClr val="dk1"/>
                </a:solidFill>
              </a:rPr>
              <a:t>المدوسة: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43" name="Google Shape;824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0288" y="1792415"/>
            <a:ext cx="2667535" cy="698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44" name="Google Shape;8244;p6"/>
          <p:cNvSpPr txBox="1"/>
          <p:nvPr/>
        </p:nvSpPr>
        <p:spPr>
          <a:xfrm>
            <a:off x="605971" y="5473224"/>
            <a:ext cx="368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قائدة المدرسة : ........................................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