
<file path=[Content_Types].xml><?xml version="1.0" encoding="utf-8"?>
<Types xmlns="http://schemas.openxmlformats.org/package/2006/content-types">
  <Default ContentType="image/gif" Extension="gif"/>
  <Default ContentType="application/xml" Extension="xml"/>
  <Default ContentType="image/png" Extension="png"/>
  <Default ContentType="image/jpeg" Extension="jpeg"/>
  <Default ContentType="application/vnd.openxmlformats-package.relationships+xml" Extension="rels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presentation.main+xml" PartName="/ppt/presentation.xml"/>
  <Override ContentType="application/vnd.openxmlformats-officedocument.presentationml.presProps+xml" PartName="/ppt/presProps2.xml"/>
  <Override ContentType="application/vnd.openxmlformats-officedocument.theme+xml" PartName="/ppt/theme/theme1.xml"/>
  <Override ContentType="application/vnd.openxmlformats-officedocument.presentationml.viewProps+xml" PartName="/ppt/viewProps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12192000"/>
  <p:notesSz cx="7104050" cy="10234600"/>
  <p:defaultTextStyle>
    <a:defPPr lvl="0">
      <a:defRPr lang="ar-SA"/>
    </a:defPPr>
    <a:lvl1pPr defTabSz="914400" eaLnBrk="1" hangingPunct="1" latinLnBrk="0" lvl="0" marL="0" rtl="1" algn="r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1" algn="r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1" algn="r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1" algn="r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1" algn="r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1" algn="r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1" algn="r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1" algn="r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1" algn="r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</p:extLst>
</p:presentation>
</file>

<file path=ppt/presProps2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2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viewProps" Target="viewProps2.xml"/><Relationship Id="rId3" Type="http://schemas.openxmlformats.org/officeDocument/2006/relationships/presProps" Target="presProps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0B679A1E-7C6E-4215-99DD-98D5166404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="" xmlns:a16="http://schemas.microsoft.com/office/drawing/2014/main" id="{DF7F2EB6-B6F3-41F7-ABE7-4842BD6680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="" xmlns:a16="http://schemas.microsoft.com/office/drawing/2014/main" id="{6E988A1A-7AE8-49EA-9D50-86D7FA833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24/02/43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="" xmlns:a16="http://schemas.microsoft.com/office/drawing/2014/main" id="{0370A10F-5EB3-4D9C-B780-37786EEC7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="" xmlns:a16="http://schemas.microsoft.com/office/drawing/2014/main" id="{F1581CF6-C009-4B96-8902-CE49F8C28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4824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BBFFCB1A-80AF-458D-B5F9-3FC8996F9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="" xmlns:a16="http://schemas.microsoft.com/office/drawing/2014/main" id="{92053CB4-0626-4237-BA8C-6C590435D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="" xmlns:a16="http://schemas.microsoft.com/office/drawing/2014/main" id="{884AED95-4786-4673-85CF-47C8CE1DB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24/02/43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="" xmlns:a16="http://schemas.microsoft.com/office/drawing/2014/main" id="{53B43653-A4CC-4AF3-AC8E-4696517D0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="" xmlns:a16="http://schemas.microsoft.com/office/drawing/2014/main" id="{DA58EDEB-7F06-48DC-AE51-52C1AF96B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7444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="" xmlns:a16="http://schemas.microsoft.com/office/drawing/2014/main" id="{09F4729D-A91C-42A4-84EE-996DA24CFD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="" xmlns:a16="http://schemas.microsoft.com/office/drawing/2014/main" id="{A21F7813-5027-4B6D-A9BD-554C52C0DC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="" xmlns:a16="http://schemas.microsoft.com/office/drawing/2014/main" id="{514647E0-3BF4-4BC3-8AE6-42F4F5B22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24/02/43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="" xmlns:a16="http://schemas.microsoft.com/office/drawing/2014/main" id="{131872B6-B3BE-4180-AE25-8BBB7AB1C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="" xmlns:a16="http://schemas.microsoft.com/office/drawing/2014/main" id="{16D9C1A1-A72D-41F8-81FF-E06996583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41284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3C86DC4A-14EA-4BEA-8742-502D2FF30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="" xmlns:a16="http://schemas.microsoft.com/office/drawing/2014/main" id="{4CACC190-33E3-41EC-9975-F840485F4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="" xmlns:a16="http://schemas.microsoft.com/office/drawing/2014/main" id="{CA6E52FC-F7B7-4E72-9342-D7E625721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24/02/43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="" xmlns:a16="http://schemas.microsoft.com/office/drawing/2014/main" id="{FFDC1E1D-EF45-4BD0-A08E-9F0F6AC1E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="" xmlns:a16="http://schemas.microsoft.com/office/drawing/2014/main" id="{56886E3A-2E07-4911-9F0A-45E73E732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99500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756F4592-9345-43E6-8222-62749BC65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="" xmlns:a16="http://schemas.microsoft.com/office/drawing/2014/main" id="{9708CD88-649E-4EA1-84C6-612F1DF269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="" xmlns:a16="http://schemas.microsoft.com/office/drawing/2014/main" id="{B85203FB-EAF2-451E-BA94-253968275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24/02/43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="" xmlns:a16="http://schemas.microsoft.com/office/drawing/2014/main" id="{93C50C90-551B-45A3-830B-D8351AEC5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="" xmlns:a16="http://schemas.microsoft.com/office/drawing/2014/main" id="{05F5E700-6241-4114-87CC-B504B5100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0503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028781A1-A07B-4239-8F4C-40A6058F2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="" xmlns:a16="http://schemas.microsoft.com/office/drawing/2014/main" id="{B64D041A-B9AB-43E3-A9E2-4AF2909E44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="" xmlns:a16="http://schemas.microsoft.com/office/drawing/2014/main" id="{96042098-5137-41C7-BEFE-4CD74298F0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="" xmlns:a16="http://schemas.microsoft.com/office/drawing/2014/main" id="{C57D7D78-4D11-457F-9B0F-62EEEE20E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24/02/43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="" xmlns:a16="http://schemas.microsoft.com/office/drawing/2014/main" id="{4EB696AC-7FCF-42AE-98F3-1D8535BBC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="" xmlns:a16="http://schemas.microsoft.com/office/drawing/2014/main" id="{E3BB6021-BB2E-473E-99EC-C4A6ADB28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0663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0E122232-5A8E-4F4D-989F-9167EC6E3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="" xmlns:a16="http://schemas.microsoft.com/office/drawing/2014/main" id="{FDF1416C-FC1D-4453-9629-C2C3BB25EB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="" xmlns:a16="http://schemas.microsoft.com/office/drawing/2014/main" id="{0B9BE098-9FB6-4F50-9C84-5F4DD2CF18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="" xmlns:a16="http://schemas.microsoft.com/office/drawing/2014/main" id="{D2328392-1115-44F0-BDD6-D2AF5C102C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="" xmlns:a16="http://schemas.microsoft.com/office/drawing/2014/main" id="{ED9762BD-914A-41C7-AA77-DD52C45F2D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="" xmlns:a16="http://schemas.microsoft.com/office/drawing/2014/main" id="{34A8B37F-E131-4522-A5AA-88C101E9F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24/02/43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="" xmlns:a16="http://schemas.microsoft.com/office/drawing/2014/main" id="{9D0DE5A7-CF93-4EF5-B184-BADC7B67B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="" xmlns:a16="http://schemas.microsoft.com/office/drawing/2014/main" id="{BE11AA10-08F9-4EA3-BAA5-CE4458CC2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37080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284AEEA7-56AD-484C-9097-10B5DFDBF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="" xmlns:a16="http://schemas.microsoft.com/office/drawing/2014/main" id="{A48D4E94-696E-4269-A606-300F0D9B6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24/02/43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="" xmlns:a16="http://schemas.microsoft.com/office/drawing/2014/main" id="{ECE5D343-F3A8-45ED-B1C6-779EF225E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="" xmlns:a16="http://schemas.microsoft.com/office/drawing/2014/main" id="{138D7BA9-D31B-4EFE-910C-B18CA7FF6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1510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="" xmlns:a16="http://schemas.microsoft.com/office/drawing/2014/main" id="{BE2A48BC-CC12-4569-BE20-566A2A1CC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24/02/43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="" xmlns:a16="http://schemas.microsoft.com/office/drawing/2014/main" id="{2D892BF8-A92A-489A-81B8-CE83AABF3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="" xmlns:a16="http://schemas.microsoft.com/office/drawing/2014/main" id="{3AC5169E-1D1A-4A87-B5DB-C17B9C5C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5874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48A23E2B-7A72-4B89-B56F-046A951CF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="" xmlns:a16="http://schemas.microsoft.com/office/drawing/2014/main" id="{E0B3DCA3-3418-4E3C-A4CD-98E07B67B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="" xmlns:a16="http://schemas.microsoft.com/office/drawing/2014/main" id="{40C4DC58-BCDC-4E7A-B5CE-05BADD6529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="" xmlns:a16="http://schemas.microsoft.com/office/drawing/2014/main" id="{D2BCD04C-3B45-41C7-BAD4-B095C5384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24/02/43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="" xmlns:a16="http://schemas.microsoft.com/office/drawing/2014/main" id="{CABACF81-0A4A-427B-84C0-18617FBEA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="" xmlns:a16="http://schemas.microsoft.com/office/drawing/2014/main" id="{E4C5831A-5E8C-4F3E-8D07-9B40876C0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580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="" xmlns:a16="http://schemas.microsoft.com/office/drawing/2014/main" id="{DA744797-A017-4B8C-87E9-99C002042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="" xmlns:a16="http://schemas.microsoft.com/office/drawing/2014/main" id="{A71D0DDC-4DDC-4A4F-BF99-2BAF4E6026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="" xmlns:a16="http://schemas.microsoft.com/office/drawing/2014/main" id="{90007AD4-F6C6-4B68-9F77-A061F31D29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="" xmlns:a16="http://schemas.microsoft.com/office/drawing/2014/main" id="{50687E68-A5E1-459E-8E4E-CCD07CB44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8F83C-A896-4420-8C65-B39C49CA8124}" type="datetimeFigureOut">
              <a:rPr lang="ar-SA" smtClean="0"/>
              <a:t>24/02/43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="" xmlns:a16="http://schemas.microsoft.com/office/drawing/2014/main" id="{FE9F40D0-CDA8-43AD-91E9-11EBE61F9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="" xmlns:a16="http://schemas.microsoft.com/office/drawing/2014/main" id="{8CF09248-5649-4640-AA67-7B5B3BB66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4445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="" xmlns:a16="http://schemas.microsoft.com/office/drawing/2014/main" id="{7BAD7C40-509F-4D6C-B2C3-57237E11C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="" xmlns:a16="http://schemas.microsoft.com/office/drawing/2014/main" id="{A472F35F-2C59-498E-A996-C670129521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="" xmlns:a16="http://schemas.microsoft.com/office/drawing/2014/main" id="{61794CCF-88CB-42ED-ACB3-4028338D9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8F83C-A896-4420-8C65-B39C49CA8124}" type="datetimeFigureOut">
              <a:rPr lang="ar-SA" smtClean="0"/>
              <a:t>24/02/43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="" xmlns:a16="http://schemas.microsoft.com/office/drawing/2014/main" id="{38E8BEAA-B9FC-4F75-9805-20FFC6FEE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="" xmlns:a16="http://schemas.microsoft.com/office/drawing/2014/main" id="{D9D31AEB-4447-497E-BE21-8D4246895B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13507-1CB8-4CB5-ACF7-28444706B51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692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gif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gif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gif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gif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hmed Reda\Desktop\اطارات\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6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hmed Reda\Downloads\IMG-20211001-WA0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505" y="890134"/>
            <a:ext cx="2280989" cy="194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2365829" y="3236686"/>
            <a:ext cx="78232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Cortoba" pitchFamily="18" charset="-78"/>
                <a:cs typeface="ae_Cortoba" pitchFamily="18" charset="-78"/>
              </a:rPr>
              <a:t>شهادات شكر وتقدير</a:t>
            </a:r>
            <a:endParaRPr lang="ar-SA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Cortoba" pitchFamily="18" charset="-78"/>
              <a:cs typeface="ae_Cortoba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55761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46" name="Shape 8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Ahmed Reda\Desktop\اطارات\1.gif" id="8247" name="Google Shape;8247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337874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48" name="Google Shape;824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99892" y="476520"/>
            <a:ext cx="1316038" cy="875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49" name="Google Shape;8249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16316" y="521060"/>
            <a:ext cx="1618423" cy="708338"/>
          </a:xfrm>
          <a:prstGeom prst="rect">
            <a:avLst/>
          </a:prstGeom>
          <a:noFill/>
          <a:ln>
            <a:noFill/>
          </a:ln>
        </p:spPr>
      </p:pic>
      <p:sp>
        <p:nvSpPr>
          <p:cNvPr id="8250" name="Google Shape;8250;p1"/>
          <p:cNvSpPr txBox="1"/>
          <p:nvPr/>
        </p:nvSpPr>
        <p:spPr>
          <a:xfrm>
            <a:off x="3820676" y="2287448"/>
            <a:ext cx="8200500" cy="334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تتقدم المعلمة : </a:t>
            </a:r>
            <a:r>
              <a:rPr b="0" i="0" lang="ar-SA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......................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بجزيل الشكر والتقدير للطالبة :</a:t>
            </a:r>
            <a:r>
              <a:rPr b="0" i="0" lang="ar-SA" sz="2400" u="none" cap="none" strike="noStrike">
                <a:solidFill>
                  <a:srgbClr val="CC00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ar-SA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..................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وذلك لحرصها على التفاعل الإيجابي أثناء الحصة 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والالتزام بحل الواجبات في منصة مدرستي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40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والتميز في أداء الاختبارات في التعليم عن بُعد 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2000" u="none" cap="none" strike="noStrik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وأسأل الله العلي القدير لها التوفيق والنجاح </a:t>
            </a:r>
            <a:endParaRPr/>
          </a:p>
        </p:txBody>
      </p:sp>
      <p:sp>
        <p:nvSpPr>
          <p:cNvPr id="8251" name="Google Shape;8251;p1"/>
          <p:cNvSpPr txBox="1"/>
          <p:nvPr/>
        </p:nvSpPr>
        <p:spPr>
          <a:xfrm>
            <a:off x="9575800" y="398175"/>
            <a:ext cx="231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وزارة التعليم 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إدارة التعليم</a:t>
            </a:r>
            <a:r>
              <a:rPr lang="ar-SA" sz="1600">
                <a:solidFill>
                  <a:schemeClr val="dk1"/>
                </a:solidFill>
              </a:rPr>
              <a:t>: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مكتب التعليم</a:t>
            </a:r>
            <a:r>
              <a:rPr lang="ar-SA" sz="1600">
                <a:solidFill>
                  <a:schemeClr val="dk1"/>
                </a:solidFill>
              </a:rPr>
              <a:t>: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</a:rPr>
              <a:t>المدرسة: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52" name="Google Shape;8252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85488" y="1588878"/>
            <a:ext cx="2667535" cy="698568"/>
          </a:xfrm>
          <a:prstGeom prst="rect">
            <a:avLst/>
          </a:prstGeom>
          <a:noFill/>
          <a:ln>
            <a:noFill/>
          </a:ln>
        </p:spPr>
      </p:pic>
      <p:sp>
        <p:nvSpPr>
          <p:cNvPr id="8253" name="Google Shape;8253;p1"/>
          <p:cNvSpPr txBox="1"/>
          <p:nvPr/>
        </p:nvSpPr>
        <p:spPr>
          <a:xfrm>
            <a:off x="431800" y="5943600"/>
            <a:ext cx="368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قائدة المدرسة : ........................................</a:t>
            </a:r>
            <a:endParaRPr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54" name="Shape 8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Ahmed Reda\Desktop\اطارات\2.gif" id="8255" name="Google Shape;8255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2001" cy="701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56" name="Google Shape;825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99892" y="476520"/>
            <a:ext cx="1316038" cy="875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57" name="Google Shape;825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16316" y="521060"/>
            <a:ext cx="1618423" cy="708338"/>
          </a:xfrm>
          <a:prstGeom prst="rect">
            <a:avLst/>
          </a:prstGeom>
          <a:noFill/>
          <a:ln>
            <a:noFill/>
          </a:ln>
        </p:spPr>
      </p:pic>
      <p:sp>
        <p:nvSpPr>
          <p:cNvPr id="8258" name="Google Shape;8258;p2"/>
          <p:cNvSpPr txBox="1"/>
          <p:nvPr/>
        </p:nvSpPr>
        <p:spPr>
          <a:xfrm>
            <a:off x="3018971" y="2496798"/>
            <a:ext cx="8200500" cy="3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تتقدم المعلمة : </a:t>
            </a:r>
            <a:r>
              <a:rPr lang="ar-SA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......................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بجزيل الشكر والتقدير للطالبة :</a:t>
            </a:r>
            <a:r>
              <a:rPr lang="ar-SA" sz="2400">
                <a:solidFill>
                  <a:srgbClr val="CC00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ar-SA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..................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وذلك لحرصها على التفاعل الإيجابي أثناء الحصة 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والالتزام بحل الواجبات في منصة مدرستي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والتميز في أداء الاختبارات في التعليم عن بُعد 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وأسأل الله العلي القدير لها التوفيق والنجاح </a:t>
            </a:r>
            <a:endParaRPr/>
          </a:p>
        </p:txBody>
      </p:sp>
      <p:sp>
        <p:nvSpPr>
          <p:cNvPr id="8259" name="Google Shape;8259;p2"/>
          <p:cNvSpPr txBox="1"/>
          <p:nvPr/>
        </p:nvSpPr>
        <p:spPr>
          <a:xfrm>
            <a:off x="9575800" y="398175"/>
            <a:ext cx="231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وزارة التعليم 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إدارة التعليم</a:t>
            </a:r>
            <a:r>
              <a:rPr lang="ar-SA" sz="1600">
                <a:solidFill>
                  <a:schemeClr val="dk1"/>
                </a:solidFill>
              </a:rPr>
              <a:t>: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مكتب التعليم</a:t>
            </a:r>
            <a:r>
              <a:rPr lang="ar-SA" sz="1600">
                <a:solidFill>
                  <a:schemeClr val="dk1"/>
                </a:solidFill>
              </a:rPr>
              <a:t>: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</a:rPr>
              <a:t>المدرسة: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60" name="Google Shape;8260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85488" y="1588878"/>
            <a:ext cx="2667535" cy="698568"/>
          </a:xfrm>
          <a:prstGeom prst="rect">
            <a:avLst/>
          </a:prstGeom>
          <a:noFill/>
          <a:ln>
            <a:noFill/>
          </a:ln>
        </p:spPr>
      </p:pic>
      <p:sp>
        <p:nvSpPr>
          <p:cNvPr id="8261" name="Google Shape;8261;p2"/>
          <p:cNvSpPr txBox="1"/>
          <p:nvPr/>
        </p:nvSpPr>
        <p:spPr>
          <a:xfrm>
            <a:off x="431800" y="5943600"/>
            <a:ext cx="368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قائدة المدرسة : ........................................</a:t>
            </a:r>
            <a:endParaRPr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98" name="Shape 8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Ahmed Reda\Desktop\اطارات\13.gif" id="8199" name="Google Shape;8199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87086" y="-84139"/>
            <a:ext cx="12390664" cy="7065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00" name="Google Shape;820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99892" y="476520"/>
            <a:ext cx="1316038" cy="875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01" name="Google Shape;820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16316" y="521060"/>
            <a:ext cx="1618423" cy="708338"/>
          </a:xfrm>
          <a:prstGeom prst="rect">
            <a:avLst/>
          </a:prstGeom>
          <a:noFill/>
          <a:ln>
            <a:noFill/>
          </a:ln>
        </p:spPr>
      </p:pic>
      <p:sp>
        <p:nvSpPr>
          <p:cNvPr id="8202" name="Google Shape;8202;p1"/>
          <p:cNvSpPr txBox="1"/>
          <p:nvPr/>
        </p:nvSpPr>
        <p:spPr>
          <a:xfrm>
            <a:off x="3018971" y="2496798"/>
            <a:ext cx="8200500" cy="3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تتقدم المعلمة : </a:t>
            </a:r>
            <a:r>
              <a:rPr lang="ar-SA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......................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بجزيل الشكر والتقدير للطالبة :</a:t>
            </a:r>
            <a:r>
              <a:rPr lang="ar-SA" sz="2400">
                <a:solidFill>
                  <a:srgbClr val="CC00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ar-SA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..................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وذلك لحرصها على التفاعل الإيجابي أثناء الحصة 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والالتزام بحل الواجبات في منصة مدرستي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والتميز في أداء الاختبارات في التعليم عن بُعد 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وأسأل الله العلي القدير لها التوفيق والنجاح </a:t>
            </a:r>
            <a:endParaRPr/>
          </a:p>
        </p:txBody>
      </p:sp>
      <p:sp>
        <p:nvSpPr>
          <p:cNvPr id="8203" name="Google Shape;8203;p1"/>
          <p:cNvSpPr txBox="1"/>
          <p:nvPr/>
        </p:nvSpPr>
        <p:spPr>
          <a:xfrm>
            <a:off x="9578016" y="476525"/>
            <a:ext cx="231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وزارة التعليم 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إدارة التعليم</a:t>
            </a:r>
            <a:r>
              <a:rPr lang="ar-SA" sz="1600">
                <a:solidFill>
                  <a:schemeClr val="dk1"/>
                </a:solidFill>
              </a:rPr>
              <a:t>: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مكتب التعليم :</a:t>
            </a:r>
            <a:endParaRPr sz="1600">
              <a:solidFill>
                <a:schemeClr val="dk1"/>
              </a:solidFill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</a:rPr>
              <a:t>المدرسة :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04" name="Google Shape;8204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85488" y="1588878"/>
            <a:ext cx="2667535" cy="698568"/>
          </a:xfrm>
          <a:prstGeom prst="rect">
            <a:avLst/>
          </a:prstGeom>
          <a:noFill/>
          <a:ln>
            <a:noFill/>
          </a:ln>
        </p:spPr>
      </p:pic>
      <p:sp>
        <p:nvSpPr>
          <p:cNvPr id="8205" name="Google Shape;8205;p1"/>
          <p:cNvSpPr txBox="1"/>
          <p:nvPr/>
        </p:nvSpPr>
        <p:spPr>
          <a:xfrm>
            <a:off x="431800" y="6091980"/>
            <a:ext cx="368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قائدة المدرسة : ........................................</a:t>
            </a:r>
            <a:endParaRPr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06" name="Shape 8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Ahmed Reda\Desktop\اطارات\12.png" id="8207" name="Google Shape;8207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7625"/>
            <a:ext cx="12191999" cy="681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08" name="Google Shape;820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39999" y="599631"/>
            <a:ext cx="1316038" cy="875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09" name="Google Shape;8209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1918" y="767056"/>
            <a:ext cx="1618423" cy="708338"/>
          </a:xfrm>
          <a:prstGeom prst="rect">
            <a:avLst/>
          </a:prstGeom>
          <a:noFill/>
          <a:ln>
            <a:noFill/>
          </a:ln>
        </p:spPr>
      </p:pic>
      <p:sp>
        <p:nvSpPr>
          <p:cNvPr id="8210" name="Google Shape;8210;p2"/>
          <p:cNvSpPr txBox="1"/>
          <p:nvPr/>
        </p:nvSpPr>
        <p:spPr>
          <a:xfrm>
            <a:off x="2104571" y="2496798"/>
            <a:ext cx="8200500" cy="3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تتقدم المعلمة : </a:t>
            </a:r>
            <a:r>
              <a:rPr lang="ar-SA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......................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بجزيل الشكر والتقدير للطالبة :</a:t>
            </a:r>
            <a:r>
              <a:rPr lang="ar-SA" sz="2400">
                <a:solidFill>
                  <a:srgbClr val="CC00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ar-SA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..................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وذلك لحرصها على التفاعل الإيجابي أثناء الحصة 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والالتزام بحل الواجبات في منصة مدرستي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والتميز في أداء الاختبارات في التعليم عن بُعد 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وأسأل الله العلي القدير لها التوفيق والنجاح </a:t>
            </a:r>
            <a:endParaRPr/>
          </a:p>
        </p:txBody>
      </p:sp>
      <p:sp>
        <p:nvSpPr>
          <p:cNvPr id="8211" name="Google Shape;8211;p2"/>
          <p:cNvSpPr txBox="1"/>
          <p:nvPr/>
        </p:nvSpPr>
        <p:spPr>
          <a:xfrm>
            <a:off x="9416150" y="498899"/>
            <a:ext cx="231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وزارة التعليم 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إدارة التعليم</a:t>
            </a:r>
            <a:r>
              <a:rPr lang="ar-SA" sz="1600">
                <a:solidFill>
                  <a:schemeClr val="dk1"/>
                </a:solidFill>
              </a:rPr>
              <a:t>؛ 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مكتب التعليم</a:t>
            </a:r>
            <a:r>
              <a:rPr lang="ar-SA" sz="1600">
                <a:solidFill>
                  <a:schemeClr val="dk1"/>
                </a:solidFill>
              </a:rPr>
              <a:t>؛ 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</a:rPr>
              <a:t>المدرسة: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2" name="Google Shape;8212;p2"/>
          <p:cNvSpPr txBox="1"/>
          <p:nvPr/>
        </p:nvSpPr>
        <p:spPr>
          <a:xfrm>
            <a:off x="431800" y="5943600"/>
            <a:ext cx="368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قائدة المدرسة : ........................................</a:t>
            </a:r>
            <a:endParaRPr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13" name="Shape 8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Ahmed Reda\Desktop\اطارات\10.jpg" id="8214" name="Google Shape;8214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8702"/>
            <a:ext cx="12192000" cy="6849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215" name="Google Shape;821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93722" y="571601"/>
            <a:ext cx="1316038" cy="875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16" name="Google Shape;821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16316" y="521060"/>
            <a:ext cx="1618423" cy="708338"/>
          </a:xfrm>
          <a:prstGeom prst="rect">
            <a:avLst/>
          </a:prstGeom>
          <a:noFill/>
          <a:ln>
            <a:noFill/>
          </a:ln>
        </p:spPr>
      </p:pic>
      <p:sp>
        <p:nvSpPr>
          <p:cNvPr id="8217" name="Google Shape;8217;p3"/>
          <p:cNvSpPr txBox="1"/>
          <p:nvPr/>
        </p:nvSpPr>
        <p:spPr>
          <a:xfrm>
            <a:off x="2612751" y="2497139"/>
            <a:ext cx="8200500" cy="3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تتقدم المعلمة : </a:t>
            </a:r>
            <a:r>
              <a:rPr lang="ar-SA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......................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بجزيل الشكر والتقدير للطالبة :</a:t>
            </a:r>
            <a:r>
              <a:rPr lang="ar-SA" sz="2400">
                <a:solidFill>
                  <a:srgbClr val="CC00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ar-SA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..................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وذلك لحرصها على التفاعل الإيجابي أثناء الحصة 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والالتزام بحل الواجبات في منصة مدرستي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والتميز في أداء الاختبارات في التعليم عن بُعد 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وأسأل الله العلي القدير لها التوفيق والنجاح </a:t>
            </a:r>
            <a:endParaRPr/>
          </a:p>
        </p:txBody>
      </p:sp>
      <p:sp>
        <p:nvSpPr>
          <p:cNvPr id="8218" name="Google Shape;8218;p3"/>
          <p:cNvSpPr txBox="1"/>
          <p:nvPr/>
        </p:nvSpPr>
        <p:spPr>
          <a:xfrm>
            <a:off x="9096825" y="398175"/>
            <a:ext cx="231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وزارة التعليم 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إدارة التعليم </a:t>
            </a:r>
            <a:r>
              <a:rPr lang="ar-SA" sz="1600">
                <a:solidFill>
                  <a:schemeClr val="dk1"/>
                </a:solidFill>
              </a:rPr>
              <a:t>: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مكتب التعليم</a:t>
            </a:r>
            <a:r>
              <a:rPr lang="ar-SA" sz="1600">
                <a:solidFill>
                  <a:schemeClr val="dk1"/>
                </a:solidFill>
              </a:rPr>
              <a:t>: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</a:rPr>
              <a:t>المدرسة: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19" name="Google Shape;8219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79268" y="1588878"/>
            <a:ext cx="2667535" cy="698568"/>
          </a:xfrm>
          <a:prstGeom prst="rect">
            <a:avLst/>
          </a:prstGeom>
          <a:noFill/>
          <a:ln>
            <a:noFill/>
          </a:ln>
        </p:spPr>
      </p:pic>
      <p:sp>
        <p:nvSpPr>
          <p:cNvPr id="8220" name="Google Shape;8220;p3"/>
          <p:cNvSpPr txBox="1"/>
          <p:nvPr/>
        </p:nvSpPr>
        <p:spPr>
          <a:xfrm>
            <a:off x="2521858" y="6150037"/>
            <a:ext cx="368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قائدة المدرسة : ........................................</a:t>
            </a:r>
            <a:endParaRPr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21" name="Shape 8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Ahmed Reda\Desktop\اطارات\4.gif" id="8222" name="Google Shape;8222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"/>
            <a:ext cx="12192000" cy="6839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23" name="Google Shape;822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96000" y="276362"/>
            <a:ext cx="1316038" cy="875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24" name="Google Shape;8224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07104" y="276362"/>
            <a:ext cx="1618423" cy="708338"/>
          </a:xfrm>
          <a:prstGeom prst="rect">
            <a:avLst/>
          </a:prstGeom>
          <a:noFill/>
          <a:ln>
            <a:noFill/>
          </a:ln>
        </p:spPr>
      </p:pic>
      <p:sp>
        <p:nvSpPr>
          <p:cNvPr id="8225" name="Google Shape;8225;p4"/>
          <p:cNvSpPr txBox="1"/>
          <p:nvPr/>
        </p:nvSpPr>
        <p:spPr>
          <a:xfrm>
            <a:off x="2393137" y="2288128"/>
            <a:ext cx="8200500" cy="3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تتقدم المعلمة : </a:t>
            </a:r>
            <a:r>
              <a:rPr lang="ar-SA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......................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بجزيل الشكر والتقدير للطالبة :</a:t>
            </a:r>
            <a:r>
              <a:rPr lang="ar-SA" sz="2400">
                <a:solidFill>
                  <a:srgbClr val="CC00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ar-SA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..................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وذلك لحرصها على التفاعل الإيجابي أثناء الحصة 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والالتزام بحل الواجبات في منصة مدرستي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والتميز في أداء الاختبارات في التعليم عن بُعد 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وأسأل الله العلي القدير لها التوفيق والنجاح </a:t>
            </a:r>
            <a:endParaRPr/>
          </a:p>
        </p:txBody>
      </p:sp>
      <p:sp>
        <p:nvSpPr>
          <p:cNvPr id="8226" name="Google Shape;8226;p4"/>
          <p:cNvSpPr txBox="1"/>
          <p:nvPr/>
        </p:nvSpPr>
        <p:spPr>
          <a:xfrm>
            <a:off x="8574325" y="276347"/>
            <a:ext cx="231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وزارة التعليم 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إدارة التعليم</a:t>
            </a:r>
            <a:r>
              <a:rPr lang="ar-SA" sz="1600">
                <a:solidFill>
                  <a:schemeClr val="dk1"/>
                </a:solidFill>
              </a:rPr>
              <a:t>: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مكتب التعليم</a:t>
            </a:r>
            <a:r>
              <a:rPr lang="ar-SA" sz="1600">
                <a:solidFill>
                  <a:schemeClr val="dk1"/>
                </a:solidFill>
              </a:rPr>
              <a:t>: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</a:rPr>
              <a:t>المدرسة: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27" name="Google Shape;8227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62974" y="1375856"/>
            <a:ext cx="2667535" cy="698568"/>
          </a:xfrm>
          <a:prstGeom prst="rect">
            <a:avLst/>
          </a:prstGeom>
          <a:noFill/>
          <a:ln>
            <a:noFill/>
          </a:ln>
        </p:spPr>
      </p:pic>
      <p:sp>
        <p:nvSpPr>
          <p:cNvPr id="8228" name="Google Shape;8228;p4"/>
          <p:cNvSpPr txBox="1"/>
          <p:nvPr/>
        </p:nvSpPr>
        <p:spPr>
          <a:xfrm>
            <a:off x="2050223" y="6128266"/>
            <a:ext cx="368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قائدة المدرسة : ........................................</a:t>
            </a:r>
            <a:endParaRPr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29" name="Shape 8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Ahmed Reda\Desktop\اطارات\15.jpg" id="8230" name="Google Shape;8230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8886"/>
            <a:ext cx="12192000" cy="6839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31" name="Google Shape;823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69340" y="775650"/>
            <a:ext cx="1316038" cy="875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32" name="Google Shape;823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5789" y="1835853"/>
            <a:ext cx="1618423" cy="708338"/>
          </a:xfrm>
          <a:prstGeom prst="rect">
            <a:avLst/>
          </a:prstGeom>
          <a:noFill/>
          <a:ln>
            <a:noFill/>
          </a:ln>
        </p:spPr>
      </p:pic>
      <p:sp>
        <p:nvSpPr>
          <p:cNvPr id="8233" name="Google Shape;8233;p5"/>
          <p:cNvSpPr txBox="1"/>
          <p:nvPr/>
        </p:nvSpPr>
        <p:spPr>
          <a:xfrm>
            <a:off x="2141587" y="2343691"/>
            <a:ext cx="8200500" cy="3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تتقدم المعلمة : </a:t>
            </a:r>
            <a:r>
              <a:rPr lang="ar-SA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......................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بجزيل الشكر والتقدير للطالبة :</a:t>
            </a:r>
            <a:r>
              <a:rPr lang="ar-SA" sz="2400">
                <a:solidFill>
                  <a:srgbClr val="CC00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ar-SA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..................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وذلك لحرصها على التفاعل الإيجابي أثناء الحصة 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والالتزام بحل الواجبات في منصة مدرستي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4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والتميز في أداء الاختبارات في التعليم عن بُعد 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وأسأل الله العلي القدير لها التوفيق والنجاح </a:t>
            </a:r>
            <a:endParaRPr/>
          </a:p>
        </p:txBody>
      </p:sp>
      <p:sp>
        <p:nvSpPr>
          <p:cNvPr id="8234" name="Google Shape;8234;p5"/>
          <p:cNvSpPr txBox="1"/>
          <p:nvPr/>
        </p:nvSpPr>
        <p:spPr>
          <a:xfrm>
            <a:off x="9182925" y="1651427"/>
            <a:ext cx="231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وزارة التعليم 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إدارة التعليم</a:t>
            </a:r>
            <a:r>
              <a:rPr lang="ar-SA" sz="1600">
                <a:solidFill>
                  <a:schemeClr val="dk1"/>
                </a:solidFill>
              </a:rPr>
              <a:t>: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مكتب التعليم</a:t>
            </a:r>
            <a:r>
              <a:rPr lang="ar-SA" sz="1600">
                <a:solidFill>
                  <a:schemeClr val="dk1"/>
                </a:solidFill>
              </a:rPr>
              <a:t>: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</a:rPr>
              <a:t>المدرسة: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35" name="Google Shape;8235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08104" y="1645123"/>
            <a:ext cx="2667535" cy="698568"/>
          </a:xfrm>
          <a:prstGeom prst="rect">
            <a:avLst/>
          </a:prstGeom>
          <a:noFill/>
          <a:ln>
            <a:noFill/>
          </a:ln>
        </p:spPr>
      </p:pic>
      <p:sp>
        <p:nvSpPr>
          <p:cNvPr id="8236" name="Google Shape;8236;p5"/>
          <p:cNvSpPr txBox="1"/>
          <p:nvPr/>
        </p:nvSpPr>
        <p:spPr>
          <a:xfrm>
            <a:off x="4253742" y="5842000"/>
            <a:ext cx="368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قائدة المدرسة : ........................................</a:t>
            </a:r>
            <a:endParaRPr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37" name="Shape 8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Ahmed Reda\Desktop\اطارات\16.jpg" id="8238" name="Google Shape;8238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0"/>
            <a:ext cx="12191998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39" name="Google Shape;823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83854" y="914401"/>
            <a:ext cx="1316038" cy="875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40" name="Google Shape;8240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7588" y="1121225"/>
            <a:ext cx="1618423" cy="708338"/>
          </a:xfrm>
          <a:prstGeom prst="rect">
            <a:avLst/>
          </a:prstGeom>
          <a:noFill/>
          <a:ln>
            <a:noFill/>
          </a:ln>
        </p:spPr>
      </p:pic>
      <p:sp>
        <p:nvSpPr>
          <p:cNvPr id="8241" name="Google Shape;8241;p6"/>
          <p:cNvSpPr txBox="1"/>
          <p:nvPr/>
        </p:nvSpPr>
        <p:spPr>
          <a:xfrm>
            <a:off x="2336800" y="2490983"/>
            <a:ext cx="8200500" cy="28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تتقدم المعلمة : </a:t>
            </a:r>
            <a:r>
              <a:rPr lang="ar-SA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......................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بجزيل الشكر والتقدير للطالبة :</a:t>
            </a:r>
            <a:r>
              <a:rPr lang="ar-SA" sz="2000">
                <a:solidFill>
                  <a:srgbClr val="CC006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ar-SA" sz="2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..................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وذلك لحرصها على التفاعل الإيجابي أثناء الحصة 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والالتزام بحل الواجبات في منصة مدرستي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0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والتميز في أداء الاختبارات في التعليم عن بُعد </a:t>
            </a:r>
            <a:endParaRPr/>
          </a:p>
          <a:p>
            <a:pPr indent="0" lvl="0" marL="0" marR="0" rtl="1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ar-SA" sz="200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وأسأل الله العلي القدير لها التوفيق والنجاح </a:t>
            </a:r>
            <a:endParaRPr/>
          </a:p>
        </p:txBody>
      </p:sp>
      <p:sp>
        <p:nvSpPr>
          <p:cNvPr id="8242" name="Google Shape;8242;p6"/>
          <p:cNvSpPr txBox="1"/>
          <p:nvPr/>
        </p:nvSpPr>
        <p:spPr>
          <a:xfrm>
            <a:off x="8792025" y="813675"/>
            <a:ext cx="2318400" cy="10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وزارة التعليم 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إدارة التعليم</a:t>
            </a:r>
            <a:r>
              <a:rPr lang="ar-SA" sz="1600">
                <a:solidFill>
                  <a:schemeClr val="dk1"/>
                </a:solidFill>
              </a:rPr>
              <a:t>: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مكتب التعليم</a:t>
            </a:r>
            <a:r>
              <a:rPr lang="ar-SA" sz="1600">
                <a:solidFill>
                  <a:schemeClr val="dk1"/>
                </a:solidFill>
              </a:rPr>
              <a:t>: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600">
                <a:solidFill>
                  <a:schemeClr val="dk1"/>
                </a:solidFill>
              </a:rPr>
              <a:t>المدوسة: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43" name="Google Shape;8243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20288" y="1792415"/>
            <a:ext cx="2667535" cy="698568"/>
          </a:xfrm>
          <a:prstGeom prst="rect">
            <a:avLst/>
          </a:prstGeom>
          <a:noFill/>
          <a:ln>
            <a:noFill/>
          </a:ln>
        </p:spPr>
      </p:pic>
      <p:sp>
        <p:nvSpPr>
          <p:cNvPr id="8244" name="Google Shape;8244;p6"/>
          <p:cNvSpPr txBox="1"/>
          <p:nvPr/>
        </p:nvSpPr>
        <p:spPr>
          <a:xfrm>
            <a:off x="605971" y="5473224"/>
            <a:ext cx="368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1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قائدة المدرسة : ........................................</a:t>
            </a:r>
            <a:endParaRPr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