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6" r:id="rId7"/>
    <p:sldId id="268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7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9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9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7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9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6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7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audio" Target="../media/audio16.wav"/><Relationship Id="rId4" Type="http://schemas.openxmlformats.org/officeDocument/2006/relationships/audio" Target="../media/audio1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7" Type="http://schemas.openxmlformats.org/officeDocument/2006/relationships/image" Target="../media/image5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audio" Target="../media/audio1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74765" y="2821104"/>
            <a:ext cx="10643853" cy="1829273"/>
          </a:xfrm>
        </p:spPr>
        <p:txBody>
          <a:bodyPr>
            <a:norm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رياضيات الصف الثاني الابتدائي - الجزء الثاني</a:t>
            </a:r>
            <a:endParaRPr lang="ar-SA" sz="4000" b="1" dirty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rgbClr val="0070C0"/>
                </a:solidFill>
              </a:rPr>
              <a:t>)</a:t>
            </a:r>
            <a:r>
              <a:rPr lang="ar-SA" sz="4000" b="1" dirty="0" smtClean="0">
                <a:solidFill>
                  <a:srgbClr val="0070C0"/>
                </a:solidFill>
              </a:rPr>
              <a:t>11-5</a:t>
            </a:r>
            <a:r>
              <a:rPr lang="en-US" sz="4000" b="1" dirty="0" smtClean="0">
                <a:solidFill>
                  <a:srgbClr val="0070C0"/>
                </a:solidFill>
              </a:rPr>
              <a:t>  (</a:t>
            </a:r>
            <a:r>
              <a:rPr lang="ar-SA" sz="4000" b="1" dirty="0" smtClean="0">
                <a:solidFill>
                  <a:srgbClr val="0070C0"/>
                </a:solidFill>
              </a:rPr>
              <a:t>قراءة </a:t>
            </a:r>
            <a:r>
              <a:rPr lang="ar-SA" sz="4000" b="1" dirty="0">
                <a:solidFill>
                  <a:srgbClr val="0070C0"/>
                </a:solidFill>
              </a:rPr>
              <a:t>الأعداد حتى 1000 </a:t>
            </a:r>
            <a:r>
              <a:rPr lang="ar-SA" sz="4000" b="1" dirty="0" smtClean="0">
                <a:solidFill>
                  <a:srgbClr val="0070C0"/>
                </a:solidFill>
              </a:rPr>
              <a:t>وكتابتها</a:t>
            </a:r>
            <a:endParaRPr lang="ar-BH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2975" y="2905016"/>
            <a:ext cx="947839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</a:rPr>
              <a:t>سنتعلم في هذا </a:t>
            </a:r>
            <a:r>
              <a:rPr lang="ar-SA" sz="4000" b="1" dirty="0" smtClean="0">
                <a:solidFill>
                  <a:srgbClr val="FF0000"/>
                </a:solidFill>
              </a:rPr>
              <a:t>الدرس</a:t>
            </a:r>
            <a:endParaRPr lang="ar-BH" sz="4000" b="1" dirty="0" smtClean="0">
              <a:solidFill>
                <a:srgbClr val="FF0000"/>
              </a:solidFill>
            </a:endParaRPr>
          </a:p>
          <a:p>
            <a:pPr algn="ctr"/>
            <a:r>
              <a:rPr lang="ar-SA" sz="4000" b="1" dirty="0" smtClean="0">
                <a:solidFill>
                  <a:srgbClr val="002060"/>
                </a:solidFill>
              </a:rPr>
              <a:t> </a:t>
            </a:r>
            <a:r>
              <a:rPr lang="ar-SA" sz="4000" b="1" dirty="0" smtClean="0">
                <a:solidFill>
                  <a:srgbClr val="002060"/>
                </a:solidFill>
              </a:rPr>
              <a:t>قراءة وكتابة الأعداد حتى الألف </a:t>
            </a:r>
            <a:endParaRPr lang="ar-BH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346639"/>
              </p:ext>
            </p:extLst>
          </p:nvPr>
        </p:nvGraphicFramePr>
        <p:xfrm>
          <a:off x="208247" y="305061"/>
          <a:ext cx="10187610" cy="597355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95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5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47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واحد </a:t>
                      </a:r>
                      <a:endParaRPr lang="ar-BH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10 عشرة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100 مئة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2 اثنان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20 عشرون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200 مئتان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3 ثلاثة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30 ثلاثون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300 ثلاث مئة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4 أربعة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40 أربعون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400 أربع مئة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ar-SA" sz="3200" b="1" baseline="0" dirty="0" smtClean="0">
                          <a:solidFill>
                            <a:schemeClr val="tx1"/>
                          </a:solidFill>
                        </a:rPr>
                        <a:t> خمسة 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50 خمسون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500 خمس مئة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6 ستة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60 ستون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600 ست مئة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7 سبعة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70 سبعون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700 سبع مئة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8 ثمانية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80 ثمانون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800 ثمان مئة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9 تسعة 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90 تسعون 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900 تسع مئة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1000 ألف</a:t>
                      </a:r>
                      <a:endParaRPr lang="ar-B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277" y="557872"/>
            <a:ext cx="5236580" cy="1105867"/>
          </a:xfrm>
        </p:spPr>
        <p:txBody>
          <a:bodyPr>
            <a:normAutofit fontScale="90000"/>
          </a:bodyPr>
          <a:lstStyle/>
          <a:p>
            <a:pPr algn="r"/>
            <a:r>
              <a:rPr lang="ar-SA" b="1" dirty="0" smtClean="0"/>
              <a:t> </a:t>
            </a:r>
            <a:br>
              <a:rPr lang="ar-SA" b="1" dirty="0" smtClean="0"/>
            </a:br>
            <a:r>
              <a:rPr lang="ar-SA" b="1" dirty="0" smtClean="0"/>
              <a:t>استخدمنا سابق</a:t>
            </a:r>
            <a:r>
              <a:rPr lang="ar-BH" b="1" dirty="0" smtClean="0"/>
              <a:t>ً</a:t>
            </a:r>
            <a:r>
              <a:rPr lang="ar-SA" b="1" dirty="0" smtClean="0"/>
              <a:t>ا النماذج الآتية:</a:t>
            </a:r>
            <a:r>
              <a:rPr lang="ar-SA" b="1" dirty="0"/>
              <a:t> </a:t>
            </a:r>
            <a:r>
              <a:rPr lang="ar-SA" b="1" dirty="0" smtClean="0"/>
              <a:t/>
            </a:r>
            <a:br>
              <a:rPr lang="ar-SA" b="1" dirty="0" smtClean="0"/>
            </a:br>
            <a:endParaRPr lang="ar-BH" b="1" dirty="0"/>
          </a:p>
        </p:txBody>
      </p:sp>
      <p:pic>
        <p:nvPicPr>
          <p:cNvPr id="4" name="Picture 6" descr="Image result for دينيزقطع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73" y="1510748"/>
            <a:ext cx="9868330" cy="40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1643" y="5746213"/>
            <a:ext cx="1000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/>
              <a:t>الألف =  عشر مئات  = مئة عشرات </a:t>
            </a:r>
            <a:r>
              <a:rPr lang="ar-SA" sz="4000" b="1" dirty="0" smtClean="0"/>
              <a:t>= ألف آحاد = </a:t>
            </a:r>
            <a:r>
              <a:rPr lang="ar-SA" sz="4000" b="1" dirty="0"/>
              <a:t>1000</a:t>
            </a:r>
            <a:endParaRPr lang="ar-BH" sz="4000" dirty="0"/>
          </a:p>
        </p:txBody>
      </p:sp>
    </p:spTree>
    <p:extLst>
      <p:ext uri="{BB962C8B-B14F-4D97-AF65-F5344CB8AC3E}">
        <p14:creationId xmlns:p14="http://schemas.microsoft.com/office/powerpoint/2010/main" val="381520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4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4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4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3013" y="211245"/>
            <a:ext cx="4805974" cy="1325563"/>
          </a:xfrm>
        </p:spPr>
        <p:txBody>
          <a:bodyPr/>
          <a:lstStyle/>
          <a:p>
            <a:pPr algn="ctr"/>
            <a:r>
              <a:rPr lang="ar-SA" b="1" dirty="0" smtClean="0"/>
              <a:t>أَكتبُ الأعداد بالكلمات:</a:t>
            </a:r>
            <a:endParaRPr lang="ar-B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sz="4000" b="1" dirty="0" smtClean="0"/>
              <a:t>235:</a:t>
            </a:r>
          </a:p>
          <a:p>
            <a:pPr marL="0" indent="0">
              <a:buNone/>
            </a:pPr>
            <a:endParaRPr lang="ar-SA" sz="4000" b="1" dirty="0" smtClean="0"/>
          </a:p>
          <a:p>
            <a:pPr marL="0" indent="0">
              <a:buNone/>
            </a:pPr>
            <a:r>
              <a:rPr lang="ar-SA" sz="4000" b="1" dirty="0" smtClean="0"/>
              <a:t>620:</a:t>
            </a:r>
          </a:p>
          <a:p>
            <a:pPr marL="0" indent="0">
              <a:buNone/>
            </a:pPr>
            <a:endParaRPr lang="ar-SA" sz="4000" b="1" dirty="0" smtClean="0"/>
          </a:p>
          <a:p>
            <a:pPr marL="0" indent="0">
              <a:buNone/>
            </a:pPr>
            <a:r>
              <a:rPr lang="ar-SA" sz="4000" b="1" dirty="0"/>
              <a:t> </a:t>
            </a:r>
            <a:r>
              <a:rPr lang="ar-SA" sz="4000" b="1" dirty="0" smtClean="0"/>
              <a:t>183:</a:t>
            </a:r>
            <a:endParaRPr lang="ar-BH" dirty="0"/>
          </a:p>
        </p:txBody>
      </p:sp>
      <p:grpSp>
        <p:nvGrpSpPr>
          <p:cNvPr id="4" name="Group 3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0945" y="1690255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BH" dirty="0"/>
          </a:p>
        </p:txBody>
      </p:sp>
      <p:sp>
        <p:nvSpPr>
          <p:cNvPr id="9" name="TextBox 8"/>
          <p:cNvSpPr txBox="1"/>
          <p:nvPr/>
        </p:nvSpPr>
        <p:spPr>
          <a:xfrm>
            <a:off x="6134504" y="1740966"/>
            <a:ext cx="39223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 dirty="0">
                <a:solidFill>
                  <a:srgbClr val="FF0000"/>
                </a:solidFill>
              </a:rPr>
              <a:t>مئتان وخمسة وثلاثون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2074" y="3111082"/>
            <a:ext cx="39223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ست مئة وعشرون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5825" y="4481199"/>
            <a:ext cx="39223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مئة وثلاثة وثمانون</a:t>
            </a:r>
          </a:p>
        </p:txBody>
      </p:sp>
    </p:spTree>
    <p:extLst>
      <p:ext uri="{BB962C8B-B14F-4D97-AF65-F5344CB8AC3E}">
        <p14:creationId xmlns:p14="http://schemas.microsoft.com/office/powerpoint/2010/main" val="16499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5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5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5-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375" y="203527"/>
            <a:ext cx="5225249" cy="1325563"/>
          </a:xfrm>
        </p:spPr>
        <p:txBody>
          <a:bodyPr/>
          <a:lstStyle/>
          <a:p>
            <a:pPr algn="ctr"/>
            <a:r>
              <a:rPr lang="ar-SA" b="1" dirty="0" smtClean="0"/>
              <a:t>أَكتبُ الأعداد بالكلمات:</a:t>
            </a:r>
            <a:endParaRPr lang="ar-B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/>
              <a:t> </a:t>
            </a:r>
            <a:r>
              <a:rPr lang="ar-SA" sz="4000" b="1" dirty="0" smtClean="0"/>
              <a:t>436:</a:t>
            </a:r>
            <a:endParaRPr lang="ar-SA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ar-SA" sz="4000" b="1" dirty="0"/>
          </a:p>
          <a:p>
            <a:pPr marL="0" indent="0">
              <a:buNone/>
            </a:pPr>
            <a:r>
              <a:rPr lang="ar-SA" sz="4000" b="1" dirty="0" smtClean="0"/>
              <a:t>825:</a:t>
            </a:r>
          </a:p>
          <a:p>
            <a:pPr marL="0" indent="0">
              <a:buNone/>
            </a:pPr>
            <a:endParaRPr lang="ar-SA" sz="4000" b="1" dirty="0"/>
          </a:p>
          <a:p>
            <a:pPr marL="0" indent="0">
              <a:buNone/>
            </a:pPr>
            <a:r>
              <a:rPr lang="ar-SA" sz="4000" b="1" dirty="0" smtClean="0"/>
              <a:t>271:</a:t>
            </a:r>
            <a:endParaRPr lang="ar-BH" sz="4000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58831" y="1723371"/>
            <a:ext cx="4081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أربع مئة وستة وثلاثون</a:t>
            </a:r>
          </a:p>
        </p:txBody>
      </p:sp>
      <p:sp>
        <p:nvSpPr>
          <p:cNvPr id="9" name="Rectangle 8"/>
          <p:cNvSpPr/>
          <p:nvPr/>
        </p:nvSpPr>
        <p:spPr>
          <a:xfrm>
            <a:off x="5587448" y="4480623"/>
            <a:ext cx="37529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مئتان وواحد وسبعون</a:t>
            </a:r>
            <a:endParaRPr lang="ar-BH" sz="4000" b="1" dirty="0">
              <a:solidFill>
                <a:srgbClr val="FF0000"/>
              </a:solidFill>
            </a:endParaRPr>
          </a:p>
          <a:p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2440" y="3078334"/>
            <a:ext cx="47179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ثمان مئة وخمسة وعشرون</a:t>
            </a:r>
          </a:p>
          <a:p>
            <a:endParaRPr lang="ar-S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6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6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6-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216" y="184021"/>
            <a:ext cx="4621567" cy="1325563"/>
          </a:xfrm>
        </p:spPr>
        <p:txBody>
          <a:bodyPr/>
          <a:lstStyle/>
          <a:p>
            <a:pPr algn="ctr"/>
            <a:r>
              <a:rPr lang="ar-SA" b="1" dirty="0" smtClean="0"/>
              <a:t>أَكتبُ الأعداد بالأرقام:</a:t>
            </a:r>
            <a:endParaRPr lang="ar-B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4000" b="1" dirty="0" smtClean="0"/>
              <a:t> سبعة وعشرون:</a:t>
            </a:r>
          </a:p>
          <a:p>
            <a:pPr marL="0" indent="0">
              <a:buNone/>
            </a:pPr>
            <a:endParaRPr lang="ar-SA" sz="4000" b="1" dirty="0"/>
          </a:p>
          <a:p>
            <a:pPr marL="0" indent="0">
              <a:buNone/>
            </a:pPr>
            <a:r>
              <a:rPr lang="ar-SA" sz="4000" b="1" dirty="0" smtClean="0"/>
              <a:t>ثلاث مئة وأربعة وخمسون:</a:t>
            </a:r>
          </a:p>
          <a:p>
            <a:pPr marL="0" indent="0">
              <a:buNone/>
            </a:pPr>
            <a:endParaRPr lang="ar-SA" sz="4000" b="1" dirty="0"/>
          </a:p>
          <a:p>
            <a:pPr marL="0" indent="0">
              <a:buNone/>
            </a:pPr>
            <a:r>
              <a:rPr lang="ar-SA" sz="4000" b="1" dirty="0" smtClean="0"/>
              <a:t>تسع مئة وستة وثمانون:</a:t>
            </a:r>
            <a:endParaRPr lang="ar-BH" sz="4000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50304" y="1749451"/>
            <a:ext cx="761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0304" y="4613657"/>
            <a:ext cx="10502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986</a:t>
            </a:r>
            <a:endParaRPr lang="ar-BH" sz="4000" b="1" dirty="0">
              <a:solidFill>
                <a:srgbClr val="FF0000"/>
              </a:solidFill>
            </a:endParaRPr>
          </a:p>
          <a:p>
            <a:endParaRPr lang="ar-BH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0304" y="3196558"/>
            <a:ext cx="10502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354</a:t>
            </a:r>
          </a:p>
        </p:txBody>
      </p:sp>
    </p:spTree>
    <p:extLst>
      <p:ext uri="{BB962C8B-B14F-4D97-AF65-F5344CB8AC3E}">
        <p14:creationId xmlns:p14="http://schemas.microsoft.com/office/powerpoint/2010/main" val="12271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7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7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7-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470" y="163679"/>
            <a:ext cx="5472247" cy="1325563"/>
          </a:xfrm>
        </p:spPr>
        <p:txBody>
          <a:bodyPr/>
          <a:lstStyle/>
          <a:p>
            <a:pPr algn="r"/>
            <a:r>
              <a:rPr lang="ar-SA" b="1" dirty="0" smtClean="0"/>
              <a:t>أَقرأُ </a:t>
            </a:r>
            <a:r>
              <a:rPr lang="ar-BH" b="1" dirty="0" smtClean="0"/>
              <a:t>ال</a:t>
            </a:r>
            <a:r>
              <a:rPr lang="ar-SA" b="1" dirty="0" smtClean="0"/>
              <a:t>ثمنَ</a:t>
            </a:r>
            <a:r>
              <a:rPr lang="ar-BH" b="1" dirty="0" smtClean="0"/>
              <a:t>،</a:t>
            </a:r>
            <a:r>
              <a:rPr lang="ar-SA" b="1" dirty="0" smtClean="0"/>
              <a:t> ثم أَكتُبهُ بالكلمات:</a:t>
            </a:r>
            <a:endParaRPr lang="ar-BH" b="1" dirty="0"/>
          </a:p>
        </p:txBody>
      </p:sp>
      <p:sp>
        <p:nvSpPr>
          <p:cNvPr id="6" name="Rectangle 5"/>
          <p:cNvSpPr/>
          <p:nvPr/>
        </p:nvSpPr>
        <p:spPr>
          <a:xfrm>
            <a:off x="7067006" y="1874751"/>
            <a:ext cx="2414926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000" b="1" dirty="0" smtClean="0">
                <a:solidFill>
                  <a:schemeClr val="tx1"/>
                </a:solidFill>
              </a:rPr>
              <a:t>825 </a:t>
            </a:r>
            <a:r>
              <a:rPr lang="ar-BH" sz="3200" b="1" dirty="0" smtClean="0">
                <a:solidFill>
                  <a:schemeClr val="tx1"/>
                </a:solidFill>
              </a:rPr>
              <a:t>فلسًا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49886" y="4906350"/>
            <a:ext cx="2232046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chemeClr val="tx1"/>
                </a:solidFill>
              </a:rPr>
              <a:t>650 </a:t>
            </a:r>
            <a:r>
              <a:rPr lang="ar-BH" sz="3200" b="1" dirty="0">
                <a:solidFill>
                  <a:schemeClr val="tx1"/>
                </a:solidFill>
              </a:rPr>
              <a:t>فلسًا</a:t>
            </a:r>
          </a:p>
        </p:txBody>
      </p:sp>
      <p:sp>
        <p:nvSpPr>
          <p:cNvPr id="8" name="Freeform 7"/>
          <p:cNvSpPr/>
          <p:nvPr/>
        </p:nvSpPr>
        <p:spPr>
          <a:xfrm>
            <a:off x="9472704" y="2108051"/>
            <a:ext cx="453174" cy="403260"/>
          </a:xfrm>
          <a:custGeom>
            <a:avLst/>
            <a:gdLst>
              <a:gd name="connsiteX0" fmla="*/ 453174 w 453174"/>
              <a:gd name="connsiteY0" fmla="*/ 370106 h 403260"/>
              <a:gd name="connsiteX1" fmla="*/ 373661 w 453174"/>
              <a:gd name="connsiteY1" fmla="*/ 370106 h 403260"/>
              <a:gd name="connsiteX2" fmla="*/ 29105 w 453174"/>
              <a:gd name="connsiteY2" fmla="*/ 25549 h 403260"/>
              <a:gd name="connsiteX3" fmla="*/ 42357 w 453174"/>
              <a:gd name="connsiteY3" fmla="*/ 52053 h 40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74" h="403260">
                <a:moveTo>
                  <a:pt x="453174" y="370106"/>
                </a:moveTo>
                <a:cubicBezTo>
                  <a:pt x="448756" y="398819"/>
                  <a:pt x="444339" y="427532"/>
                  <a:pt x="373661" y="370106"/>
                </a:cubicBezTo>
                <a:cubicBezTo>
                  <a:pt x="302983" y="312680"/>
                  <a:pt x="84322" y="78558"/>
                  <a:pt x="29105" y="25549"/>
                </a:cubicBezTo>
                <a:cubicBezTo>
                  <a:pt x="-26112" y="-27460"/>
                  <a:pt x="8122" y="12296"/>
                  <a:pt x="42357" y="5205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Freeform 8"/>
          <p:cNvSpPr/>
          <p:nvPr/>
        </p:nvSpPr>
        <p:spPr>
          <a:xfrm>
            <a:off x="9500262" y="5112690"/>
            <a:ext cx="453174" cy="403260"/>
          </a:xfrm>
          <a:custGeom>
            <a:avLst/>
            <a:gdLst>
              <a:gd name="connsiteX0" fmla="*/ 453174 w 453174"/>
              <a:gd name="connsiteY0" fmla="*/ 370106 h 403260"/>
              <a:gd name="connsiteX1" fmla="*/ 373661 w 453174"/>
              <a:gd name="connsiteY1" fmla="*/ 370106 h 403260"/>
              <a:gd name="connsiteX2" fmla="*/ 29105 w 453174"/>
              <a:gd name="connsiteY2" fmla="*/ 25549 h 403260"/>
              <a:gd name="connsiteX3" fmla="*/ 42357 w 453174"/>
              <a:gd name="connsiteY3" fmla="*/ 52053 h 40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74" h="403260">
                <a:moveTo>
                  <a:pt x="453174" y="370106"/>
                </a:moveTo>
                <a:cubicBezTo>
                  <a:pt x="448756" y="398819"/>
                  <a:pt x="444339" y="427532"/>
                  <a:pt x="373661" y="370106"/>
                </a:cubicBezTo>
                <a:cubicBezTo>
                  <a:pt x="302983" y="312680"/>
                  <a:pt x="84322" y="78558"/>
                  <a:pt x="29105" y="25549"/>
                </a:cubicBezTo>
                <a:cubicBezTo>
                  <a:pt x="-26112" y="-27460"/>
                  <a:pt x="8122" y="12296"/>
                  <a:pt x="42357" y="5205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" name="TextBox 9"/>
          <p:cNvSpPr txBox="1"/>
          <p:nvPr/>
        </p:nvSpPr>
        <p:spPr>
          <a:xfrm>
            <a:off x="731520" y="1776465"/>
            <a:ext cx="513263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>
                <a:solidFill>
                  <a:srgbClr val="FF0000"/>
                </a:solidFill>
              </a:rPr>
              <a:t>ثمانُ مئةٍ وخمسةٌ وعشرون</a:t>
            </a:r>
            <a:endParaRPr lang="ar-BH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097" y="4709604"/>
            <a:ext cx="53460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>
                <a:solidFill>
                  <a:srgbClr val="FF0000"/>
                </a:solidFill>
              </a:rPr>
              <a:t>ستُّ مئةٍ وخمسون</a:t>
            </a:r>
            <a:endParaRPr lang="ar-BH" sz="4000" b="1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766" y="1187422"/>
            <a:ext cx="2070273" cy="1903963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394" y="3992072"/>
            <a:ext cx="2224646" cy="179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8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8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moe-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-e" id="{2EC78113-1E5F-44A1-AD06-31C7EF319AD1}" vid="{94148B9A-81FE-46DD-A09B-7C17D193A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moe-e</Template>
  <TotalTime>575</TotalTime>
  <Words>213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Yu Gothic UI Semilight</vt:lpstr>
      <vt:lpstr>Arial</vt:lpstr>
      <vt:lpstr>Calibri</vt:lpstr>
      <vt:lpstr>Calibri Light</vt:lpstr>
      <vt:lpstr>Times New Roman</vt:lpstr>
      <vt:lpstr>Traditional Arabic</vt:lpstr>
      <vt:lpstr>moe-e</vt:lpstr>
      <vt:lpstr>PowerPoint Presentation</vt:lpstr>
      <vt:lpstr>PowerPoint Presentation</vt:lpstr>
      <vt:lpstr>PowerPoint Presentation</vt:lpstr>
      <vt:lpstr>  استخدمنا سابقًا النماذج الآتية:  </vt:lpstr>
      <vt:lpstr>أَكتبُ الأعداد بالكلمات:</vt:lpstr>
      <vt:lpstr>أَكتبُ الأعداد بالكلمات:</vt:lpstr>
      <vt:lpstr>أَكتبُ الأعداد بالأرقام:</vt:lpstr>
      <vt:lpstr>أَقرأُ الثمنَ، ثم أَكتُبهُ بالكلمات: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</cp:revision>
  <dcterms:created xsi:type="dcterms:W3CDTF">2020-03-04T10:09:02Z</dcterms:created>
  <dcterms:modified xsi:type="dcterms:W3CDTF">2020-03-23T06:48:49Z</dcterms:modified>
</cp:coreProperties>
</file>