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60" r:id="rId1"/>
    <p:sldMasterId id="2147483663" r:id="rId2"/>
  </p:sldMasterIdLst>
  <p:notesMasterIdLst>
    <p:notesMasterId r:id="rId21"/>
  </p:notesMasterIdLst>
  <p:sldIdLst>
    <p:sldId id="484" r:id="rId3"/>
    <p:sldId id="256" r:id="rId4"/>
    <p:sldId id="485" r:id="rId5"/>
    <p:sldId id="486" r:id="rId6"/>
    <p:sldId id="487" r:id="rId7"/>
    <p:sldId id="496" r:id="rId8"/>
    <p:sldId id="488" r:id="rId9"/>
    <p:sldId id="489" r:id="rId10"/>
    <p:sldId id="490" r:id="rId11"/>
    <p:sldId id="497" r:id="rId12"/>
    <p:sldId id="491" r:id="rId13"/>
    <p:sldId id="492" r:id="rId14"/>
    <p:sldId id="498" r:id="rId15"/>
    <p:sldId id="493" r:id="rId16"/>
    <p:sldId id="494" r:id="rId17"/>
    <p:sldId id="495" r:id="rId18"/>
    <p:sldId id="500" r:id="rId19"/>
    <p:sldId id="499" r:id="rId2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B6C6"/>
    <a:srgbClr val="FF7272"/>
    <a:srgbClr val="F8B674"/>
    <a:srgbClr val="53C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4B569F4-A9C9-487C-852B-A69BEAB7982F}" type="datetimeFigureOut">
              <a:rPr lang="ar-SA" smtClean="0"/>
              <a:t>08/03/47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BBFA49B-E62F-4C1C-B3BB-BF7EF843EE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2443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7F9F85-D9EB-9C17-A6A4-A4BC08235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78E4DD8D-09B1-3618-DD27-F5D7718681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C9560A0B-77AB-751E-F761-A0A9453985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D53DBC5-8DE2-E94D-989C-A41F639240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3AEE65-B85F-4666-B6BC-9C3C3B14038B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21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تخطيط مخص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D240DE11-D48F-5CDB-9A4F-175BA136FF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9100" y="520700"/>
            <a:ext cx="6273800" cy="11049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6000" kern="1200" dirty="0" smtClean="0">
                <a:solidFill>
                  <a:srgbClr val="155C58"/>
                </a:solidFill>
                <a:latin typeface="+mn-lt"/>
                <a:ea typeface="Harmattan"/>
                <a:cs typeface="+mn-cs"/>
              </a:defRPr>
            </a:lvl1pPr>
            <a:lvl2pPr marL="457200" indent="0" algn="ctr">
              <a:buFont typeface="Arial" panose="020B0604020202020204" pitchFamily="34" charset="0"/>
              <a:buNone/>
              <a:defRPr lang="en-US" sz="6000" kern="1200" dirty="0" smtClean="0">
                <a:solidFill>
                  <a:srgbClr val="155C58"/>
                </a:solidFill>
                <a:latin typeface="+mn-lt"/>
                <a:ea typeface="Harmattan"/>
                <a:cs typeface="+mn-cs"/>
              </a:defRPr>
            </a:lvl2pPr>
            <a:lvl3pPr>
              <a:defRPr lang="en-US" sz="6000" kern="1200" dirty="0" smtClean="0">
                <a:solidFill>
                  <a:srgbClr val="155C58"/>
                </a:solidFill>
                <a:latin typeface="+mn-lt"/>
                <a:ea typeface="Harmattan"/>
                <a:cs typeface="+mn-cs"/>
              </a:defRPr>
            </a:lvl3pPr>
            <a:lvl4pPr>
              <a:defRPr lang="en-US" sz="6000" kern="1200" dirty="0" smtClean="0">
                <a:solidFill>
                  <a:srgbClr val="155C58"/>
                </a:solidFill>
                <a:latin typeface="+mn-lt"/>
                <a:ea typeface="Harmattan"/>
                <a:cs typeface="+mn-cs"/>
              </a:defRPr>
            </a:lvl4pPr>
            <a:lvl5pPr>
              <a:defRPr lang="en-US" sz="6000" kern="1200" dirty="0">
                <a:solidFill>
                  <a:srgbClr val="155C58"/>
                </a:solidFill>
                <a:latin typeface="+mn-lt"/>
                <a:ea typeface="Harmattan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705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FD8346-3B2A-62E4-256A-E78D4C603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5D78441-328E-1768-0B87-8A07427FF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66719E5-1EFD-66A5-DF4C-89ADE6B058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2649120-78C8-E0B2-A329-BC751A83A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C09C-334A-4569-8438-678870DFB107}" type="uaqdatetime1">
              <a:rPr lang="ar-SA" smtClean="0"/>
              <a:t>08/03/47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9821AE8-0CC5-9B5E-B035-91FD2AEB8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BC509FF-7501-2178-4FFA-887F2278A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7425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C1DDB85-CB29-CD10-0A14-983688CDB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892533B-46E5-8020-C82C-E4FC3C88E6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BCC92FF-917D-B4E2-CA42-A84AF79D55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64B6B4C-9C6A-6939-7BF9-8C412D820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4C6E-0F93-4081-9779-EB0FCC4395F0}" type="uaqdatetime1">
              <a:rPr lang="ar-SA" smtClean="0"/>
              <a:t>08/03/47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B19FF3A-F4E1-75FB-0F19-8B4E54360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6CA2E4C-DE8F-AD5E-ED1C-AB5C7ECA5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2342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CDED9E-7F90-A183-44CB-C18888A73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C6FDD60-A663-9515-63BC-BE16F84839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406A87F-E1E2-CB03-4655-F4ED7B7A7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5CE1-12F3-4482-BEC4-A9AF46BED311}" type="uaqdatetime1">
              <a:rPr lang="ar-SA" smtClean="0"/>
              <a:t>08/03/47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36D7A99-6A49-3527-00C4-A709C0345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9BCF556-F0B0-0FAE-0C20-3CC73F979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99129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16A1E36-54B0-4E05-B1D1-A6E0B44146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32DB8C9-129F-02B8-8F9C-BC4933AAE5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09256B2-3998-A418-F1CC-D130B1C9A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82FF-04F1-4DA8-AE3F-6DAB22711F70}" type="uaqdatetime1">
              <a:rPr lang="ar-SA" smtClean="0"/>
              <a:t>08/03/47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1AEC21E-6CE4-A5D6-6485-4E7138AF4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E110407-7D1B-AB38-01EF-EC9573A1A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213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273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621664-34AB-1FE8-1599-494979F65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431D1DE-FB26-231F-881A-981D37D4B6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48A7D8F-DF4A-8BC0-24DD-CD8DDA820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9CE54-08EF-4527-ADE9-D0E0D7BBA868}" type="uaqdatetime1">
              <a:rPr lang="ar-SA" smtClean="0"/>
              <a:t>08/03/47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010F497-2432-31C4-515B-8E2F196A5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7AD9ECF-7E84-15AA-E92B-0A97BF9A6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9171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25AF63-9B16-314C-AB1C-4A30EB7F5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A8E796B-8D6E-E09D-AF93-2F9DD177A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DFE496-C74C-F470-E9A8-8F47BDCD9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34D3-EE57-42C7-8881-33FD99F80481}" type="uaqdatetime1">
              <a:rPr lang="ar-SA" smtClean="0"/>
              <a:t>08/03/47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94C9DE9-ADB1-7F38-EFED-4E4A08192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A31D476-0290-B66E-C6E5-4D690EDF1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8405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24BF49-8CF5-6B49-D821-C2C075DB9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CE46DF3-0250-FE88-4C0E-8DE45CB15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D8A91C-FAA4-11BA-AC93-B23ABFE09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642E-26F0-48AB-824B-163FCF78976C}" type="uaqdatetime1">
              <a:rPr lang="ar-SA" smtClean="0"/>
              <a:t>08/03/47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CE61849-C65E-B8F0-F10B-F62A8795F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18D0F85-ECF9-A764-19CC-0D7977CC7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5454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55C06E-34A7-8ACE-C975-77A9A4749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3FBAD0A-43A6-758F-3FCC-FB19275AA1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9187240-6985-810E-1FD3-8C72C90941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8030C6D-C339-B3BA-8B53-DF046D7FA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FE25A-580B-4AAD-A068-6F7AD16D702E}" type="uaqdatetime1">
              <a:rPr lang="ar-SA" smtClean="0"/>
              <a:t>08/03/47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6D4A731-739A-925E-7DB6-D9E46C29B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5AD0CDF-7474-0AAB-81E5-7FD0F9913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0321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872103-B359-A510-E049-63BA67809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CBDF186-897A-8059-0658-1D4B76221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0796685-0EBC-E938-D0DE-35DEF56A9A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5DDC9C8-9054-DBF1-7C72-7B17093775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93175CB-CFC0-2B6C-6830-D9AA2930A4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9929040-5C43-7006-C4EC-8260CD08E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C61A-C0E9-44C2-B011-DBBB9838A071}" type="uaqdatetime1">
              <a:rPr lang="ar-SA" smtClean="0"/>
              <a:t>08/03/47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B3A2DA9-33C9-1569-E7B5-15F8AA07F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A8D4627-14C5-F3F9-F506-421CB6E69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3471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9BF3C9B-5C5C-8676-3710-0606ED868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A78D0D1-51CB-2F14-0BDA-EAEF9C971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8667-CF6E-4EA7-9BB9-D96BB068345B}" type="uaqdatetime1">
              <a:rPr lang="ar-SA" smtClean="0"/>
              <a:t>08/03/47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964A3E3-A3FC-8E5C-42CC-0CC95D4AE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03E1D14-CEA5-C2B8-FE77-C59E38C9C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59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0C3A9ED-80B4-0A36-042C-556668811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A323-EB5B-497D-91B7-E6D5BF1AE266}" type="uaqdatetime1">
              <a:rPr lang="ar-SA" smtClean="0"/>
              <a:t>08/03/47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3225C8F-95BD-7638-9A59-0F0AD854A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2D7C8DE-A37F-1066-6EC9-BA64DB601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085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B6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raphic 49" descr="Robot Hand outline">
            <a:extLst>
              <a:ext uri="{FF2B5EF4-FFF2-40B4-BE49-F238E27FC236}">
                <a16:creationId xmlns:a16="http://schemas.microsoft.com/office/drawing/2014/main" id="{EEC194B3-C069-0BD6-08E3-D8D44F482FD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9943592">
            <a:off x="328354" y="5775435"/>
            <a:ext cx="705792" cy="705792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FC18972E-4A67-7EDC-00DE-4843E581EDAC}"/>
              </a:ext>
            </a:extLst>
          </p:cNvPr>
          <p:cNvGrpSpPr/>
          <p:nvPr userDrawn="1"/>
        </p:nvGrpSpPr>
        <p:grpSpPr>
          <a:xfrm>
            <a:off x="11184073" y="5969948"/>
            <a:ext cx="886815" cy="822178"/>
            <a:chOff x="10755717" y="5572813"/>
            <a:chExt cx="1315171" cy="1219313"/>
          </a:xfrm>
        </p:grpSpPr>
        <p:grpSp>
          <p:nvGrpSpPr>
            <p:cNvPr id="196" name="Graphic 8" descr="Three circles each containing concentric circles.">
              <a:extLst>
                <a:ext uri="{FF2B5EF4-FFF2-40B4-BE49-F238E27FC236}">
                  <a16:creationId xmlns:a16="http://schemas.microsoft.com/office/drawing/2014/main" id="{681EC366-0D66-B95D-AB5B-75140AA05A40}"/>
                </a:ext>
              </a:extLst>
            </p:cNvPr>
            <p:cNvGrpSpPr/>
            <p:nvPr userDrawn="1"/>
          </p:nvGrpSpPr>
          <p:grpSpPr>
            <a:xfrm>
              <a:off x="11135315" y="5856553"/>
              <a:ext cx="935573" cy="935573"/>
              <a:chOff x="11135315" y="5856553"/>
              <a:chExt cx="935573" cy="935573"/>
            </a:xfrm>
            <a:solidFill>
              <a:srgbClr val="E4E4E4"/>
            </a:solidFill>
          </p:grpSpPr>
          <p:sp>
            <p:nvSpPr>
              <p:cNvPr id="197" name="Freeform: Shape 196">
                <a:extLst>
                  <a:ext uri="{FF2B5EF4-FFF2-40B4-BE49-F238E27FC236}">
                    <a16:creationId xmlns:a16="http://schemas.microsoft.com/office/drawing/2014/main" id="{2BEF7DF3-07A7-CA5E-C838-26682EA94EFD}"/>
                  </a:ext>
                </a:extLst>
              </p:cNvPr>
              <p:cNvSpPr/>
              <p:nvPr/>
            </p:nvSpPr>
            <p:spPr>
              <a:xfrm>
                <a:off x="11135315" y="5856553"/>
                <a:ext cx="935573" cy="935573"/>
              </a:xfrm>
              <a:custGeom>
                <a:avLst/>
                <a:gdLst>
                  <a:gd name="connsiteX0" fmla="*/ 467787 w 935573"/>
                  <a:gd name="connsiteY0" fmla="*/ 935573 h 935573"/>
                  <a:gd name="connsiteX1" fmla="*/ 0 w 935573"/>
                  <a:gd name="connsiteY1" fmla="*/ 467787 h 935573"/>
                  <a:gd name="connsiteX2" fmla="*/ 467787 w 935573"/>
                  <a:gd name="connsiteY2" fmla="*/ 0 h 935573"/>
                  <a:gd name="connsiteX3" fmla="*/ 935573 w 935573"/>
                  <a:gd name="connsiteY3" fmla="*/ 467787 h 935573"/>
                  <a:gd name="connsiteX4" fmla="*/ 467787 w 935573"/>
                  <a:gd name="connsiteY4" fmla="*/ 935573 h 935573"/>
                  <a:gd name="connsiteX5" fmla="*/ 467787 w 935573"/>
                  <a:gd name="connsiteY5" fmla="*/ 15337 h 935573"/>
                  <a:gd name="connsiteX6" fmla="*/ 15337 w 935573"/>
                  <a:gd name="connsiteY6" fmla="*/ 467787 h 935573"/>
                  <a:gd name="connsiteX7" fmla="*/ 467787 w 935573"/>
                  <a:gd name="connsiteY7" fmla="*/ 920236 h 935573"/>
                  <a:gd name="connsiteX8" fmla="*/ 920236 w 935573"/>
                  <a:gd name="connsiteY8" fmla="*/ 467787 h 935573"/>
                  <a:gd name="connsiteX9" fmla="*/ 467787 w 935573"/>
                  <a:gd name="connsiteY9" fmla="*/ 15337 h 9355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935573" h="935573">
                    <a:moveTo>
                      <a:pt x="467787" y="935573"/>
                    </a:moveTo>
                    <a:cubicBezTo>
                      <a:pt x="209848" y="935573"/>
                      <a:pt x="0" y="725725"/>
                      <a:pt x="0" y="467787"/>
                    </a:cubicBezTo>
                    <a:cubicBezTo>
                      <a:pt x="0" y="209848"/>
                      <a:pt x="209848" y="0"/>
                      <a:pt x="467787" y="0"/>
                    </a:cubicBezTo>
                    <a:cubicBezTo>
                      <a:pt x="725725" y="0"/>
                      <a:pt x="935573" y="209848"/>
                      <a:pt x="935573" y="467787"/>
                    </a:cubicBezTo>
                    <a:cubicBezTo>
                      <a:pt x="935573" y="725725"/>
                      <a:pt x="725725" y="935573"/>
                      <a:pt x="467787" y="935573"/>
                    </a:cubicBezTo>
                    <a:close/>
                    <a:moveTo>
                      <a:pt x="467787" y="15337"/>
                    </a:moveTo>
                    <a:cubicBezTo>
                      <a:pt x="218307" y="15337"/>
                      <a:pt x="15337" y="218307"/>
                      <a:pt x="15337" y="467787"/>
                    </a:cubicBezTo>
                    <a:cubicBezTo>
                      <a:pt x="15337" y="717266"/>
                      <a:pt x="218307" y="920236"/>
                      <a:pt x="467787" y="920236"/>
                    </a:cubicBezTo>
                    <a:cubicBezTo>
                      <a:pt x="717266" y="920236"/>
                      <a:pt x="920236" y="717266"/>
                      <a:pt x="920236" y="467787"/>
                    </a:cubicBezTo>
                    <a:cubicBezTo>
                      <a:pt x="920236" y="218307"/>
                      <a:pt x="717266" y="15337"/>
                      <a:pt x="467787" y="15337"/>
                    </a:cubicBezTo>
                    <a:close/>
                  </a:path>
                </a:pathLst>
              </a:custGeom>
              <a:solidFill>
                <a:srgbClr val="E4E4E4"/>
              </a:solidFill>
              <a:ln w="38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8" name="Freeform: Shape 197">
                <a:extLst>
                  <a:ext uri="{FF2B5EF4-FFF2-40B4-BE49-F238E27FC236}">
                    <a16:creationId xmlns:a16="http://schemas.microsoft.com/office/drawing/2014/main" id="{70BD5056-15AF-5E12-61BC-C8B8D5296BB3}"/>
                  </a:ext>
                </a:extLst>
              </p:cNvPr>
              <p:cNvSpPr/>
              <p:nvPr/>
            </p:nvSpPr>
            <p:spPr>
              <a:xfrm>
                <a:off x="11250344" y="5971582"/>
                <a:ext cx="705514" cy="705514"/>
              </a:xfrm>
              <a:custGeom>
                <a:avLst/>
                <a:gdLst>
                  <a:gd name="connsiteX0" fmla="*/ 352757 w 705514"/>
                  <a:gd name="connsiteY0" fmla="*/ 705514 h 705514"/>
                  <a:gd name="connsiteX1" fmla="*/ 0 w 705514"/>
                  <a:gd name="connsiteY1" fmla="*/ 352757 h 705514"/>
                  <a:gd name="connsiteX2" fmla="*/ 352757 w 705514"/>
                  <a:gd name="connsiteY2" fmla="*/ 0 h 705514"/>
                  <a:gd name="connsiteX3" fmla="*/ 705514 w 705514"/>
                  <a:gd name="connsiteY3" fmla="*/ 352757 h 705514"/>
                  <a:gd name="connsiteX4" fmla="*/ 352757 w 705514"/>
                  <a:gd name="connsiteY4" fmla="*/ 705514 h 705514"/>
                  <a:gd name="connsiteX5" fmla="*/ 352757 w 705514"/>
                  <a:gd name="connsiteY5" fmla="*/ 15337 h 705514"/>
                  <a:gd name="connsiteX6" fmla="*/ 15337 w 705514"/>
                  <a:gd name="connsiteY6" fmla="*/ 352757 h 705514"/>
                  <a:gd name="connsiteX7" fmla="*/ 352757 w 705514"/>
                  <a:gd name="connsiteY7" fmla="*/ 690177 h 705514"/>
                  <a:gd name="connsiteX8" fmla="*/ 690177 w 705514"/>
                  <a:gd name="connsiteY8" fmla="*/ 352757 h 705514"/>
                  <a:gd name="connsiteX9" fmla="*/ 352757 w 705514"/>
                  <a:gd name="connsiteY9" fmla="*/ 15337 h 705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05514" h="705514">
                    <a:moveTo>
                      <a:pt x="352757" y="705514"/>
                    </a:moveTo>
                    <a:cubicBezTo>
                      <a:pt x="158246" y="705514"/>
                      <a:pt x="0" y="547268"/>
                      <a:pt x="0" y="352757"/>
                    </a:cubicBezTo>
                    <a:cubicBezTo>
                      <a:pt x="0" y="158246"/>
                      <a:pt x="158246" y="0"/>
                      <a:pt x="352757" y="0"/>
                    </a:cubicBezTo>
                    <a:cubicBezTo>
                      <a:pt x="547268" y="0"/>
                      <a:pt x="705514" y="158246"/>
                      <a:pt x="705514" y="352757"/>
                    </a:cubicBezTo>
                    <a:cubicBezTo>
                      <a:pt x="705514" y="547268"/>
                      <a:pt x="547268" y="705514"/>
                      <a:pt x="352757" y="705514"/>
                    </a:cubicBezTo>
                    <a:close/>
                    <a:moveTo>
                      <a:pt x="352757" y="15337"/>
                    </a:moveTo>
                    <a:cubicBezTo>
                      <a:pt x="166705" y="15337"/>
                      <a:pt x="15337" y="166705"/>
                      <a:pt x="15337" y="352757"/>
                    </a:cubicBezTo>
                    <a:cubicBezTo>
                      <a:pt x="15337" y="538810"/>
                      <a:pt x="166705" y="690177"/>
                      <a:pt x="352757" y="690177"/>
                    </a:cubicBezTo>
                    <a:cubicBezTo>
                      <a:pt x="538810" y="690177"/>
                      <a:pt x="690177" y="538810"/>
                      <a:pt x="690177" y="352757"/>
                    </a:cubicBezTo>
                    <a:cubicBezTo>
                      <a:pt x="690177" y="166705"/>
                      <a:pt x="538810" y="15337"/>
                      <a:pt x="352757" y="15337"/>
                    </a:cubicBezTo>
                    <a:close/>
                  </a:path>
                </a:pathLst>
              </a:custGeom>
              <a:solidFill>
                <a:srgbClr val="E4E4E4"/>
              </a:solidFill>
              <a:ln w="38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9" name="Freeform: Shape 198">
                <a:extLst>
                  <a:ext uri="{FF2B5EF4-FFF2-40B4-BE49-F238E27FC236}">
                    <a16:creationId xmlns:a16="http://schemas.microsoft.com/office/drawing/2014/main" id="{C439BAFF-8A1F-3DAF-069D-058392C90798}"/>
                  </a:ext>
                </a:extLst>
              </p:cNvPr>
              <p:cNvSpPr/>
              <p:nvPr/>
            </p:nvSpPr>
            <p:spPr>
              <a:xfrm>
                <a:off x="11365374" y="6086612"/>
                <a:ext cx="475455" cy="475455"/>
              </a:xfrm>
              <a:custGeom>
                <a:avLst/>
                <a:gdLst>
                  <a:gd name="connsiteX0" fmla="*/ 237728 w 475455"/>
                  <a:gd name="connsiteY0" fmla="*/ 475455 h 475455"/>
                  <a:gd name="connsiteX1" fmla="*/ 0 w 475455"/>
                  <a:gd name="connsiteY1" fmla="*/ 237728 h 475455"/>
                  <a:gd name="connsiteX2" fmla="*/ 237728 w 475455"/>
                  <a:gd name="connsiteY2" fmla="*/ 0 h 475455"/>
                  <a:gd name="connsiteX3" fmla="*/ 475455 w 475455"/>
                  <a:gd name="connsiteY3" fmla="*/ 237728 h 475455"/>
                  <a:gd name="connsiteX4" fmla="*/ 237728 w 475455"/>
                  <a:gd name="connsiteY4" fmla="*/ 475455 h 475455"/>
                  <a:gd name="connsiteX5" fmla="*/ 237728 w 475455"/>
                  <a:gd name="connsiteY5" fmla="*/ 15337 h 475455"/>
                  <a:gd name="connsiteX6" fmla="*/ 15337 w 475455"/>
                  <a:gd name="connsiteY6" fmla="*/ 237728 h 475455"/>
                  <a:gd name="connsiteX7" fmla="*/ 237728 w 475455"/>
                  <a:gd name="connsiteY7" fmla="*/ 460118 h 475455"/>
                  <a:gd name="connsiteX8" fmla="*/ 460118 w 475455"/>
                  <a:gd name="connsiteY8" fmla="*/ 237728 h 475455"/>
                  <a:gd name="connsiteX9" fmla="*/ 237728 w 475455"/>
                  <a:gd name="connsiteY9" fmla="*/ 15337 h 4754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75455" h="475455">
                    <a:moveTo>
                      <a:pt x="237728" y="475455"/>
                    </a:moveTo>
                    <a:cubicBezTo>
                      <a:pt x="106644" y="475455"/>
                      <a:pt x="0" y="368811"/>
                      <a:pt x="0" y="237728"/>
                    </a:cubicBezTo>
                    <a:cubicBezTo>
                      <a:pt x="0" y="106644"/>
                      <a:pt x="106644" y="0"/>
                      <a:pt x="237728" y="0"/>
                    </a:cubicBezTo>
                    <a:cubicBezTo>
                      <a:pt x="368811" y="0"/>
                      <a:pt x="475455" y="106644"/>
                      <a:pt x="475455" y="237728"/>
                    </a:cubicBezTo>
                    <a:cubicBezTo>
                      <a:pt x="475455" y="368811"/>
                      <a:pt x="368811" y="475455"/>
                      <a:pt x="237728" y="475455"/>
                    </a:cubicBezTo>
                    <a:close/>
                    <a:moveTo>
                      <a:pt x="237728" y="15337"/>
                    </a:moveTo>
                    <a:cubicBezTo>
                      <a:pt x="115102" y="15337"/>
                      <a:pt x="15337" y="115102"/>
                      <a:pt x="15337" y="237728"/>
                    </a:cubicBezTo>
                    <a:cubicBezTo>
                      <a:pt x="15337" y="360353"/>
                      <a:pt x="115102" y="460118"/>
                      <a:pt x="237728" y="460118"/>
                    </a:cubicBezTo>
                    <a:cubicBezTo>
                      <a:pt x="360353" y="460118"/>
                      <a:pt x="460118" y="360353"/>
                      <a:pt x="460118" y="237728"/>
                    </a:cubicBezTo>
                    <a:cubicBezTo>
                      <a:pt x="460118" y="115102"/>
                      <a:pt x="360353" y="15337"/>
                      <a:pt x="237728" y="15337"/>
                    </a:cubicBezTo>
                    <a:close/>
                  </a:path>
                </a:pathLst>
              </a:custGeom>
              <a:solidFill>
                <a:srgbClr val="E4E4E4"/>
              </a:solidFill>
              <a:ln w="38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00" name="Graphic 8" descr="Three circles each containing concentric circles.">
              <a:extLst>
                <a:ext uri="{FF2B5EF4-FFF2-40B4-BE49-F238E27FC236}">
                  <a16:creationId xmlns:a16="http://schemas.microsoft.com/office/drawing/2014/main" id="{9BE91749-5551-7EB7-FADB-761B9474FDD3}"/>
                </a:ext>
              </a:extLst>
            </p:cNvPr>
            <p:cNvGrpSpPr/>
            <p:nvPr userDrawn="1"/>
          </p:nvGrpSpPr>
          <p:grpSpPr>
            <a:xfrm>
              <a:off x="10755717" y="6259156"/>
              <a:ext cx="348922" cy="360425"/>
              <a:chOff x="10755717" y="6259156"/>
              <a:chExt cx="348922" cy="360425"/>
            </a:xfrm>
            <a:solidFill>
              <a:srgbClr val="FFFFFF"/>
            </a:solidFill>
          </p:grpSpPr>
          <p:sp>
            <p:nvSpPr>
              <p:cNvPr id="201" name="Freeform: Shape 200">
                <a:extLst>
                  <a:ext uri="{FF2B5EF4-FFF2-40B4-BE49-F238E27FC236}">
                    <a16:creationId xmlns:a16="http://schemas.microsoft.com/office/drawing/2014/main" id="{3D5989B0-EE0F-D545-451B-DF775FE1F5A7}"/>
                  </a:ext>
                </a:extLst>
              </p:cNvPr>
              <p:cNvSpPr/>
              <p:nvPr/>
            </p:nvSpPr>
            <p:spPr>
              <a:xfrm>
                <a:off x="10755717" y="6259156"/>
                <a:ext cx="348922" cy="360425"/>
              </a:xfrm>
              <a:custGeom>
                <a:avLst/>
                <a:gdLst>
                  <a:gd name="connsiteX0" fmla="*/ 174461 w 348922"/>
                  <a:gd name="connsiteY0" fmla="*/ 360426 h 360425"/>
                  <a:gd name="connsiteX1" fmla="*/ 0 w 348922"/>
                  <a:gd name="connsiteY1" fmla="*/ 180213 h 360425"/>
                  <a:gd name="connsiteX2" fmla="*/ 174461 w 348922"/>
                  <a:gd name="connsiteY2" fmla="*/ 0 h 360425"/>
                  <a:gd name="connsiteX3" fmla="*/ 348923 w 348922"/>
                  <a:gd name="connsiteY3" fmla="*/ 180213 h 360425"/>
                  <a:gd name="connsiteX4" fmla="*/ 174461 w 348922"/>
                  <a:gd name="connsiteY4" fmla="*/ 360426 h 360425"/>
                  <a:gd name="connsiteX5" fmla="*/ 174461 w 348922"/>
                  <a:gd name="connsiteY5" fmla="*/ 15337 h 360425"/>
                  <a:gd name="connsiteX6" fmla="*/ 15337 w 348922"/>
                  <a:gd name="connsiteY6" fmla="*/ 180213 h 360425"/>
                  <a:gd name="connsiteX7" fmla="*/ 174461 w 348922"/>
                  <a:gd name="connsiteY7" fmla="*/ 345089 h 360425"/>
                  <a:gd name="connsiteX8" fmla="*/ 333586 w 348922"/>
                  <a:gd name="connsiteY8" fmla="*/ 180213 h 360425"/>
                  <a:gd name="connsiteX9" fmla="*/ 174461 w 348922"/>
                  <a:gd name="connsiteY9" fmla="*/ 15337 h 360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48922" h="360425">
                    <a:moveTo>
                      <a:pt x="174461" y="360426"/>
                    </a:moveTo>
                    <a:cubicBezTo>
                      <a:pt x="78262" y="360426"/>
                      <a:pt x="0" y="279583"/>
                      <a:pt x="0" y="180213"/>
                    </a:cubicBezTo>
                    <a:cubicBezTo>
                      <a:pt x="0" y="80843"/>
                      <a:pt x="78262" y="0"/>
                      <a:pt x="174461" y="0"/>
                    </a:cubicBezTo>
                    <a:cubicBezTo>
                      <a:pt x="270661" y="0"/>
                      <a:pt x="348923" y="80843"/>
                      <a:pt x="348923" y="180213"/>
                    </a:cubicBezTo>
                    <a:cubicBezTo>
                      <a:pt x="348923" y="279583"/>
                      <a:pt x="270661" y="360426"/>
                      <a:pt x="174461" y="360426"/>
                    </a:cubicBezTo>
                    <a:close/>
                    <a:moveTo>
                      <a:pt x="174461" y="15337"/>
                    </a:moveTo>
                    <a:cubicBezTo>
                      <a:pt x="86721" y="15337"/>
                      <a:pt x="15337" y="89301"/>
                      <a:pt x="15337" y="180213"/>
                    </a:cubicBezTo>
                    <a:cubicBezTo>
                      <a:pt x="15337" y="271125"/>
                      <a:pt x="86721" y="345089"/>
                      <a:pt x="174461" y="345089"/>
                    </a:cubicBezTo>
                    <a:cubicBezTo>
                      <a:pt x="262202" y="345089"/>
                      <a:pt x="333586" y="271125"/>
                      <a:pt x="333586" y="180213"/>
                    </a:cubicBezTo>
                    <a:cubicBezTo>
                      <a:pt x="333586" y="89301"/>
                      <a:pt x="262202" y="15337"/>
                      <a:pt x="174461" y="15337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2" name="Freeform: Shape 201">
                <a:extLst>
                  <a:ext uri="{FF2B5EF4-FFF2-40B4-BE49-F238E27FC236}">
                    <a16:creationId xmlns:a16="http://schemas.microsoft.com/office/drawing/2014/main" id="{9817DDE0-1B11-9BD7-8E11-F16263B5F667}"/>
                  </a:ext>
                </a:extLst>
              </p:cNvPr>
              <p:cNvSpPr/>
              <p:nvPr/>
            </p:nvSpPr>
            <p:spPr>
              <a:xfrm>
                <a:off x="10845824" y="6355014"/>
                <a:ext cx="168709" cy="168709"/>
              </a:xfrm>
              <a:custGeom>
                <a:avLst/>
                <a:gdLst>
                  <a:gd name="connsiteX0" fmla="*/ 84355 w 168709"/>
                  <a:gd name="connsiteY0" fmla="*/ 168710 h 168709"/>
                  <a:gd name="connsiteX1" fmla="*/ 0 w 168709"/>
                  <a:gd name="connsiteY1" fmla="*/ 84355 h 168709"/>
                  <a:gd name="connsiteX2" fmla="*/ 84355 w 168709"/>
                  <a:gd name="connsiteY2" fmla="*/ 0 h 168709"/>
                  <a:gd name="connsiteX3" fmla="*/ 168710 w 168709"/>
                  <a:gd name="connsiteY3" fmla="*/ 84355 h 168709"/>
                  <a:gd name="connsiteX4" fmla="*/ 84355 w 168709"/>
                  <a:gd name="connsiteY4" fmla="*/ 168710 h 168709"/>
                  <a:gd name="connsiteX5" fmla="*/ 84355 w 168709"/>
                  <a:gd name="connsiteY5" fmla="*/ 15337 h 168709"/>
                  <a:gd name="connsiteX6" fmla="*/ 15337 w 168709"/>
                  <a:gd name="connsiteY6" fmla="*/ 84355 h 168709"/>
                  <a:gd name="connsiteX7" fmla="*/ 84355 w 168709"/>
                  <a:gd name="connsiteY7" fmla="*/ 153373 h 168709"/>
                  <a:gd name="connsiteX8" fmla="*/ 153373 w 168709"/>
                  <a:gd name="connsiteY8" fmla="*/ 84355 h 168709"/>
                  <a:gd name="connsiteX9" fmla="*/ 84355 w 168709"/>
                  <a:gd name="connsiteY9" fmla="*/ 15337 h 1687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68709" h="168709">
                    <a:moveTo>
                      <a:pt x="84355" y="168710"/>
                    </a:moveTo>
                    <a:cubicBezTo>
                      <a:pt x="37841" y="168710"/>
                      <a:pt x="0" y="130869"/>
                      <a:pt x="0" y="84355"/>
                    </a:cubicBezTo>
                    <a:cubicBezTo>
                      <a:pt x="0" y="37841"/>
                      <a:pt x="37841" y="0"/>
                      <a:pt x="84355" y="0"/>
                    </a:cubicBezTo>
                    <a:cubicBezTo>
                      <a:pt x="130869" y="0"/>
                      <a:pt x="168710" y="37841"/>
                      <a:pt x="168710" y="84355"/>
                    </a:cubicBezTo>
                    <a:cubicBezTo>
                      <a:pt x="168710" y="130869"/>
                      <a:pt x="130869" y="168710"/>
                      <a:pt x="84355" y="168710"/>
                    </a:cubicBezTo>
                    <a:close/>
                    <a:moveTo>
                      <a:pt x="84355" y="15337"/>
                    </a:moveTo>
                    <a:cubicBezTo>
                      <a:pt x="46299" y="15337"/>
                      <a:pt x="15337" y="46299"/>
                      <a:pt x="15337" y="84355"/>
                    </a:cubicBezTo>
                    <a:cubicBezTo>
                      <a:pt x="15337" y="122411"/>
                      <a:pt x="46299" y="153373"/>
                      <a:pt x="84355" y="153373"/>
                    </a:cubicBezTo>
                    <a:cubicBezTo>
                      <a:pt x="122411" y="153373"/>
                      <a:pt x="153373" y="122411"/>
                      <a:pt x="153373" y="84355"/>
                    </a:cubicBezTo>
                    <a:cubicBezTo>
                      <a:pt x="153373" y="46299"/>
                      <a:pt x="122411" y="15337"/>
                      <a:pt x="84355" y="15337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03" name="Graphic 8" descr="Three circles each containing concentric circles.">
              <a:extLst>
                <a:ext uri="{FF2B5EF4-FFF2-40B4-BE49-F238E27FC236}">
                  <a16:creationId xmlns:a16="http://schemas.microsoft.com/office/drawing/2014/main" id="{7461FD4B-B287-BC80-E0AF-8A85A3273B02}"/>
                </a:ext>
              </a:extLst>
            </p:cNvPr>
            <p:cNvGrpSpPr/>
            <p:nvPr userDrawn="1"/>
          </p:nvGrpSpPr>
          <p:grpSpPr>
            <a:xfrm>
              <a:off x="10836238" y="5572813"/>
              <a:ext cx="705514" cy="705514"/>
              <a:chOff x="10836238" y="5572813"/>
              <a:chExt cx="705514" cy="705514"/>
            </a:xfrm>
            <a:solidFill>
              <a:srgbClr val="19171A"/>
            </a:solidFill>
          </p:grpSpPr>
          <p:sp>
            <p:nvSpPr>
              <p:cNvPr id="204" name="Freeform: Shape 203">
                <a:extLst>
                  <a:ext uri="{FF2B5EF4-FFF2-40B4-BE49-F238E27FC236}">
                    <a16:creationId xmlns:a16="http://schemas.microsoft.com/office/drawing/2014/main" id="{4A976726-93D1-D493-EFED-3C79DDED40B7}"/>
                  </a:ext>
                </a:extLst>
              </p:cNvPr>
              <p:cNvSpPr/>
              <p:nvPr/>
            </p:nvSpPr>
            <p:spPr>
              <a:xfrm>
                <a:off x="10836238" y="5572813"/>
                <a:ext cx="705514" cy="705514"/>
              </a:xfrm>
              <a:custGeom>
                <a:avLst/>
                <a:gdLst>
                  <a:gd name="connsiteX0" fmla="*/ 352757 w 705514"/>
                  <a:gd name="connsiteY0" fmla="*/ 705514 h 705514"/>
                  <a:gd name="connsiteX1" fmla="*/ 0 w 705514"/>
                  <a:gd name="connsiteY1" fmla="*/ 352757 h 705514"/>
                  <a:gd name="connsiteX2" fmla="*/ 352757 w 705514"/>
                  <a:gd name="connsiteY2" fmla="*/ 0 h 705514"/>
                  <a:gd name="connsiteX3" fmla="*/ 705514 w 705514"/>
                  <a:gd name="connsiteY3" fmla="*/ 352757 h 705514"/>
                  <a:gd name="connsiteX4" fmla="*/ 352757 w 705514"/>
                  <a:gd name="connsiteY4" fmla="*/ 705514 h 705514"/>
                  <a:gd name="connsiteX5" fmla="*/ 352757 w 705514"/>
                  <a:gd name="connsiteY5" fmla="*/ 15337 h 705514"/>
                  <a:gd name="connsiteX6" fmla="*/ 15337 w 705514"/>
                  <a:gd name="connsiteY6" fmla="*/ 352757 h 705514"/>
                  <a:gd name="connsiteX7" fmla="*/ 352757 w 705514"/>
                  <a:gd name="connsiteY7" fmla="*/ 690177 h 705514"/>
                  <a:gd name="connsiteX8" fmla="*/ 690177 w 705514"/>
                  <a:gd name="connsiteY8" fmla="*/ 352757 h 705514"/>
                  <a:gd name="connsiteX9" fmla="*/ 352757 w 705514"/>
                  <a:gd name="connsiteY9" fmla="*/ 15337 h 705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05514" h="705514">
                    <a:moveTo>
                      <a:pt x="352757" y="705514"/>
                    </a:moveTo>
                    <a:cubicBezTo>
                      <a:pt x="158246" y="705514"/>
                      <a:pt x="0" y="547268"/>
                      <a:pt x="0" y="352757"/>
                    </a:cubicBezTo>
                    <a:cubicBezTo>
                      <a:pt x="0" y="158246"/>
                      <a:pt x="158246" y="0"/>
                      <a:pt x="352757" y="0"/>
                    </a:cubicBezTo>
                    <a:cubicBezTo>
                      <a:pt x="547268" y="0"/>
                      <a:pt x="705514" y="158246"/>
                      <a:pt x="705514" y="352757"/>
                    </a:cubicBezTo>
                    <a:cubicBezTo>
                      <a:pt x="705514" y="547268"/>
                      <a:pt x="547268" y="705514"/>
                      <a:pt x="352757" y="705514"/>
                    </a:cubicBezTo>
                    <a:close/>
                    <a:moveTo>
                      <a:pt x="352757" y="15337"/>
                    </a:moveTo>
                    <a:cubicBezTo>
                      <a:pt x="166705" y="15337"/>
                      <a:pt x="15337" y="166705"/>
                      <a:pt x="15337" y="352757"/>
                    </a:cubicBezTo>
                    <a:cubicBezTo>
                      <a:pt x="15337" y="538810"/>
                      <a:pt x="166705" y="690177"/>
                      <a:pt x="352757" y="690177"/>
                    </a:cubicBezTo>
                    <a:cubicBezTo>
                      <a:pt x="538810" y="690177"/>
                      <a:pt x="690177" y="538810"/>
                      <a:pt x="690177" y="352757"/>
                    </a:cubicBezTo>
                    <a:cubicBezTo>
                      <a:pt x="690177" y="166705"/>
                      <a:pt x="538810" y="15337"/>
                      <a:pt x="352757" y="15337"/>
                    </a:cubicBezTo>
                    <a:close/>
                  </a:path>
                </a:pathLst>
              </a:custGeom>
              <a:grpFill/>
              <a:ln w="38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5" name="Freeform: Shape 204">
                <a:extLst>
                  <a:ext uri="{FF2B5EF4-FFF2-40B4-BE49-F238E27FC236}">
                    <a16:creationId xmlns:a16="http://schemas.microsoft.com/office/drawing/2014/main" id="{22D4BDD9-4085-4CB7-4AA6-791AC6687E9D}"/>
                  </a:ext>
                </a:extLst>
              </p:cNvPr>
              <p:cNvSpPr/>
              <p:nvPr/>
            </p:nvSpPr>
            <p:spPr>
              <a:xfrm>
                <a:off x="11008782" y="5745358"/>
                <a:ext cx="360425" cy="360425"/>
              </a:xfrm>
              <a:custGeom>
                <a:avLst/>
                <a:gdLst>
                  <a:gd name="connsiteX0" fmla="*/ 180213 w 360425"/>
                  <a:gd name="connsiteY0" fmla="*/ 360426 h 360425"/>
                  <a:gd name="connsiteX1" fmla="*/ 0 w 360425"/>
                  <a:gd name="connsiteY1" fmla="*/ 180213 h 360425"/>
                  <a:gd name="connsiteX2" fmla="*/ 180213 w 360425"/>
                  <a:gd name="connsiteY2" fmla="*/ 0 h 360425"/>
                  <a:gd name="connsiteX3" fmla="*/ 360426 w 360425"/>
                  <a:gd name="connsiteY3" fmla="*/ 180213 h 360425"/>
                  <a:gd name="connsiteX4" fmla="*/ 180213 w 360425"/>
                  <a:gd name="connsiteY4" fmla="*/ 360426 h 360425"/>
                  <a:gd name="connsiteX5" fmla="*/ 180213 w 360425"/>
                  <a:gd name="connsiteY5" fmla="*/ 15337 h 360425"/>
                  <a:gd name="connsiteX6" fmla="*/ 15337 w 360425"/>
                  <a:gd name="connsiteY6" fmla="*/ 180213 h 360425"/>
                  <a:gd name="connsiteX7" fmla="*/ 180213 w 360425"/>
                  <a:gd name="connsiteY7" fmla="*/ 345089 h 360425"/>
                  <a:gd name="connsiteX8" fmla="*/ 345089 w 360425"/>
                  <a:gd name="connsiteY8" fmla="*/ 180213 h 360425"/>
                  <a:gd name="connsiteX9" fmla="*/ 180213 w 360425"/>
                  <a:gd name="connsiteY9" fmla="*/ 15337 h 360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60425" h="360425">
                    <a:moveTo>
                      <a:pt x="180213" y="360426"/>
                    </a:moveTo>
                    <a:cubicBezTo>
                      <a:pt x="80843" y="360426"/>
                      <a:pt x="0" y="279583"/>
                      <a:pt x="0" y="180213"/>
                    </a:cubicBezTo>
                    <a:cubicBezTo>
                      <a:pt x="0" y="80843"/>
                      <a:pt x="80843" y="0"/>
                      <a:pt x="180213" y="0"/>
                    </a:cubicBezTo>
                    <a:cubicBezTo>
                      <a:pt x="279583" y="0"/>
                      <a:pt x="360426" y="80843"/>
                      <a:pt x="360426" y="180213"/>
                    </a:cubicBezTo>
                    <a:cubicBezTo>
                      <a:pt x="360426" y="279583"/>
                      <a:pt x="279583" y="360426"/>
                      <a:pt x="180213" y="360426"/>
                    </a:cubicBezTo>
                    <a:close/>
                    <a:moveTo>
                      <a:pt x="180213" y="15337"/>
                    </a:moveTo>
                    <a:cubicBezTo>
                      <a:pt x="89301" y="15337"/>
                      <a:pt x="15337" y="89301"/>
                      <a:pt x="15337" y="180213"/>
                    </a:cubicBezTo>
                    <a:cubicBezTo>
                      <a:pt x="15337" y="271125"/>
                      <a:pt x="89301" y="345089"/>
                      <a:pt x="180213" y="345089"/>
                    </a:cubicBezTo>
                    <a:cubicBezTo>
                      <a:pt x="271125" y="345089"/>
                      <a:pt x="345089" y="271125"/>
                      <a:pt x="345089" y="180213"/>
                    </a:cubicBezTo>
                    <a:cubicBezTo>
                      <a:pt x="345089" y="89301"/>
                      <a:pt x="271125" y="15337"/>
                      <a:pt x="180213" y="15337"/>
                    </a:cubicBezTo>
                    <a:close/>
                  </a:path>
                </a:pathLst>
              </a:custGeom>
              <a:grpFill/>
              <a:ln w="38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177" name="Freeform: Shape 176">
            <a:extLst>
              <a:ext uri="{FF2B5EF4-FFF2-40B4-BE49-F238E27FC236}">
                <a16:creationId xmlns:a16="http://schemas.microsoft.com/office/drawing/2014/main" id="{5A5B00EB-C138-6F83-CF5A-25EDB7F3FECF}"/>
              </a:ext>
            </a:extLst>
          </p:cNvPr>
          <p:cNvSpPr/>
          <p:nvPr userDrawn="1"/>
        </p:nvSpPr>
        <p:spPr>
          <a:xfrm rot="18000000">
            <a:off x="99826" y="157743"/>
            <a:ext cx="442685" cy="442685"/>
          </a:xfrm>
          <a:custGeom>
            <a:avLst/>
            <a:gdLst>
              <a:gd name="connsiteX0" fmla="*/ 0 w 586467"/>
              <a:gd name="connsiteY0" fmla="*/ 0 h 586467"/>
              <a:gd name="connsiteX1" fmla="*/ 586467 w 586467"/>
              <a:gd name="connsiteY1" fmla="*/ 0 h 586467"/>
              <a:gd name="connsiteX2" fmla="*/ 586467 w 586467"/>
              <a:gd name="connsiteY2" fmla="*/ 586467 h 586467"/>
              <a:gd name="connsiteX3" fmla="*/ 0 w 586467"/>
              <a:gd name="connsiteY3" fmla="*/ 586467 h 58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6467" h="586467">
                <a:moveTo>
                  <a:pt x="0" y="0"/>
                </a:moveTo>
                <a:lnTo>
                  <a:pt x="586467" y="0"/>
                </a:lnTo>
                <a:lnTo>
                  <a:pt x="586467" y="586467"/>
                </a:lnTo>
                <a:lnTo>
                  <a:pt x="0" y="586467"/>
                </a:lnTo>
                <a:close/>
              </a:path>
            </a:pathLst>
          </a:custGeom>
          <a:solidFill>
            <a:srgbClr val="FF7272"/>
          </a:solidFill>
          <a:ln w="325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6148C1F1-AB5F-DFFF-AF11-ACCC821C41A2}"/>
              </a:ext>
            </a:extLst>
          </p:cNvPr>
          <p:cNvSpPr/>
          <p:nvPr userDrawn="1"/>
        </p:nvSpPr>
        <p:spPr>
          <a:xfrm>
            <a:off x="10823632" y="106682"/>
            <a:ext cx="822178" cy="822178"/>
          </a:xfrm>
          <a:custGeom>
            <a:avLst/>
            <a:gdLst>
              <a:gd name="connsiteX0" fmla="*/ 0 w 822178"/>
              <a:gd name="connsiteY0" fmla="*/ 0 h 822178"/>
              <a:gd name="connsiteX1" fmla="*/ 822179 w 822178"/>
              <a:gd name="connsiteY1" fmla="*/ 0 h 822178"/>
              <a:gd name="connsiteX2" fmla="*/ 822179 w 822178"/>
              <a:gd name="connsiteY2" fmla="*/ 822179 h 822178"/>
              <a:gd name="connsiteX3" fmla="*/ 0 w 822178"/>
              <a:gd name="connsiteY3" fmla="*/ 822179 h 822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2178" h="822178">
                <a:moveTo>
                  <a:pt x="0" y="0"/>
                </a:moveTo>
                <a:lnTo>
                  <a:pt x="822179" y="0"/>
                </a:lnTo>
                <a:lnTo>
                  <a:pt x="822179" y="822179"/>
                </a:lnTo>
                <a:lnTo>
                  <a:pt x="0" y="822179"/>
                </a:lnTo>
                <a:close/>
              </a:path>
            </a:pathLst>
          </a:custGeom>
          <a:solidFill>
            <a:srgbClr val="3DB6C6"/>
          </a:solidFill>
          <a:ln w="45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54" name="Graphic 14" descr="Two squares and a zigzag line">
            <a:extLst>
              <a:ext uri="{FF2B5EF4-FFF2-40B4-BE49-F238E27FC236}">
                <a16:creationId xmlns:a16="http://schemas.microsoft.com/office/drawing/2014/main" id="{A7E2F5FD-AD7B-3FC3-61E2-D677829CAB99}"/>
              </a:ext>
            </a:extLst>
          </p:cNvPr>
          <p:cNvGrpSpPr/>
          <p:nvPr userDrawn="1"/>
        </p:nvGrpSpPr>
        <p:grpSpPr>
          <a:xfrm>
            <a:off x="11376319" y="654801"/>
            <a:ext cx="776502" cy="776502"/>
            <a:chOff x="11376319" y="654801"/>
            <a:chExt cx="776502" cy="776502"/>
          </a:xfrm>
          <a:solidFill>
            <a:srgbClr val="737373"/>
          </a:solidFill>
        </p:grpSpPr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99E7A5B-D925-DF8F-7DDB-6CE722AF7F01}"/>
                </a:ext>
              </a:extLst>
            </p:cNvPr>
            <p:cNvSpPr/>
            <p:nvPr/>
          </p:nvSpPr>
          <p:spPr>
            <a:xfrm>
              <a:off x="11376319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B9F11012-B1DB-B044-5C8A-9B60EFFB9C8A}"/>
                </a:ext>
              </a:extLst>
            </p:cNvPr>
            <p:cNvSpPr/>
            <p:nvPr/>
          </p:nvSpPr>
          <p:spPr>
            <a:xfrm>
              <a:off x="11444834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9F4CB8EB-0CE5-B6F9-0823-10AEDA1388B9}"/>
                </a:ext>
              </a:extLst>
            </p:cNvPr>
            <p:cNvSpPr/>
            <p:nvPr/>
          </p:nvSpPr>
          <p:spPr>
            <a:xfrm>
              <a:off x="11513349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99929BD6-2944-9C41-0B88-84C6CA4B1DD7}"/>
                </a:ext>
              </a:extLst>
            </p:cNvPr>
            <p:cNvSpPr/>
            <p:nvPr/>
          </p:nvSpPr>
          <p:spPr>
            <a:xfrm>
              <a:off x="11581864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D1C24FB-C19A-D5CD-71E2-ED285446ADB5}"/>
                </a:ext>
              </a:extLst>
            </p:cNvPr>
            <p:cNvSpPr/>
            <p:nvPr/>
          </p:nvSpPr>
          <p:spPr>
            <a:xfrm>
              <a:off x="11650379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852027F4-61B5-535B-2F80-D525071D31CE}"/>
                </a:ext>
              </a:extLst>
            </p:cNvPr>
            <p:cNvSpPr/>
            <p:nvPr/>
          </p:nvSpPr>
          <p:spPr>
            <a:xfrm>
              <a:off x="11718894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C47EAF41-07ED-9DF9-8F21-8340B222ABA4}"/>
                </a:ext>
              </a:extLst>
            </p:cNvPr>
            <p:cNvSpPr/>
            <p:nvPr/>
          </p:nvSpPr>
          <p:spPr>
            <a:xfrm>
              <a:off x="11787409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702CE451-6851-D8F0-F27E-1F984C301D92}"/>
                </a:ext>
              </a:extLst>
            </p:cNvPr>
            <p:cNvSpPr/>
            <p:nvPr/>
          </p:nvSpPr>
          <p:spPr>
            <a:xfrm>
              <a:off x="11855923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3CC2B51E-8CA3-05CF-0DD9-47B4FAF002F3}"/>
                </a:ext>
              </a:extLst>
            </p:cNvPr>
            <p:cNvSpPr/>
            <p:nvPr/>
          </p:nvSpPr>
          <p:spPr>
            <a:xfrm>
              <a:off x="11924438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246918F0-25D2-6082-FCEF-7BF6F8FC89E5}"/>
                </a:ext>
              </a:extLst>
            </p:cNvPr>
            <p:cNvSpPr/>
            <p:nvPr/>
          </p:nvSpPr>
          <p:spPr>
            <a:xfrm>
              <a:off x="11992953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50547AF6-A3CD-9230-72A0-A63903DC2121}"/>
                </a:ext>
              </a:extLst>
            </p:cNvPr>
            <p:cNvSpPr/>
            <p:nvPr/>
          </p:nvSpPr>
          <p:spPr>
            <a:xfrm>
              <a:off x="12061468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3AAA92AD-B910-89CB-5182-194388CF8B95}"/>
                </a:ext>
              </a:extLst>
            </p:cNvPr>
            <p:cNvSpPr/>
            <p:nvPr/>
          </p:nvSpPr>
          <p:spPr>
            <a:xfrm>
              <a:off x="12129983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9E78F080-1F4D-944F-B890-1A29AA65B456}"/>
                </a:ext>
              </a:extLst>
            </p:cNvPr>
            <p:cNvSpPr/>
            <p:nvPr/>
          </p:nvSpPr>
          <p:spPr>
            <a:xfrm>
              <a:off x="11376319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A2C21E69-EBD5-08D9-B92A-9545F01462E5}"/>
                </a:ext>
              </a:extLst>
            </p:cNvPr>
            <p:cNvSpPr/>
            <p:nvPr/>
          </p:nvSpPr>
          <p:spPr>
            <a:xfrm>
              <a:off x="11444834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15830A21-976E-ED1F-5746-E124450BCF59}"/>
                </a:ext>
              </a:extLst>
            </p:cNvPr>
            <p:cNvSpPr/>
            <p:nvPr/>
          </p:nvSpPr>
          <p:spPr>
            <a:xfrm>
              <a:off x="11513349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36654B88-E46B-8660-F7AF-C23537F10E1D}"/>
                </a:ext>
              </a:extLst>
            </p:cNvPr>
            <p:cNvSpPr/>
            <p:nvPr/>
          </p:nvSpPr>
          <p:spPr>
            <a:xfrm>
              <a:off x="11581864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21455244-8B66-C502-B95F-5DE3489EEBA5}"/>
                </a:ext>
              </a:extLst>
            </p:cNvPr>
            <p:cNvSpPr/>
            <p:nvPr/>
          </p:nvSpPr>
          <p:spPr>
            <a:xfrm>
              <a:off x="11650379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FA08C35C-E64A-A4F7-292C-6A3206A44EB3}"/>
                </a:ext>
              </a:extLst>
            </p:cNvPr>
            <p:cNvSpPr/>
            <p:nvPr/>
          </p:nvSpPr>
          <p:spPr>
            <a:xfrm>
              <a:off x="11718894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73373EA8-240B-EA00-A131-B9B39BA9FDB6}"/>
                </a:ext>
              </a:extLst>
            </p:cNvPr>
            <p:cNvSpPr/>
            <p:nvPr/>
          </p:nvSpPr>
          <p:spPr>
            <a:xfrm>
              <a:off x="11787409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502726D6-FC67-5A96-1EAE-76CC1D0EF6CF}"/>
                </a:ext>
              </a:extLst>
            </p:cNvPr>
            <p:cNvSpPr/>
            <p:nvPr/>
          </p:nvSpPr>
          <p:spPr>
            <a:xfrm>
              <a:off x="11855923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E30C0DB8-126F-6E11-4F2B-69662DE3B459}"/>
                </a:ext>
              </a:extLst>
            </p:cNvPr>
            <p:cNvSpPr/>
            <p:nvPr/>
          </p:nvSpPr>
          <p:spPr>
            <a:xfrm>
              <a:off x="11924438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56509B67-0A11-5858-55F8-874188670B5D}"/>
                </a:ext>
              </a:extLst>
            </p:cNvPr>
            <p:cNvSpPr/>
            <p:nvPr/>
          </p:nvSpPr>
          <p:spPr>
            <a:xfrm>
              <a:off x="11992953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C807179E-68FD-417B-2F11-062186045293}"/>
                </a:ext>
              </a:extLst>
            </p:cNvPr>
            <p:cNvSpPr/>
            <p:nvPr/>
          </p:nvSpPr>
          <p:spPr>
            <a:xfrm>
              <a:off x="12061468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C894A9B4-5B12-D5DF-379E-18D8B2BED923}"/>
                </a:ext>
              </a:extLst>
            </p:cNvPr>
            <p:cNvSpPr/>
            <p:nvPr/>
          </p:nvSpPr>
          <p:spPr>
            <a:xfrm>
              <a:off x="12129983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6D8C6968-932C-C46E-884D-CB80EF5AAD0A}"/>
                </a:ext>
              </a:extLst>
            </p:cNvPr>
            <p:cNvSpPr/>
            <p:nvPr/>
          </p:nvSpPr>
          <p:spPr>
            <a:xfrm>
              <a:off x="11376319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C1E49082-1C46-F07A-2D96-1869F3ACF910}"/>
                </a:ext>
              </a:extLst>
            </p:cNvPr>
            <p:cNvSpPr/>
            <p:nvPr/>
          </p:nvSpPr>
          <p:spPr>
            <a:xfrm>
              <a:off x="11444834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3301B037-CE2F-B619-1DC6-D3032E103AC6}"/>
                </a:ext>
              </a:extLst>
            </p:cNvPr>
            <p:cNvSpPr/>
            <p:nvPr/>
          </p:nvSpPr>
          <p:spPr>
            <a:xfrm>
              <a:off x="11513349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B9606DBD-3FD5-D67B-BDC3-CECDB25F3238}"/>
                </a:ext>
              </a:extLst>
            </p:cNvPr>
            <p:cNvSpPr/>
            <p:nvPr/>
          </p:nvSpPr>
          <p:spPr>
            <a:xfrm>
              <a:off x="11581864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EF4E9157-8038-AB55-DB84-1B332E53D0E1}"/>
                </a:ext>
              </a:extLst>
            </p:cNvPr>
            <p:cNvSpPr/>
            <p:nvPr/>
          </p:nvSpPr>
          <p:spPr>
            <a:xfrm>
              <a:off x="11650379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7FBBE193-FA88-588B-B17A-6B2A52534413}"/>
                </a:ext>
              </a:extLst>
            </p:cNvPr>
            <p:cNvSpPr/>
            <p:nvPr/>
          </p:nvSpPr>
          <p:spPr>
            <a:xfrm>
              <a:off x="11718894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FFA6AC03-6656-5B6A-734B-F9E355D605C6}"/>
                </a:ext>
              </a:extLst>
            </p:cNvPr>
            <p:cNvSpPr/>
            <p:nvPr/>
          </p:nvSpPr>
          <p:spPr>
            <a:xfrm>
              <a:off x="11787409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7E48A711-B587-E72C-D16F-2619E375CDC2}"/>
                </a:ext>
              </a:extLst>
            </p:cNvPr>
            <p:cNvSpPr/>
            <p:nvPr/>
          </p:nvSpPr>
          <p:spPr>
            <a:xfrm>
              <a:off x="11855923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EB6C036B-876E-F0DB-20B2-9EEB28B4CE51}"/>
                </a:ext>
              </a:extLst>
            </p:cNvPr>
            <p:cNvSpPr/>
            <p:nvPr/>
          </p:nvSpPr>
          <p:spPr>
            <a:xfrm>
              <a:off x="11924438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BFA9042C-F345-5938-4390-C1586ECDE62D}"/>
                </a:ext>
              </a:extLst>
            </p:cNvPr>
            <p:cNvSpPr/>
            <p:nvPr/>
          </p:nvSpPr>
          <p:spPr>
            <a:xfrm>
              <a:off x="11992953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E0235F6-D145-A68D-AFF5-2B9323A2C03A}"/>
                </a:ext>
              </a:extLst>
            </p:cNvPr>
            <p:cNvSpPr/>
            <p:nvPr/>
          </p:nvSpPr>
          <p:spPr>
            <a:xfrm>
              <a:off x="12061468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B02D287B-35CE-C92C-AF82-FC02F5E3F8A8}"/>
                </a:ext>
              </a:extLst>
            </p:cNvPr>
            <p:cNvSpPr/>
            <p:nvPr/>
          </p:nvSpPr>
          <p:spPr>
            <a:xfrm>
              <a:off x="12129983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8B7C9E1-2928-4CBC-E923-A0E8C7C0FC7D}"/>
                </a:ext>
              </a:extLst>
            </p:cNvPr>
            <p:cNvSpPr/>
            <p:nvPr/>
          </p:nvSpPr>
          <p:spPr>
            <a:xfrm>
              <a:off x="11376319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D9AD2721-389C-C0C2-DF67-16777B9F4DBC}"/>
                </a:ext>
              </a:extLst>
            </p:cNvPr>
            <p:cNvSpPr/>
            <p:nvPr/>
          </p:nvSpPr>
          <p:spPr>
            <a:xfrm>
              <a:off x="11444834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FF2D8753-D8D5-48B1-68B0-77CABD70C50B}"/>
                </a:ext>
              </a:extLst>
            </p:cNvPr>
            <p:cNvSpPr/>
            <p:nvPr/>
          </p:nvSpPr>
          <p:spPr>
            <a:xfrm>
              <a:off x="11513349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D33326A1-CBA8-AC37-E841-F8DA09DDD2C8}"/>
                </a:ext>
              </a:extLst>
            </p:cNvPr>
            <p:cNvSpPr/>
            <p:nvPr/>
          </p:nvSpPr>
          <p:spPr>
            <a:xfrm>
              <a:off x="11581864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97B52957-3157-AEE7-ED08-8301C19761FD}"/>
                </a:ext>
              </a:extLst>
            </p:cNvPr>
            <p:cNvSpPr/>
            <p:nvPr/>
          </p:nvSpPr>
          <p:spPr>
            <a:xfrm>
              <a:off x="11650379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F0B13967-9012-3E1E-F43E-A23710D6CCC9}"/>
                </a:ext>
              </a:extLst>
            </p:cNvPr>
            <p:cNvSpPr/>
            <p:nvPr/>
          </p:nvSpPr>
          <p:spPr>
            <a:xfrm>
              <a:off x="11718894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420A2B85-0553-5C3F-5714-826D5C24A163}"/>
                </a:ext>
              </a:extLst>
            </p:cNvPr>
            <p:cNvSpPr/>
            <p:nvPr/>
          </p:nvSpPr>
          <p:spPr>
            <a:xfrm>
              <a:off x="11787409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B223553A-A47A-21F9-A90F-7E1E4070C206}"/>
                </a:ext>
              </a:extLst>
            </p:cNvPr>
            <p:cNvSpPr/>
            <p:nvPr/>
          </p:nvSpPr>
          <p:spPr>
            <a:xfrm>
              <a:off x="11855923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BA199AE0-6DF6-6873-2125-7E1A3B010537}"/>
                </a:ext>
              </a:extLst>
            </p:cNvPr>
            <p:cNvSpPr/>
            <p:nvPr/>
          </p:nvSpPr>
          <p:spPr>
            <a:xfrm>
              <a:off x="11924438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ABCEF047-9297-0FA2-7923-8E0FEF4D7B51}"/>
                </a:ext>
              </a:extLst>
            </p:cNvPr>
            <p:cNvSpPr/>
            <p:nvPr/>
          </p:nvSpPr>
          <p:spPr>
            <a:xfrm>
              <a:off x="11992953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84357580-8EFA-6156-D001-1BB23FF182A9}"/>
                </a:ext>
              </a:extLst>
            </p:cNvPr>
            <p:cNvSpPr/>
            <p:nvPr/>
          </p:nvSpPr>
          <p:spPr>
            <a:xfrm>
              <a:off x="12061468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AA3D6685-9B15-358B-4399-9A34951DA168}"/>
                </a:ext>
              </a:extLst>
            </p:cNvPr>
            <p:cNvSpPr/>
            <p:nvPr/>
          </p:nvSpPr>
          <p:spPr>
            <a:xfrm>
              <a:off x="12129983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8513EA5-003A-72E6-F6F9-6B2D68E49696}"/>
                </a:ext>
              </a:extLst>
            </p:cNvPr>
            <p:cNvSpPr/>
            <p:nvPr/>
          </p:nvSpPr>
          <p:spPr>
            <a:xfrm>
              <a:off x="11376319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6141C353-FC79-2F7F-E027-8A0224EE8548}"/>
                </a:ext>
              </a:extLst>
            </p:cNvPr>
            <p:cNvSpPr/>
            <p:nvPr/>
          </p:nvSpPr>
          <p:spPr>
            <a:xfrm>
              <a:off x="11444834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4C7789E2-6791-8130-A193-D36151A89D8D}"/>
                </a:ext>
              </a:extLst>
            </p:cNvPr>
            <p:cNvSpPr/>
            <p:nvPr/>
          </p:nvSpPr>
          <p:spPr>
            <a:xfrm>
              <a:off x="11513349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1CE20E8-940F-A3B8-C1F4-5D71C975E66F}"/>
                </a:ext>
              </a:extLst>
            </p:cNvPr>
            <p:cNvSpPr/>
            <p:nvPr/>
          </p:nvSpPr>
          <p:spPr>
            <a:xfrm>
              <a:off x="11581864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4DFD2D76-99BA-6CCE-F977-1E432354CBEB}"/>
                </a:ext>
              </a:extLst>
            </p:cNvPr>
            <p:cNvSpPr/>
            <p:nvPr/>
          </p:nvSpPr>
          <p:spPr>
            <a:xfrm>
              <a:off x="11650379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D989A86B-7234-E904-25D6-BC517A102451}"/>
                </a:ext>
              </a:extLst>
            </p:cNvPr>
            <p:cNvSpPr/>
            <p:nvPr/>
          </p:nvSpPr>
          <p:spPr>
            <a:xfrm>
              <a:off x="11718894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579AD4BC-D0EC-76F4-9A58-119EBDF0D41B}"/>
                </a:ext>
              </a:extLst>
            </p:cNvPr>
            <p:cNvSpPr/>
            <p:nvPr/>
          </p:nvSpPr>
          <p:spPr>
            <a:xfrm>
              <a:off x="11787409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77EBCE13-5DEF-0F65-0878-0352E246B20D}"/>
                </a:ext>
              </a:extLst>
            </p:cNvPr>
            <p:cNvSpPr/>
            <p:nvPr/>
          </p:nvSpPr>
          <p:spPr>
            <a:xfrm>
              <a:off x="11855923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7FEC16FE-9AB2-9791-22C7-DA5E97B2614E}"/>
                </a:ext>
              </a:extLst>
            </p:cNvPr>
            <p:cNvSpPr/>
            <p:nvPr/>
          </p:nvSpPr>
          <p:spPr>
            <a:xfrm>
              <a:off x="11924438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448C3CEB-BFA4-7FA6-B7F4-1D9BD2FFDEDE}"/>
                </a:ext>
              </a:extLst>
            </p:cNvPr>
            <p:cNvSpPr/>
            <p:nvPr/>
          </p:nvSpPr>
          <p:spPr>
            <a:xfrm>
              <a:off x="11992953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8E1CA780-9441-93F8-38ED-3AA8F0FF3516}"/>
                </a:ext>
              </a:extLst>
            </p:cNvPr>
            <p:cNvSpPr/>
            <p:nvPr/>
          </p:nvSpPr>
          <p:spPr>
            <a:xfrm>
              <a:off x="12061468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D537666B-B01C-5FB3-9FFD-CB3B582FDA63}"/>
                </a:ext>
              </a:extLst>
            </p:cNvPr>
            <p:cNvSpPr/>
            <p:nvPr/>
          </p:nvSpPr>
          <p:spPr>
            <a:xfrm>
              <a:off x="12129983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78862FC8-1984-707B-C5A2-073745104F5C}"/>
                </a:ext>
              </a:extLst>
            </p:cNvPr>
            <p:cNvSpPr/>
            <p:nvPr/>
          </p:nvSpPr>
          <p:spPr>
            <a:xfrm>
              <a:off x="11376319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22C5E8AD-8D5D-5866-499A-DF0C6AC56B50}"/>
                </a:ext>
              </a:extLst>
            </p:cNvPr>
            <p:cNvSpPr/>
            <p:nvPr/>
          </p:nvSpPr>
          <p:spPr>
            <a:xfrm>
              <a:off x="11444834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B988995D-42D4-D69B-6E1D-A9902BFED7C5}"/>
                </a:ext>
              </a:extLst>
            </p:cNvPr>
            <p:cNvSpPr/>
            <p:nvPr/>
          </p:nvSpPr>
          <p:spPr>
            <a:xfrm>
              <a:off x="11513349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650A05E3-D62B-D5A0-B2B7-28E6141980BF}"/>
                </a:ext>
              </a:extLst>
            </p:cNvPr>
            <p:cNvSpPr/>
            <p:nvPr/>
          </p:nvSpPr>
          <p:spPr>
            <a:xfrm>
              <a:off x="11581864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9D6622BD-3369-6E1B-59DE-7C2ED8EC73FC}"/>
                </a:ext>
              </a:extLst>
            </p:cNvPr>
            <p:cNvSpPr/>
            <p:nvPr/>
          </p:nvSpPr>
          <p:spPr>
            <a:xfrm>
              <a:off x="11650379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BF4C885D-86EE-21CE-C6D6-FC7127ADAFB2}"/>
                </a:ext>
              </a:extLst>
            </p:cNvPr>
            <p:cNvSpPr/>
            <p:nvPr/>
          </p:nvSpPr>
          <p:spPr>
            <a:xfrm>
              <a:off x="11718894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E2937052-A918-8E8A-4DE5-412895D9F24D}"/>
                </a:ext>
              </a:extLst>
            </p:cNvPr>
            <p:cNvSpPr/>
            <p:nvPr/>
          </p:nvSpPr>
          <p:spPr>
            <a:xfrm>
              <a:off x="11787409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EC4D90E-9BE4-170B-10AF-2FE4D1FBF562}"/>
                </a:ext>
              </a:extLst>
            </p:cNvPr>
            <p:cNvSpPr/>
            <p:nvPr/>
          </p:nvSpPr>
          <p:spPr>
            <a:xfrm>
              <a:off x="11855923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B317DB89-B37E-ED6B-29E2-6AEB8136E368}"/>
                </a:ext>
              </a:extLst>
            </p:cNvPr>
            <p:cNvSpPr/>
            <p:nvPr/>
          </p:nvSpPr>
          <p:spPr>
            <a:xfrm>
              <a:off x="11924438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11F61EF2-C3ED-9FE8-7907-C4B1FB6423FF}"/>
                </a:ext>
              </a:extLst>
            </p:cNvPr>
            <p:cNvSpPr/>
            <p:nvPr/>
          </p:nvSpPr>
          <p:spPr>
            <a:xfrm>
              <a:off x="11992953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7322C11F-D8DC-B15C-4A9D-1E8B548EA267}"/>
                </a:ext>
              </a:extLst>
            </p:cNvPr>
            <p:cNvSpPr/>
            <p:nvPr/>
          </p:nvSpPr>
          <p:spPr>
            <a:xfrm>
              <a:off x="12061468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52C905F9-5C83-A59F-4419-6833EDF6D350}"/>
                </a:ext>
              </a:extLst>
            </p:cNvPr>
            <p:cNvSpPr/>
            <p:nvPr/>
          </p:nvSpPr>
          <p:spPr>
            <a:xfrm>
              <a:off x="12129983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1981366C-AD10-CC82-930A-BD2392A921A7}"/>
                </a:ext>
              </a:extLst>
            </p:cNvPr>
            <p:cNvSpPr/>
            <p:nvPr/>
          </p:nvSpPr>
          <p:spPr>
            <a:xfrm>
              <a:off x="11376319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EFF18686-5546-4245-9C74-F9342A18427C}"/>
                </a:ext>
              </a:extLst>
            </p:cNvPr>
            <p:cNvSpPr/>
            <p:nvPr/>
          </p:nvSpPr>
          <p:spPr>
            <a:xfrm>
              <a:off x="11444834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D56544E2-014D-B99F-1A77-F3FBBCB3ED5B}"/>
                </a:ext>
              </a:extLst>
            </p:cNvPr>
            <p:cNvSpPr/>
            <p:nvPr/>
          </p:nvSpPr>
          <p:spPr>
            <a:xfrm>
              <a:off x="11513349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3177EC18-B4E4-0DCF-BC14-8B23DB3348FF}"/>
                </a:ext>
              </a:extLst>
            </p:cNvPr>
            <p:cNvSpPr/>
            <p:nvPr/>
          </p:nvSpPr>
          <p:spPr>
            <a:xfrm>
              <a:off x="11581864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68510253-F106-6CDF-0B6F-589DF7BCED02}"/>
                </a:ext>
              </a:extLst>
            </p:cNvPr>
            <p:cNvSpPr/>
            <p:nvPr/>
          </p:nvSpPr>
          <p:spPr>
            <a:xfrm>
              <a:off x="11650379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034A6F65-7E00-C9BA-C9B4-FF5D6187CC98}"/>
                </a:ext>
              </a:extLst>
            </p:cNvPr>
            <p:cNvSpPr/>
            <p:nvPr/>
          </p:nvSpPr>
          <p:spPr>
            <a:xfrm>
              <a:off x="11718894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7773FD36-0F21-78B2-163B-A1E473053652}"/>
                </a:ext>
              </a:extLst>
            </p:cNvPr>
            <p:cNvSpPr/>
            <p:nvPr/>
          </p:nvSpPr>
          <p:spPr>
            <a:xfrm>
              <a:off x="11787409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6C058A83-1824-ADAE-0975-316B19CED030}"/>
                </a:ext>
              </a:extLst>
            </p:cNvPr>
            <p:cNvSpPr/>
            <p:nvPr/>
          </p:nvSpPr>
          <p:spPr>
            <a:xfrm>
              <a:off x="11855923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C3D3CFC5-E78D-2C30-66F1-71DA86A08B34}"/>
                </a:ext>
              </a:extLst>
            </p:cNvPr>
            <p:cNvSpPr/>
            <p:nvPr/>
          </p:nvSpPr>
          <p:spPr>
            <a:xfrm>
              <a:off x="11924438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D384DC44-0908-F255-FD1D-292418059103}"/>
                </a:ext>
              </a:extLst>
            </p:cNvPr>
            <p:cNvSpPr/>
            <p:nvPr/>
          </p:nvSpPr>
          <p:spPr>
            <a:xfrm>
              <a:off x="11992953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E7013689-5F1B-064F-7B20-3F48E45907A5}"/>
                </a:ext>
              </a:extLst>
            </p:cNvPr>
            <p:cNvSpPr/>
            <p:nvPr/>
          </p:nvSpPr>
          <p:spPr>
            <a:xfrm>
              <a:off x="12061468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4FCB9A7F-843D-4952-4534-FA723E6649D1}"/>
                </a:ext>
              </a:extLst>
            </p:cNvPr>
            <p:cNvSpPr/>
            <p:nvPr/>
          </p:nvSpPr>
          <p:spPr>
            <a:xfrm>
              <a:off x="12129983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AEC6AED4-ECFB-5582-014F-3B848F1F0F47}"/>
                </a:ext>
              </a:extLst>
            </p:cNvPr>
            <p:cNvSpPr/>
            <p:nvPr/>
          </p:nvSpPr>
          <p:spPr>
            <a:xfrm>
              <a:off x="11376319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8FC4BBAB-BE82-2401-877C-BA6E781A30DA}"/>
                </a:ext>
              </a:extLst>
            </p:cNvPr>
            <p:cNvSpPr/>
            <p:nvPr/>
          </p:nvSpPr>
          <p:spPr>
            <a:xfrm>
              <a:off x="11444834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B34FBA36-891A-31B0-C617-346389553566}"/>
                </a:ext>
              </a:extLst>
            </p:cNvPr>
            <p:cNvSpPr/>
            <p:nvPr/>
          </p:nvSpPr>
          <p:spPr>
            <a:xfrm>
              <a:off x="11513349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6F01667A-8CC6-CF36-0911-841A0DA75552}"/>
                </a:ext>
              </a:extLst>
            </p:cNvPr>
            <p:cNvSpPr/>
            <p:nvPr/>
          </p:nvSpPr>
          <p:spPr>
            <a:xfrm>
              <a:off x="11581864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2002018F-6C39-BC11-9A46-F16897205CB0}"/>
                </a:ext>
              </a:extLst>
            </p:cNvPr>
            <p:cNvSpPr/>
            <p:nvPr/>
          </p:nvSpPr>
          <p:spPr>
            <a:xfrm>
              <a:off x="11650379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3CFBD734-C9A4-29E1-13F6-C0974DEBF159}"/>
                </a:ext>
              </a:extLst>
            </p:cNvPr>
            <p:cNvSpPr/>
            <p:nvPr/>
          </p:nvSpPr>
          <p:spPr>
            <a:xfrm>
              <a:off x="11718894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30CCC90F-DAEF-883E-3679-32BCF6C42038}"/>
                </a:ext>
              </a:extLst>
            </p:cNvPr>
            <p:cNvSpPr/>
            <p:nvPr/>
          </p:nvSpPr>
          <p:spPr>
            <a:xfrm>
              <a:off x="11787409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DCB68CC8-3C07-CD31-68F3-DB9A2139F927}"/>
                </a:ext>
              </a:extLst>
            </p:cNvPr>
            <p:cNvSpPr/>
            <p:nvPr/>
          </p:nvSpPr>
          <p:spPr>
            <a:xfrm>
              <a:off x="11855923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3D433824-E92C-9A31-6246-36E67FD14AE0}"/>
                </a:ext>
              </a:extLst>
            </p:cNvPr>
            <p:cNvSpPr/>
            <p:nvPr/>
          </p:nvSpPr>
          <p:spPr>
            <a:xfrm>
              <a:off x="11924438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C41F457-1172-3221-BFAC-0F4EF6C7459C}"/>
                </a:ext>
              </a:extLst>
            </p:cNvPr>
            <p:cNvSpPr/>
            <p:nvPr/>
          </p:nvSpPr>
          <p:spPr>
            <a:xfrm>
              <a:off x="11992953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0D75783B-BFD9-B74E-D7AD-FB4923F1D418}"/>
                </a:ext>
              </a:extLst>
            </p:cNvPr>
            <p:cNvSpPr/>
            <p:nvPr/>
          </p:nvSpPr>
          <p:spPr>
            <a:xfrm>
              <a:off x="12061468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A80EC413-B4C5-CDCC-2FDA-4BA0DDC923D4}"/>
                </a:ext>
              </a:extLst>
            </p:cNvPr>
            <p:cNvSpPr/>
            <p:nvPr/>
          </p:nvSpPr>
          <p:spPr>
            <a:xfrm>
              <a:off x="12129983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FAC9A3DF-A867-03B6-F509-C85F57032457}"/>
                </a:ext>
              </a:extLst>
            </p:cNvPr>
            <p:cNvSpPr/>
            <p:nvPr/>
          </p:nvSpPr>
          <p:spPr>
            <a:xfrm>
              <a:off x="11376319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D5D48BA6-13CF-EFA0-9477-7103F3551C16}"/>
                </a:ext>
              </a:extLst>
            </p:cNvPr>
            <p:cNvSpPr/>
            <p:nvPr/>
          </p:nvSpPr>
          <p:spPr>
            <a:xfrm>
              <a:off x="11444834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84AA264D-A1F7-3AE4-2738-A8599B50CEBF}"/>
                </a:ext>
              </a:extLst>
            </p:cNvPr>
            <p:cNvSpPr/>
            <p:nvPr/>
          </p:nvSpPr>
          <p:spPr>
            <a:xfrm>
              <a:off x="11513349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72B48BCA-E4A6-E640-08B2-767BC81C2E56}"/>
                </a:ext>
              </a:extLst>
            </p:cNvPr>
            <p:cNvSpPr/>
            <p:nvPr/>
          </p:nvSpPr>
          <p:spPr>
            <a:xfrm>
              <a:off x="11581864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9C4600B9-FEC7-2DC4-39B7-5F08DBFF79A7}"/>
                </a:ext>
              </a:extLst>
            </p:cNvPr>
            <p:cNvSpPr/>
            <p:nvPr/>
          </p:nvSpPr>
          <p:spPr>
            <a:xfrm>
              <a:off x="11650379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21F0FB24-0216-4E0F-0A4B-4954190C01EB}"/>
                </a:ext>
              </a:extLst>
            </p:cNvPr>
            <p:cNvSpPr/>
            <p:nvPr/>
          </p:nvSpPr>
          <p:spPr>
            <a:xfrm>
              <a:off x="11718894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180FC5F2-C244-31D4-E75D-803BC33EDF15}"/>
                </a:ext>
              </a:extLst>
            </p:cNvPr>
            <p:cNvSpPr/>
            <p:nvPr/>
          </p:nvSpPr>
          <p:spPr>
            <a:xfrm>
              <a:off x="11787409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9C99763D-D62A-AAEF-6F68-89105D0C9EC4}"/>
                </a:ext>
              </a:extLst>
            </p:cNvPr>
            <p:cNvSpPr/>
            <p:nvPr/>
          </p:nvSpPr>
          <p:spPr>
            <a:xfrm>
              <a:off x="11855923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909E6DF3-B882-7DCE-C0C7-03722FDD6A89}"/>
                </a:ext>
              </a:extLst>
            </p:cNvPr>
            <p:cNvSpPr/>
            <p:nvPr/>
          </p:nvSpPr>
          <p:spPr>
            <a:xfrm>
              <a:off x="11924438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ADA97C97-A45A-0DAA-0C8F-5B068E86D7BD}"/>
                </a:ext>
              </a:extLst>
            </p:cNvPr>
            <p:cNvSpPr/>
            <p:nvPr/>
          </p:nvSpPr>
          <p:spPr>
            <a:xfrm>
              <a:off x="11992953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F3FF29C-BA6E-FDED-644F-2BEE2DDC12B9}"/>
                </a:ext>
              </a:extLst>
            </p:cNvPr>
            <p:cNvSpPr/>
            <p:nvPr/>
          </p:nvSpPr>
          <p:spPr>
            <a:xfrm>
              <a:off x="12061468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D5967D4B-326E-F4E6-C2D4-A7C5181EBC3C}"/>
                </a:ext>
              </a:extLst>
            </p:cNvPr>
            <p:cNvSpPr/>
            <p:nvPr/>
          </p:nvSpPr>
          <p:spPr>
            <a:xfrm>
              <a:off x="12129983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DEEA782B-10C8-4B63-05D6-4D5B85FE1950}"/>
                </a:ext>
              </a:extLst>
            </p:cNvPr>
            <p:cNvSpPr/>
            <p:nvPr/>
          </p:nvSpPr>
          <p:spPr>
            <a:xfrm>
              <a:off x="11376319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2EF537FA-DCE9-B7E8-473E-4D8CDE1EB025}"/>
                </a:ext>
              </a:extLst>
            </p:cNvPr>
            <p:cNvSpPr/>
            <p:nvPr/>
          </p:nvSpPr>
          <p:spPr>
            <a:xfrm>
              <a:off x="11444834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D82A18A4-E801-C3F0-755B-0D17453C562F}"/>
                </a:ext>
              </a:extLst>
            </p:cNvPr>
            <p:cNvSpPr/>
            <p:nvPr/>
          </p:nvSpPr>
          <p:spPr>
            <a:xfrm>
              <a:off x="11513349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07836438-6CAF-C45B-D75C-A91397AE760D}"/>
                </a:ext>
              </a:extLst>
            </p:cNvPr>
            <p:cNvSpPr/>
            <p:nvPr/>
          </p:nvSpPr>
          <p:spPr>
            <a:xfrm>
              <a:off x="11581864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FBCE43D9-1202-9DBD-5514-0B5E43833634}"/>
                </a:ext>
              </a:extLst>
            </p:cNvPr>
            <p:cNvSpPr/>
            <p:nvPr/>
          </p:nvSpPr>
          <p:spPr>
            <a:xfrm>
              <a:off x="11650379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C201342F-2D0E-F668-83DE-3520009F8ACC}"/>
                </a:ext>
              </a:extLst>
            </p:cNvPr>
            <p:cNvSpPr/>
            <p:nvPr/>
          </p:nvSpPr>
          <p:spPr>
            <a:xfrm>
              <a:off x="11718894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D664F17A-0D13-0AD4-DAC7-AD0FCFE63F02}"/>
                </a:ext>
              </a:extLst>
            </p:cNvPr>
            <p:cNvSpPr/>
            <p:nvPr/>
          </p:nvSpPr>
          <p:spPr>
            <a:xfrm>
              <a:off x="11787409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04F55B03-9057-C6AE-AB1F-0B90B80B4B89}"/>
                </a:ext>
              </a:extLst>
            </p:cNvPr>
            <p:cNvSpPr/>
            <p:nvPr/>
          </p:nvSpPr>
          <p:spPr>
            <a:xfrm>
              <a:off x="11855923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2DFFFC78-B799-0CAC-BAF5-63993156EDCF}"/>
                </a:ext>
              </a:extLst>
            </p:cNvPr>
            <p:cNvSpPr/>
            <p:nvPr/>
          </p:nvSpPr>
          <p:spPr>
            <a:xfrm>
              <a:off x="11924438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795545B8-F61E-9191-CD92-CE01FCD10400}"/>
                </a:ext>
              </a:extLst>
            </p:cNvPr>
            <p:cNvSpPr/>
            <p:nvPr/>
          </p:nvSpPr>
          <p:spPr>
            <a:xfrm>
              <a:off x="11992953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14CFB294-E06A-B3EA-783A-9442739BEB97}"/>
                </a:ext>
              </a:extLst>
            </p:cNvPr>
            <p:cNvSpPr/>
            <p:nvPr/>
          </p:nvSpPr>
          <p:spPr>
            <a:xfrm>
              <a:off x="12061468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CD88456A-0560-D9A0-E6B3-E9FDF8A45E47}"/>
                </a:ext>
              </a:extLst>
            </p:cNvPr>
            <p:cNvSpPr/>
            <p:nvPr/>
          </p:nvSpPr>
          <p:spPr>
            <a:xfrm>
              <a:off x="12129983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1482A516-78F5-41A7-7222-85E1FF8A5A50}"/>
                </a:ext>
              </a:extLst>
            </p:cNvPr>
            <p:cNvSpPr/>
            <p:nvPr/>
          </p:nvSpPr>
          <p:spPr>
            <a:xfrm>
              <a:off x="11376319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DC16A6B1-6D69-516E-8ED5-1986A139601D}"/>
                </a:ext>
              </a:extLst>
            </p:cNvPr>
            <p:cNvSpPr/>
            <p:nvPr/>
          </p:nvSpPr>
          <p:spPr>
            <a:xfrm>
              <a:off x="11444834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EDCB9BE5-12E9-2245-A1AD-55416E8A5135}"/>
                </a:ext>
              </a:extLst>
            </p:cNvPr>
            <p:cNvSpPr/>
            <p:nvPr/>
          </p:nvSpPr>
          <p:spPr>
            <a:xfrm>
              <a:off x="11513349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" name="Freeform: Shape 207">
              <a:extLst>
                <a:ext uri="{FF2B5EF4-FFF2-40B4-BE49-F238E27FC236}">
                  <a16:creationId xmlns:a16="http://schemas.microsoft.com/office/drawing/2014/main" id="{29CE53CE-6E0D-1ECF-9D59-429DFC44198F}"/>
                </a:ext>
              </a:extLst>
            </p:cNvPr>
            <p:cNvSpPr/>
            <p:nvPr/>
          </p:nvSpPr>
          <p:spPr>
            <a:xfrm>
              <a:off x="11581864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17792D78-7445-1C0E-DBA9-991222899449}"/>
                </a:ext>
              </a:extLst>
            </p:cNvPr>
            <p:cNvSpPr/>
            <p:nvPr/>
          </p:nvSpPr>
          <p:spPr>
            <a:xfrm>
              <a:off x="11650379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6721C693-0E89-5D0D-3B80-FAE216670412}"/>
                </a:ext>
              </a:extLst>
            </p:cNvPr>
            <p:cNvSpPr/>
            <p:nvPr/>
          </p:nvSpPr>
          <p:spPr>
            <a:xfrm>
              <a:off x="11718894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CEDC8878-FB23-BD57-5A20-2E9CBE2ADF48}"/>
                </a:ext>
              </a:extLst>
            </p:cNvPr>
            <p:cNvSpPr/>
            <p:nvPr/>
          </p:nvSpPr>
          <p:spPr>
            <a:xfrm>
              <a:off x="11787409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id="{54F93561-53DF-07A0-EB14-B0793A7B3DDD}"/>
                </a:ext>
              </a:extLst>
            </p:cNvPr>
            <p:cNvSpPr/>
            <p:nvPr/>
          </p:nvSpPr>
          <p:spPr>
            <a:xfrm>
              <a:off x="11855923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4114FC93-9251-890F-AFBB-DBC08099E517}"/>
                </a:ext>
              </a:extLst>
            </p:cNvPr>
            <p:cNvSpPr/>
            <p:nvPr/>
          </p:nvSpPr>
          <p:spPr>
            <a:xfrm>
              <a:off x="11924438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E71228CA-E7F6-F39B-461F-00EBEC85E76A}"/>
                </a:ext>
              </a:extLst>
            </p:cNvPr>
            <p:cNvSpPr/>
            <p:nvPr/>
          </p:nvSpPr>
          <p:spPr>
            <a:xfrm>
              <a:off x="11992953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6D5C2D64-CB26-6FB2-EDA3-7F7473B7139C}"/>
                </a:ext>
              </a:extLst>
            </p:cNvPr>
            <p:cNvSpPr/>
            <p:nvPr/>
          </p:nvSpPr>
          <p:spPr>
            <a:xfrm>
              <a:off x="12061468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" name="Freeform: Shape 215">
              <a:extLst>
                <a:ext uri="{FF2B5EF4-FFF2-40B4-BE49-F238E27FC236}">
                  <a16:creationId xmlns:a16="http://schemas.microsoft.com/office/drawing/2014/main" id="{DBBA4DA3-C322-F7C0-31D7-E20CB8C1C555}"/>
                </a:ext>
              </a:extLst>
            </p:cNvPr>
            <p:cNvSpPr/>
            <p:nvPr/>
          </p:nvSpPr>
          <p:spPr>
            <a:xfrm>
              <a:off x="12129983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D583E938-AD1C-DBB1-D4E2-782946FF84AF}"/>
                </a:ext>
              </a:extLst>
            </p:cNvPr>
            <p:cNvSpPr/>
            <p:nvPr/>
          </p:nvSpPr>
          <p:spPr>
            <a:xfrm>
              <a:off x="11376319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" name="Freeform: Shape 217">
              <a:extLst>
                <a:ext uri="{FF2B5EF4-FFF2-40B4-BE49-F238E27FC236}">
                  <a16:creationId xmlns:a16="http://schemas.microsoft.com/office/drawing/2014/main" id="{78DE8C09-21AC-CEF1-8E17-AB0D97768DFE}"/>
                </a:ext>
              </a:extLst>
            </p:cNvPr>
            <p:cNvSpPr/>
            <p:nvPr/>
          </p:nvSpPr>
          <p:spPr>
            <a:xfrm>
              <a:off x="11444834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" name="Freeform: Shape 218">
              <a:extLst>
                <a:ext uri="{FF2B5EF4-FFF2-40B4-BE49-F238E27FC236}">
                  <a16:creationId xmlns:a16="http://schemas.microsoft.com/office/drawing/2014/main" id="{F2B28162-8108-72EF-7399-6FB3098D0CF2}"/>
                </a:ext>
              </a:extLst>
            </p:cNvPr>
            <p:cNvSpPr/>
            <p:nvPr/>
          </p:nvSpPr>
          <p:spPr>
            <a:xfrm>
              <a:off x="11513349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" name="Freeform: Shape 219">
              <a:extLst>
                <a:ext uri="{FF2B5EF4-FFF2-40B4-BE49-F238E27FC236}">
                  <a16:creationId xmlns:a16="http://schemas.microsoft.com/office/drawing/2014/main" id="{D01AB351-DAB0-FA40-5DB1-3DBD2EA0E53D}"/>
                </a:ext>
              </a:extLst>
            </p:cNvPr>
            <p:cNvSpPr/>
            <p:nvPr/>
          </p:nvSpPr>
          <p:spPr>
            <a:xfrm>
              <a:off x="11581864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" name="Freeform: Shape 220">
              <a:extLst>
                <a:ext uri="{FF2B5EF4-FFF2-40B4-BE49-F238E27FC236}">
                  <a16:creationId xmlns:a16="http://schemas.microsoft.com/office/drawing/2014/main" id="{6BDA9FC2-C6AD-E1FE-ED93-6D21C82423C6}"/>
                </a:ext>
              </a:extLst>
            </p:cNvPr>
            <p:cNvSpPr/>
            <p:nvPr/>
          </p:nvSpPr>
          <p:spPr>
            <a:xfrm>
              <a:off x="11650379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2" name="Freeform: Shape 221">
              <a:extLst>
                <a:ext uri="{FF2B5EF4-FFF2-40B4-BE49-F238E27FC236}">
                  <a16:creationId xmlns:a16="http://schemas.microsoft.com/office/drawing/2014/main" id="{CD69544D-96C4-1B6C-88E4-77AC2DBC0C32}"/>
                </a:ext>
              </a:extLst>
            </p:cNvPr>
            <p:cNvSpPr/>
            <p:nvPr/>
          </p:nvSpPr>
          <p:spPr>
            <a:xfrm>
              <a:off x="11718894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3" name="Freeform: Shape 222">
              <a:extLst>
                <a:ext uri="{FF2B5EF4-FFF2-40B4-BE49-F238E27FC236}">
                  <a16:creationId xmlns:a16="http://schemas.microsoft.com/office/drawing/2014/main" id="{A70248AB-9E5E-CE6E-2266-EA5B1C523646}"/>
                </a:ext>
              </a:extLst>
            </p:cNvPr>
            <p:cNvSpPr/>
            <p:nvPr/>
          </p:nvSpPr>
          <p:spPr>
            <a:xfrm>
              <a:off x="11787409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4" name="Freeform: Shape 223">
              <a:extLst>
                <a:ext uri="{FF2B5EF4-FFF2-40B4-BE49-F238E27FC236}">
                  <a16:creationId xmlns:a16="http://schemas.microsoft.com/office/drawing/2014/main" id="{6A86A2EB-2264-1276-C236-5626A2FDB346}"/>
                </a:ext>
              </a:extLst>
            </p:cNvPr>
            <p:cNvSpPr/>
            <p:nvPr/>
          </p:nvSpPr>
          <p:spPr>
            <a:xfrm>
              <a:off x="11855923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5" name="Freeform: Shape 224">
              <a:extLst>
                <a:ext uri="{FF2B5EF4-FFF2-40B4-BE49-F238E27FC236}">
                  <a16:creationId xmlns:a16="http://schemas.microsoft.com/office/drawing/2014/main" id="{E7E2CC7E-E1FC-CFCC-A3BF-1DEF974581A1}"/>
                </a:ext>
              </a:extLst>
            </p:cNvPr>
            <p:cNvSpPr/>
            <p:nvPr/>
          </p:nvSpPr>
          <p:spPr>
            <a:xfrm>
              <a:off x="11924438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6" name="Freeform: Shape 225">
              <a:extLst>
                <a:ext uri="{FF2B5EF4-FFF2-40B4-BE49-F238E27FC236}">
                  <a16:creationId xmlns:a16="http://schemas.microsoft.com/office/drawing/2014/main" id="{E53BAD29-FE59-E7E7-A1A8-79530438FFDD}"/>
                </a:ext>
              </a:extLst>
            </p:cNvPr>
            <p:cNvSpPr/>
            <p:nvPr/>
          </p:nvSpPr>
          <p:spPr>
            <a:xfrm>
              <a:off x="11992953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id="{F4E8AFA4-9192-BF7D-738C-A990BAAD54AD}"/>
                </a:ext>
              </a:extLst>
            </p:cNvPr>
            <p:cNvSpPr/>
            <p:nvPr/>
          </p:nvSpPr>
          <p:spPr>
            <a:xfrm>
              <a:off x="12061468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id="{02033272-9CC9-A1A5-0977-75741D0424DF}"/>
                </a:ext>
              </a:extLst>
            </p:cNvPr>
            <p:cNvSpPr/>
            <p:nvPr/>
          </p:nvSpPr>
          <p:spPr>
            <a:xfrm>
              <a:off x="12129983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29" name="Freeform: Shape 228">
            <a:extLst>
              <a:ext uri="{FF2B5EF4-FFF2-40B4-BE49-F238E27FC236}">
                <a16:creationId xmlns:a16="http://schemas.microsoft.com/office/drawing/2014/main" id="{83897EB3-4CCB-2AF2-B3CC-6680EB25CD4B}"/>
              </a:ext>
            </a:extLst>
          </p:cNvPr>
          <p:cNvSpPr/>
          <p:nvPr userDrawn="1"/>
        </p:nvSpPr>
        <p:spPr>
          <a:xfrm>
            <a:off x="10590581" y="484944"/>
            <a:ext cx="632981" cy="157008"/>
          </a:xfrm>
          <a:custGeom>
            <a:avLst/>
            <a:gdLst>
              <a:gd name="connsiteX0" fmla="*/ 419631 w 632981"/>
              <a:gd name="connsiteY0" fmla="*/ 157009 h 157008"/>
              <a:gd name="connsiteX1" fmla="*/ 316512 w 632981"/>
              <a:gd name="connsiteY1" fmla="*/ 29114 h 157008"/>
              <a:gd name="connsiteX2" fmla="*/ 213387 w 632981"/>
              <a:gd name="connsiteY2" fmla="*/ 157004 h 157008"/>
              <a:gd name="connsiteX3" fmla="*/ 110250 w 632981"/>
              <a:gd name="connsiteY3" fmla="*/ 29110 h 157008"/>
              <a:gd name="connsiteX4" fmla="*/ 14219 w 632981"/>
              <a:gd name="connsiteY4" fmla="*/ 148184 h 157008"/>
              <a:gd name="connsiteX5" fmla="*/ 0 w 632981"/>
              <a:gd name="connsiteY5" fmla="*/ 136719 h 157008"/>
              <a:gd name="connsiteX6" fmla="*/ 110250 w 632981"/>
              <a:gd name="connsiteY6" fmla="*/ 5 h 157008"/>
              <a:gd name="connsiteX7" fmla="*/ 213387 w 632981"/>
              <a:gd name="connsiteY7" fmla="*/ 127899 h 157008"/>
              <a:gd name="connsiteX8" fmla="*/ 316512 w 632981"/>
              <a:gd name="connsiteY8" fmla="*/ 0 h 157008"/>
              <a:gd name="connsiteX9" fmla="*/ 419631 w 632981"/>
              <a:gd name="connsiteY9" fmla="*/ 127894 h 157008"/>
              <a:gd name="connsiteX10" fmla="*/ 522750 w 632981"/>
              <a:gd name="connsiteY10" fmla="*/ 0 h 157008"/>
              <a:gd name="connsiteX11" fmla="*/ 632982 w 632981"/>
              <a:gd name="connsiteY11" fmla="*/ 136719 h 157008"/>
              <a:gd name="connsiteX12" fmla="*/ 618763 w 632981"/>
              <a:gd name="connsiteY12" fmla="*/ 148184 h 157008"/>
              <a:gd name="connsiteX13" fmla="*/ 522750 w 632981"/>
              <a:gd name="connsiteY13" fmla="*/ 29114 h 157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32981" h="157008">
                <a:moveTo>
                  <a:pt x="419631" y="157009"/>
                </a:moveTo>
                <a:lnTo>
                  <a:pt x="316512" y="29114"/>
                </a:lnTo>
                <a:lnTo>
                  <a:pt x="213387" y="157004"/>
                </a:lnTo>
                <a:lnTo>
                  <a:pt x="110250" y="29110"/>
                </a:lnTo>
                <a:lnTo>
                  <a:pt x="14219" y="148184"/>
                </a:lnTo>
                <a:lnTo>
                  <a:pt x="0" y="136719"/>
                </a:lnTo>
                <a:lnTo>
                  <a:pt x="110250" y="5"/>
                </a:lnTo>
                <a:lnTo>
                  <a:pt x="213387" y="127899"/>
                </a:lnTo>
                <a:lnTo>
                  <a:pt x="316512" y="0"/>
                </a:lnTo>
                <a:lnTo>
                  <a:pt x="419631" y="127894"/>
                </a:lnTo>
                <a:lnTo>
                  <a:pt x="522750" y="0"/>
                </a:lnTo>
                <a:lnTo>
                  <a:pt x="632982" y="136719"/>
                </a:lnTo>
                <a:lnTo>
                  <a:pt x="618763" y="148184"/>
                </a:lnTo>
                <a:lnTo>
                  <a:pt x="522750" y="29114"/>
                </a:lnTo>
                <a:close/>
              </a:path>
            </a:pathLst>
          </a:custGeom>
          <a:solidFill>
            <a:srgbClr val="19171A"/>
          </a:solidFill>
          <a:ln w="45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0" name="Freeform: Shape 229">
            <a:extLst>
              <a:ext uri="{FF2B5EF4-FFF2-40B4-BE49-F238E27FC236}">
                <a16:creationId xmlns:a16="http://schemas.microsoft.com/office/drawing/2014/main" id="{90A1C19D-BDD2-92AE-E853-D89C07D7ADB4}"/>
              </a:ext>
            </a:extLst>
          </p:cNvPr>
          <p:cNvSpPr/>
          <p:nvPr userDrawn="1"/>
        </p:nvSpPr>
        <p:spPr>
          <a:xfrm>
            <a:off x="10590581" y="347914"/>
            <a:ext cx="632981" cy="157008"/>
          </a:xfrm>
          <a:custGeom>
            <a:avLst/>
            <a:gdLst>
              <a:gd name="connsiteX0" fmla="*/ 419631 w 632981"/>
              <a:gd name="connsiteY0" fmla="*/ 157009 h 157008"/>
              <a:gd name="connsiteX1" fmla="*/ 316512 w 632981"/>
              <a:gd name="connsiteY1" fmla="*/ 29114 h 157008"/>
              <a:gd name="connsiteX2" fmla="*/ 213387 w 632981"/>
              <a:gd name="connsiteY2" fmla="*/ 157004 h 157008"/>
              <a:gd name="connsiteX3" fmla="*/ 110250 w 632981"/>
              <a:gd name="connsiteY3" fmla="*/ 29110 h 157008"/>
              <a:gd name="connsiteX4" fmla="*/ 14219 w 632981"/>
              <a:gd name="connsiteY4" fmla="*/ 148184 h 157008"/>
              <a:gd name="connsiteX5" fmla="*/ 0 w 632981"/>
              <a:gd name="connsiteY5" fmla="*/ 136719 h 157008"/>
              <a:gd name="connsiteX6" fmla="*/ 110250 w 632981"/>
              <a:gd name="connsiteY6" fmla="*/ 5 h 157008"/>
              <a:gd name="connsiteX7" fmla="*/ 213387 w 632981"/>
              <a:gd name="connsiteY7" fmla="*/ 127899 h 157008"/>
              <a:gd name="connsiteX8" fmla="*/ 316512 w 632981"/>
              <a:gd name="connsiteY8" fmla="*/ 0 h 157008"/>
              <a:gd name="connsiteX9" fmla="*/ 419631 w 632981"/>
              <a:gd name="connsiteY9" fmla="*/ 127894 h 157008"/>
              <a:gd name="connsiteX10" fmla="*/ 522750 w 632981"/>
              <a:gd name="connsiteY10" fmla="*/ 0 h 157008"/>
              <a:gd name="connsiteX11" fmla="*/ 632982 w 632981"/>
              <a:gd name="connsiteY11" fmla="*/ 136719 h 157008"/>
              <a:gd name="connsiteX12" fmla="*/ 618763 w 632981"/>
              <a:gd name="connsiteY12" fmla="*/ 148184 h 157008"/>
              <a:gd name="connsiteX13" fmla="*/ 522750 w 632981"/>
              <a:gd name="connsiteY13" fmla="*/ 29114 h 157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32981" h="157008">
                <a:moveTo>
                  <a:pt x="419631" y="157009"/>
                </a:moveTo>
                <a:lnTo>
                  <a:pt x="316512" y="29114"/>
                </a:lnTo>
                <a:lnTo>
                  <a:pt x="213387" y="157004"/>
                </a:lnTo>
                <a:lnTo>
                  <a:pt x="110250" y="29110"/>
                </a:lnTo>
                <a:lnTo>
                  <a:pt x="14219" y="148184"/>
                </a:lnTo>
                <a:lnTo>
                  <a:pt x="0" y="136719"/>
                </a:lnTo>
                <a:lnTo>
                  <a:pt x="110250" y="5"/>
                </a:lnTo>
                <a:lnTo>
                  <a:pt x="213387" y="127899"/>
                </a:lnTo>
                <a:lnTo>
                  <a:pt x="316512" y="0"/>
                </a:lnTo>
                <a:lnTo>
                  <a:pt x="419631" y="127894"/>
                </a:lnTo>
                <a:lnTo>
                  <a:pt x="522750" y="0"/>
                </a:lnTo>
                <a:lnTo>
                  <a:pt x="632982" y="136719"/>
                </a:lnTo>
                <a:lnTo>
                  <a:pt x="618763" y="148184"/>
                </a:lnTo>
                <a:lnTo>
                  <a:pt x="522750" y="29114"/>
                </a:lnTo>
                <a:close/>
              </a:path>
            </a:pathLst>
          </a:custGeom>
          <a:solidFill>
            <a:srgbClr val="19171A"/>
          </a:solidFill>
          <a:ln w="45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21" name="Graphic 20" descr="Grid lines">
            <a:extLst>
              <a:ext uri="{FF2B5EF4-FFF2-40B4-BE49-F238E27FC236}">
                <a16:creationId xmlns:a16="http://schemas.microsoft.com/office/drawing/2014/main" id="{9AD28D87-CD82-A36F-909F-D61CD85E923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218621">
            <a:off x="83941" y="5531022"/>
            <a:ext cx="1194619" cy="1194619"/>
          </a:xfrm>
          <a:prstGeom prst="rect">
            <a:avLst/>
          </a:prstGeom>
        </p:spPr>
      </p:pic>
      <p:sp>
        <p:nvSpPr>
          <p:cNvPr id="3" name="Freeform: Shape 2">
            <a:extLst>
              <a:ext uri="{FF2B5EF4-FFF2-40B4-BE49-F238E27FC236}">
                <a16:creationId xmlns:a16="http://schemas.microsoft.com/office/drawing/2014/main" id="{74184123-D625-3418-624B-563FB8DB6B16}"/>
              </a:ext>
            </a:extLst>
          </p:cNvPr>
          <p:cNvSpPr/>
          <p:nvPr userDrawn="1"/>
        </p:nvSpPr>
        <p:spPr>
          <a:xfrm rot="1258818">
            <a:off x="651947" y="222077"/>
            <a:ext cx="632981" cy="157008"/>
          </a:xfrm>
          <a:custGeom>
            <a:avLst/>
            <a:gdLst>
              <a:gd name="connsiteX0" fmla="*/ 419631 w 632981"/>
              <a:gd name="connsiteY0" fmla="*/ 157009 h 157008"/>
              <a:gd name="connsiteX1" fmla="*/ 316512 w 632981"/>
              <a:gd name="connsiteY1" fmla="*/ 29114 h 157008"/>
              <a:gd name="connsiteX2" fmla="*/ 213387 w 632981"/>
              <a:gd name="connsiteY2" fmla="*/ 157004 h 157008"/>
              <a:gd name="connsiteX3" fmla="*/ 110250 w 632981"/>
              <a:gd name="connsiteY3" fmla="*/ 29110 h 157008"/>
              <a:gd name="connsiteX4" fmla="*/ 14219 w 632981"/>
              <a:gd name="connsiteY4" fmla="*/ 148184 h 157008"/>
              <a:gd name="connsiteX5" fmla="*/ 0 w 632981"/>
              <a:gd name="connsiteY5" fmla="*/ 136719 h 157008"/>
              <a:gd name="connsiteX6" fmla="*/ 110250 w 632981"/>
              <a:gd name="connsiteY6" fmla="*/ 5 h 157008"/>
              <a:gd name="connsiteX7" fmla="*/ 213387 w 632981"/>
              <a:gd name="connsiteY7" fmla="*/ 127899 h 157008"/>
              <a:gd name="connsiteX8" fmla="*/ 316512 w 632981"/>
              <a:gd name="connsiteY8" fmla="*/ 0 h 157008"/>
              <a:gd name="connsiteX9" fmla="*/ 419631 w 632981"/>
              <a:gd name="connsiteY9" fmla="*/ 127894 h 157008"/>
              <a:gd name="connsiteX10" fmla="*/ 522750 w 632981"/>
              <a:gd name="connsiteY10" fmla="*/ 0 h 157008"/>
              <a:gd name="connsiteX11" fmla="*/ 632982 w 632981"/>
              <a:gd name="connsiteY11" fmla="*/ 136719 h 157008"/>
              <a:gd name="connsiteX12" fmla="*/ 618763 w 632981"/>
              <a:gd name="connsiteY12" fmla="*/ 148184 h 157008"/>
              <a:gd name="connsiteX13" fmla="*/ 522750 w 632981"/>
              <a:gd name="connsiteY13" fmla="*/ 29114 h 157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32981" h="157008">
                <a:moveTo>
                  <a:pt x="419631" y="157009"/>
                </a:moveTo>
                <a:lnTo>
                  <a:pt x="316512" y="29114"/>
                </a:lnTo>
                <a:lnTo>
                  <a:pt x="213387" y="157004"/>
                </a:lnTo>
                <a:lnTo>
                  <a:pt x="110250" y="29110"/>
                </a:lnTo>
                <a:lnTo>
                  <a:pt x="14219" y="148184"/>
                </a:lnTo>
                <a:lnTo>
                  <a:pt x="0" y="136719"/>
                </a:lnTo>
                <a:lnTo>
                  <a:pt x="110250" y="5"/>
                </a:lnTo>
                <a:lnTo>
                  <a:pt x="213387" y="127899"/>
                </a:lnTo>
                <a:lnTo>
                  <a:pt x="316512" y="0"/>
                </a:lnTo>
                <a:lnTo>
                  <a:pt x="419631" y="127894"/>
                </a:lnTo>
                <a:lnTo>
                  <a:pt x="522750" y="0"/>
                </a:lnTo>
                <a:lnTo>
                  <a:pt x="632982" y="136719"/>
                </a:lnTo>
                <a:lnTo>
                  <a:pt x="618763" y="148184"/>
                </a:lnTo>
                <a:lnTo>
                  <a:pt x="522750" y="29114"/>
                </a:lnTo>
                <a:close/>
              </a:path>
            </a:pathLst>
          </a:custGeom>
          <a:solidFill>
            <a:srgbClr val="FFFFFF"/>
          </a:solidFill>
          <a:ln w="45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4FD5C9D2-5F44-79BD-5C05-028968ED3E7F}"/>
              </a:ext>
            </a:extLst>
          </p:cNvPr>
          <p:cNvSpPr/>
          <p:nvPr userDrawn="1"/>
        </p:nvSpPr>
        <p:spPr>
          <a:xfrm rot="20921263">
            <a:off x="6532269" y="6358206"/>
            <a:ext cx="824428" cy="246376"/>
          </a:xfrm>
          <a:custGeom>
            <a:avLst/>
            <a:gdLst>
              <a:gd name="connsiteX0" fmla="*/ 419631 w 632981"/>
              <a:gd name="connsiteY0" fmla="*/ 157009 h 157008"/>
              <a:gd name="connsiteX1" fmla="*/ 316512 w 632981"/>
              <a:gd name="connsiteY1" fmla="*/ 29114 h 157008"/>
              <a:gd name="connsiteX2" fmla="*/ 213387 w 632981"/>
              <a:gd name="connsiteY2" fmla="*/ 157004 h 157008"/>
              <a:gd name="connsiteX3" fmla="*/ 110250 w 632981"/>
              <a:gd name="connsiteY3" fmla="*/ 29110 h 157008"/>
              <a:gd name="connsiteX4" fmla="*/ 14219 w 632981"/>
              <a:gd name="connsiteY4" fmla="*/ 148184 h 157008"/>
              <a:gd name="connsiteX5" fmla="*/ 0 w 632981"/>
              <a:gd name="connsiteY5" fmla="*/ 136719 h 157008"/>
              <a:gd name="connsiteX6" fmla="*/ 110250 w 632981"/>
              <a:gd name="connsiteY6" fmla="*/ 5 h 157008"/>
              <a:gd name="connsiteX7" fmla="*/ 213387 w 632981"/>
              <a:gd name="connsiteY7" fmla="*/ 127899 h 157008"/>
              <a:gd name="connsiteX8" fmla="*/ 316512 w 632981"/>
              <a:gd name="connsiteY8" fmla="*/ 0 h 157008"/>
              <a:gd name="connsiteX9" fmla="*/ 419631 w 632981"/>
              <a:gd name="connsiteY9" fmla="*/ 127894 h 157008"/>
              <a:gd name="connsiteX10" fmla="*/ 522750 w 632981"/>
              <a:gd name="connsiteY10" fmla="*/ 0 h 157008"/>
              <a:gd name="connsiteX11" fmla="*/ 632982 w 632981"/>
              <a:gd name="connsiteY11" fmla="*/ 136719 h 157008"/>
              <a:gd name="connsiteX12" fmla="*/ 618763 w 632981"/>
              <a:gd name="connsiteY12" fmla="*/ 148184 h 157008"/>
              <a:gd name="connsiteX13" fmla="*/ 522750 w 632981"/>
              <a:gd name="connsiteY13" fmla="*/ 29114 h 157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32981" h="157008">
                <a:moveTo>
                  <a:pt x="419631" y="157009"/>
                </a:moveTo>
                <a:lnTo>
                  <a:pt x="316512" y="29114"/>
                </a:lnTo>
                <a:lnTo>
                  <a:pt x="213387" y="157004"/>
                </a:lnTo>
                <a:lnTo>
                  <a:pt x="110250" y="29110"/>
                </a:lnTo>
                <a:lnTo>
                  <a:pt x="14219" y="148184"/>
                </a:lnTo>
                <a:lnTo>
                  <a:pt x="0" y="136719"/>
                </a:lnTo>
                <a:lnTo>
                  <a:pt x="110250" y="5"/>
                </a:lnTo>
                <a:lnTo>
                  <a:pt x="213387" y="127899"/>
                </a:lnTo>
                <a:lnTo>
                  <a:pt x="316512" y="0"/>
                </a:lnTo>
                <a:lnTo>
                  <a:pt x="419631" y="127894"/>
                </a:lnTo>
                <a:lnTo>
                  <a:pt x="522750" y="0"/>
                </a:lnTo>
                <a:lnTo>
                  <a:pt x="632982" y="136719"/>
                </a:lnTo>
                <a:lnTo>
                  <a:pt x="618763" y="148184"/>
                </a:lnTo>
                <a:lnTo>
                  <a:pt x="522750" y="29114"/>
                </a:lnTo>
                <a:close/>
              </a:path>
            </a:pathLst>
          </a:custGeom>
          <a:solidFill>
            <a:srgbClr val="FFFFFF"/>
          </a:solidFill>
          <a:ln w="4564" cap="flat">
            <a:noFill/>
            <a:prstDash val="solid"/>
            <a:miter/>
          </a:ln>
        </p:spPr>
        <p:txBody>
          <a:bodyPr rtlCol="0" anchor="ctr"/>
          <a:lstStyle/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275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3AB875D-62D3-B42D-E97D-84B53CF91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1EDB309-F347-E165-36E2-96DF16B7BD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428288D-8E85-C3A7-CF76-9338F6CA93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2B8079-08B3-443C-A97F-FA8C21109585}" type="uaqdatetime1">
              <a:rPr lang="ar-SA" smtClean="0"/>
              <a:t>08/03/47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7BC5F6E-9D8B-7123-5515-5F35497896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084E57B-678F-679C-F370-70AF45CF4E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6544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91283-AE48-7BE2-B8C4-432EF84DC5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9">
            <a:extLst>
              <a:ext uri="{FF2B5EF4-FFF2-40B4-BE49-F238E27FC236}">
                <a16:creationId xmlns:a16="http://schemas.microsoft.com/office/drawing/2014/main" id="{AF604F70-4FFD-8A8F-A454-17490C2301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87903" b="78385"/>
          <a:stretch>
            <a:fillRect/>
          </a:stretch>
        </p:blipFill>
        <p:spPr>
          <a:xfrm>
            <a:off x="9702512" y="2620564"/>
            <a:ext cx="695100" cy="684932"/>
          </a:xfrm>
          <a:prstGeom prst="rect">
            <a:avLst/>
          </a:prstGeom>
        </p:spPr>
      </p:pic>
      <p:pic>
        <p:nvPicPr>
          <p:cNvPr id="12" name="Picture 9">
            <a:extLst>
              <a:ext uri="{FF2B5EF4-FFF2-40B4-BE49-F238E27FC236}">
                <a16:creationId xmlns:a16="http://schemas.microsoft.com/office/drawing/2014/main" id="{A54A7E2E-54C8-85F9-FF04-2762F6389DC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87903" b="78385"/>
          <a:stretch>
            <a:fillRect/>
          </a:stretch>
        </p:blipFill>
        <p:spPr>
          <a:xfrm>
            <a:off x="360364" y="3086534"/>
            <a:ext cx="695100" cy="684932"/>
          </a:xfrm>
          <a:prstGeom prst="rect">
            <a:avLst/>
          </a:prstGeom>
        </p:spPr>
      </p:pic>
      <p:pic>
        <p:nvPicPr>
          <p:cNvPr id="13" name="Picture 9">
            <a:extLst>
              <a:ext uri="{FF2B5EF4-FFF2-40B4-BE49-F238E27FC236}">
                <a16:creationId xmlns:a16="http://schemas.microsoft.com/office/drawing/2014/main" id="{AB4C2F23-5E65-B3FB-214D-D9CCF8E22A8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87903" b="78385"/>
          <a:stretch>
            <a:fillRect/>
          </a:stretch>
        </p:blipFill>
        <p:spPr>
          <a:xfrm>
            <a:off x="8295536" y="301751"/>
            <a:ext cx="695100" cy="684932"/>
          </a:xfrm>
          <a:prstGeom prst="rect">
            <a:avLst/>
          </a:prstGeom>
        </p:spPr>
      </p:pic>
      <p:pic>
        <p:nvPicPr>
          <p:cNvPr id="14" name="Picture 9">
            <a:extLst>
              <a:ext uri="{FF2B5EF4-FFF2-40B4-BE49-F238E27FC236}">
                <a16:creationId xmlns:a16="http://schemas.microsoft.com/office/drawing/2014/main" id="{9122E3D0-822B-7CC7-34B6-F4883792A5E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87903" b="78385"/>
          <a:stretch>
            <a:fillRect/>
          </a:stretch>
        </p:blipFill>
        <p:spPr>
          <a:xfrm>
            <a:off x="10946753" y="1445761"/>
            <a:ext cx="695100" cy="684932"/>
          </a:xfrm>
          <a:prstGeom prst="rect">
            <a:avLst/>
          </a:prstGeom>
        </p:spPr>
      </p:pic>
      <p:pic>
        <p:nvPicPr>
          <p:cNvPr id="15" name="Picture 9">
            <a:extLst>
              <a:ext uri="{FF2B5EF4-FFF2-40B4-BE49-F238E27FC236}">
                <a16:creationId xmlns:a16="http://schemas.microsoft.com/office/drawing/2014/main" id="{934DF2AA-AEA8-7F11-C9B8-D964DC8FA41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87903" b="78385"/>
          <a:stretch>
            <a:fillRect/>
          </a:stretch>
        </p:blipFill>
        <p:spPr>
          <a:xfrm>
            <a:off x="2288487" y="1925236"/>
            <a:ext cx="695100" cy="684932"/>
          </a:xfrm>
          <a:prstGeom prst="rect">
            <a:avLst/>
          </a:prstGeom>
        </p:spPr>
      </p:pic>
      <p:pic>
        <p:nvPicPr>
          <p:cNvPr id="16" name="Picture 9">
            <a:extLst>
              <a:ext uri="{FF2B5EF4-FFF2-40B4-BE49-F238E27FC236}">
                <a16:creationId xmlns:a16="http://schemas.microsoft.com/office/drawing/2014/main" id="{C33268F6-A383-125C-DA4B-2B11E2D11AE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87903" b="78385"/>
          <a:stretch>
            <a:fillRect/>
          </a:stretch>
        </p:blipFill>
        <p:spPr>
          <a:xfrm>
            <a:off x="3548915" y="0"/>
            <a:ext cx="695100" cy="684932"/>
          </a:xfrm>
          <a:prstGeom prst="rect">
            <a:avLst/>
          </a:prstGeom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8D592ADF-0819-1B9D-5274-A088F21E0054}"/>
              </a:ext>
            </a:extLst>
          </p:cNvPr>
          <p:cNvSpPr txBox="1"/>
          <p:nvPr/>
        </p:nvSpPr>
        <p:spPr>
          <a:xfrm>
            <a:off x="2983587" y="2299488"/>
            <a:ext cx="6179574" cy="5693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Harmattan"/>
                <a:ea typeface="Harmattan"/>
                <a:cs typeface="Harmattan"/>
              </a:rPr>
              <a:t>معلمة المادة : عبير الغريب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uLnTx/>
              <a:uFillTx/>
              <a:latin typeface="Harmattan"/>
              <a:ea typeface="Harmattan"/>
              <a:cs typeface="Harmattan"/>
            </a:endParaRPr>
          </a:p>
        </p:txBody>
      </p:sp>
      <p:grpSp>
        <p:nvGrpSpPr>
          <p:cNvPr id="20" name="مجموعة 19">
            <a:extLst>
              <a:ext uri="{FF2B5EF4-FFF2-40B4-BE49-F238E27FC236}">
                <a16:creationId xmlns:a16="http://schemas.microsoft.com/office/drawing/2014/main" id="{EFC1DA8B-AF74-9BBE-D390-7D9CC6366D29}"/>
              </a:ext>
            </a:extLst>
          </p:cNvPr>
          <p:cNvGrpSpPr/>
          <p:nvPr/>
        </p:nvGrpSpPr>
        <p:grpSpPr>
          <a:xfrm>
            <a:off x="3895526" y="2821750"/>
            <a:ext cx="5095110" cy="2946279"/>
            <a:chOff x="350106" y="2620564"/>
            <a:chExt cx="5745894" cy="3168779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D0893781-72B7-6B62-66E0-E71C1E3D8E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50106" y="2620564"/>
              <a:ext cx="5745894" cy="3168779"/>
            </a:xfrm>
            <a:prstGeom prst="rect">
              <a:avLst/>
            </a:prstGeom>
          </p:spPr>
        </p:pic>
        <p:sp>
          <p:nvSpPr>
            <p:cNvPr id="19" name="مستطيل 18">
              <a:extLst>
                <a:ext uri="{FF2B5EF4-FFF2-40B4-BE49-F238E27FC236}">
                  <a16:creationId xmlns:a16="http://schemas.microsoft.com/office/drawing/2014/main" id="{B326033C-AC8C-596B-2280-48179D88873E}"/>
                </a:ext>
              </a:extLst>
            </p:cNvPr>
            <p:cNvSpPr/>
            <p:nvPr/>
          </p:nvSpPr>
          <p:spPr>
            <a:xfrm>
              <a:off x="2133600" y="3875314"/>
              <a:ext cx="2148114" cy="11611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541BA567-32D0-8BB2-4431-01EBE9288C32}"/>
              </a:ext>
            </a:extLst>
          </p:cNvPr>
          <p:cNvSpPr/>
          <p:nvPr/>
        </p:nvSpPr>
        <p:spPr>
          <a:xfrm>
            <a:off x="0" y="5835882"/>
            <a:ext cx="12192001" cy="1022118"/>
          </a:xfrm>
          <a:prstGeom prst="rect">
            <a:avLst/>
          </a:prstGeom>
          <a:solidFill>
            <a:srgbClr val="F8B6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30" name="مجموعة 29">
            <a:extLst>
              <a:ext uri="{FF2B5EF4-FFF2-40B4-BE49-F238E27FC236}">
                <a16:creationId xmlns:a16="http://schemas.microsoft.com/office/drawing/2014/main" id="{82C85E15-5A31-CD7B-3984-669E0484F414}"/>
              </a:ext>
            </a:extLst>
          </p:cNvPr>
          <p:cNvGrpSpPr/>
          <p:nvPr/>
        </p:nvGrpSpPr>
        <p:grpSpPr>
          <a:xfrm>
            <a:off x="1001447" y="5904594"/>
            <a:ext cx="10189105" cy="687133"/>
            <a:chOff x="1452748" y="6004475"/>
            <a:chExt cx="10189105" cy="687133"/>
          </a:xfrm>
        </p:grpSpPr>
        <p:sp>
          <p:nvSpPr>
            <p:cNvPr id="23" name="مستطيل: زوايا مستديرة 22">
              <a:extLst>
                <a:ext uri="{FF2B5EF4-FFF2-40B4-BE49-F238E27FC236}">
                  <a16:creationId xmlns:a16="http://schemas.microsoft.com/office/drawing/2014/main" id="{EC26C696-49EB-F6ED-BEF7-CD5ADB297411}"/>
                </a:ext>
              </a:extLst>
            </p:cNvPr>
            <p:cNvSpPr/>
            <p:nvPr/>
          </p:nvSpPr>
          <p:spPr>
            <a:xfrm>
              <a:off x="6406213" y="6004475"/>
              <a:ext cx="5235640" cy="6849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5" name="مربع نص 24">
              <a:extLst>
                <a:ext uri="{FF2B5EF4-FFF2-40B4-BE49-F238E27FC236}">
                  <a16:creationId xmlns:a16="http://schemas.microsoft.com/office/drawing/2014/main" id="{D95E1C6A-18BB-7AFF-3F0C-6193F32C490A}"/>
                </a:ext>
              </a:extLst>
            </p:cNvPr>
            <p:cNvSpPr txBox="1"/>
            <p:nvPr/>
          </p:nvSpPr>
          <p:spPr>
            <a:xfrm>
              <a:off x="9694109" y="6085331"/>
              <a:ext cx="1947744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ar-SA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armattan"/>
                  <a:ea typeface="Harmattan"/>
                  <a:cs typeface="Harmattan"/>
                </a:rPr>
                <a:t>اسم الطالبـ /ـة:</a:t>
              </a:r>
              <a:endParaRPr lang="ar-SA" sz="1050" dirty="0"/>
            </a:p>
          </p:txBody>
        </p:sp>
        <p:sp>
          <p:nvSpPr>
            <p:cNvPr id="26" name="مستطيل: زوايا مستديرة 25">
              <a:extLst>
                <a:ext uri="{FF2B5EF4-FFF2-40B4-BE49-F238E27FC236}">
                  <a16:creationId xmlns:a16="http://schemas.microsoft.com/office/drawing/2014/main" id="{EBA38D2D-D47A-E2FB-09F0-41093D99B4C7}"/>
                </a:ext>
              </a:extLst>
            </p:cNvPr>
            <p:cNvSpPr/>
            <p:nvPr/>
          </p:nvSpPr>
          <p:spPr>
            <a:xfrm>
              <a:off x="3908322" y="6006676"/>
              <a:ext cx="1877465" cy="6849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7" name="مستطيل: زوايا مستديرة 26">
              <a:extLst>
                <a:ext uri="{FF2B5EF4-FFF2-40B4-BE49-F238E27FC236}">
                  <a16:creationId xmlns:a16="http://schemas.microsoft.com/office/drawing/2014/main" id="{5A129D4E-425F-6FD3-AFCC-6D7922E8B53C}"/>
                </a:ext>
              </a:extLst>
            </p:cNvPr>
            <p:cNvSpPr/>
            <p:nvPr/>
          </p:nvSpPr>
          <p:spPr>
            <a:xfrm>
              <a:off x="1452748" y="6004475"/>
              <a:ext cx="1877465" cy="6849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8" name="مربع نص 27">
              <a:extLst>
                <a:ext uri="{FF2B5EF4-FFF2-40B4-BE49-F238E27FC236}">
                  <a16:creationId xmlns:a16="http://schemas.microsoft.com/office/drawing/2014/main" id="{53A09D8F-D976-42B8-71BD-E436080A2C04}"/>
                </a:ext>
              </a:extLst>
            </p:cNvPr>
            <p:cNvSpPr txBox="1"/>
            <p:nvPr/>
          </p:nvSpPr>
          <p:spPr>
            <a:xfrm>
              <a:off x="3958982" y="6100535"/>
              <a:ext cx="1818462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ar-SA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armattan"/>
                  <a:ea typeface="Harmattan"/>
                  <a:cs typeface="Harmattan"/>
                </a:rPr>
                <a:t>الصف:</a:t>
              </a:r>
              <a:endParaRPr lang="ar-SA" sz="1050" dirty="0"/>
            </a:p>
          </p:txBody>
        </p:sp>
        <p:sp>
          <p:nvSpPr>
            <p:cNvPr id="29" name="مربع نص 28">
              <a:extLst>
                <a:ext uri="{FF2B5EF4-FFF2-40B4-BE49-F238E27FC236}">
                  <a16:creationId xmlns:a16="http://schemas.microsoft.com/office/drawing/2014/main" id="{13C364CC-77CB-B6D5-7DA2-7660AAF20241}"/>
                </a:ext>
              </a:extLst>
            </p:cNvPr>
            <p:cNvSpPr txBox="1"/>
            <p:nvPr/>
          </p:nvSpPr>
          <p:spPr>
            <a:xfrm>
              <a:off x="1562411" y="6112491"/>
              <a:ext cx="1818462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ar-SA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armattan"/>
                  <a:ea typeface="Harmattan"/>
                  <a:cs typeface="Harmattan"/>
                </a:rPr>
                <a:t>الدرجة:</a:t>
              </a:r>
              <a:endParaRPr lang="ar-SA" sz="1050" dirty="0"/>
            </a:p>
          </p:txBody>
        </p:sp>
      </p:grp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AA718683-F516-45A0-5ED8-865FFB91B658}"/>
              </a:ext>
            </a:extLst>
          </p:cNvPr>
          <p:cNvSpPr txBox="1"/>
          <p:nvPr/>
        </p:nvSpPr>
        <p:spPr>
          <a:xfrm>
            <a:off x="0" y="758537"/>
            <a:ext cx="12028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800" b="1" dirty="0">
                <a:ln w="28575">
                  <a:solidFill>
                    <a:srgbClr val="19171A"/>
                  </a:solidFill>
                  <a:prstDash val="solid"/>
                </a:ln>
                <a:solidFill>
                  <a:schemeClr val="bg1"/>
                </a:solidFill>
                <a:ea typeface="Harmattan"/>
              </a:rPr>
              <a:t>دفتر الواجبات للمهارات الرقمية لصف أول متوسط</a:t>
            </a:r>
          </a:p>
          <a:p>
            <a:pPr algn="ctr"/>
            <a:r>
              <a:rPr lang="ar-SA" sz="4800" b="1" dirty="0">
                <a:ln w="28575">
                  <a:solidFill>
                    <a:srgbClr val="19171A"/>
                  </a:solidFill>
                  <a:prstDash val="solid"/>
                </a:ln>
                <a:solidFill>
                  <a:schemeClr val="bg1"/>
                </a:solidFill>
                <a:ea typeface="Harmattan"/>
              </a:rPr>
              <a:t>(الفصل الأول)</a:t>
            </a:r>
          </a:p>
        </p:txBody>
      </p:sp>
    </p:spTree>
    <p:extLst>
      <p:ext uri="{BB962C8B-B14F-4D97-AF65-F5344CB8AC3E}">
        <p14:creationId xmlns:p14="http://schemas.microsoft.com/office/powerpoint/2010/main" val="2611601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0E6F56-B975-0210-0E34-57AA92305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E9E0DCA1-E818-5521-89C2-9DBAF07A2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10</a:t>
            </a:fld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0C00607-D2EF-D575-D202-2DCCBA151347}"/>
              </a:ext>
            </a:extLst>
          </p:cNvPr>
          <p:cNvSpPr txBox="1"/>
          <p:nvPr/>
        </p:nvSpPr>
        <p:spPr>
          <a:xfrm>
            <a:off x="570300" y="857795"/>
            <a:ext cx="110513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8000" b="1" dirty="0">
                <a:ln w="28575">
                  <a:solidFill>
                    <a:srgbClr val="19171A"/>
                  </a:solidFill>
                  <a:prstDash val="solid"/>
                </a:ln>
                <a:solidFill>
                  <a:prstClr val="white"/>
                </a:solidFill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</a:rPr>
              <a:t>وحدة التنسيق المتقدم والدوال </a:t>
            </a:r>
          </a:p>
        </p:txBody>
      </p:sp>
      <p:pic>
        <p:nvPicPr>
          <p:cNvPr id="5" name="صورة 4" descr="صورة تحتوي على لقطة شاشة, وسائط متعددة, نص, عرض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0668C9D3-431F-B919-9CE0-52A504AF0C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1650" y="2813785"/>
            <a:ext cx="3084735" cy="2910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053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C592A4-692C-C4EC-60EA-D14C50A88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77EB4168-0A87-BA5D-3200-7128D22EBC96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الاول :التنسيق المتقدم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A36E1B4A-C77C-1632-F018-6FBAA5552B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202222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1-تستخدم جميع الدول نفس تنسيق التاريخ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2-لإجراء الحسابات المالية تحتاج إلى تغيير تنسيق البيانات في الخلية من أرقام إلى عملة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3-كما في مايكروسوفت وورد يمكنك في إكسل إضافة ايقونات لجعل الجدول أكثر جاذبية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5C5A7499-7E22-B9A8-4041-459D9374E3C4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AA919713-52EE-652B-7F8F-0EA5DFDE4745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C48691B2-8674-60E0-2E5E-4396497AF870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E1D92E83-EFC2-DA20-2EB9-55865A5C7663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1576B0DF-8C57-916B-6B31-4322D49F1DAE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FCF50FE1-2707-55BC-9170-58A2A4DB023F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DEC4567C-30D9-5ED6-3C3C-6EC81BF84E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686738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1-تعتبر عملية إجراء الحسابات المالية من أهم الاستخدامات الأساسية لبرنامج مايكروسوفت :</a:t>
                      </a:r>
                    </a:p>
                    <a:p>
                      <a:pPr algn="ctr"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وورد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بوربوينت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إكسل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2-يمكن إضافة ايقونة للجدول لجعلة جذاباً من قائمة :</a:t>
                      </a:r>
                    </a:p>
                    <a:p>
                      <a:pPr algn="ctr"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ادراج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تصميم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عرض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204E6C8B-6000-2DE5-B112-9F4E364A1812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1EB0F6F1-B3E4-8105-C3E6-6DEE56CE0491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8534FBF4-1C7F-22BF-2900-C0A18A483D0C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C419795C-701E-B718-5232-35FC61540E72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DFB08E26-2FFB-E3A1-1817-A246FBAFAA34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FDFD0A2C-6269-5049-63E5-5520B1854EDF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20837CBB-7982-3115-1AED-1CDD9F47E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1094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F8D51-ED1F-1C4D-4524-402A72D66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31B14966-1F4F-5D94-36CE-E4837C852D36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الثاني :  الدوال المتقدمة 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FC8EDF1F-7277-88FC-76F1-C24FEDFA29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435032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1-دالة </a:t>
                      </a:r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CONCAT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تستخدم لدمج خليتين نصيتين أو أكثر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2-يساعد برنامج اكسل في معالجة البيانات النصية والعددية وتحليلها من خلال مجموعة من الدوال.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3-تعرض دالة</a:t>
                      </a:r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TODAY 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 التاريخ الحالي في ورقة العمل الخاصة بك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C1974CCF-1223-8723-43F8-B020E18C5FC8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B30FE7AD-C128-0014-6B51-5ADCC836A5B9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21D86C63-4915-F605-9500-2167A6D8AFCA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21EE70C1-CD85-3D82-EB7E-7FE854437AE0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E1631FA4-4720-3986-ED30-C2FC9FE06B6C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9E707711-177B-80EE-4069-62B953B1EA96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9E4F0F61-68D3-268B-9072-9CE28BA59E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771816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1-دالة تستخدم لحساب عدد الخلايا التي تحتوي على أرقام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SUM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COUNT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AVERAGE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2-دالة تُرجع الوقت بالإضافة إلى تاريخ نظامك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MINUTE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NOW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rtl="1">
                        <a:buFont typeface="Arial" panose="020B0604020202020204" pitchFamily="34" charset="0"/>
                        <a:buNone/>
                      </a:pPr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LEN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C85A09CE-8CE2-538E-9D43-EA3F778545E9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104B81AF-7F69-21A3-233F-D23B9CA8BF6C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5C181E3E-04C5-8AE1-3B59-12E9A3004085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88849620-BD6E-1301-BFF1-9F7AF4088682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C29BBE5A-AC43-53E3-F9BF-C857EB620946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DE080666-38CF-1268-7322-294A7C540A52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535CDE64-0AD7-9925-147C-EF573F06C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7558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B53F5-C52E-669C-5A3D-1B5400071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D21ACC93-7B82-4F5B-5BD3-F47A14A38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13</a:t>
            </a:fld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E566A6C-A8C4-5ED7-6DF4-C52DA7FACC6F}"/>
              </a:ext>
            </a:extLst>
          </p:cNvPr>
          <p:cNvSpPr txBox="1"/>
          <p:nvPr/>
        </p:nvSpPr>
        <p:spPr>
          <a:xfrm>
            <a:off x="570300" y="857795"/>
            <a:ext cx="110513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8000" b="1" dirty="0">
                <a:ln w="28575">
                  <a:solidFill>
                    <a:srgbClr val="19171A"/>
                  </a:solidFill>
                  <a:prstDash val="solid"/>
                </a:ln>
                <a:solidFill>
                  <a:prstClr val="white"/>
                </a:solidFill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</a:rPr>
              <a:t>وحدة البرمجة مع بايثون</a:t>
            </a:r>
          </a:p>
        </p:txBody>
      </p:sp>
      <p:pic>
        <p:nvPicPr>
          <p:cNvPr id="6" name="صورة 5" descr="صورة تحتوي على قصاصة فنية, رسوم متحركة, الإبداع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61166058-4E9B-9432-07A5-3EE21995DB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579" y="2647812"/>
            <a:ext cx="3033079" cy="3033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51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47D06A-1B69-D5BD-7AAA-C4093F96E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968E648E-47AB-97FF-133A-C4FEDFCA98BD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الاول : ما لبرنامج؟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693735D2-23C3-EBA8-EEA4-BBA3D3FDA5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01549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1-اللغة الوحيدة التي يفهمها الحاسب هي لغة الآلة وتتكون من </a:t>
                      </a:r>
                      <a:r>
                        <a:rPr lang="en-U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و </a:t>
                      </a:r>
                      <a:r>
                        <a:rPr lang="en-U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0 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2-يكتب البرنامج من قِبل المبرمج، ويقوم الحاسب بقراءة التعليمات المقدمة له بلغة لآلة </a:t>
                      </a:r>
                      <a:r>
                        <a:rPr lang="en-U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و </a:t>
                      </a:r>
                      <a:r>
                        <a:rPr lang="en-U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0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3-قبل البدء بتصميم البرنامج , يتعين عليك فهم المشكلة التي يجب عليك حلها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F2CA6EAB-2626-1960-E27C-7FD027495356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287ADBFF-9F17-116B-518A-0AFD24FB10D4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D6CD70FA-6C4B-1384-7677-1E2EDF6E1164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DF1CC75D-27B2-251D-04BC-42A596A32756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7CD63CDD-1C71-704C-7748-74AAF31AFCB0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2C0A3AE3-E0FC-FEDA-CC11-91B1798B0023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96005A8E-F0A3-AFFF-2DB9-B82044A40B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423670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1-قائمة من التعليمات يتم اتباعها خطوة بخطوة لحل مشكلة معينة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الخوارزمية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المخطط الانسيابي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حل المشكلة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2-من أشكال المخطط الانسيابي وبه يتم تنفيذ عملية رياضية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البداية / النهاية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العمليات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اتخاذ قرار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192CE959-26A5-ADDE-350E-92FD8F6E332E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37946DA4-554C-CC83-642F-0A24DC88183F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841C8C50-FF9B-9A34-718C-8C947476FB4A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56A4D7C7-3C95-15E1-4C35-7FE86155B8B3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1129D33C-1D7A-F491-5ACA-F418EA9A7BCF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A4B670A9-3193-06C3-20F1-734EA42C76A9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068413CD-C21F-B721-CD53-7EA9392B4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02187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C14EB-32BE-DA5E-4A1D-70A0C648C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7FE5522A-7CB8-8D11-722C-9E16BCD64713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الثاني :المتغيرات والثوابت  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CA3B9AC6-885A-2DAD-0151-495357F383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903229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1-الدالة التي يتم استخدامها لعرض النص على الشاشة في بايثون هي دالة </a:t>
                      </a:r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input() :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2-يقتصر استخدام المتغيرات على الأرقام فقط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3-الثوابت هي متغيرات بقيم ثابتة لا تتغير أبداً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E34C6109-4845-1E13-6A3A-28BDFF398C59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18D0BA2C-9D61-F2B3-77A1-5CBD91B0F5B6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C0DA5E85-DC6A-A572-483B-2344642F25EB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2594657D-AA56-2D8B-B90E-A33D66793801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B13FF6E8-18E2-C9BF-FE12-9660F8573923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B4532758-8B87-81BC-7A87-0AA2E83E2A86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C110A82D-72A5-0C14-16FC-D3D3F81988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069476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1-المتغيرات التي تخزن النص تسمى متغيرات من نوع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String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Float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Double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2-عند استخدام المتغيرات النصية يجب كتابة النص بين علامتي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" "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*  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(    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4BCB14D5-5C78-EAF6-0356-AC37AB65DD94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F696BE45-F35A-3812-AA93-B15AF69C1BA1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F0DE87CB-21A0-3726-4504-7D818A9E2138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7183B108-9F2F-1DB7-8380-718A2B8BB4EC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9414A034-1A25-5709-DB30-36938402E0C5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78B0A77F-0026-4D9A-7344-8FC4478CE7CB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BC19D112-E16C-D7DF-760C-CCFA94781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15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7149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9C912-877A-C9CD-A465-FAF609BB6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FA7A70C9-C46E-0699-EEDF-1504246D3DB4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الثالث :إدخال البيانات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C656C881-3DDB-D97E-1055-8786F6770A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691016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1-في لغة بايثون توجد دالة الإدخال ()</a:t>
                      </a:r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input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لإدخال البيانات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2-عند ترك مسافة في كتابة سطر البرمجي في بايثون يعمل البرنامج بدون أخطاء عند التنفيذ 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3-البيانات المنطقية نوعين أما</a:t>
                      </a:r>
                      <a:r>
                        <a:rPr lang="en-U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</a:t>
                      </a:r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True 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أو </a:t>
                      </a:r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False 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CBBE542C-A25A-A01D-8E4F-3B5D8710F54C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BBA53A28-A086-01C5-16D4-17F291F41082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7E511B75-FC53-3A6C-B9A4-393C66196F4F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5E9DE986-8CD2-CF67-22A1-243D8AF6947C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EB1FB9CE-27E8-9C8A-627D-DAFF7BB6DFAD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4F0BAF75-B71B-CD87-9232-9219B609EECC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E39706E0-E57A-45F9-0635-E15CABBDDC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190221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1-التعريف لنوع البيات </a:t>
                      </a:r>
                      <a:r>
                        <a:rPr lang="en-U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int 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في بايثون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الاعداد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النصوص والرموز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البيانات المنطقية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2-التعريف لنوع البيات  </a:t>
                      </a:r>
                      <a:r>
                        <a:rPr lang="en-U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</a:t>
                      </a:r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str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في بايثون :</a:t>
                      </a:r>
                    </a:p>
                    <a:p>
                      <a:pPr algn="ctr"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الاعداد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النصوص والرموز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البيانات المنطقية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B691B533-691D-3C46-CB5E-C9B367250943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5E2C7545-2D97-4349-63CF-DC059AA51A7F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E5B994EF-2436-5727-6488-12C59D548243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44AD73C5-FB10-0ACF-7ACB-4BB4A1B07980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19BED68B-193F-AF1F-D10E-5D70C9F3B27B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AE1BC2F0-FF66-0904-C77C-EC131A78AB7F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867E15A5-B129-3FD5-E21D-7B9B626F6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16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32335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EFC73-B18F-66BE-7DCD-78F3FBE26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C5461112-4253-9A51-D40F-B6F6A32A3B03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الرابع :المعاملات في بايثون 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D8B46EAD-C86F-DFEB-0CB4-D1A110F96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622915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1-المعامل في لغة البرمجة هو رمز يستخدم لإجراء عملية محددة على المتغيرات والقيم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2-معاملات الاسناد في بايثون تستخدم لإجراء العمليات الحسابية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3-المعاملات الشرطية تستخدم في مقارنة القيم أثناء كتابة الجمل الشرطية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75DB2535-2D21-B168-31FA-B19E19D5AA1F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1A315A96-2777-CBBF-EC16-85DD0741573C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F7A1274A-88D6-8A3E-5978-B9B1A02F0143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D8FD489D-F8D5-214C-0721-22E99915721B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FE5216A6-DC9D-1B9C-BF0F-234892FA1484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DAC091CA-0118-773E-3420-1D8A4206C0AF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CD21CE7B-A50C-FBA1-D7E8-E16F264241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710505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1-من أنواع المعاملات في بايثون وتستخدم لإجراء العمليات الحسابية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المعاملات الرياضية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معاملات الإسناد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المعاملات المنطقية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2-من معاملات الإسناد وتستخدم لإسناد القيمة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&amp;</a:t>
                      </a:r>
                      <a:endParaRPr lang="es-ES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@</a:t>
                      </a:r>
                      <a:endParaRPr lang="es-ES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=</a:t>
                      </a:r>
                      <a:endParaRPr lang="es-ES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AE288BC6-A42C-7773-FE33-64601FA1F79D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018558B4-8A46-556B-3549-1B6ACB93654C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A27ED971-2511-E9DD-5415-2029E8BAE47D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07054974-7031-80E6-200A-E1F46CB5CE0E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F8D9CA24-80A8-A336-C91C-853B9B651555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BE054574-F110-8CB9-2859-6FF42EFB56AD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7EE25706-F919-A898-1971-D4309A7B5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17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65044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D8E09B-CB02-F10E-A797-40AA0E1A3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074E7552-1896-10C4-40B4-217E302C9226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الخامس :الرسم باستخدام البرمجة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A44F2BE1-68F6-38DF-84DF-CC166F9A28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027797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1-تقدم لغة بايثون عدداً من الأوامر البرمجية الجاهزة لعمل الرسومات باستخدام النماذج البرمجية.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2-أحد أبسط المهام التي يمكن القيام بها باستخدام نموذج السلحفاة هي رسم الخطوط والأشكال.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3-يمكن استخدام وظيفة </a:t>
                      </a:r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turtle.reset() 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لحذف ما رسمته السلحفاة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E1BE8A14-001E-FA91-9F5A-DFC910563355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400B8237-DE7C-69E3-C69B-A39A1478BEB3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9989ED6E-14C9-1CBD-0EF8-3501233EFD49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C6E86936-88D2-BD75-C5AA-BB0D407F5B7C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E98172CA-36AB-4D38-BD6B-47AAB578D314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B68D5F23-9187-AD57-1A56-F9220020A33C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093C7BE7-B958-9664-3161-1641CCC5E728}"/>
              </a:ext>
            </a:extLst>
          </p:cNvPr>
          <p:cNvGraphicFramePr>
            <a:graphicFrameLocks noGrp="1"/>
          </p:cNvGraphicFramePr>
          <p:nvPr/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1-يمنحك البرنامج القدرة على تغيير شكل السلحفاة باستخدام دالة الشكل: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shape()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color()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shapesize ()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2-دالة تحريك السلحفاة إلى الخلف بالمقدار المحدد:</a:t>
                      </a:r>
                    </a:p>
                    <a:p>
                      <a:pPr algn="ctr"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right ()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Backward ()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goto ()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41DECD4A-1941-9898-3187-DC4717EE170B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C19CEE0A-B24A-D1A2-EE3A-01912FE41248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5191BA29-B565-0C5F-C707-2466A66E34E7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2BEED68F-71B9-D1D9-21DE-A1434AD17EB0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60A4497F-D048-91EA-FBC9-230A496756C3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9D168BA4-0ED8-83F4-F8C1-8C7178352941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22B221EB-3925-1A49-5126-785AB8180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18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1555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صورة تحتوي على لقطة شاشة, الرسومات, التصميم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D54964C2-2821-64D3-6BF1-13460527FD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452" y="2415114"/>
            <a:ext cx="3585091" cy="3585091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2E0851D3-BE60-5297-B048-32827A34078E}"/>
              </a:ext>
            </a:extLst>
          </p:cNvPr>
          <p:cNvSpPr txBox="1"/>
          <p:nvPr/>
        </p:nvSpPr>
        <p:spPr>
          <a:xfrm>
            <a:off x="1140598" y="857795"/>
            <a:ext cx="99108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8000" b="1" dirty="0">
                <a:ln w="28575">
                  <a:solidFill>
                    <a:srgbClr val="19171A"/>
                  </a:solidFill>
                  <a:prstDash val="solid"/>
                </a:ln>
                <a:solidFill>
                  <a:prstClr val="white"/>
                </a:solidFill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</a:rPr>
              <a:t>وحدة تعلم الأساسيات</a:t>
            </a:r>
          </a:p>
        </p:txBody>
      </p:sp>
      <p:sp>
        <p:nvSpPr>
          <p:cNvPr id="19" name="عنصر نائب لرقم الشريحة 18">
            <a:extLst>
              <a:ext uri="{FF2B5EF4-FFF2-40B4-BE49-F238E27FC236}">
                <a16:creationId xmlns:a16="http://schemas.microsoft.com/office/drawing/2014/main" id="{607260C6-D745-5FBE-F431-707C175AD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419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F91438BD-F855-5AB6-D4B4-3F8612BAD0D6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الأول :أجهزة الحاسب 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6AC75A3A-8FF0-C5F6-717E-60A3DA55A4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7355509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1-الحاسب هو جهاز إلكتروني لديه القدرة على معالجة وتخزين واسترجاع البيانات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2-يوجد في الأسواق أنواع من أجهزة الحاسبات المختلفة في حجمها وقدراتها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3-البرامج التطبيقية هي جميع البرامج التي صممت لمساعدة المستخدمين على إنجاز مهامهم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5C4BAE08-8124-992C-BA15-F1E65E65E2EB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F6897A1D-7143-8542-A115-29A3CEA58677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DD615EB6-8321-033C-8688-71614F986072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5985003E-495B-DF8B-CC6E-B0B61D7D0BA6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AA384502-4319-6C41-4A82-20A86A9D587D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699949A3-D97E-1AFC-27BC-5983CED255CE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0A727F04-FBB8-BEBB-138D-2D5B11E95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094098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1-أحد أنواع أجهزة الحاسبات الشخصية خفيف الوزن يسهل حمله واستخدامه في أي مكان تقريباً 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حاسب محمول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حاسب مكتبي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حاسب الخادم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2-هي بمثابة المركز الرئيس للحاسب الذي تتصل به ومن خلاله جميع الأجزاء الأخرى 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القرص الصلب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لوحة الام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الذاكرة العشوائية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50E4AD69-32C8-29C8-2921-58A0F64FE0F1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DC5F4C95-1BDC-FD7E-811E-27337E4770F6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730975EB-8E1D-0438-F36F-93E625D7B598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F39F0C10-57F8-7F6D-99A2-3BF385D1C5A0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BAE898BC-BB68-8B6F-1D91-922493C60532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2ED83E99-8291-7AC0-D384-69CC3952D145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A19034CE-234B-8B4B-BD3E-D73B546BA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2569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69F8EC-0D31-0592-3427-1DA1BA659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FF81417F-A1C4-0EAE-B770-961BAC56FFC9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الثاني :نظام التشغيل 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3ED4EF2D-BE75-25BF-F4F4-AD9217104C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255979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1-لا تسمح لنا أنظمة التشغيل إلا بإنشاء حساب واحد فقط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2-لا يمكن البحث عن ملف أو مجلد على جهاز الحاسب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3-يعد إيقاف تشغيل الحاسب بطريقة صحيحة أحد الأمور المهمة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3E29FC45-53BD-5CF6-F58B-B39676075ACB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BBC9DD3B-21DF-49FE-192C-78A5B0D1638F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461ED312-5BF5-C5FC-ED61-C400864357DA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80A2D01B-6B0B-06BA-8059-7E28EB254A75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C90AEA2A-6984-9CA4-D6D1-CCF8F47C4C85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B005FFC9-977F-0352-6CBB-50629BFFA2CF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D43610D1-A8D9-939E-19C3-C70E4465FD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760561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1-يمكن العثور على جميع أجهزة التخزين أو أماكن الشبكة التي يتصل بها الحاسب بالضغط على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هذا الكمبيوتر الشخصي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المستندات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سطح المكتب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2-عند وجود الكثير من الملفات على سطح المكتب يفضل تنظيمها في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سلة المحذوفات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برامج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مجلدات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14AA43BD-4F1C-82AA-7E10-44085DF0BCC3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46E29C17-D0F2-2E0E-5EF8-C75D3BF9285F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0E7EAD29-E1EB-35DA-ED6E-30E6A465DB9E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25079177-0F79-9FCD-427D-E80665CD9E34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99FB057A-60EC-8857-229B-DF52C0FE9FA7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FE1045FC-C5A3-57CB-31C1-7C3B058A7C79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8E89B83F-134A-82CE-BBBD-F21A2EC04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6256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FDED8-03DA-4FC8-6F91-FAC27D42D2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C2BF574C-A8EA-9D20-E505-9962C70FEEB1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الثالث :إعدادات نظام التشغيل الأساسية 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719D87AA-895B-5D59-AE53-827C93CCD0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921140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1-لا يمكن إزالة برنامج مثبت على الحاسب الخاص بك بمجرد تثبيته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2-لا يمكن إعادة ترتيب أيقونات سطح المكتب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3-يساعدك مدير المهام على إدارة جميع برامج جهاز الحاسب قيد التشغيل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ECE35791-0894-DCB9-783A-B7A7506AFAC1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E918C665-1771-19E2-D173-CABCD61682CD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557028E0-3D6E-CAB2-6CC3-73EC9AD7865B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A061BA6F-F0CB-D2D5-9BAF-2853156D3F86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710B4CF8-6EF4-F771-036F-AAEDD8001673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693537CD-C333-D9B6-FF34-2E79F6769ACA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D3768F41-C0F2-1949-846C-E482E06C8B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832058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1-يمكن إزالة البرامج المثبتة بالحاسب من خلال: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اعدادات التطبيقات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القرص الصلب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المجلدات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2-يمكن تغيير خلفية سطح المكتب من خلال زر الفارة الأيمن ثم اختار: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عرض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جديد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تخصيص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9741607A-FB16-0153-571A-42105FAC4DDC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28F9E611-96A7-0EF8-2EF7-2B82CC4AAE43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C60BAB17-0D52-E50C-E669-40C40BFB970B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AB9416B5-D212-3C9C-F878-9342D90A3AB7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9EAB21C7-58C1-17D4-C057-3488CBE1133C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D4B2E100-9E62-24F1-EC42-2FFF973BEC7B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956F1CEB-886C-B5EE-915A-6BDA41083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0652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BA36289B-5FBA-8C65-08A6-EA4E8C762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6</a:t>
            </a:fld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42E6AF0-C702-D972-72BA-45127C50C1E3}"/>
              </a:ext>
            </a:extLst>
          </p:cNvPr>
          <p:cNvSpPr txBox="1"/>
          <p:nvPr/>
        </p:nvSpPr>
        <p:spPr>
          <a:xfrm>
            <a:off x="570300" y="857795"/>
            <a:ext cx="110513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8000" b="1" dirty="0">
                <a:ln w="28575">
                  <a:solidFill>
                    <a:srgbClr val="19171A"/>
                  </a:solidFill>
                  <a:prstDash val="solid"/>
                </a:ln>
                <a:solidFill>
                  <a:prstClr val="white"/>
                </a:solidFill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</a:rPr>
              <a:t>وحدة معالجة النصوص المتقدمة</a:t>
            </a:r>
          </a:p>
        </p:txBody>
      </p:sp>
      <p:pic>
        <p:nvPicPr>
          <p:cNvPr id="4" name="صورة 3" descr="صورة تحتوي على لقطة شاشة, نص, الخط, شعار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ABCBD755-78CD-8D11-7EE5-B267F46D8C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588" y="2558143"/>
            <a:ext cx="2894345" cy="2894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947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5562FF-2228-DC84-2615-EC1E021B1D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DF198FBD-1BE4-304A-5234-F724B4E46723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الاول : التنسيق المتقدم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5946BF2B-C0AC-5788-9094-4A8A30C2A4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185826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1-قبل النص وبعد النص تحدد المسافة البادئة اليسرى واليمنى للفقرة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2-يمكن إضافة صورة من الانترنت من خلال اختيار إدراج صور من هذا الجهاز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3-يمكن حفظ مستند مايكروسوفت وورد بصيغة</a:t>
                      </a:r>
                      <a:r>
                        <a:rPr lang="en-U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(</a:t>
                      </a:r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DOC ) 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فقط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8D0E1F4C-8274-E800-1EC5-F69EAC7F3740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9B42F468-B8CB-C846-12D1-EE7A43926D0A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F48E81BC-2751-84B4-5E07-7B5B315E9C84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11EDDE6A-C9B0-B3EE-EB3D-76F6A54B6524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22E2AD6F-8991-7567-6D3F-39675407A6D5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ACEF3FD4-EBD7-4692-947F-E3FAB56F8067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3DDB4414-8DA8-451A-BC41-7257CB5E77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920383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1-تغيير المحاذاة تستخدم لتغيير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محاذاة فقرتك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تلوين فقرتك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حذف فقرتك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2-من الأمور التي يمكن تغييرها في حد الصفحة: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نسخ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حذف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اللون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89E8C7B6-94F3-3334-1A30-4F2AC3AE868E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345522B4-2211-BF29-054B-9F1D6629CF5E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AD9887CF-D871-EC15-9459-15E51BCDA60F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533DEE0F-FFB1-1FA9-5C2A-23D0A5996EDC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701E6A07-3D07-00BE-D374-99E66FF63D8E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7249FA6E-7DB1-FA45-B073-1BFB2AEFB239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414A7F6A-C523-3BB4-9346-EA3EE5350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48813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9A8361-D9E3-26C9-0606-7C812233D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C619F13B-1CB1-C755-83F2-CAFF5FBCB820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الثاني :دمج المراسلات 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66884736-4A3F-0229-558B-DCD9ED4B6F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222836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1-للقيام بإرسال دعوة أو خطاب شكر إلى العديد من الأشخاص يتم استخدام دمج المراسلات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2-يمكن في دمج المراسلات إنشاء قائمة مستلمين مخصصة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3-لا يمكن عند تعبئة قائمة العناوين بالبيانات عمل ‌تخصيص أعمدة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824279D2-527E-EF56-9837-01E045B866D2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CE02E425-4D77-6947-EE4D-6E530150A0C4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5C00A9AD-F687-B405-F779-FFC23D72E7A3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655EBA97-021D-1678-EF7A-BEB493A5F041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66ECA90F-68F4-8276-D7BA-E52FF8BD0B33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2B8FD554-FB3C-F726-89F4-6BFDBE31CCE1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CE47E117-B368-835C-CF16-C50192D72B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4383750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1-عند إنشاء وإعداد مستند الدعوة وكتابة رسالتك هناك خطوات لإنشاء مستندات دمج المراسلات وعددها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ستة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اربعة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ثلاثة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2-إحدى عمليات معالجة النصوص التي تمكنك من دمج مستند مع ملف قاعدة البيانات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دمج المراسلات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القارئ الشامل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الحاشية السلفية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FA510E15-55C5-0F76-ED7A-645EB1850CD3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5680A189-862F-4C1D-7A02-981812254055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571DAD86-B976-7093-CA33-FF77B46F73DC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3D847B14-9FD4-231C-F499-628E418755F9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3BF5D0A2-6EF2-648F-DF7C-19C8EE232CD5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9E02A949-E761-B391-BB88-D95DD57314EE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C92D6A61-BC53-C712-F421-75D8E9316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3266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B1460F-FD74-69AF-33F9-D4578A23B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664D7914-9EF1-5E27-55FC-564F16404A9A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الثالث :إتمام عملية الدمج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000BFF32-BD89-FC07-1911-36CFE1314C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767489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1-في خطوة كتابة الرسالة يتم إضافة حقول بيانات المستلمين للمستند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2-المغلف غلاف رقمي مسطح به غطاء قابل للغلق يمكن استخدامه لإرفاق خطاب أو مستند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3-يمكن استخدام معالج دمج المراسلات لإنشاء مغلفات لجميع الدعوات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5C75B228-4951-3DFC-3863-0617EA011B42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EC054461-C06C-FBDC-58C0-30A16F7F88F7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C4F0D36D-4643-DB1B-3671-EF46AFCDEC50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5E1DDC07-448C-63BE-0C58-1CBE1C4F6C0C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4A6524B9-A4FF-CFEA-37D7-B774885BCB58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D2089627-8E57-91C9-F9F4-CB83F3878383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E4E5E138-7C44-E7F5-734C-CE1E054C02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48117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1-في هذه الخطوة ستتمكن من معاينة الرسائل للتأكد من ظهور المعلومات الواردة من قائمة المستلمين بشكل صحيح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معاينة الرسائل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كتابة الرسالة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حذف الرسالة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2-بعد طباعة الدعوات سيكون من المناسب إرسالها إلى المستلمين باستخدام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الملصقات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المغلفات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الرسائل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97485B19-CE3D-CA9B-180A-46D1C9149C7D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C03B7D5D-B1CC-7FF6-6D09-4F4D873E5BA3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18EE3F19-5D71-2E64-5FB4-69C972979B72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C07FF831-8502-FDAE-966E-71E4E92C3469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030F613E-95B8-97C5-6EBD-A125895FF063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AD35A58F-FB89-48DB-9E07-3B081A03659B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00706993-DF9C-CE2B-064F-F9D8AB72E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4250690"/>
      </p:ext>
    </p:extLst>
  </p:cSld>
  <p:clrMapOvr>
    <a:masterClrMapping/>
  </p:clrMapOvr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مخصص 1">
      <a:majorFont>
        <a:latin typeface="Harmattan"/>
        <a:ea typeface=""/>
        <a:cs typeface="Harmattan"/>
      </a:majorFont>
      <a:minorFont>
        <a:latin typeface="Harmattan"/>
        <a:ea typeface=""/>
        <a:cs typeface="Harmatt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457</TotalTime>
  <Words>1126</Words>
  <Application>Microsoft Office PowerPoint</Application>
  <PresentationFormat>شاشة عريضة</PresentationFormat>
  <Paragraphs>236</Paragraphs>
  <Slides>18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18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Harmattan</vt:lpstr>
      <vt:lpstr>1_نسق Office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عبير بنت الغريب</dc:creator>
  <cp:lastModifiedBy>عبير بنت الغريب</cp:lastModifiedBy>
  <cp:revision>74</cp:revision>
  <dcterms:created xsi:type="dcterms:W3CDTF">2025-08-30T13:50:07Z</dcterms:created>
  <dcterms:modified xsi:type="dcterms:W3CDTF">2025-08-30T21:30:52Z</dcterms:modified>
</cp:coreProperties>
</file>