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8" r:id="rId1"/>
  </p:sldMasterIdLst>
  <p:sldIdLst>
    <p:sldId id="256" r:id="rId2"/>
    <p:sldId id="262" r:id="rId3"/>
    <p:sldId id="257" r:id="rId4"/>
    <p:sldId id="259" r:id="rId5"/>
    <p:sldId id="260" r:id="rId6"/>
    <p:sldId id="263" r:id="rId7"/>
    <p:sldId id="264" r:id="rId8"/>
    <p:sldId id="261" r:id="rId9"/>
    <p:sldId id="266" r:id="rId10"/>
    <p:sldId id="267" r:id="rId11"/>
    <p:sldId id="268" r:id="rId12"/>
    <p:sldId id="265" r:id="rId13"/>
    <p:sldId id="25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80" d="100"/>
          <a:sy n="80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951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840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250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2934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5064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2993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4084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2188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49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2276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22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205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392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02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902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590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84C6F-49DE-4BF9-A772-B2BA22D637C7}" type="datetimeFigureOut">
              <a:rPr lang="ar-SA" smtClean="0"/>
              <a:t>15/08/46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64B9A2-6AD0-4D27-87EE-B9897275DE9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913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4FBE57-2761-4CB8-B4C1-757EEC335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2865" y="834613"/>
            <a:ext cx="8915399" cy="2594387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>
                <a:latin typeface="Traditional Arabic" panose="02020603050405020304" pitchFamily="18" charset="-78"/>
                <a:ea typeface="Amiri" panose="00000500000000000000" pitchFamily="2" charset="-78"/>
                <a:cs typeface="Traditional Arabic" panose="02020603050405020304" pitchFamily="18" charset="-78"/>
              </a:rPr>
              <a:t>ملف إنجاز المعلم </a:t>
            </a:r>
            <a:br>
              <a:rPr lang="ar-SA" sz="4400" b="1" dirty="0">
                <a:latin typeface="Traditional Arabic" panose="02020603050405020304" pitchFamily="18" charset="-78"/>
                <a:ea typeface="Amiri" panose="00000500000000000000" pitchFamily="2" charset="-78"/>
                <a:cs typeface="Traditional Arabic" panose="02020603050405020304" pitchFamily="18" charset="-78"/>
              </a:rPr>
            </a:br>
            <a:r>
              <a:rPr lang="ar-SA" sz="4400" b="1" dirty="0">
                <a:latin typeface="Traditional Arabic" panose="02020603050405020304" pitchFamily="18" charset="-78"/>
                <a:ea typeface="Amiri" panose="00000500000000000000" pitchFamily="2" charset="-78"/>
                <a:cs typeface="Traditional Arabic" panose="02020603050405020304" pitchFamily="18" charset="-78"/>
              </a:rPr>
              <a:t>وفق عناصر تقييم الأداء الوظيفي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3F31AFA-9CCE-474F-A076-B5A674911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2770" y="4085295"/>
            <a:ext cx="8653670" cy="1126283"/>
          </a:xfrm>
        </p:spPr>
        <p:txBody>
          <a:bodyPr/>
          <a:lstStyle/>
          <a:p>
            <a:endParaRPr lang="ar-SA" dirty="0"/>
          </a:p>
          <a:p>
            <a:r>
              <a:rPr lang="ar-SA" sz="2800" b="1" dirty="0">
                <a:solidFill>
                  <a:schemeClr val="accent1">
                    <a:lumMod val="7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المعلم : بدر بن محمد البلوي             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829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609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608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737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12BE3C-5506-4BDA-B414-9C38C45A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517" y="2857516"/>
            <a:ext cx="9997591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ar-SA" sz="5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تم بحمد الله وتوفيقه</a:t>
            </a:r>
            <a:br>
              <a:rPr lang="ar-SA" sz="5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SA" sz="5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: بدر محمد البلوي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9D956BE-6F72-4E22-85E9-A9153374D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6517" y="7911548"/>
            <a:ext cx="8915400" cy="3777622"/>
          </a:xfrm>
        </p:spPr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1170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025" y="620375"/>
            <a:ext cx="8911687" cy="1280890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التنويع في استراتيجيات التدريس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4" y="309562"/>
            <a:ext cx="2716074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25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r>
              <a:rPr lang="ar-SA" b="1" dirty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إعداد وتنفيذ خطة التعلم </a:t>
            </a: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548" y="309562"/>
            <a:ext cx="3113639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24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r>
              <a:rPr lang="ar-SA" sz="3600" b="1" dirty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الإدارة الصفية</a:t>
            </a: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070" y="309562"/>
            <a:ext cx="2981117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455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061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818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101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43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EC1547F0-408E-46A8-9D1A-B2AADE9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820" y="610857"/>
            <a:ext cx="8911687" cy="128089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9C0A2B5-CEA3-4923-96A5-EA363B4286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05847941-65ED-42FF-9AEE-1D6778C96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E3835BA-15B5-4BC8-B42E-3445B599A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312" y="309562"/>
            <a:ext cx="20478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891668"/>
      </p:ext>
    </p:extLst>
  </p:cSld>
  <p:clrMapOvr>
    <a:masterClrMapping/>
  </p:clrMapOvr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ربط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35</Words>
  <Application>Microsoft Office PowerPoint</Application>
  <PresentationFormat>شاشة عريضة</PresentationFormat>
  <Paragraphs>7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0" baseType="lpstr">
      <vt:lpstr>Amiri</vt:lpstr>
      <vt:lpstr>Arabic Typesetting</vt:lpstr>
      <vt:lpstr>Arial</vt:lpstr>
      <vt:lpstr>Century Gothic</vt:lpstr>
      <vt:lpstr>Traditional Arabic</vt:lpstr>
      <vt:lpstr>Wingdings 3</vt:lpstr>
      <vt:lpstr>ربطة</vt:lpstr>
      <vt:lpstr>ملف إنجاز المعلم  وفق عناصر تقييم الأداء الوظيفي </vt:lpstr>
      <vt:lpstr>التنويع في استراتيجيات التدريس</vt:lpstr>
      <vt:lpstr>إعداد وتنفيذ خطة التعلم </vt:lpstr>
      <vt:lpstr>الإدارة الصفية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تم بحمد الله وتوفيقه إعداد : بدر محمد البلوي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شواهد تنفيذ </dc:title>
  <dc:creator>إدارة شبكة ملتقى المعلمين والمعلمات</dc:creator>
  <cp:lastModifiedBy>إدارة شبكة ملتقى المعلمين والمعلمات</cp:lastModifiedBy>
  <cp:revision>4</cp:revision>
  <dcterms:created xsi:type="dcterms:W3CDTF">2025-02-13T11:21:28Z</dcterms:created>
  <dcterms:modified xsi:type="dcterms:W3CDTF">2025-02-13T15:14:35Z</dcterms:modified>
</cp:coreProperties>
</file>