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8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64" r:id="rId8"/>
    <p:sldId id="261" r:id="rId9"/>
    <p:sldId id="266" r:id="rId10"/>
    <p:sldId id="267" r:id="rId11"/>
    <p:sldId id="268" r:id="rId12"/>
    <p:sldId id="265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951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840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250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293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064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2993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408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218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49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227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22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205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392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402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902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590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84C6F-49DE-4BF9-A772-B2BA22D637C7}" type="datetimeFigureOut">
              <a:rPr lang="ar-SA" smtClean="0"/>
              <a:t>15/08/46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64B9A2-6AD0-4D27-87EE-B9897275DE9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913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4FBE57-2761-4CB8-B4C1-757EEC335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865" y="834613"/>
            <a:ext cx="8915399" cy="2594387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>
                <a:latin typeface="Traditional Arabic" panose="02020603050405020304" pitchFamily="18" charset="-78"/>
                <a:ea typeface="Amiri" panose="00000500000000000000" pitchFamily="2" charset="-78"/>
                <a:cs typeface="Traditional Arabic" panose="02020603050405020304" pitchFamily="18" charset="-78"/>
              </a:rPr>
              <a:t>ملف إنجاز المعلم </a:t>
            </a:r>
            <a:br>
              <a:rPr lang="ar-SA" sz="4400" b="1" dirty="0">
                <a:latin typeface="Traditional Arabic" panose="02020603050405020304" pitchFamily="18" charset="-78"/>
                <a:ea typeface="Amiri" panose="00000500000000000000" pitchFamily="2" charset="-78"/>
                <a:cs typeface="Traditional Arabic" panose="02020603050405020304" pitchFamily="18" charset="-78"/>
              </a:rPr>
            </a:br>
            <a:r>
              <a:rPr lang="ar-SA" sz="4400" b="1" dirty="0">
                <a:latin typeface="Traditional Arabic" panose="02020603050405020304" pitchFamily="18" charset="-78"/>
                <a:ea typeface="Amiri" panose="00000500000000000000" pitchFamily="2" charset="-78"/>
                <a:cs typeface="Traditional Arabic" panose="02020603050405020304" pitchFamily="18" charset="-78"/>
              </a:rPr>
              <a:t>وفق عناصر تقييم الأداء الوظيفي 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3F31AFA-9CCE-474F-A076-B5A674911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2770" y="4085295"/>
            <a:ext cx="8653670" cy="1126283"/>
          </a:xfrm>
        </p:spPr>
        <p:txBody>
          <a:bodyPr/>
          <a:lstStyle/>
          <a:p>
            <a:endParaRPr lang="ar-SA" dirty="0"/>
          </a:p>
          <a:p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المعلم : بدر بن محمد البلوي              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29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0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08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37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12BE3C-5506-4BDA-B414-9C38C45A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517" y="2857516"/>
            <a:ext cx="999759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 بحمد الله وتوفيقه</a:t>
            </a:r>
            <a:br>
              <a:rPr lang="ar-SA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: بدر محمد البلوي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D956BE-6F72-4E22-85E9-A9153374D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517" y="7911548"/>
            <a:ext cx="8915400" cy="3777622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1170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025" y="620375"/>
            <a:ext cx="8911687" cy="1280890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التنويع في استراتيجيات التدريس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114" y="309562"/>
            <a:ext cx="2716074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5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r>
              <a:rPr lang="ar-SA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إعداد وتنفيذ خطة التعلم </a:t>
            </a:r>
            <a:endParaRPr lang="ar-SA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548" y="309562"/>
            <a:ext cx="3113639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24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r>
              <a:rPr lang="ar-SA" sz="36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الإدارة الصفية</a:t>
            </a:r>
            <a:endParaRPr lang="ar-SA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70" y="309562"/>
            <a:ext cx="2981117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5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6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1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0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3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EC1547F0-408E-46A8-9D1A-B2AADE93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20" y="610857"/>
            <a:ext cx="8911687" cy="128089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9C0A2B5-CEA3-4923-96A5-EA363B4286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05847941-65ED-42FF-9AEE-1D6778C96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E3835BA-15B5-4BC8-B42E-3445B599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12" y="309562"/>
            <a:ext cx="20478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1668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35</Words>
  <Application>Microsoft Office PowerPoint</Application>
  <PresentationFormat>شاشة عريضة</PresentationFormat>
  <Paragraphs>7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0" baseType="lpstr">
      <vt:lpstr>Amiri</vt:lpstr>
      <vt:lpstr>Arabic Typesetting</vt:lpstr>
      <vt:lpstr>Arial</vt:lpstr>
      <vt:lpstr>Century Gothic</vt:lpstr>
      <vt:lpstr>Traditional Arabic</vt:lpstr>
      <vt:lpstr>Wingdings 3</vt:lpstr>
      <vt:lpstr>ربطة</vt:lpstr>
      <vt:lpstr>ملف إنجاز المعلم  وفق عناصر تقييم الأداء الوظيفي </vt:lpstr>
      <vt:lpstr>التنويع في استراتيجيات التدريس</vt:lpstr>
      <vt:lpstr>إعداد وتنفيذ خطة التعلم </vt:lpstr>
      <vt:lpstr>الإدارة الصفية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تم بحمد الله وتوفيقه إعداد : بدر محمد البلوي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شواهد تنفيذ </dc:title>
  <dc:creator>إدارة شبكة ملتقى المعلمين والمعلمات</dc:creator>
  <cp:lastModifiedBy>إدارة شبكة ملتقى المعلمين والمعلمات</cp:lastModifiedBy>
  <cp:revision>4</cp:revision>
  <dcterms:created xsi:type="dcterms:W3CDTF">2025-02-13T11:21:28Z</dcterms:created>
  <dcterms:modified xsi:type="dcterms:W3CDTF">2025-02-13T15:14:35Z</dcterms:modified>
</cp:coreProperties>
</file>