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728" r:id="rId1"/>
  </p:sldMasterIdLst>
  <p:sldIdLst>
    <p:sldId id="256" r:id="rId2"/>
    <p:sldId id="262" r:id="rId3"/>
    <p:sldId id="257" r:id="rId4"/>
    <p:sldId id="259" r:id="rId5"/>
    <p:sldId id="260" r:id="rId6"/>
    <p:sldId id="263" r:id="rId7"/>
    <p:sldId id="264" r:id="rId8"/>
    <p:sldId id="261" r:id="rId9"/>
    <p:sldId id="266" r:id="rId10"/>
    <p:sldId id="267" r:id="rId11"/>
    <p:sldId id="268" r:id="rId12"/>
    <p:sldId id="265" r:id="rId13"/>
    <p:sldId id="25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 snapToGrid="0">
      <p:cViewPr varScale="1">
        <p:scale>
          <a:sx n="80" d="100"/>
          <a:sy n="80" d="100"/>
        </p:scale>
        <p:origin x="75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84C6F-49DE-4BF9-A772-B2BA22D637C7}" type="datetimeFigureOut">
              <a:rPr lang="ar-SA" smtClean="0"/>
              <a:t>15/08/46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AF64B9A2-6AD0-4D27-87EE-B9897275DE9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695154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لعنوان والتسمية ال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84C6F-49DE-4BF9-A772-B2BA22D637C7}" type="datetimeFigureOut">
              <a:rPr lang="ar-SA" smtClean="0"/>
              <a:t>15/08/46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F64B9A2-6AD0-4D27-87EE-B9897275DE9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084052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قتباس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84C6F-49DE-4BF9-A772-B2BA22D637C7}" type="datetimeFigureOut">
              <a:rPr lang="ar-SA" smtClean="0"/>
              <a:t>15/08/46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F64B9A2-6AD0-4D27-87EE-B9897275DE93}" type="slidenum">
              <a:rPr lang="ar-SA" smtClean="0"/>
              <a:t>‹#›</a:t>
            </a:fld>
            <a:endParaRPr lang="ar-SA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52506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84C6F-49DE-4BF9-A772-B2BA22D637C7}" type="datetimeFigureOut">
              <a:rPr lang="ar-SA" smtClean="0"/>
              <a:t>15/08/46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F64B9A2-6AD0-4D27-87EE-B9897275DE9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829348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 ذات اقتبا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84C6F-49DE-4BF9-A772-B2BA22D637C7}" type="datetimeFigureOut">
              <a:rPr lang="ar-SA" smtClean="0"/>
              <a:t>15/08/46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F64B9A2-6AD0-4D27-87EE-B9897275DE93}" type="slidenum">
              <a:rPr lang="ar-SA" smtClean="0"/>
              <a:t>‹#›</a:t>
            </a:fld>
            <a:endParaRPr lang="ar-SA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950647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صواب أو خطأ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84C6F-49DE-4BF9-A772-B2BA22D637C7}" type="datetimeFigureOut">
              <a:rPr lang="ar-SA" smtClean="0"/>
              <a:t>15/08/46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F64B9A2-6AD0-4D27-87EE-B9897275DE9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429930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84C6F-49DE-4BF9-A772-B2BA22D637C7}" type="datetimeFigureOut">
              <a:rPr lang="ar-SA" smtClean="0"/>
              <a:t>15/08/46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4B9A2-6AD0-4D27-87EE-B9897275DE9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140840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84C6F-49DE-4BF9-A772-B2BA22D637C7}" type="datetimeFigureOut">
              <a:rPr lang="ar-SA" smtClean="0"/>
              <a:t>15/08/46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4B9A2-6AD0-4D27-87EE-B9897275DE9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421882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84C6F-49DE-4BF9-A772-B2BA22D637C7}" type="datetimeFigureOut">
              <a:rPr lang="ar-SA" smtClean="0"/>
              <a:t>15/08/46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4B9A2-6AD0-4D27-87EE-B9897275DE9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54953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84C6F-49DE-4BF9-A772-B2BA22D637C7}" type="datetimeFigureOut">
              <a:rPr lang="ar-SA" smtClean="0"/>
              <a:t>15/08/46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F64B9A2-6AD0-4D27-87EE-B9897275DE9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922763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84C6F-49DE-4BF9-A772-B2BA22D637C7}" type="datetimeFigureOut">
              <a:rPr lang="ar-SA" smtClean="0"/>
              <a:t>15/08/46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F64B9A2-6AD0-4D27-87EE-B9897275DE9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3227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84C6F-49DE-4BF9-A772-B2BA22D637C7}" type="datetimeFigureOut">
              <a:rPr lang="ar-SA" smtClean="0"/>
              <a:t>15/08/46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F64B9A2-6AD0-4D27-87EE-B9897275DE9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720594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84C6F-49DE-4BF9-A772-B2BA22D637C7}" type="datetimeFigureOut">
              <a:rPr lang="ar-SA" smtClean="0"/>
              <a:t>15/08/46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4B9A2-6AD0-4D27-87EE-B9897275DE9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939279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84C6F-49DE-4BF9-A772-B2BA22D637C7}" type="datetimeFigureOut">
              <a:rPr lang="ar-SA" smtClean="0"/>
              <a:t>15/08/46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4B9A2-6AD0-4D27-87EE-B9897275DE9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24021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84C6F-49DE-4BF9-A772-B2BA22D637C7}" type="datetimeFigureOut">
              <a:rPr lang="ar-SA" smtClean="0"/>
              <a:t>15/08/46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4B9A2-6AD0-4D27-87EE-B9897275DE9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590242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84C6F-49DE-4BF9-A772-B2BA22D637C7}" type="datetimeFigureOut">
              <a:rPr lang="ar-SA" smtClean="0"/>
              <a:t>15/08/46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F64B9A2-6AD0-4D27-87EE-B9897275DE9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759054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32"/>
            <a:ext cx="2356674" cy="6853285"/>
            <a:chOff x="6627813" y="195454"/>
            <a:chExt cx="1952625" cy="5678297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454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584C6F-49DE-4BF9-A772-B2BA22D637C7}" type="datetimeFigureOut">
              <a:rPr lang="ar-SA" smtClean="0"/>
              <a:t>15/08/46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AF64B9A2-6AD0-4D27-87EE-B9897275DE9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39131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  <p:sldLayoutId id="2147483740" r:id="rId12"/>
    <p:sldLayoutId id="2147483741" r:id="rId13"/>
    <p:sldLayoutId id="2147483742" r:id="rId14"/>
    <p:sldLayoutId id="2147483743" r:id="rId15"/>
    <p:sldLayoutId id="2147483744" r:id="rId16"/>
  </p:sldLayoutIdLst>
  <p:txStyles>
    <p:titleStyle>
      <a:lvl1pPr algn="l" defTabSz="457200" rtl="1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342900" indent="-3429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64FBE57-2761-4CB8-B4C1-757EEC335F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92865" y="834613"/>
            <a:ext cx="8915399" cy="2594387"/>
          </a:xfrm>
        </p:spPr>
        <p:txBody>
          <a:bodyPr>
            <a:normAutofit/>
          </a:bodyPr>
          <a:lstStyle/>
          <a:p>
            <a:pPr algn="ctr"/>
            <a:r>
              <a:rPr lang="ar-SA" sz="4400" b="1" dirty="0">
                <a:latin typeface="Traditional Arabic" panose="02020603050405020304" pitchFamily="18" charset="-78"/>
                <a:ea typeface="Amiri" panose="00000500000000000000" pitchFamily="2" charset="-78"/>
                <a:cs typeface="Traditional Arabic" panose="02020603050405020304" pitchFamily="18" charset="-78"/>
              </a:rPr>
              <a:t>ملف إنجاز المعلم </a:t>
            </a:r>
            <a:br>
              <a:rPr lang="ar-SA" sz="4400" b="1" dirty="0">
                <a:latin typeface="Traditional Arabic" panose="02020603050405020304" pitchFamily="18" charset="-78"/>
                <a:ea typeface="Amiri" panose="00000500000000000000" pitchFamily="2" charset="-78"/>
                <a:cs typeface="Traditional Arabic" panose="02020603050405020304" pitchFamily="18" charset="-78"/>
              </a:rPr>
            </a:br>
            <a:r>
              <a:rPr lang="ar-SA" sz="4400" b="1" dirty="0">
                <a:latin typeface="Traditional Arabic" panose="02020603050405020304" pitchFamily="18" charset="-78"/>
                <a:ea typeface="Amiri" panose="00000500000000000000" pitchFamily="2" charset="-78"/>
                <a:cs typeface="Traditional Arabic" panose="02020603050405020304" pitchFamily="18" charset="-78"/>
              </a:rPr>
              <a:t>وفق عناصر تقييم الأداء الوظيفي 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B3F31AFA-9CCE-474F-A076-B5A6749118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52770" y="4085295"/>
            <a:ext cx="8653670" cy="1126283"/>
          </a:xfrm>
        </p:spPr>
        <p:txBody>
          <a:bodyPr/>
          <a:lstStyle/>
          <a:p>
            <a:endParaRPr lang="ar-SA" dirty="0"/>
          </a:p>
          <a:p>
            <a:r>
              <a:rPr lang="ar-SA" sz="2800" b="1" dirty="0">
                <a:solidFill>
                  <a:schemeClr val="accent1">
                    <a:lumMod val="75000"/>
                  </a:schemeClr>
                </a:solidFill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المعلم : بدر بن محمد البلوي              </a:t>
            </a: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7E3835BA-15B5-4BC8-B42E-3445B599AC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7312" y="309562"/>
            <a:ext cx="2047875" cy="1057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8294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3">
            <a:extLst>
              <a:ext uri="{FF2B5EF4-FFF2-40B4-BE49-F238E27FC236}">
                <a16:creationId xmlns:a16="http://schemas.microsoft.com/office/drawing/2014/main" id="{EC1547F0-408E-46A8-9D1A-B2AADE93A1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6820" y="610857"/>
            <a:ext cx="8911687" cy="1280890"/>
          </a:xfrm>
        </p:spPr>
        <p:txBody>
          <a:bodyPr/>
          <a:lstStyle/>
          <a:p>
            <a:endParaRPr lang="ar-SA" dirty="0"/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E9C0A2B5-CEA3-4923-96A5-EA363B42869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لمحتوى 6">
            <a:extLst>
              <a:ext uri="{FF2B5EF4-FFF2-40B4-BE49-F238E27FC236}">
                <a16:creationId xmlns:a16="http://schemas.microsoft.com/office/drawing/2014/main" id="{05847941-65ED-42FF-9AEE-1D6778C96B3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7E3835BA-15B5-4BC8-B42E-3445B599AC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7312" y="309562"/>
            <a:ext cx="2047875" cy="1057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6098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3">
            <a:extLst>
              <a:ext uri="{FF2B5EF4-FFF2-40B4-BE49-F238E27FC236}">
                <a16:creationId xmlns:a16="http://schemas.microsoft.com/office/drawing/2014/main" id="{EC1547F0-408E-46A8-9D1A-B2AADE93A1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6820" y="610857"/>
            <a:ext cx="8911687" cy="1280890"/>
          </a:xfrm>
        </p:spPr>
        <p:txBody>
          <a:bodyPr/>
          <a:lstStyle/>
          <a:p>
            <a:endParaRPr lang="ar-SA" dirty="0"/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E9C0A2B5-CEA3-4923-96A5-EA363B42869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لمحتوى 6">
            <a:extLst>
              <a:ext uri="{FF2B5EF4-FFF2-40B4-BE49-F238E27FC236}">
                <a16:creationId xmlns:a16="http://schemas.microsoft.com/office/drawing/2014/main" id="{05847941-65ED-42FF-9AEE-1D6778C96B3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7E3835BA-15B5-4BC8-B42E-3445B599AC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7312" y="309562"/>
            <a:ext cx="2047875" cy="1057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6081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3">
            <a:extLst>
              <a:ext uri="{FF2B5EF4-FFF2-40B4-BE49-F238E27FC236}">
                <a16:creationId xmlns:a16="http://schemas.microsoft.com/office/drawing/2014/main" id="{EC1547F0-408E-46A8-9D1A-B2AADE93A1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6820" y="610857"/>
            <a:ext cx="8911687" cy="1280890"/>
          </a:xfrm>
        </p:spPr>
        <p:txBody>
          <a:bodyPr/>
          <a:lstStyle/>
          <a:p>
            <a:endParaRPr lang="ar-SA" dirty="0"/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E9C0A2B5-CEA3-4923-96A5-EA363B42869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لمحتوى 6">
            <a:extLst>
              <a:ext uri="{FF2B5EF4-FFF2-40B4-BE49-F238E27FC236}">
                <a16:creationId xmlns:a16="http://schemas.microsoft.com/office/drawing/2014/main" id="{05847941-65ED-42FF-9AEE-1D6778C96B3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7E3835BA-15B5-4BC8-B42E-3445B599AC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7312" y="309562"/>
            <a:ext cx="2047875" cy="1057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7374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A12BE3C-5506-4BDA-B414-9C38C45AB4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6517" y="2857516"/>
            <a:ext cx="9997591" cy="1280890"/>
          </a:xfrm>
        </p:spPr>
        <p:txBody>
          <a:bodyPr>
            <a:normAutofit fontScale="90000"/>
          </a:bodyPr>
          <a:lstStyle/>
          <a:p>
            <a:pPr algn="ctr"/>
            <a:r>
              <a:rPr lang="ar-SA" sz="5400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تم بحمد الله وتوفيقه</a:t>
            </a:r>
            <a:br>
              <a:rPr lang="ar-SA" sz="5400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</a:br>
            <a:r>
              <a:rPr lang="ar-SA" sz="5400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إعداد : بدر محمد البلوي 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19D956BE-6F72-4E22-85E9-A9153374DE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96517" y="7911548"/>
            <a:ext cx="8915400" cy="3777622"/>
          </a:xfrm>
        </p:spPr>
        <p:txBody>
          <a:bodyPr/>
          <a:lstStyle/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5117024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3">
            <a:extLst>
              <a:ext uri="{FF2B5EF4-FFF2-40B4-BE49-F238E27FC236}">
                <a16:creationId xmlns:a16="http://schemas.microsoft.com/office/drawing/2014/main" id="{EC1547F0-408E-46A8-9D1A-B2AADE93A1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3025" y="620375"/>
            <a:ext cx="8911687" cy="1280890"/>
          </a:xfrm>
        </p:spPr>
        <p:txBody>
          <a:bodyPr>
            <a:normAutofit/>
          </a:bodyPr>
          <a:lstStyle/>
          <a:p>
            <a:r>
              <a:rPr lang="ar-SA" b="1" dirty="0">
                <a:solidFill>
                  <a:schemeClr val="accent1">
                    <a:lumMod val="75000"/>
                  </a:schemeClr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التنويع في استراتيجيات التدريس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E9C0A2B5-CEA3-4923-96A5-EA363B42869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7" name="عنصر نائب للمحتوى 6">
            <a:extLst>
              <a:ext uri="{FF2B5EF4-FFF2-40B4-BE49-F238E27FC236}">
                <a16:creationId xmlns:a16="http://schemas.microsoft.com/office/drawing/2014/main" id="{05847941-65ED-42FF-9AEE-1D6778C96B3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7E3835BA-15B5-4BC8-B42E-3445B599AC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9114" y="309562"/>
            <a:ext cx="2716074" cy="1057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2596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3">
            <a:extLst>
              <a:ext uri="{FF2B5EF4-FFF2-40B4-BE49-F238E27FC236}">
                <a16:creationId xmlns:a16="http://schemas.microsoft.com/office/drawing/2014/main" id="{EC1547F0-408E-46A8-9D1A-B2AADE93A1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6820" y="610857"/>
            <a:ext cx="8911687" cy="1280890"/>
          </a:xfrm>
        </p:spPr>
        <p:txBody>
          <a:bodyPr/>
          <a:lstStyle/>
          <a:p>
            <a:r>
              <a:rPr lang="ar-SA" b="1" dirty="0">
                <a:solidFill>
                  <a:schemeClr val="accent1">
                    <a:lumMod val="75000"/>
                  </a:schemeClr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إعداد وتنفيذ خطة التعلم </a:t>
            </a:r>
            <a:endParaRPr lang="ar-SA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E9C0A2B5-CEA3-4923-96A5-EA363B42869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لمحتوى 6">
            <a:extLst>
              <a:ext uri="{FF2B5EF4-FFF2-40B4-BE49-F238E27FC236}">
                <a16:creationId xmlns:a16="http://schemas.microsoft.com/office/drawing/2014/main" id="{05847941-65ED-42FF-9AEE-1D6778C96B3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7E3835BA-15B5-4BC8-B42E-3445B599AC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1548" y="309562"/>
            <a:ext cx="3113639" cy="1057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02452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3">
            <a:extLst>
              <a:ext uri="{FF2B5EF4-FFF2-40B4-BE49-F238E27FC236}">
                <a16:creationId xmlns:a16="http://schemas.microsoft.com/office/drawing/2014/main" id="{EC1547F0-408E-46A8-9D1A-B2AADE93A1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6820" y="610857"/>
            <a:ext cx="8911687" cy="1280890"/>
          </a:xfrm>
        </p:spPr>
        <p:txBody>
          <a:bodyPr/>
          <a:lstStyle/>
          <a:p>
            <a:r>
              <a:rPr lang="ar-SA" sz="3600" b="1" dirty="0">
                <a:solidFill>
                  <a:schemeClr val="accent1">
                    <a:lumMod val="75000"/>
                  </a:schemeClr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الإدارة الصفية</a:t>
            </a:r>
            <a:endParaRPr lang="ar-SA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E9C0A2B5-CEA3-4923-96A5-EA363B42869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لمحتوى 6">
            <a:extLst>
              <a:ext uri="{FF2B5EF4-FFF2-40B4-BE49-F238E27FC236}">
                <a16:creationId xmlns:a16="http://schemas.microsoft.com/office/drawing/2014/main" id="{05847941-65ED-42FF-9AEE-1D6778C96B3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7E3835BA-15B5-4BC8-B42E-3445B599AC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4070" y="309562"/>
            <a:ext cx="2981117" cy="1057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4556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3">
            <a:extLst>
              <a:ext uri="{FF2B5EF4-FFF2-40B4-BE49-F238E27FC236}">
                <a16:creationId xmlns:a16="http://schemas.microsoft.com/office/drawing/2014/main" id="{EC1547F0-408E-46A8-9D1A-B2AADE93A1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6820" y="610857"/>
            <a:ext cx="8911687" cy="1280890"/>
          </a:xfrm>
        </p:spPr>
        <p:txBody>
          <a:bodyPr/>
          <a:lstStyle/>
          <a:p>
            <a:endParaRPr lang="ar-SA" dirty="0"/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E9C0A2B5-CEA3-4923-96A5-EA363B42869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لمحتوى 6">
            <a:extLst>
              <a:ext uri="{FF2B5EF4-FFF2-40B4-BE49-F238E27FC236}">
                <a16:creationId xmlns:a16="http://schemas.microsoft.com/office/drawing/2014/main" id="{05847941-65ED-42FF-9AEE-1D6778C96B3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7E3835BA-15B5-4BC8-B42E-3445B599AC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7312" y="309562"/>
            <a:ext cx="2047875" cy="1057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30617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3">
            <a:extLst>
              <a:ext uri="{FF2B5EF4-FFF2-40B4-BE49-F238E27FC236}">
                <a16:creationId xmlns:a16="http://schemas.microsoft.com/office/drawing/2014/main" id="{EC1547F0-408E-46A8-9D1A-B2AADE93A1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6820" y="610857"/>
            <a:ext cx="8911687" cy="1280890"/>
          </a:xfrm>
        </p:spPr>
        <p:txBody>
          <a:bodyPr/>
          <a:lstStyle/>
          <a:p>
            <a:endParaRPr lang="ar-SA" dirty="0"/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E9C0A2B5-CEA3-4923-96A5-EA363B42869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لمحتوى 6">
            <a:extLst>
              <a:ext uri="{FF2B5EF4-FFF2-40B4-BE49-F238E27FC236}">
                <a16:creationId xmlns:a16="http://schemas.microsoft.com/office/drawing/2014/main" id="{05847941-65ED-42FF-9AEE-1D6778C96B3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7E3835BA-15B5-4BC8-B42E-3445B599AC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7312" y="309562"/>
            <a:ext cx="2047875" cy="1057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8187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3">
            <a:extLst>
              <a:ext uri="{FF2B5EF4-FFF2-40B4-BE49-F238E27FC236}">
                <a16:creationId xmlns:a16="http://schemas.microsoft.com/office/drawing/2014/main" id="{EC1547F0-408E-46A8-9D1A-B2AADE93A1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6820" y="610857"/>
            <a:ext cx="8911687" cy="1280890"/>
          </a:xfrm>
        </p:spPr>
        <p:txBody>
          <a:bodyPr/>
          <a:lstStyle/>
          <a:p>
            <a:endParaRPr lang="ar-SA" dirty="0"/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E9C0A2B5-CEA3-4923-96A5-EA363B42869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لمحتوى 6">
            <a:extLst>
              <a:ext uri="{FF2B5EF4-FFF2-40B4-BE49-F238E27FC236}">
                <a16:creationId xmlns:a16="http://schemas.microsoft.com/office/drawing/2014/main" id="{05847941-65ED-42FF-9AEE-1D6778C96B3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7E3835BA-15B5-4BC8-B42E-3445B599AC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7312" y="309562"/>
            <a:ext cx="2047875" cy="1057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1017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3">
            <a:extLst>
              <a:ext uri="{FF2B5EF4-FFF2-40B4-BE49-F238E27FC236}">
                <a16:creationId xmlns:a16="http://schemas.microsoft.com/office/drawing/2014/main" id="{EC1547F0-408E-46A8-9D1A-B2AADE93A1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6820" y="610857"/>
            <a:ext cx="8911687" cy="1280890"/>
          </a:xfrm>
        </p:spPr>
        <p:txBody>
          <a:bodyPr/>
          <a:lstStyle/>
          <a:p>
            <a:endParaRPr lang="ar-SA" dirty="0"/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E9C0A2B5-CEA3-4923-96A5-EA363B42869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لمحتوى 6">
            <a:extLst>
              <a:ext uri="{FF2B5EF4-FFF2-40B4-BE49-F238E27FC236}">
                <a16:creationId xmlns:a16="http://schemas.microsoft.com/office/drawing/2014/main" id="{05847941-65ED-42FF-9AEE-1D6778C96B3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7E3835BA-15B5-4BC8-B42E-3445B599AC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7312" y="309562"/>
            <a:ext cx="2047875" cy="1057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4318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3">
            <a:extLst>
              <a:ext uri="{FF2B5EF4-FFF2-40B4-BE49-F238E27FC236}">
                <a16:creationId xmlns:a16="http://schemas.microsoft.com/office/drawing/2014/main" id="{EC1547F0-408E-46A8-9D1A-B2AADE93A1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6820" y="610857"/>
            <a:ext cx="8911687" cy="1280890"/>
          </a:xfrm>
        </p:spPr>
        <p:txBody>
          <a:bodyPr/>
          <a:lstStyle/>
          <a:p>
            <a:endParaRPr lang="ar-SA" dirty="0"/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E9C0A2B5-CEA3-4923-96A5-EA363B42869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لمحتوى 6">
            <a:extLst>
              <a:ext uri="{FF2B5EF4-FFF2-40B4-BE49-F238E27FC236}">
                <a16:creationId xmlns:a16="http://schemas.microsoft.com/office/drawing/2014/main" id="{05847941-65ED-42FF-9AEE-1D6778C96B3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7E3835BA-15B5-4BC8-B42E-3445B599AC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7312" y="309562"/>
            <a:ext cx="2047875" cy="1057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7891668"/>
      </p:ext>
    </p:extLst>
  </p:cSld>
  <p:clrMapOvr>
    <a:masterClrMapping/>
  </p:clrMapOvr>
</p:sld>
</file>

<file path=ppt/theme/theme1.xml><?xml version="1.0" encoding="utf-8"?>
<a:theme xmlns:a="http://schemas.openxmlformats.org/drawingml/2006/main" name="ربطة">
  <a:themeElements>
    <a:clrScheme name="ربطة">
      <a:dk1>
        <a:sysClr val="windowText" lastClr="000000"/>
      </a:dk1>
      <a:lt1>
        <a:sysClr val="window" lastClr="FFFFFF"/>
      </a:lt1>
      <a:dk2>
        <a:srgbClr val="647252"/>
      </a:dk2>
      <a:lt2>
        <a:srgbClr val="EAE8CF"/>
      </a:lt2>
      <a:accent1>
        <a:srgbClr val="E78712"/>
      </a:accent1>
      <a:accent2>
        <a:srgbClr val="B73C26"/>
      </a:accent2>
      <a:accent3>
        <a:srgbClr val="865331"/>
      </a:accent3>
      <a:accent4>
        <a:srgbClr val="B38648"/>
      </a:accent4>
      <a:accent5>
        <a:srgbClr val="BBB473"/>
      </a:accent5>
      <a:accent6>
        <a:srgbClr val="849276"/>
      </a:accent6>
      <a:hlink>
        <a:srgbClr val="FDAB2A"/>
      </a:hlink>
      <a:folHlink>
        <a:srgbClr val="CCB182"/>
      </a:folHlink>
    </a:clrScheme>
    <a:fontScheme name="ربطة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ربطة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54F6613E-5ED7-40ED-90A8-F639BE712C0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24</TotalTime>
  <Words>35</Words>
  <Application>Microsoft Office PowerPoint</Application>
  <PresentationFormat>شاشة عريضة</PresentationFormat>
  <Paragraphs>7</Paragraphs>
  <Slides>13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6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13</vt:i4>
      </vt:variant>
    </vt:vector>
  </HeadingPairs>
  <TitlesOfParts>
    <vt:vector size="20" baseType="lpstr">
      <vt:lpstr>Amiri</vt:lpstr>
      <vt:lpstr>Arabic Typesetting</vt:lpstr>
      <vt:lpstr>Arial</vt:lpstr>
      <vt:lpstr>Century Gothic</vt:lpstr>
      <vt:lpstr>Traditional Arabic</vt:lpstr>
      <vt:lpstr>Wingdings 3</vt:lpstr>
      <vt:lpstr>ربطة</vt:lpstr>
      <vt:lpstr>ملف إنجاز المعلم  وفق عناصر تقييم الأداء الوظيفي </vt:lpstr>
      <vt:lpstr>التنويع في استراتيجيات التدريس</vt:lpstr>
      <vt:lpstr>إعداد وتنفيذ خطة التعلم </vt:lpstr>
      <vt:lpstr>الإدارة الصفية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تم بحمد الله وتوفيقه إعداد : بدر محمد البلوي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شواهد تنفيذ </dc:title>
  <dc:creator>إدارة شبكة ملتقى المعلمين والمعلمات</dc:creator>
  <cp:lastModifiedBy>إدارة شبكة ملتقى المعلمين والمعلمات</cp:lastModifiedBy>
  <cp:revision>4</cp:revision>
  <dcterms:created xsi:type="dcterms:W3CDTF">2025-02-13T11:21:28Z</dcterms:created>
  <dcterms:modified xsi:type="dcterms:W3CDTF">2025-02-13T15:14:35Z</dcterms:modified>
</cp:coreProperties>
</file>