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8" r:id="rId1"/>
  </p:sldMasterIdLst>
  <p:notesMasterIdLst>
    <p:notesMasterId r:id="rId14"/>
  </p:notesMasterIdLst>
  <p:sldIdLst>
    <p:sldId id="351" r:id="rId2"/>
    <p:sldId id="347" r:id="rId3"/>
    <p:sldId id="343" r:id="rId4"/>
    <p:sldId id="315" r:id="rId5"/>
    <p:sldId id="348" r:id="rId6"/>
    <p:sldId id="338" r:id="rId7"/>
    <p:sldId id="352" r:id="rId8"/>
    <p:sldId id="349" r:id="rId9"/>
    <p:sldId id="350" r:id="rId10"/>
    <p:sldId id="345" r:id="rId11"/>
    <p:sldId id="322" r:id="rId12"/>
    <p:sldId id="324" r:id="rId13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3300"/>
    <a:srgbClr val="F2A36E"/>
    <a:srgbClr val="A54C0F"/>
    <a:srgbClr val="5E3D12"/>
    <a:srgbClr val="B45210"/>
    <a:srgbClr val="E8F4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13" autoAdjust="0"/>
    <p:restoredTop sz="94660"/>
  </p:normalViewPr>
  <p:slideViewPr>
    <p:cSldViewPr snapToGrid="0">
      <p:cViewPr varScale="1">
        <p:scale>
          <a:sx n="68" d="100"/>
          <a:sy n="68" d="100"/>
        </p:scale>
        <p:origin x="55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7" d="100"/>
        <a:sy n="87" d="100"/>
      </p:scale>
      <p:origin x="0" y="-34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KW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0D8EFCF-9B0C-4700-A820-EB675219125C}" type="datetimeFigureOut">
              <a:rPr lang="ar-KW" smtClean="0"/>
              <a:pPr/>
              <a:t>13/08/1441</a:t>
            </a:fld>
            <a:endParaRPr lang="ar-KW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KW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KW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A59A94D-13B4-4A4F-B804-75385306A196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767735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FC27A1-DB82-4B1E-B8AD-9B4BDCFF9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5FC67C-8C9B-4E84-9090-A43C0DDF9368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D1507-640E-406A-B2B6-E4B3C1351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265D7F-0ECB-4CAF-AD1E-2B9A22F89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597DF1-1CE6-4DDA-9D52-9BEF9885A0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9018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469973-5FEA-4D6F-B57B-BE049828B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5FC67C-8C9B-4E84-9090-A43C0DDF9368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E746D1-EECD-44CB-AC5A-CBCEE312A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68CBBE-3D37-4ADE-90D6-97C5F0A71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597DF1-1CE6-4DDA-9D52-9BEF9885A0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534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1947C6-C995-4C86-AAAA-542B9D946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5FC67C-8C9B-4E84-9090-A43C0DDF9368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B8C5E7-9F8E-4677-9459-E37C3FC05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9D0F43-06B6-4F6B-8924-A02B14B5F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597DF1-1CE6-4DDA-9D52-9BEF9885A0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9383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 picture containing food, shirt&#10;&#10;Description automatically generated">
            <a:extLst>
              <a:ext uri="{FF2B5EF4-FFF2-40B4-BE49-F238E27FC236}">
                <a16:creationId xmlns:a16="http://schemas.microsoft.com/office/drawing/2014/main" id="{526D2C45-A433-49C1-AF5B-042165B17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650" y="376238"/>
            <a:ext cx="16383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14FE4F0-420D-4E5E-90D4-545BF38A8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5FC67C-8C9B-4E84-9090-A43C0DDF9368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F829530-E49C-4CB5-8915-92C49446D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8AF089E-5532-4B33-986A-1DA8A574F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597DF1-1CE6-4DDA-9D52-9BEF9885A0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77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39501ED4-2904-4EBB-ABBF-A102561A5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613" y="266700"/>
            <a:ext cx="7162800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E000BC1-310E-42B7-8DE3-1DCDFDA1B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5FC67C-8C9B-4E84-9090-A43C0DDF9368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5E0798F-9E7E-4A0B-A847-F02138185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30C372D-0FC7-4DFE-8E66-D89F8941D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597DF1-1CE6-4DDA-9D52-9BEF9885A0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8590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6575AEC-1655-4A0B-A2FA-55204C9C1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5FC67C-8C9B-4E84-9090-A43C0DDF9368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0EA8AD-EB32-4A23-80C6-27F7463A6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32F4429-FAFA-4A0B-86D5-DDB16C91C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597DF1-1CE6-4DDA-9D52-9BEF9885A0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818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437F5D0-BB36-4B21-8105-B7A3C81BD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5FC67C-8C9B-4E84-9090-A43C0DDF9368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48B0DB6-6D0A-4AD1-A409-921D87C51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EF41ADF-662E-450A-993E-69425DC5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597DF1-1CE6-4DDA-9D52-9BEF9885A0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401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4041A30-C261-41A8-BCFD-B8DE5529F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5FC67C-8C9B-4E84-9090-A43C0DDF9368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E23BB66-BD8E-48CE-AE85-05E8EF413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54C5B8E-2F53-40B5-9C73-37EBED44C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597DF1-1CE6-4DDA-9D52-9BEF9885A0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948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3E76ABE-3748-491B-896F-B0FEB3F3E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5FC67C-8C9B-4E84-9090-A43C0DDF9368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4897FFA-32C9-45BF-BB5F-7F9B3649B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FCDBCC8-F6F4-4EC6-9006-A8273C6CD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597DF1-1CE6-4DDA-9D52-9BEF9885A0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901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E1C65E8-96EA-41FB-8862-0063BBB88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5FC67C-8C9B-4E84-9090-A43C0DDF9368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DE0855A-DE71-4349-851B-15039F579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E6797C1-D8A7-4E57-88FD-F5EB9549B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597DF1-1CE6-4DDA-9D52-9BEF9885A0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737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DBA7FCC-B3ED-4B73-819E-E6BB7928B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5FC67C-8C9B-4E84-9090-A43C0DDF9368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4D88519-A606-4AFD-9192-7187F21F8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935501E-A1C6-48B1-8878-6F2F9F316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597DF1-1CE6-4DDA-9D52-9BEF9885A0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368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FBDB27B-A0EC-49C9-8D29-4FDF7D115B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323C892-BF81-4A37-A655-608D16A1BC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CAE6DE-2EDA-40B2-95E2-D887B2B624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C5FC67C-8C9B-4E84-9090-A43C0DDF9368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B33FC5-C4B4-4AB0-A0EE-28B448A987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93981F-2F6B-4DDD-A5DA-9AC1E69E62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4597DF1-1CE6-4DDA-9D52-9BEF9885A0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898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9" r:id="rId1"/>
    <p:sldLayoutId id="2147484090" r:id="rId2"/>
    <p:sldLayoutId id="2147484091" r:id="rId3"/>
    <p:sldLayoutId id="2147484092" r:id="rId4"/>
    <p:sldLayoutId id="2147484093" r:id="rId5"/>
    <p:sldLayoutId id="2147484094" r:id="rId6"/>
    <p:sldLayoutId id="2147484095" r:id="rId7"/>
    <p:sldLayoutId id="2147484096" r:id="rId8"/>
    <p:sldLayoutId id="2147484097" r:id="rId9"/>
    <p:sldLayoutId id="2147484098" r:id="rId10"/>
    <p:sldLayoutId id="2147484099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7" Type="http://schemas.openxmlformats.org/officeDocument/2006/relationships/image" Target="../media/image7.png"/><Relationship Id="rId2" Type="http://schemas.microsoft.com/office/2007/relationships/media" Target="../media/media8.m4a"/><Relationship Id="rId1" Type="http://schemas.openxmlformats.org/officeDocument/2006/relationships/tags" Target="../tags/tag4.xml"/><Relationship Id="rId6" Type="http://schemas.openxmlformats.org/officeDocument/2006/relationships/image" Target="../media/image18.jpe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m4a"/><Relationship Id="rId2" Type="http://schemas.microsoft.com/office/2007/relationships/media" Target="../media/media9.m4a"/><Relationship Id="rId1" Type="http://schemas.openxmlformats.org/officeDocument/2006/relationships/tags" Target="../tags/tag5.xml"/><Relationship Id="rId6" Type="http://schemas.openxmlformats.org/officeDocument/2006/relationships/image" Target="../media/image7.png"/><Relationship Id="rId5" Type="http://schemas.openxmlformats.org/officeDocument/2006/relationships/image" Target="../media/image19.jpeg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m4a"/><Relationship Id="rId2" Type="http://schemas.microsoft.com/office/2007/relationships/media" Target="../media/media10.m4a"/><Relationship Id="rId1" Type="http://schemas.openxmlformats.org/officeDocument/2006/relationships/tags" Target="../tags/tag6.xml"/><Relationship Id="rId6" Type="http://schemas.openxmlformats.org/officeDocument/2006/relationships/image" Target="../media/image7.png"/><Relationship Id="rId5" Type="http://schemas.openxmlformats.org/officeDocument/2006/relationships/image" Target="../media/image20.gif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audio" Target="../media/media3.m4a"/><Relationship Id="rId7" Type="http://schemas.openxmlformats.org/officeDocument/2006/relationships/hyperlink" Target="https://pixabay.com/en/dog-puppy-cute-2992549/" TargetMode="External"/><Relationship Id="rId2" Type="http://schemas.microsoft.com/office/2007/relationships/media" Target="../media/media3.m4a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hyperlink" Target="https://pixabay.com/en/dog-puppy-cute-2992549/" TargetMode="Externa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media5.m4a"/><Relationship Id="rId7" Type="http://schemas.openxmlformats.org/officeDocument/2006/relationships/hyperlink" Target="http://www.otherfood-devos.com/2012_08_01_archive.html" TargetMode="External"/><Relationship Id="rId2" Type="http://schemas.microsoft.com/office/2007/relationships/media" Target="../media/media5.m4a"/><Relationship Id="rId1" Type="http://schemas.openxmlformats.org/officeDocument/2006/relationships/tags" Target="../tags/tag2.xml"/><Relationship Id="rId6" Type="http://schemas.openxmlformats.org/officeDocument/2006/relationships/image" Target="../media/image12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7.xml"/><Relationship Id="rId9" Type="http://schemas.openxmlformats.org/officeDocument/2006/relationships/hyperlink" Target="https://pixabay.com/en/dog-puppy-cute-2992549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5.jpe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hyperlink" Target="https://pixabay.com/en/dog-puppy-cute-2992549/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hyperlink" Target="https://pixabay.com/en/dog-puppy-cute-2992549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audio" Target="../media/media7.m4a"/><Relationship Id="rId7" Type="http://schemas.openxmlformats.org/officeDocument/2006/relationships/hyperlink" Target="https://pixabay.com/en/dog-puppy-cute-2992549/" TargetMode="External"/><Relationship Id="rId2" Type="http://schemas.microsoft.com/office/2007/relationships/media" Target="../media/media7.m4a"/><Relationship Id="rId1" Type="http://schemas.openxmlformats.org/officeDocument/2006/relationships/tags" Target="../tags/tag3.xml"/><Relationship Id="rId6" Type="http://schemas.openxmlformats.org/officeDocument/2006/relationships/image" Target="../media/image16.png"/><Relationship Id="rId5" Type="http://schemas.openxmlformats.org/officeDocument/2006/relationships/image" Target="../media/image2.png"/><Relationship Id="rId10" Type="http://schemas.openxmlformats.org/officeDocument/2006/relationships/image" Target="../media/image17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hyperlink" Target="https://pixabay.com/en/dog-puppy-cute-2992549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3368" y="-9901"/>
            <a:ext cx="7180189" cy="114604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" name="Group 5">
            <a:extLst>
              <a:ext uri="{FF2B5EF4-FFF2-40B4-BE49-F238E27FC236}">
                <a16:creationId xmlns:a16="http://schemas.microsoft.com/office/drawing/2014/main" id="{D8568471-F60C-4105-A610-4B237D127401}"/>
              </a:ext>
            </a:extLst>
          </p:cNvPr>
          <p:cNvGrpSpPr/>
          <p:nvPr/>
        </p:nvGrpSpPr>
        <p:grpSpPr>
          <a:xfrm>
            <a:off x="7596553" y="2926080"/>
            <a:ext cx="4285958" cy="3446585"/>
            <a:chOff x="6467106" y="1983545"/>
            <a:chExt cx="5724894" cy="4916658"/>
          </a:xfrm>
        </p:grpSpPr>
        <p:pic>
          <p:nvPicPr>
            <p:cNvPr id="7" name="Picture 6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53980F89-5EFC-412B-9C9F-8250093907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"/>
                </a:ext>
              </a:extLst>
            </a:blip>
            <a:stretch>
              <a:fillRect/>
            </a:stretch>
          </p:blipFill>
          <p:spPr>
            <a:xfrm>
              <a:off x="6467106" y="1983545"/>
              <a:ext cx="5169320" cy="4916658"/>
            </a:xfrm>
            <a:prstGeom prst="rect">
              <a:avLst/>
            </a:prstGeom>
          </p:spPr>
        </p:pic>
        <p:pic>
          <p:nvPicPr>
            <p:cNvPr id="8" name="Picture 7" descr="A picture containing yellow, phone&#10;&#10;Description automatically generated">
              <a:extLst>
                <a:ext uri="{FF2B5EF4-FFF2-40B4-BE49-F238E27FC236}">
                  <a16:creationId xmlns:a16="http://schemas.microsoft.com/office/drawing/2014/main" id="{1CE4B2C6-AAF7-49A3-9D55-1A561D0C8EB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"/>
                </a:ext>
              </a:extLst>
            </a:blip>
            <a:stretch>
              <a:fillRect/>
            </a:stretch>
          </p:blipFill>
          <p:spPr>
            <a:xfrm>
              <a:off x="9617931" y="2199836"/>
              <a:ext cx="2574069" cy="2662830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417341" y="1671078"/>
            <a:ext cx="10794610" cy="46371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30936">
              <a:spcBef>
                <a:spcPts val="800"/>
              </a:spcBef>
              <a:defRPr sz="4140" b="1" spc="345">
                <a:solidFill>
                  <a:srgbClr val="4A7C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4800" dirty="0"/>
              <a:t>Family and Friends 2-Grade 2</a:t>
            </a:r>
          </a:p>
          <a:p>
            <a:pPr defTabSz="630936">
              <a:spcBef>
                <a:spcPts val="800"/>
              </a:spcBef>
              <a:defRPr sz="4140" b="1" spc="345">
                <a:solidFill>
                  <a:srgbClr val="4A7C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4800" dirty="0">
                <a:solidFill>
                  <a:srgbClr val="0070C0"/>
                </a:solidFill>
              </a:rPr>
              <a:t>Unit 8</a:t>
            </a:r>
            <a:r>
              <a:rPr lang="en-US" sz="3600" dirty="0"/>
              <a:t> </a:t>
            </a:r>
          </a:p>
          <a:p>
            <a:r>
              <a:rPr lang="en-US" sz="6600" b="1" dirty="0">
                <a:solidFill>
                  <a:srgbClr val="FF0066"/>
                </a:solidFill>
              </a:rPr>
              <a:t>Tidy up!</a:t>
            </a:r>
          </a:p>
          <a:p>
            <a:r>
              <a:rPr lang="en-US" sz="40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Lesson 4 Phonics</a:t>
            </a:r>
          </a:p>
          <a:p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P 75</a:t>
            </a:r>
          </a:p>
          <a:p>
            <a:pPr defTabSz="630936">
              <a:spcBef>
                <a:spcPts val="800"/>
              </a:spcBef>
              <a:defRPr sz="4140" b="1" spc="345">
                <a:solidFill>
                  <a:srgbClr val="4A7C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 lang="en-US" sz="4000" dirty="0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A779128-0F34-458C-8507-345501BBA1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2078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3982" y="1738933"/>
            <a:ext cx="11784036" cy="16158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3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Open your class book </a:t>
            </a:r>
            <a:r>
              <a:rPr lang="en-US" sz="33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P75</a:t>
            </a:r>
            <a:r>
              <a:rPr lang="en-US" sz="33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33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and read.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3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3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Open your workbook </a:t>
            </a:r>
            <a:r>
              <a:rPr lang="en-US" sz="33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P73</a:t>
            </a:r>
            <a:r>
              <a:rPr lang="en-US" sz="33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 and </a:t>
            </a:r>
            <a:r>
              <a:rPr lang="en-US" sz="33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answer the questions.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9D0946-03B3-4C2D-8C24-2FDB535E9B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310" y="152930"/>
            <a:ext cx="1638673" cy="1270289"/>
          </a:xfrm>
          <a:prstGeom prst="rect">
            <a:avLst/>
          </a:prstGeom>
        </p:spPr>
      </p:pic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57FC0194-152D-4C71-BEF7-C0905B3CD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8033" y="6214682"/>
            <a:ext cx="11307652" cy="36512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Ministry of Education-2020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346A32D7-47FD-4611-A8B0-8F313A7FBC6C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26842" y="3826860"/>
            <a:ext cx="2820327" cy="2328481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7B9BB6A-64FD-4BF0-920A-71D2EE33C52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52478904"/>
      </p:ext>
    </p:extLst>
  </p:cSld>
  <p:clrMapOvr>
    <a:masterClrMapping/>
  </p:clrMapOvr>
  <p:transition spd="slow" advTm="146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4A4F271-6816-4F24-9F68-28C510B2CA3C}"/>
              </a:ext>
            </a:extLst>
          </p:cNvPr>
          <p:cNvSpPr/>
          <p:nvPr/>
        </p:nvSpPr>
        <p:spPr>
          <a:xfrm>
            <a:off x="483057" y="1812016"/>
            <a:ext cx="1135262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685800" indent="-685800"/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 Gothic" panose="020B0502020202020204" pitchFamily="34" charset="0"/>
              </a:rPr>
              <a:t>Open 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 Gothic" panose="020B0502020202020204" pitchFamily="34" charset="0"/>
              </a:rPr>
              <a:t>unit 8 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 Gothic" panose="020B0502020202020204" pitchFamily="34" charset="0"/>
              </a:rPr>
              <a:t>practice 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 Gothic" panose="020B0502020202020204" pitchFamily="34" charset="0"/>
              </a:rPr>
              <a:t>PPT </a:t>
            </a:r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 Gothic" panose="020B0502020202020204" pitchFamily="34" charset="0"/>
              </a:rPr>
              <a:t>and answer 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 Gothic" panose="020B0502020202020204" pitchFamily="34" charset="0"/>
              </a:rPr>
              <a:t>L 4</a:t>
            </a:r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F74AE974-6EAA-4408-9879-287FF9FF785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04014" y="3047727"/>
            <a:ext cx="2895468" cy="2390518"/>
          </a:xfrm>
          <a:prstGeom prst="rect">
            <a:avLst/>
          </a:prstGeom>
        </p:spPr>
      </p:pic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50E8C3F8-265E-41C8-A886-3310404CE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8033" y="6214682"/>
            <a:ext cx="11307652" cy="36512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Ministry of Education-2020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A6DB6E9-5934-4FAB-AB0C-9611F8A48F5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237156"/>
      </p:ext>
    </p:extLst>
  </p:cSld>
  <p:clrMapOvr>
    <a:masterClrMapping/>
  </p:clrMapOvr>
  <p:transition spd="slow" advTm="892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0" y="2193017"/>
            <a:ext cx="6900760" cy="170875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marL="685800" indent="-685800"/>
            <a:r>
              <a:rPr lang="en-US" sz="8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End of the lesson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4095" y="1134412"/>
            <a:ext cx="4263782" cy="403999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586558" y="4264021"/>
            <a:ext cx="46666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Good job dear !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FC672A52-8472-493C-88C1-6C4E00CE1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8033" y="6214682"/>
            <a:ext cx="11307652" cy="36512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Ministry of Education-2020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37DCB921-C5A8-4569-96D3-ACB43BB2CE8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449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03"/>
    </mc:Choice>
    <mc:Fallback xmlns="">
      <p:transition spd="slow" advTm="57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0150CC6-FB04-4041-8416-30A795A846BD}"/>
              </a:ext>
            </a:extLst>
          </p:cNvPr>
          <p:cNvSpPr txBox="1"/>
          <p:nvPr/>
        </p:nvSpPr>
        <p:spPr>
          <a:xfrm>
            <a:off x="659643" y="1357091"/>
            <a:ext cx="3057247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Objectives</a:t>
            </a:r>
            <a:r>
              <a:rPr lang="en-US" sz="5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6" name="TextBox 13">
            <a:extLst>
              <a:ext uri="{FF2B5EF4-FFF2-40B4-BE49-F238E27FC236}">
                <a16:creationId xmlns:a16="http://schemas.microsoft.com/office/drawing/2014/main" id="{AC30CD4F-45A1-45E2-A859-96E25976D439}"/>
              </a:ext>
            </a:extLst>
          </p:cNvPr>
          <p:cNvSpPr txBox="1"/>
          <p:nvPr/>
        </p:nvSpPr>
        <p:spPr>
          <a:xfrm>
            <a:off x="576775" y="2517781"/>
            <a:ext cx="107617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Recognise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sz="3600" b="1" dirty="0">
                <a:latin typeface="Century Gothic" panose="020B0502020202020204" pitchFamily="34" charset="0"/>
              </a:rPr>
              <a:t>the sound /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  <a:r>
              <a:rPr lang="en-US" sz="3600" b="1" dirty="0">
                <a:latin typeface="Century Gothic" panose="020B0502020202020204" pitchFamily="34" charset="0"/>
              </a:rPr>
              <a:t>/.</a:t>
            </a:r>
          </a:p>
          <a:p>
            <a:pPr marL="742950" indent="-742950">
              <a:buFont typeface="+mj-lt"/>
              <a:buAutoNum type="arabicPeriod"/>
            </a:pPr>
            <a:endParaRPr lang="en-US" sz="3600" b="1" dirty="0">
              <a:latin typeface="Century Gothic" panose="020B0502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b="1" dirty="0">
                <a:latin typeface="Century Gothic" panose="020B0502020202020204" pitchFamily="34" charset="0"/>
              </a:rPr>
              <a:t>To 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write</a:t>
            </a:r>
            <a:r>
              <a:rPr lang="en-US" sz="3600" b="1" dirty="0">
                <a:latin typeface="Century Gothic" panose="020B0502020202020204" pitchFamily="34" charset="0"/>
              </a:rPr>
              <a:t> words with the phonic sound /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  <a:r>
              <a:rPr lang="en-US" sz="3600" b="1" dirty="0">
                <a:latin typeface="Century Gothic" panose="020B0502020202020204" pitchFamily="34" charset="0"/>
              </a:rPr>
              <a:t>/.</a:t>
            </a: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31822B73-A751-4D74-859F-37A3E8D28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8033" y="6214682"/>
            <a:ext cx="11307652" cy="36512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Ministry of Education-2020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6E53316-985B-4431-9CF1-0B35015A9F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43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335"/>
    </mc:Choice>
    <mc:Fallback xmlns="">
      <p:transition spd="slow" advTm="173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32159" y="2976043"/>
            <a:ext cx="13901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L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o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g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9469" y="2983542"/>
            <a:ext cx="15696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D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o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g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11395" y="3082907"/>
            <a:ext cx="13484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F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o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x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86511" y="4987276"/>
            <a:ext cx="14189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B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o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x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4744" y="152930"/>
            <a:ext cx="7338958" cy="830997"/>
          </a:xfrm>
          <a:prstGeom prst="rect">
            <a:avLst/>
          </a:prstGeom>
          <a:solidFill>
            <a:srgbClr val="E8F4FE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Listen, point and repeat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3A31674-911F-4F87-90B3-739EACE23B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310" y="152930"/>
            <a:ext cx="1638673" cy="1270289"/>
          </a:xfrm>
          <a:prstGeom prst="rect">
            <a:avLst/>
          </a:prstGeom>
        </p:spPr>
      </p:pic>
      <p:sp>
        <p:nvSpPr>
          <p:cNvPr id="19" name="Footer Placeholder 2">
            <a:extLst>
              <a:ext uri="{FF2B5EF4-FFF2-40B4-BE49-F238E27FC236}">
                <a16:creationId xmlns:a16="http://schemas.microsoft.com/office/drawing/2014/main" id="{1D08F11A-39D7-4E87-8536-6DAAD3248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8033" y="6214682"/>
            <a:ext cx="11307652" cy="36512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Ministry of Education-2020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A259386-F3D9-49CD-B30B-295CCDEE9B62}"/>
              </a:ext>
            </a:extLst>
          </p:cNvPr>
          <p:cNvGrpSpPr/>
          <p:nvPr/>
        </p:nvGrpSpPr>
        <p:grpSpPr>
          <a:xfrm>
            <a:off x="321953" y="1708834"/>
            <a:ext cx="3673168" cy="860445"/>
            <a:chOff x="-544321" y="1831722"/>
            <a:chExt cx="3673168" cy="860445"/>
          </a:xfrm>
        </p:grpSpPr>
        <p:sp>
          <p:nvSpPr>
            <p:cNvPr id="4" name="Flowchart: Direct Access Storage 3">
              <a:extLst>
                <a:ext uri="{FF2B5EF4-FFF2-40B4-BE49-F238E27FC236}">
                  <a16:creationId xmlns:a16="http://schemas.microsoft.com/office/drawing/2014/main" id="{998C9D08-BD78-4D0E-8CDC-9D6756212F96}"/>
                </a:ext>
              </a:extLst>
            </p:cNvPr>
            <p:cNvSpPr/>
            <p:nvPr/>
          </p:nvSpPr>
          <p:spPr>
            <a:xfrm>
              <a:off x="528033" y="1960647"/>
              <a:ext cx="2034948" cy="731520"/>
            </a:xfrm>
            <a:prstGeom prst="flowChartMagneticDrum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D8FF85A-BF86-4B71-9D1E-ADBEEB325704}"/>
                </a:ext>
              </a:extLst>
            </p:cNvPr>
            <p:cNvSpPr/>
            <p:nvPr/>
          </p:nvSpPr>
          <p:spPr>
            <a:xfrm>
              <a:off x="1885071" y="1956519"/>
              <a:ext cx="677910" cy="73152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8575">
              <a:solidFill>
                <a:srgbClr val="5E3D1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A93E4C3-9DDE-4FB3-9DA6-B00BB1D1C629}"/>
                </a:ext>
              </a:extLst>
            </p:cNvPr>
            <p:cNvSpPr/>
            <p:nvPr/>
          </p:nvSpPr>
          <p:spPr>
            <a:xfrm>
              <a:off x="1954267" y="2026714"/>
              <a:ext cx="562601" cy="566624"/>
            </a:xfrm>
            <a:prstGeom prst="ellipse">
              <a:avLst/>
            </a:prstGeom>
            <a:noFill/>
            <a:ln w="28575">
              <a:solidFill>
                <a:srgbClr val="5E3D1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Arc 20">
              <a:extLst>
                <a:ext uri="{FF2B5EF4-FFF2-40B4-BE49-F238E27FC236}">
                  <a16:creationId xmlns:a16="http://schemas.microsoft.com/office/drawing/2014/main" id="{4E1AD18F-4426-4470-8500-0BFFD97ED38C}"/>
                </a:ext>
              </a:extLst>
            </p:cNvPr>
            <p:cNvSpPr/>
            <p:nvPr/>
          </p:nvSpPr>
          <p:spPr>
            <a:xfrm flipV="1">
              <a:off x="-471362" y="1831722"/>
              <a:ext cx="2411982" cy="365126"/>
            </a:xfrm>
            <a:prstGeom prst="arc">
              <a:avLst>
                <a:gd name="adj1" fmla="val 14935741"/>
                <a:gd name="adj2" fmla="val 41173"/>
              </a:avLst>
            </a:prstGeom>
            <a:ln w="28575">
              <a:solidFill>
                <a:srgbClr val="5E3D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Arc 21">
              <a:extLst>
                <a:ext uri="{FF2B5EF4-FFF2-40B4-BE49-F238E27FC236}">
                  <a16:creationId xmlns:a16="http://schemas.microsoft.com/office/drawing/2014/main" id="{E7304056-4358-4DB6-853C-4465E7AF9A5D}"/>
                </a:ext>
              </a:extLst>
            </p:cNvPr>
            <p:cNvSpPr/>
            <p:nvPr/>
          </p:nvSpPr>
          <p:spPr>
            <a:xfrm rot="10598846" flipV="1">
              <a:off x="716865" y="2285782"/>
              <a:ext cx="2411982" cy="365126"/>
            </a:xfrm>
            <a:prstGeom prst="arc">
              <a:avLst>
                <a:gd name="adj1" fmla="val 17414130"/>
                <a:gd name="adj2" fmla="val 186236"/>
              </a:avLst>
            </a:prstGeom>
            <a:ln w="28575">
              <a:solidFill>
                <a:srgbClr val="5E3D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Arc 22">
              <a:extLst>
                <a:ext uri="{FF2B5EF4-FFF2-40B4-BE49-F238E27FC236}">
                  <a16:creationId xmlns:a16="http://schemas.microsoft.com/office/drawing/2014/main" id="{158CE001-2B4D-43D5-B099-9C2F3B9CA3CB}"/>
                </a:ext>
              </a:extLst>
            </p:cNvPr>
            <p:cNvSpPr/>
            <p:nvPr/>
          </p:nvSpPr>
          <p:spPr>
            <a:xfrm flipV="1">
              <a:off x="-544321" y="2265918"/>
              <a:ext cx="2411982" cy="365126"/>
            </a:xfrm>
            <a:prstGeom prst="arc">
              <a:avLst>
                <a:gd name="adj1" fmla="val 20029511"/>
                <a:gd name="adj2" fmla="val 41173"/>
              </a:avLst>
            </a:prstGeom>
            <a:ln w="28575">
              <a:solidFill>
                <a:srgbClr val="5E3D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0CEEAC2-4422-4A14-A23C-1F14A632F0F8}"/>
                </a:ext>
              </a:extLst>
            </p:cNvPr>
            <p:cNvSpPr/>
            <p:nvPr/>
          </p:nvSpPr>
          <p:spPr>
            <a:xfrm>
              <a:off x="2055214" y="2125453"/>
              <a:ext cx="364431" cy="392665"/>
            </a:xfrm>
            <a:prstGeom prst="ellipse">
              <a:avLst/>
            </a:prstGeom>
            <a:noFill/>
            <a:ln w="28575">
              <a:solidFill>
                <a:srgbClr val="5E3D1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Arc 24">
              <a:extLst>
                <a:ext uri="{FF2B5EF4-FFF2-40B4-BE49-F238E27FC236}">
                  <a16:creationId xmlns:a16="http://schemas.microsoft.com/office/drawing/2014/main" id="{A01B796F-44A1-4061-95E9-3CA6F1C91CC5}"/>
                </a:ext>
              </a:extLst>
            </p:cNvPr>
            <p:cNvSpPr/>
            <p:nvPr/>
          </p:nvSpPr>
          <p:spPr>
            <a:xfrm rot="14351960">
              <a:off x="1750396" y="2017338"/>
              <a:ext cx="591217" cy="608894"/>
            </a:xfrm>
            <a:prstGeom prst="arc">
              <a:avLst>
                <a:gd name="adj1" fmla="val 13270143"/>
                <a:gd name="adj2" fmla="val 0"/>
              </a:avLst>
            </a:prstGeom>
            <a:ln w="28575">
              <a:solidFill>
                <a:srgbClr val="5E3D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9" name="Picture 28" descr="A picture containing light&#10;&#10;Description automatically generated">
            <a:extLst>
              <a:ext uri="{FF2B5EF4-FFF2-40B4-BE49-F238E27FC236}">
                <a16:creationId xmlns:a16="http://schemas.microsoft.com/office/drawing/2014/main" id="{519A5253-DB3C-4FC6-B355-DD6AAE3B46A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5461567" y="1209641"/>
            <a:ext cx="1325466" cy="1741488"/>
          </a:xfrm>
          <a:prstGeom prst="rect">
            <a:avLst/>
          </a:prstGeom>
        </p:spPr>
      </p:pic>
      <p:pic>
        <p:nvPicPr>
          <p:cNvPr id="31" name="Picture 30" descr="A picture containing drawing&#10;&#10;Description automatically generated">
            <a:extLst>
              <a:ext uri="{FF2B5EF4-FFF2-40B4-BE49-F238E27FC236}">
                <a16:creationId xmlns:a16="http://schemas.microsoft.com/office/drawing/2014/main" id="{252CE7FA-83B2-48DC-8900-5FEE83EA54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26586" y="1378910"/>
            <a:ext cx="1874433" cy="1893366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808FA286-A363-4306-860F-8229F780EDAE}"/>
              </a:ext>
            </a:extLst>
          </p:cNvPr>
          <p:cNvGrpSpPr/>
          <p:nvPr/>
        </p:nvGrpSpPr>
        <p:grpSpPr>
          <a:xfrm>
            <a:off x="2733935" y="4132157"/>
            <a:ext cx="3157245" cy="1930487"/>
            <a:chOff x="1713239" y="4273724"/>
            <a:chExt cx="3157245" cy="1930487"/>
          </a:xfrm>
        </p:grpSpPr>
        <p:sp>
          <p:nvSpPr>
            <p:cNvPr id="33" name="Cube 32">
              <a:extLst>
                <a:ext uri="{FF2B5EF4-FFF2-40B4-BE49-F238E27FC236}">
                  <a16:creationId xmlns:a16="http://schemas.microsoft.com/office/drawing/2014/main" id="{9B82AD7B-67DC-4926-8A16-A2C318D5E0BC}"/>
                </a:ext>
              </a:extLst>
            </p:cNvPr>
            <p:cNvSpPr/>
            <p:nvPr/>
          </p:nvSpPr>
          <p:spPr>
            <a:xfrm>
              <a:off x="2181726" y="4572000"/>
              <a:ext cx="2133600" cy="1632211"/>
            </a:xfrm>
            <a:prstGeom prst="cube">
              <a:avLst/>
            </a:prstGeom>
            <a:solidFill>
              <a:srgbClr val="A54C0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iagonal Stripe 33">
              <a:extLst>
                <a:ext uri="{FF2B5EF4-FFF2-40B4-BE49-F238E27FC236}">
                  <a16:creationId xmlns:a16="http://schemas.microsoft.com/office/drawing/2014/main" id="{5B5960DA-EBE2-484A-8706-9C0A0258563C}"/>
                </a:ext>
              </a:extLst>
            </p:cNvPr>
            <p:cNvSpPr/>
            <p:nvPr/>
          </p:nvSpPr>
          <p:spPr>
            <a:xfrm rot="21033882">
              <a:off x="3875521" y="4581387"/>
              <a:ext cx="994963" cy="707958"/>
            </a:xfrm>
            <a:prstGeom prst="diagStripe">
              <a:avLst/>
            </a:prstGeom>
            <a:solidFill>
              <a:srgbClr val="F2A36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" name="Diagonal Stripe 34">
              <a:extLst>
                <a:ext uri="{FF2B5EF4-FFF2-40B4-BE49-F238E27FC236}">
                  <a16:creationId xmlns:a16="http://schemas.microsoft.com/office/drawing/2014/main" id="{E09300E8-5BD2-4D0D-A5BF-E29E50DE8D4D}"/>
                </a:ext>
              </a:extLst>
            </p:cNvPr>
            <p:cNvSpPr/>
            <p:nvPr/>
          </p:nvSpPr>
          <p:spPr>
            <a:xfrm rot="10800000">
              <a:off x="1713239" y="4273724"/>
              <a:ext cx="813982" cy="728163"/>
            </a:xfrm>
            <a:prstGeom prst="diagStripe">
              <a:avLst/>
            </a:prstGeom>
            <a:solidFill>
              <a:srgbClr val="F2A36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Flowchart: Process 35">
              <a:extLst>
                <a:ext uri="{FF2B5EF4-FFF2-40B4-BE49-F238E27FC236}">
                  <a16:creationId xmlns:a16="http://schemas.microsoft.com/office/drawing/2014/main" id="{9DC5974B-9BA9-4C1C-8C00-D7D4286DBFF6}"/>
                </a:ext>
              </a:extLst>
            </p:cNvPr>
            <p:cNvSpPr/>
            <p:nvPr/>
          </p:nvSpPr>
          <p:spPr>
            <a:xfrm>
              <a:off x="2221208" y="4969422"/>
              <a:ext cx="1667181" cy="431603"/>
            </a:xfrm>
            <a:prstGeom prst="flowChartProcess">
              <a:avLst/>
            </a:prstGeom>
            <a:solidFill>
              <a:srgbClr val="F2A36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AE25BE9-DE6D-49DD-8DFD-62EB4BE5DD2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1644705"/>
      </p:ext>
    </p:extLst>
  </p:cSld>
  <p:clrMapOvr>
    <a:masterClrMapping/>
  </p:clrMapOvr>
  <p:transition spd="slow" advTm="438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  <p:bldP spid="6" grpId="0" build="p"/>
      <p:bldP spid="8" grpId="0" build="p"/>
      <p:bldP spid="1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/>
          <p:cNvSpPr txBox="1">
            <a:spLocks/>
          </p:cNvSpPr>
          <p:nvPr/>
        </p:nvSpPr>
        <p:spPr>
          <a:xfrm>
            <a:off x="-1909425" y="277151"/>
            <a:ext cx="12192000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1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Read and circle the letter ‘o’ with your finger. </a:t>
            </a:r>
            <a:endParaRPr lang="ar-BH" sz="28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6" name="Folded Corner 5"/>
          <p:cNvSpPr/>
          <p:nvPr/>
        </p:nvSpPr>
        <p:spPr>
          <a:xfrm>
            <a:off x="378178" y="1120169"/>
            <a:ext cx="8215087" cy="5094513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The f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x is in a box.</a:t>
            </a: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The dog is looking at the fox in a box.</a:t>
            </a:r>
          </a:p>
          <a:p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The dog took a log to the fox in a box.</a:t>
            </a:r>
          </a:p>
          <a:p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The fox and the dog left the box and </a:t>
            </a:r>
          </a:p>
          <a:p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played with the log.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299004" y="1441548"/>
            <a:ext cx="345695" cy="3052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Comic Sans MS" panose="030F0702030302020204" pitchFamily="66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65F61A1-D63E-4D48-8863-FF6F5B1670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310" y="152930"/>
            <a:ext cx="1638673" cy="1270289"/>
          </a:xfrm>
          <a:prstGeom prst="rect">
            <a:avLst/>
          </a:prstGeom>
        </p:spPr>
      </p:pic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06B5E573-2DFD-489A-96C2-B7A6C5A89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8033" y="6214682"/>
            <a:ext cx="11307652" cy="36512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Ministry of Education-2020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EFA76F4-6AB8-446D-B24C-453820D30CC7}"/>
              </a:ext>
            </a:extLst>
          </p:cNvPr>
          <p:cNvGrpSpPr/>
          <p:nvPr/>
        </p:nvGrpSpPr>
        <p:grpSpPr>
          <a:xfrm>
            <a:off x="9234033" y="4702629"/>
            <a:ext cx="1869395" cy="1167811"/>
            <a:chOff x="1713239" y="4273724"/>
            <a:chExt cx="3157245" cy="1930487"/>
          </a:xfrm>
        </p:grpSpPr>
        <p:sp>
          <p:nvSpPr>
            <p:cNvPr id="29" name="Cube 28">
              <a:extLst>
                <a:ext uri="{FF2B5EF4-FFF2-40B4-BE49-F238E27FC236}">
                  <a16:creationId xmlns:a16="http://schemas.microsoft.com/office/drawing/2014/main" id="{C158C60F-A4E5-4CA1-8AC8-5FA6DEC7A9C8}"/>
                </a:ext>
              </a:extLst>
            </p:cNvPr>
            <p:cNvSpPr/>
            <p:nvPr/>
          </p:nvSpPr>
          <p:spPr>
            <a:xfrm>
              <a:off x="2181726" y="4572000"/>
              <a:ext cx="2133600" cy="1632211"/>
            </a:xfrm>
            <a:prstGeom prst="cube">
              <a:avLst/>
            </a:prstGeom>
            <a:solidFill>
              <a:srgbClr val="A54C0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iagonal Stripe 29">
              <a:extLst>
                <a:ext uri="{FF2B5EF4-FFF2-40B4-BE49-F238E27FC236}">
                  <a16:creationId xmlns:a16="http://schemas.microsoft.com/office/drawing/2014/main" id="{0F336727-CC90-423D-BA4A-99D05AD17CDF}"/>
                </a:ext>
              </a:extLst>
            </p:cNvPr>
            <p:cNvSpPr/>
            <p:nvPr/>
          </p:nvSpPr>
          <p:spPr>
            <a:xfrm rot="21033882">
              <a:off x="3875521" y="4581387"/>
              <a:ext cx="994963" cy="707958"/>
            </a:xfrm>
            <a:prstGeom prst="diagStripe">
              <a:avLst/>
            </a:prstGeom>
            <a:solidFill>
              <a:srgbClr val="F2A36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Diagonal Stripe 30">
              <a:extLst>
                <a:ext uri="{FF2B5EF4-FFF2-40B4-BE49-F238E27FC236}">
                  <a16:creationId xmlns:a16="http://schemas.microsoft.com/office/drawing/2014/main" id="{CE11DFC7-2897-40AB-8A19-43DB3FA6DDC7}"/>
                </a:ext>
              </a:extLst>
            </p:cNvPr>
            <p:cNvSpPr/>
            <p:nvPr/>
          </p:nvSpPr>
          <p:spPr>
            <a:xfrm rot="10800000">
              <a:off x="1713239" y="4273724"/>
              <a:ext cx="813982" cy="728163"/>
            </a:xfrm>
            <a:prstGeom prst="diagStripe">
              <a:avLst/>
            </a:prstGeom>
            <a:solidFill>
              <a:srgbClr val="F2A36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Flowchart: Process 31">
              <a:extLst>
                <a:ext uri="{FF2B5EF4-FFF2-40B4-BE49-F238E27FC236}">
                  <a16:creationId xmlns:a16="http://schemas.microsoft.com/office/drawing/2014/main" id="{9EC31B4A-5049-4CA5-9166-E29C7E0934F6}"/>
                </a:ext>
              </a:extLst>
            </p:cNvPr>
            <p:cNvSpPr/>
            <p:nvPr/>
          </p:nvSpPr>
          <p:spPr>
            <a:xfrm>
              <a:off x="2221208" y="4969422"/>
              <a:ext cx="1667181" cy="431603"/>
            </a:xfrm>
            <a:prstGeom prst="flowChartProcess">
              <a:avLst/>
            </a:prstGeom>
            <a:solidFill>
              <a:srgbClr val="F2A36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7" name="Picture 26" descr="A picture containing drawing&#10;&#10;Description automatically generated">
            <a:extLst>
              <a:ext uri="{FF2B5EF4-FFF2-40B4-BE49-F238E27FC236}">
                <a16:creationId xmlns:a16="http://schemas.microsoft.com/office/drawing/2014/main" id="{C426E614-6804-4CF7-B6F9-D1E630D8103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64712" y="3049034"/>
            <a:ext cx="1582058" cy="1598038"/>
          </a:xfrm>
          <a:prstGeom prst="rect">
            <a:avLst/>
          </a:prstGeom>
        </p:spPr>
      </p:pic>
      <p:pic>
        <p:nvPicPr>
          <p:cNvPr id="26" name="Picture 25" descr="A picture containing light&#10;&#10;Description automatically generated">
            <a:extLst>
              <a:ext uri="{FF2B5EF4-FFF2-40B4-BE49-F238E27FC236}">
                <a16:creationId xmlns:a16="http://schemas.microsoft.com/office/drawing/2014/main" id="{016F075C-E839-466E-A245-40F469D84B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0665352" y="2965637"/>
            <a:ext cx="1325466" cy="153679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15370E4-025E-4669-893B-5130064AEFEF}"/>
              </a:ext>
            </a:extLst>
          </p:cNvPr>
          <p:cNvGrpSpPr/>
          <p:nvPr/>
        </p:nvGrpSpPr>
        <p:grpSpPr>
          <a:xfrm>
            <a:off x="8967415" y="1798302"/>
            <a:ext cx="2351314" cy="860445"/>
            <a:chOff x="-544321" y="1831722"/>
            <a:chExt cx="3673168" cy="860445"/>
          </a:xfrm>
        </p:grpSpPr>
        <p:sp>
          <p:nvSpPr>
            <p:cNvPr id="18" name="Flowchart: Direct Access Storage 17">
              <a:extLst>
                <a:ext uri="{FF2B5EF4-FFF2-40B4-BE49-F238E27FC236}">
                  <a16:creationId xmlns:a16="http://schemas.microsoft.com/office/drawing/2014/main" id="{4C76B1A6-01DD-45F3-BE14-58B7A3B17889}"/>
                </a:ext>
              </a:extLst>
            </p:cNvPr>
            <p:cNvSpPr/>
            <p:nvPr/>
          </p:nvSpPr>
          <p:spPr>
            <a:xfrm>
              <a:off x="528033" y="1960647"/>
              <a:ext cx="2034948" cy="731520"/>
            </a:xfrm>
            <a:prstGeom prst="flowChartMagneticDrum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92309BC-359E-4771-ABE4-BE20255C90F0}"/>
                </a:ext>
              </a:extLst>
            </p:cNvPr>
            <p:cNvSpPr/>
            <p:nvPr/>
          </p:nvSpPr>
          <p:spPr>
            <a:xfrm>
              <a:off x="1885071" y="1956519"/>
              <a:ext cx="677910" cy="73152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8575">
              <a:solidFill>
                <a:srgbClr val="5E3D1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4757AF3-64AB-4CB1-94FA-E299D277BF7F}"/>
                </a:ext>
              </a:extLst>
            </p:cNvPr>
            <p:cNvSpPr/>
            <p:nvPr/>
          </p:nvSpPr>
          <p:spPr>
            <a:xfrm>
              <a:off x="1954267" y="2026714"/>
              <a:ext cx="562601" cy="566624"/>
            </a:xfrm>
            <a:prstGeom prst="ellipse">
              <a:avLst/>
            </a:prstGeom>
            <a:noFill/>
            <a:ln w="28575">
              <a:solidFill>
                <a:srgbClr val="5E3D1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Arc 20">
              <a:extLst>
                <a:ext uri="{FF2B5EF4-FFF2-40B4-BE49-F238E27FC236}">
                  <a16:creationId xmlns:a16="http://schemas.microsoft.com/office/drawing/2014/main" id="{CD1F9BF4-262C-4D0A-B82C-CD4A808342B4}"/>
                </a:ext>
              </a:extLst>
            </p:cNvPr>
            <p:cNvSpPr/>
            <p:nvPr/>
          </p:nvSpPr>
          <p:spPr>
            <a:xfrm flipV="1">
              <a:off x="-471362" y="1831722"/>
              <a:ext cx="2411982" cy="365126"/>
            </a:xfrm>
            <a:prstGeom prst="arc">
              <a:avLst>
                <a:gd name="adj1" fmla="val 14935741"/>
                <a:gd name="adj2" fmla="val 41173"/>
              </a:avLst>
            </a:prstGeom>
            <a:ln w="28575">
              <a:solidFill>
                <a:srgbClr val="5E3D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Arc 21">
              <a:extLst>
                <a:ext uri="{FF2B5EF4-FFF2-40B4-BE49-F238E27FC236}">
                  <a16:creationId xmlns:a16="http://schemas.microsoft.com/office/drawing/2014/main" id="{3C4B9ADC-13A2-4E44-BD8B-E7BCDCB1E4A2}"/>
                </a:ext>
              </a:extLst>
            </p:cNvPr>
            <p:cNvSpPr/>
            <p:nvPr/>
          </p:nvSpPr>
          <p:spPr>
            <a:xfrm rot="10598846" flipV="1">
              <a:off x="716865" y="2285782"/>
              <a:ext cx="2411982" cy="365126"/>
            </a:xfrm>
            <a:prstGeom prst="arc">
              <a:avLst>
                <a:gd name="adj1" fmla="val 17414130"/>
                <a:gd name="adj2" fmla="val 186236"/>
              </a:avLst>
            </a:prstGeom>
            <a:ln w="28575">
              <a:solidFill>
                <a:srgbClr val="5E3D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Arc 22">
              <a:extLst>
                <a:ext uri="{FF2B5EF4-FFF2-40B4-BE49-F238E27FC236}">
                  <a16:creationId xmlns:a16="http://schemas.microsoft.com/office/drawing/2014/main" id="{2E72DF0C-01C0-47FF-9883-BF940B89A8BD}"/>
                </a:ext>
              </a:extLst>
            </p:cNvPr>
            <p:cNvSpPr/>
            <p:nvPr/>
          </p:nvSpPr>
          <p:spPr>
            <a:xfrm flipV="1">
              <a:off x="-544321" y="2265918"/>
              <a:ext cx="2411982" cy="365126"/>
            </a:xfrm>
            <a:prstGeom prst="arc">
              <a:avLst>
                <a:gd name="adj1" fmla="val 20029511"/>
                <a:gd name="adj2" fmla="val 41173"/>
              </a:avLst>
            </a:prstGeom>
            <a:ln w="28575">
              <a:solidFill>
                <a:srgbClr val="5E3D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9B10D1D-7911-474E-A44A-DED04288C55F}"/>
                </a:ext>
              </a:extLst>
            </p:cNvPr>
            <p:cNvSpPr/>
            <p:nvPr/>
          </p:nvSpPr>
          <p:spPr>
            <a:xfrm>
              <a:off x="2055214" y="2125453"/>
              <a:ext cx="364431" cy="392665"/>
            </a:xfrm>
            <a:prstGeom prst="ellipse">
              <a:avLst/>
            </a:prstGeom>
            <a:noFill/>
            <a:ln w="28575">
              <a:solidFill>
                <a:srgbClr val="5E3D1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Arc 24">
              <a:extLst>
                <a:ext uri="{FF2B5EF4-FFF2-40B4-BE49-F238E27FC236}">
                  <a16:creationId xmlns:a16="http://schemas.microsoft.com/office/drawing/2014/main" id="{8E9ECCB3-6B6B-41F0-95E1-29AF0FA483F5}"/>
                </a:ext>
              </a:extLst>
            </p:cNvPr>
            <p:cNvSpPr/>
            <p:nvPr/>
          </p:nvSpPr>
          <p:spPr>
            <a:xfrm rot="14351960">
              <a:off x="1750396" y="2017338"/>
              <a:ext cx="591217" cy="608894"/>
            </a:xfrm>
            <a:prstGeom prst="arc">
              <a:avLst>
                <a:gd name="adj1" fmla="val 13270143"/>
                <a:gd name="adj2" fmla="val 0"/>
              </a:avLst>
            </a:prstGeom>
            <a:ln w="28575">
              <a:solidFill>
                <a:srgbClr val="5E3D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3B17B81-8F08-488A-9FBD-51A1C631F1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37"/>
    </mc:Choice>
    <mc:Fallback xmlns="">
      <p:transition spd="slow" advTm="114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/>
          <p:cNvSpPr txBox="1">
            <a:spLocks/>
          </p:cNvSpPr>
          <p:nvPr/>
        </p:nvSpPr>
        <p:spPr>
          <a:xfrm>
            <a:off x="-1909425" y="277151"/>
            <a:ext cx="12192000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1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Read and circle the sound ‘o’ with your finger. </a:t>
            </a:r>
            <a:endParaRPr lang="ar-BH" sz="28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6" name="Folded Corner 5"/>
          <p:cNvSpPr/>
          <p:nvPr/>
        </p:nvSpPr>
        <p:spPr>
          <a:xfrm>
            <a:off x="290286" y="1190171"/>
            <a:ext cx="8360229" cy="4731658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The f</a:t>
            </a:r>
            <a:r>
              <a:rPr lang="en-US" sz="32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x is in a b</a:t>
            </a:r>
            <a:r>
              <a:rPr lang="en-US" sz="32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x.</a:t>
            </a: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The d</a:t>
            </a:r>
            <a:r>
              <a:rPr lang="en-US" sz="32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g is looking at the f</a:t>
            </a:r>
            <a:r>
              <a:rPr lang="en-US" sz="32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x in a b</a:t>
            </a:r>
            <a:r>
              <a:rPr lang="en-US" sz="32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x.</a:t>
            </a:r>
          </a:p>
          <a:p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The d</a:t>
            </a:r>
            <a:r>
              <a:rPr lang="en-US" sz="32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g took a l</a:t>
            </a:r>
            <a:r>
              <a:rPr lang="en-US" sz="32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g to the f</a:t>
            </a:r>
            <a:r>
              <a:rPr lang="en-US" sz="32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x in a b</a:t>
            </a:r>
            <a:r>
              <a:rPr lang="en-US" sz="32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x.</a:t>
            </a:r>
          </a:p>
          <a:p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The f</a:t>
            </a:r>
            <a:r>
              <a:rPr lang="en-US" sz="32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x and the d</a:t>
            </a:r>
            <a:r>
              <a:rPr lang="en-US" sz="32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g left the b</a:t>
            </a:r>
            <a:r>
              <a:rPr lang="en-US" sz="32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x and </a:t>
            </a:r>
          </a:p>
          <a:p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played with the l</a:t>
            </a:r>
            <a:r>
              <a:rPr lang="en-US" sz="32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g.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248072" y="1315056"/>
            <a:ext cx="370141" cy="406400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Comic Sans MS" panose="030F0702030302020204" pitchFamily="66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65F61A1-D63E-4D48-8863-FF6F5B1670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310" y="152930"/>
            <a:ext cx="1638673" cy="1270289"/>
          </a:xfrm>
          <a:prstGeom prst="rect">
            <a:avLst/>
          </a:prstGeom>
        </p:spPr>
      </p:pic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06B5E573-2DFD-489A-96C2-B7A6C5A89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8033" y="6214682"/>
            <a:ext cx="11307652" cy="36512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Ministry of Education-2020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EFA76F4-6AB8-446D-B24C-453820D30CC7}"/>
              </a:ext>
            </a:extLst>
          </p:cNvPr>
          <p:cNvGrpSpPr/>
          <p:nvPr/>
        </p:nvGrpSpPr>
        <p:grpSpPr>
          <a:xfrm>
            <a:off x="9384978" y="4484228"/>
            <a:ext cx="2672472" cy="1647469"/>
            <a:chOff x="1713239" y="4273724"/>
            <a:chExt cx="3157245" cy="1930487"/>
          </a:xfrm>
        </p:grpSpPr>
        <p:sp>
          <p:nvSpPr>
            <p:cNvPr id="29" name="Cube 28">
              <a:extLst>
                <a:ext uri="{FF2B5EF4-FFF2-40B4-BE49-F238E27FC236}">
                  <a16:creationId xmlns:a16="http://schemas.microsoft.com/office/drawing/2014/main" id="{C158C60F-A4E5-4CA1-8AC8-5FA6DEC7A9C8}"/>
                </a:ext>
              </a:extLst>
            </p:cNvPr>
            <p:cNvSpPr/>
            <p:nvPr/>
          </p:nvSpPr>
          <p:spPr>
            <a:xfrm>
              <a:off x="2181726" y="4572000"/>
              <a:ext cx="2133600" cy="1632211"/>
            </a:xfrm>
            <a:prstGeom prst="cube">
              <a:avLst/>
            </a:prstGeom>
            <a:solidFill>
              <a:srgbClr val="A54C0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iagonal Stripe 29">
              <a:extLst>
                <a:ext uri="{FF2B5EF4-FFF2-40B4-BE49-F238E27FC236}">
                  <a16:creationId xmlns:a16="http://schemas.microsoft.com/office/drawing/2014/main" id="{0F336727-CC90-423D-BA4A-99D05AD17CDF}"/>
                </a:ext>
              </a:extLst>
            </p:cNvPr>
            <p:cNvSpPr/>
            <p:nvPr/>
          </p:nvSpPr>
          <p:spPr>
            <a:xfrm rot="21033882">
              <a:off x="3875521" y="4581387"/>
              <a:ext cx="994963" cy="707958"/>
            </a:xfrm>
            <a:prstGeom prst="diagStripe">
              <a:avLst/>
            </a:prstGeom>
            <a:solidFill>
              <a:srgbClr val="F2A36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Diagonal Stripe 30">
              <a:extLst>
                <a:ext uri="{FF2B5EF4-FFF2-40B4-BE49-F238E27FC236}">
                  <a16:creationId xmlns:a16="http://schemas.microsoft.com/office/drawing/2014/main" id="{CE11DFC7-2897-40AB-8A19-43DB3FA6DDC7}"/>
                </a:ext>
              </a:extLst>
            </p:cNvPr>
            <p:cNvSpPr/>
            <p:nvPr/>
          </p:nvSpPr>
          <p:spPr>
            <a:xfrm rot="10800000">
              <a:off x="1713239" y="4273724"/>
              <a:ext cx="813982" cy="728163"/>
            </a:xfrm>
            <a:prstGeom prst="diagStripe">
              <a:avLst/>
            </a:prstGeom>
            <a:solidFill>
              <a:srgbClr val="F2A36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Flowchart: Process 31">
              <a:extLst>
                <a:ext uri="{FF2B5EF4-FFF2-40B4-BE49-F238E27FC236}">
                  <a16:creationId xmlns:a16="http://schemas.microsoft.com/office/drawing/2014/main" id="{9EC31B4A-5049-4CA5-9166-E29C7E0934F6}"/>
                </a:ext>
              </a:extLst>
            </p:cNvPr>
            <p:cNvSpPr/>
            <p:nvPr/>
          </p:nvSpPr>
          <p:spPr>
            <a:xfrm>
              <a:off x="2221208" y="4969422"/>
              <a:ext cx="1667181" cy="431603"/>
            </a:xfrm>
            <a:prstGeom prst="flowChartProcess">
              <a:avLst/>
            </a:prstGeom>
            <a:solidFill>
              <a:srgbClr val="F2A36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7" name="Picture 26" descr="A picture containing drawing&#10;&#10;Description automatically generated">
            <a:extLst>
              <a:ext uri="{FF2B5EF4-FFF2-40B4-BE49-F238E27FC236}">
                <a16:creationId xmlns:a16="http://schemas.microsoft.com/office/drawing/2014/main" id="{C426E614-6804-4CF7-B6F9-D1E630D810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9166735" y="2453475"/>
            <a:ext cx="1564202" cy="1632211"/>
          </a:xfrm>
          <a:prstGeom prst="rect">
            <a:avLst/>
          </a:prstGeom>
        </p:spPr>
      </p:pic>
      <p:pic>
        <p:nvPicPr>
          <p:cNvPr id="26" name="Picture 25" descr="A picture containing light&#10;&#10;Description automatically generated">
            <a:extLst>
              <a:ext uri="{FF2B5EF4-FFF2-40B4-BE49-F238E27FC236}">
                <a16:creationId xmlns:a16="http://schemas.microsoft.com/office/drawing/2014/main" id="{016F075C-E839-466E-A245-40F469D84B0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10490075" y="3979386"/>
            <a:ext cx="1042869" cy="137019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15370E4-025E-4669-893B-5130064AEFEF}"/>
              </a:ext>
            </a:extLst>
          </p:cNvPr>
          <p:cNvGrpSpPr/>
          <p:nvPr/>
        </p:nvGrpSpPr>
        <p:grpSpPr>
          <a:xfrm>
            <a:off x="8312624" y="1529714"/>
            <a:ext cx="3673168" cy="860445"/>
            <a:chOff x="-544321" y="1831722"/>
            <a:chExt cx="3673168" cy="860445"/>
          </a:xfrm>
        </p:grpSpPr>
        <p:sp>
          <p:nvSpPr>
            <p:cNvPr id="18" name="Flowchart: Direct Access Storage 17">
              <a:extLst>
                <a:ext uri="{FF2B5EF4-FFF2-40B4-BE49-F238E27FC236}">
                  <a16:creationId xmlns:a16="http://schemas.microsoft.com/office/drawing/2014/main" id="{4C76B1A6-01DD-45F3-BE14-58B7A3B17889}"/>
                </a:ext>
              </a:extLst>
            </p:cNvPr>
            <p:cNvSpPr/>
            <p:nvPr/>
          </p:nvSpPr>
          <p:spPr>
            <a:xfrm>
              <a:off x="528033" y="1960647"/>
              <a:ext cx="2034948" cy="731520"/>
            </a:xfrm>
            <a:prstGeom prst="flowChartMagneticDrum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92309BC-359E-4771-ABE4-BE20255C90F0}"/>
                </a:ext>
              </a:extLst>
            </p:cNvPr>
            <p:cNvSpPr/>
            <p:nvPr/>
          </p:nvSpPr>
          <p:spPr>
            <a:xfrm>
              <a:off x="1885071" y="1956519"/>
              <a:ext cx="677910" cy="73152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8575">
              <a:solidFill>
                <a:srgbClr val="5E3D1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4757AF3-64AB-4CB1-94FA-E299D277BF7F}"/>
                </a:ext>
              </a:extLst>
            </p:cNvPr>
            <p:cNvSpPr/>
            <p:nvPr/>
          </p:nvSpPr>
          <p:spPr>
            <a:xfrm>
              <a:off x="1954267" y="2026714"/>
              <a:ext cx="562601" cy="566624"/>
            </a:xfrm>
            <a:prstGeom prst="ellipse">
              <a:avLst/>
            </a:prstGeom>
            <a:noFill/>
            <a:ln w="28575">
              <a:solidFill>
                <a:srgbClr val="5E3D1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Arc 20">
              <a:extLst>
                <a:ext uri="{FF2B5EF4-FFF2-40B4-BE49-F238E27FC236}">
                  <a16:creationId xmlns:a16="http://schemas.microsoft.com/office/drawing/2014/main" id="{CD1F9BF4-262C-4D0A-B82C-CD4A808342B4}"/>
                </a:ext>
              </a:extLst>
            </p:cNvPr>
            <p:cNvSpPr/>
            <p:nvPr/>
          </p:nvSpPr>
          <p:spPr>
            <a:xfrm flipV="1">
              <a:off x="-471362" y="1831722"/>
              <a:ext cx="2411982" cy="365126"/>
            </a:xfrm>
            <a:prstGeom prst="arc">
              <a:avLst>
                <a:gd name="adj1" fmla="val 14935741"/>
                <a:gd name="adj2" fmla="val 41173"/>
              </a:avLst>
            </a:prstGeom>
            <a:ln w="28575">
              <a:solidFill>
                <a:srgbClr val="5E3D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Arc 21">
              <a:extLst>
                <a:ext uri="{FF2B5EF4-FFF2-40B4-BE49-F238E27FC236}">
                  <a16:creationId xmlns:a16="http://schemas.microsoft.com/office/drawing/2014/main" id="{3C4B9ADC-13A2-4E44-BD8B-E7BCDCB1E4A2}"/>
                </a:ext>
              </a:extLst>
            </p:cNvPr>
            <p:cNvSpPr/>
            <p:nvPr/>
          </p:nvSpPr>
          <p:spPr>
            <a:xfrm rot="10598846" flipV="1">
              <a:off x="716865" y="2285782"/>
              <a:ext cx="2411982" cy="365126"/>
            </a:xfrm>
            <a:prstGeom prst="arc">
              <a:avLst>
                <a:gd name="adj1" fmla="val 17414130"/>
                <a:gd name="adj2" fmla="val 186236"/>
              </a:avLst>
            </a:prstGeom>
            <a:ln w="28575">
              <a:solidFill>
                <a:srgbClr val="5E3D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Arc 22">
              <a:extLst>
                <a:ext uri="{FF2B5EF4-FFF2-40B4-BE49-F238E27FC236}">
                  <a16:creationId xmlns:a16="http://schemas.microsoft.com/office/drawing/2014/main" id="{2E72DF0C-01C0-47FF-9883-BF940B89A8BD}"/>
                </a:ext>
              </a:extLst>
            </p:cNvPr>
            <p:cNvSpPr/>
            <p:nvPr/>
          </p:nvSpPr>
          <p:spPr>
            <a:xfrm flipV="1">
              <a:off x="-544321" y="2265918"/>
              <a:ext cx="2411982" cy="365126"/>
            </a:xfrm>
            <a:prstGeom prst="arc">
              <a:avLst>
                <a:gd name="adj1" fmla="val 20029511"/>
                <a:gd name="adj2" fmla="val 41173"/>
              </a:avLst>
            </a:prstGeom>
            <a:ln w="28575">
              <a:solidFill>
                <a:srgbClr val="5E3D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9B10D1D-7911-474E-A44A-DED04288C55F}"/>
                </a:ext>
              </a:extLst>
            </p:cNvPr>
            <p:cNvSpPr/>
            <p:nvPr/>
          </p:nvSpPr>
          <p:spPr>
            <a:xfrm>
              <a:off x="2055214" y="2125453"/>
              <a:ext cx="364431" cy="392665"/>
            </a:xfrm>
            <a:prstGeom prst="ellipse">
              <a:avLst/>
            </a:prstGeom>
            <a:noFill/>
            <a:ln w="28575">
              <a:solidFill>
                <a:srgbClr val="5E3D1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Arc 24">
              <a:extLst>
                <a:ext uri="{FF2B5EF4-FFF2-40B4-BE49-F238E27FC236}">
                  <a16:creationId xmlns:a16="http://schemas.microsoft.com/office/drawing/2014/main" id="{8E9ECCB3-6B6B-41F0-95E1-29AF0FA483F5}"/>
                </a:ext>
              </a:extLst>
            </p:cNvPr>
            <p:cNvSpPr/>
            <p:nvPr/>
          </p:nvSpPr>
          <p:spPr>
            <a:xfrm rot="14351960">
              <a:off x="1750396" y="2017338"/>
              <a:ext cx="591217" cy="608894"/>
            </a:xfrm>
            <a:prstGeom prst="arc">
              <a:avLst>
                <a:gd name="adj1" fmla="val 13270143"/>
                <a:gd name="adj2" fmla="val 0"/>
              </a:avLst>
            </a:prstGeom>
            <a:ln w="28575">
              <a:solidFill>
                <a:srgbClr val="5E3D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Oval 32">
            <a:extLst>
              <a:ext uri="{FF2B5EF4-FFF2-40B4-BE49-F238E27FC236}">
                <a16:creationId xmlns:a16="http://schemas.microsoft.com/office/drawing/2014/main" id="{BA591D33-1E3A-489B-8B63-0FF9CA7E0D94}"/>
              </a:ext>
            </a:extLst>
          </p:cNvPr>
          <p:cNvSpPr/>
          <p:nvPr/>
        </p:nvSpPr>
        <p:spPr>
          <a:xfrm>
            <a:off x="3389937" y="1315056"/>
            <a:ext cx="370141" cy="406400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Comic Sans MS" panose="030F0702030302020204" pitchFamily="66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7CFAA07-F542-48AE-8995-CA979F2FBF76}"/>
              </a:ext>
            </a:extLst>
          </p:cNvPr>
          <p:cNvSpPr/>
          <p:nvPr/>
        </p:nvSpPr>
        <p:spPr>
          <a:xfrm>
            <a:off x="1416401" y="2307451"/>
            <a:ext cx="370141" cy="406400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Comic Sans MS" panose="030F0702030302020204" pitchFamily="66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D400BAE9-BC2F-48AB-9A5E-4444C5E30433}"/>
              </a:ext>
            </a:extLst>
          </p:cNvPr>
          <p:cNvSpPr/>
          <p:nvPr/>
        </p:nvSpPr>
        <p:spPr>
          <a:xfrm>
            <a:off x="5371137" y="2224079"/>
            <a:ext cx="370141" cy="406400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Comic Sans MS" panose="030F0702030302020204" pitchFamily="66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9F5574B-9AD7-4C4D-B9E1-B0C8864819DF}"/>
              </a:ext>
            </a:extLst>
          </p:cNvPr>
          <p:cNvSpPr/>
          <p:nvPr/>
        </p:nvSpPr>
        <p:spPr>
          <a:xfrm>
            <a:off x="7108374" y="2288824"/>
            <a:ext cx="370141" cy="406400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Comic Sans MS" panose="030F0702030302020204" pitchFamily="66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31BED07-2160-4C7B-9192-7665B3F15AEA}"/>
              </a:ext>
            </a:extLst>
          </p:cNvPr>
          <p:cNvSpPr/>
          <p:nvPr/>
        </p:nvSpPr>
        <p:spPr>
          <a:xfrm>
            <a:off x="1416401" y="3243610"/>
            <a:ext cx="370141" cy="406400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Comic Sans MS" panose="030F0702030302020204" pitchFamily="66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578CE8E6-F2B7-4BFC-82E3-B1843579CCC5}"/>
              </a:ext>
            </a:extLst>
          </p:cNvPr>
          <p:cNvSpPr/>
          <p:nvPr/>
        </p:nvSpPr>
        <p:spPr>
          <a:xfrm>
            <a:off x="3542336" y="3249815"/>
            <a:ext cx="370141" cy="406400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Comic Sans MS" panose="030F0702030302020204" pitchFamily="66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1DCFBBC9-F791-482F-8C1D-3EFE1B563677}"/>
              </a:ext>
            </a:extLst>
          </p:cNvPr>
          <p:cNvSpPr/>
          <p:nvPr/>
        </p:nvSpPr>
        <p:spPr>
          <a:xfrm>
            <a:off x="5544544" y="3265483"/>
            <a:ext cx="370141" cy="406400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Comic Sans MS" panose="030F0702030302020204" pitchFamily="66" charset="0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8D49985D-9057-48F1-8D3A-E533D4DB3AFA}"/>
              </a:ext>
            </a:extLst>
          </p:cNvPr>
          <p:cNvSpPr/>
          <p:nvPr/>
        </p:nvSpPr>
        <p:spPr>
          <a:xfrm>
            <a:off x="7291477" y="3225800"/>
            <a:ext cx="370141" cy="406400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Comic Sans MS" panose="030F0702030302020204" pitchFamily="66" charset="0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918049D7-39C9-40C8-9596-002F237CAF85}"/>
              </a:ext>
            </a:extLst>
          </p:cNvPr>
          <p:cNvSpPr/>
          <p:nvPr/>
        </p:nvSpPr>
        <p:spPr>
          <a:xfrm>
            <a:off x="1248072" y="4228907"/>
            <a:ext cx="370141" cy="406400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Comic Sans MS" panose="030F0702030302020204" pitchFamily="66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BE06772F-2170-4E8E-8C0B-4B6E5C77C1E1}"/>
              </a:ext>
            </a:extLst>
          </p:cNvPr>
          <p:cNvSpPr/>
          <p:nvPr/>
        </p:nvSpPr>
        <p:spPr>
          <a:xfrm>
            <a:off x="3726555" y="4201210"/>
            <a:ext cx="370141" cy="406400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Comic Sans MS" panose="030F0702030302020204" pitchFamily="66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E7AC3248-2D15-4ACE-9F95-C64CA5EB61D8}"/>
              </a:ext>
            </a:extLst>
          </p:cNvPr>
          <p:cNvSpPr/>
          <p:nvPr/>
        </p:nvSpPr>
        <p:spPr>
          <a:xfrm>
            <a:off x="6096000" y="4214898"/>
            <a:ext cx="370141" cy="406400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Comic Sans MS" panose="030F0702030302020204" pitchFamily="66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A423291-57DC-4B4C-AAA9-8068EF108014}"/>
              </a:ext>
            </a:extLst>
          </p:cNvPr>
          <p:cNvSpPr/>
          <p:nvPr/>
        </p:nvSpPr>
        <p:spPr>
          <a:xfrm>
            <a:off x="3588995" y="5198869"/>
            <a:ext cx="370141" cy="406400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Comic Sans MS" panose="030F0702030302020204" pitchFamily="66" charset="0"/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1AFA697-D7CF-47DB-8981-139F9EBF2C1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3175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209"/>
    </mc:Choice>
    <mc:Fallback xmlns="">
      <p:transition spd="slow" advTm="262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5"/>
          <p:cNvSpPr txBox="1">
            <a:spLocks/>
          </p:cNvSpPr>
          <p:nvPr/>
        </p:nvSpPr>
        <p:spPr>
          <a:xfrm>
            <a:off x="528033" y="84631"/>
            <a:ext cx="10438228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1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On your screen, match the words with the correct pictures using your finger!</a:t>
            </a:r>
            <a:endParaRPr lang="ar-BH" sz="28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645443" y="1080561"/>
            <a:ext cx="7715250" cy="4935228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A5883B4-D5BE-4663-BE6F-80C2BE6B02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310" y="152930"/>
            <a:ext cx="1638673" cy="1270289"/>
          </a:xfrm>
          <a:prstGeom prst="rect">
            <a:avLst/>
          </a:prstGeom>
        </p:spPr>
      </p:pic>
      <p:sp>
        <p:nvSpPr>
          <p:cNvPr id="28" name="Footer Placeholder 2">
            <a:extLst>
              <a:ext uri="{FF2B5EF4-FFF2-40B4-BE49-F238E27FC236}">
                <a16:creationId xmlns:a16="http://schemas.microsoft.com/office/drawing/2014/main" id="{0A29C522-680E-4CB8-89D3-B523EBAE8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8033" y="6214682"/>
            <a:ext cx="11307652" cy="36512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Ministry of Education-2020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636F959-7BEC-4A68-85BF-AC721AF25BAE}"/>
              </a:ext>
            </a:extLst>
          </p:cNvPr>
          <p:cNvSpPr/>
          <p:nvPr/>
        </p:nvSpPr>
        <p:spPr>
          <a:xfrm>
            <a:off x="7692314" y="2348253"/>
            <a:ext cx="13901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L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o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g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2D03660-5C28-432D-A32D-3ED1C2490C64}"/>
              </a:ext>
            </a:extLst>
          </p:cNvPr>
          <p:cNvSpPr/>
          <p:nvPr/>
        </p:nvSpPr>
        <p:spPr>
          <a:xfrm>
            <a:off x="7618284" y="1342614"/>
            <a:ext cx="15696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D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o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g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90D6E47-401A-4E01-B55A-7618C618FB87}"/>
              </a:ext>
            </a:extLst>
          </p:cNvPr>
          <p:cNvSpPr/>
          <p:nvPr/>
        </p:nvSpPr>
        <p:spPr>
          <a:xfrm>
            <a:off x="7713153" y="3586417"/>
            <a:ext cx="13484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F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o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x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74EFF6C-9CBA-4620-B1F1-31719F3253AD}"/>
              </a:ext>
            </a:extLst>
          </p:cNvPr>
          <p:cNvSpPr/>
          <p:nvPr/>
        </p:nvSpPr>
        <p:spPr>
          <a:xfrm>
            <a:off x="7729240" y="4830743"/>
            <a:ext cx="14189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B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o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x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DAA097C-3188-4587-97DA-2D7456F0D6D2}"/>
              </a:ext>
            </a:extLst>
          </p:cNvPr>
          <p:cNvGrpSpPr/>
          <p:nvPr/>
        </p:nvGrpSpPr>
        <p:grpSpPr>
          <a:xfrm>
            <a:off x="911364" y="1068806"/>
            <a:ext cx="3268035" cy="728163"/>
            <a:chOff x="-544321" y="1831722"/>
            <a:chExt cx="3673168" cy="860445"/>
          </a:xfrm>
        </p:grpSpPr>
        <p:sp>
          <p:nvSpPr>
            <p:cNvPr id="34" name="Flowchart: Direct Access Storage 33">
              <a:extLst>
                <a:ext uri="{FF2B5EF4-FFF2-40B4-BE49-F238E27FC236}">
                  <a16:creationId xmlns:a16="http://schemas.microsoft.com/office/drawing/2014/main" id="{B0778D3B-586C-429F-BD03-86AFA660A9BB}"/>
                </a:ext>
              </a:extLst>
            </p:cNvPr>
            <p:cNvSpPr/>
            <p:nvPr/>
          </p:nvSpPr>
          <p:spPr>
            <a:xfrm>
              <a:off x="528033" y="1960647"/>
              <a:ext cx="2034948" cy="731520"/>
            </a:xfrm>
            <a:prstGeom prst="flowChartMagneticDrum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1721084-E783-42FD-8FA0-7BF9B07DB4D4}"/>
                </a:ext>
              </a:extLst>
            </p:cNvPr>
            <p:cNvSpPr/>
            <p:nvPr/>
          </p:nvSpPr>
          <p:spPr>
            <a:xfrm>
              <a:off x="1885071" y="1956519"/>
              <a:ext cx="677910" cy="73152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8575">
              <a:solidFill>
                <a:srgbClr val="5E3D1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2F4FDD88-FAA2-4981-BF95-AE21B507B3DD}"/>
                </a:ext>
              </a:extLst>
            </p:cNvPr>
            <p:cNvSpPr/>
            <p:nvPr/>
          </p:nvSpPr>
          <p:spPr>
            <a:xfrm>
              <a:off x="1954267" y="2026714"/>
              <a:ext cx="562601" cy="566624"/>
            </a:xfrm>
            <a:prstGeom prst="ellipse">
              <a:avLst/>
            </a:prstGeom>
            <a:noFill/>
            <a:ln w="28575">
              <a:solidFill>
                <a:srgbClr val="5E3D1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Arc 36">
              <a:extLst>
                <a:ext uri="{FF2B5EF4-FFF2-40B4-BE49-F238E27FC236}">
                  <a16:creationId xmlns:a16="http://schemas.microsoft.com/office/drawing/2014/main" id="{4213BB35-DF7F-4FE2-9ACD-63DE6B17BC7F}"/>
                </a:ext>
              </a:extLst>
            </p:cNvPr>
            <p:cNvSpPr/>
            <p:nvPr/>
          </p:nvSpPr>
          <p:spPr>
            <a:xfrm flipV="1">
              <a:off x="-471362" y="1831722"/>
              <a:ext cx="2411982" cy="365126"/>
            </a:xfrm>
            <a:prstGeom prst="arc">
              <a:avLst>
                <a:gd name="adj1" fmla="val 14935741"/>
                <a:gd name="adj2" fmla="val 41173"/>
              </a:avLst>
            </a:prstGeom>
            <a:ln w="28575">
              <a:solidFill>
                <a:srgbClr val="5E3D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Arc 37">
              <a:extLst>
                <a:ext uri="{FF2B5EF4-FFF2-40B4-BE49-F238E27FC236}">
                  <a16:creationId xmlns:a16="http://schemas.microsoft.com/office/drawing/2014/main" id="{8429C3B7-FC23-4C6E-B76C-C3632675BCD6}"/>
                </a:ext>
              </a:extLst>
            </p:cNvPr>
            <p:cNvSpPr/>
            <p:nvPr/>
          </p:nvSpPr>
          <p:spPr>
            <a:xfrm rot="10598846" flipV="1">
              <a:off x="716865" y="2285782"/>
              <a:ext cx="2411982" cy="365126"/>
            </a:xfrm>
            <a:prstGeom prst="arc">
              <a:avLst>
                <a:gd name="adj1" fmla="val 17414130"/>
                <a:gd name="adj2" fmla="val 186236"/>
              </a:avLst>
            </a:prstGeom>
            <a:ln w="28575">
              <a:solidFill>
                <a:srgbClr val="5E3D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Arc 38">
              <a:extLst>
                <a:ext uri="{FF2B5EF4-FFF2-40B4-BE49-F238E27FC236}">
                  <a16:creationId xmlns:a16="http://schemas.microsoft.com/office/drawing/2014/main" id="{6249C392-D0A5-46A2-8D88-75E90E25F85D}"/>
                </a:ext>
              </a:extLst>
            </p:cNvPr>
            <p:cNvSpPr/>
            <p:nvPr/>
          </p:nvSpPr>
          <p:spPr>
            <a:xfrm flipV="1">
              <a:off x="-544321" y="2265918"/>
              <a:ext cx="2411982" cy="365126"/>
            </a:xfrm>
            <a:prstGeom prst="arc">
              <a:avLst>
                <a:gd name="adj1" fmla="val 20029511"/>
                <a:gd name="adj2" fmla="val 41173"/>
              </a:avLst>
            </a:prstGeom>
            <a:ln w="28575">
              <a:solidFill>
                <a:srgbClr val="5E3D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87F5A94-65A8-4BF7-A8BF-8B0ABCCB100E}"/>
                </a:ext>
              </a:extLst>
            </p:cNvPr>
            <p:cNvSpPr/>
            <p:nvPr/>
          </p:nvSpPr>
          <p:spPr>
            <a:xfrm>
              <a:off x="2055214" y="2125453"/>
              <a:ext cx="364431" cy="392665"/>
            </a:xfrm>
            <a:prstGeom prst="ellipse">
              <a:avLst/>
            </a:prstGeom>
            <a:noFill/>
            <a:ln w="28575">
              <a:solidFill>
                <a:srgbClr val="5E3D1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Arc 40">
              <a:extLst>
                <a:ext uri="{FF2B5EF4-FFF2-40B4-BE49-F238E27FC236}">
                  <a16:creationId xmlns:a16="http://schemas.microsoft.com/office/drawing/2014/main" id="{0A805B46-DEB9-43B5-8EB5-C574CBFF8C38}"/>
                </a:ext>
              </a:extLst>
            </p:cNvPr>
            <p:cNvSpPr/>
            <p:nvPr/>
          </p:nvSpPr>
          <p:spPr>
            <a:xfrm rot="14351960">
              <a:off x="1750396" y="2017338"/>
              <a:ext cx="591217" cy="608894"/>
            </a:xfrm>
            <a:prstGeom prst="arc">
              <a:avLst>
                <a:gd name="adj1" fmla="val 13270143"/>
                <a:gd name="adj2" fmla="val 0"/>
              </a:avLst>
            </a:prstGeom>
            <a:ln w="28575">
              <a:solidFill>
                <a:srgbClr val="5E3D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2" name="Picture 41" descr="A picture containing light&#10;&#10;Description automatically generated">
            <a:extLst>
              <a:ext uri="{FF2B5EF4-FFF2-40B4-BE49-F238E27FC236}">
                <a16:creationId xmlns:a16="http://schemas.microsoft.com/office/drawing/2014/main" id="{74C301CD-88A8-4E3D-8A95-9F00C2F376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298812" y="3476891"/>
            <a:ext cx="1021811" cy="1342525"/>
          </a:xfrm>
          <a:prstGeom prst="rect">
            <a:avLst/>
          </a:prstGeom>
        </p:spPr>
      </p:pic>
      <p:pic>
        <p:nvPicPr>
          <p:cNvPr id="43" name="Picture 42" descr="A picture containing drawing&#10;&#10;Description automatically generated">
            <a:extLst>
              <a:ext uri="{FF2B5EF4-FFF2-40B4-BE49-F238E27FC236}">
                <a16:creationId xmlns:a16="http://schemas.microsoft.com/office/drawing/2014/main" id="{B6552A70-7A87-4E31-9535-18E07EB27234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13850" y="1992369"/>
            <a:ext cx="1439017" cy="1453552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84F61B5E-0625-4F1B-ACCD-8103FD5874B1}"/>
              </a:ext>
            </a:extLst>
          </p:cNvPr>
          <p:cNvGrpSpPr/>
          <p:nvPr/>
        </p:nvGrpSpPr>
        <p:grpSpPr>
          <a:xfrm>
            <a:off x="1788583" y="4830743"/>
            <a:ext cx="1663628" cy="1107658"/>
            <a:chOff x="1713239" y="4273724"/>
            <a:chExt cx="3157245" cy="1930487"/>
          </a:xfrm>
        </p:grpSpPr>
        <p:sp>
          <p:nvSpPr>
            <p:cNvPr id="45" name="Cube 44">
              <a:extLst>
                <a:ext uri="{FF2B5EF4-FFF2-40B4-BE49-F238E27FC236}">
                  <a16:creationId xmlns:a16="http://schemas.microsoft.com/office/drawing/2014/main" id="{C80A05DE-45E2-4A96-8E67-1E6F29EC1AE6}"/>
                </a:ext>
              </a:extLst>
            </p:cNvPr>
            <p:cNvSpPr/>
            <p:nvPr/>
          </p:nvSpPr>
          <p:spPr>
            <a:xfrm>
              <a:off x="2181726" y="4572000"/>
              <a:ext cx="2133600" cy="1632211"/>
            </a:xfrm>
            <a:prstGeom prst="cube">
              <a:avLst/>
            </a:prstGeom>
            <a:solidFill>
              <a:srgbClr val="A54C0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Diagonal Stripe 45">
              <a:extLst>
                <a:ext uri="{FF2B5EF4-FFF2-40B4-BE49-F238E27FC236}">
                  <a16:creationId xmlns:a16="http://schemas.microsoft.com/office/drawing/2014/main" id="{24366171-2928-4049-A286-E6075F75F29E}"/>
                </a:ext>
              </a:extLst>
            </p:cNvPr>
            <p:cNvSpPr/>
            <p:nvPr/>
          </p:nvSpPr>
          <p:spPr>
            <a:xfrm rot="21033882">
              <a:off x="3875521" y="4581387"/>
              <a:ext cx="994963" cy="707958"/>
            </a:xfrm>
            <a:prstGeom prst="diagStripe">
              <a:avLst/>
            </a:prstGeom>
            <a:solidFill>
              <a:srgbClr val="F2A36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7" name="Diagonal Stripe 46">
              <a:extLst>
                <a:ext uri="{FF2B5EF4-FFF2-40B4-BE49-F238E27FC236}">
                  <a16:creationId xmlns:a16="http://schemas.microsoft.com/office/drawing/2014/main" id="{613EC84A-D0CA-43BE-B791-91D1DA72D728}"/>
                </a:ext>
              </a:extLst>
            </p:cNvPr>
            <p:cNvSpPr/>
            <p:nvPr/>
          </p:nvSpPr>
          <p:spPr>
            <a:xfrm rot="10800000">
              <a:off x="1713239" y="4273724"/>
              <a:ext cx="813982" cy="728163"/>
            </a:xfrm>
            <a:prstGeom prst="diagStripe">
              <a:avLst/>
            </a:prstGeom>
            <a:solidFill>
              <a:srgbClr val="F2A36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8" name="Flowchart: Process 47">
              <a:extLst>
                <a:ext uri="{FF2B5EF4-FFF2-40B4-BE49-F238E27FC236}">
                  <a16:creationId xmlns:a16="http://schemas.microsoft.com/office/drawing/2014/main" id="{3962259F-1A35-4B7B-BC6E-824DB928FF99}"/>
                </a:ext>
              </a:extLst>
            </p:cNvPr>
            <p:cNvSpPr/>
            <p:nvPr/>
          </p:nvSpPr>
          <p:spPr>
            <a:xfrm>
              <a:off x="2221208" y="4969422"/>
              <a:ext cx="1667181" cy="431603"/>
            </a:xfrm>
            <a:prstGeom prst="flowChartProcess">
              <a:avLst/>
            </a:prstGeom>
            <a:solidFill>
              <a:srgbClr val="F2A36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F7D3B01-33D6-4E70-8204-8F89D1E200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643796"/>
      </p:ext>
    </p:extLst>
  </p:cSld>
  <p:clrMapOvr>
    <a:masterClrMapping/>
  </p:clrMapOvr>
  <p:transition spd="med" advTm="111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5"/>
          <p:cNvSpPr txBox="1">
            <a:spLocks/>
          </p:cNvSpPr>
          <p:nvPr/>
        </p:nvSpPr>
        <p:spPr>
          <a:xfrm>
            <a:off x="534573" y="0"/>
            <a:ext cx="10438228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1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On your screen, match the words with the correct pictures using your finger!</a:t>
            </a:r>
            <a:endParaRPr lang="ar-BH" sz="28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645443" y="1080561"/>
            <a:ext cx="7715250" cy="4935228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A5883B4-D5BE-4663-BE6F-80C2BE6B02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310" y="152930"/>
            <a:ext cx="1638673" cy="1270289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B22F26A-7099-45F4-BE36-31B4E9BDFC65}"/>
              </a:ext>
            </a:extLst>
          </p:cNvPr>
          <p:cNvCxnSpPr>
            <a:cxnSpLocks/>
            <a:endCxn id="31" idx="1"/>
          </p:cNvCxnSpPr>
          <p:nvPr/>
        </p:nvCxnSpPr>
        <p:spPr>
          <a:xfrm>
            <a:off x="3583786" y="2793480"/>
            <a:ext cx="4129367" cy="1254602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F308247-C87D-4D6E-8671-CEC4BADBE69B}"/>
              </a:ext>
            </a:extLst>
          </p:cNvPr>
          <p:cNvCxnSpPr>
            <a:cxnSpLocks/>
          </p:cNvCxnSpPr>
          <p:nvPr/>
        </p:nvCxnSpPr>
        <p:spPr>
          <a:xfrm flipV="1">
            <a:off x="3320623" y="5453703"/>
            <a:ext cx="4400983" cy="23853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ooter Placeholder 2">
            <a:extLst>
              <a:ext uri="{FF2B5EF4-FFF2-40B4-BE49-F238E27FC236}">
                <a16:creationId xmlns:a16="http://schemas.microsoft.com/office/drawing/2014/main" id="{0A29C522-680E-4CB8-89D3-B523EBAE8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8033" y="6214682"/>
            <a:ext cx="11307652" cy="36512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Ministry of Education-2020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636F959-7BEC-4A68-85BF-AC721AF25BAE}"/>
              </a:ext>
            </a:extLst>
          </p:cNvPr>
          <p:cNvSpPr/>
          <p:nvPr/>
        </p:nvSpPr>
        <p:spPr>
          <a:xfrm>
            <a:off x="7692314" y="2348253"/>
            <a:ext cx="13901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L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o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g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2D03660-5C28-432D-A32D-3ED1C2490C64}"/>
              </a:ext>
            </a:extLst>
          </p:cNvPr>
          <p:cNvSpPr/>
          <p:nvPr/>
        </p:nvSpPr>
        <p:spPr>
          <a:xfrm>
            <a:off x="7618284" y="1342614"/>
            <a:ext cx="15696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D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o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g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90D6E47-401A-4E01-B55A-7618C618FB87}"/>
              </a:ext>
            </a:extLst>
          </p:cNvPr>
          <p:cNvSpPr/>
          <p:nvPr/>
        </p:nvSpPr>
        <p:spPr>
          <a:xfrm>
            <a:off x="7713153" y="3586417"/>
            <a:ext cx="13484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F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o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x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74EFF6C-9CBA-4620-B1F1-31719F3253AD}"/>
              </a:ext>
            </a:extLst>
          </p:cNvPr>
          <p:cNvSpPr/>
          <p:nvPr/>
        </p:nvSpPr>
        <p:spPr>
          <a:xfrm>
            <a:off x="7729240" y="4830743"/>
            <a:ext cx="14189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B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o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x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DAA097C-3188-4587-97DA-2D7456F0D6D2}"/>
              </a:ext>
            </a:extLst>
          </p:cNvPr>
          <p:cNvGrpSpPr/>
          <p:nvPr/>
        </p:nvGrpSpPr>
        <p:grpSpPr>
          <a:xfrm>
            <a:off x="911364" y="1068806"/>
            <a:ext cx="3268035" cy="728163"/>
            <a:chOff x="-544321" y="1831722"/>
            <a:chExt cx="3673168" cy="860445"/>
          </a:xfrm>
        </p:grpSpPr>
        <p:sp>
          <p:nvSpPr>
            <p:cNvPr id="34" name="Flowchart: Direct Access Storage 33">
              <a:extLst>
                <a:ext uri="{FF2B5EF4-FFF2-40B4-BE49-F238E27FC236}">
                  <a16:creationId xmlns:a16="http://schemas.microsoft.com/office/drawing/2014/main" id="{B0778D3B-586C-429F-BD03-86AFA660A9BB}"/>
                </a:ext>
              </a:extLst>
            </p:cNvPr>
            <p:cNvSpPr/>
            <p:nvPr/>
          </p:nvSpPr>
          <p:spPr>
            <a:xfrm>
              <a:off x="528033" y="1960647"/>
              <a:ext cx="2034948" cy="731520"/>
            </a:xfrm>
            <a:prstGeom prst="flowChartMagneticDrum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1721084-E783-42FD-8FA0-7BF9B07DB4D4}"/>
                </a:ext>
              </a:extLst>
            </p:cNvPr>
            <p:cNvSpPr/>
            <p:nvPr/>
          </p:nvSpPr>
          <p:spPr>
            <a:xfrm>
              <a:off x="1885071" y="1956519"/>
              <a:ext cx="677910" cy="73152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8575">
              <a:solidFill>
                <a:srgbClr val="5E3D1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2F4FDD88-FAA2-4981-BF95-AE21B507B3DD}"/>
                </a:ext>
              </a:extLst>
            </p:cNvPr>
            <p:cNvSpPr/>
            <p:nvPr/>
          </p:nvSpPr>
          <p:spPr>
            <a:xfrm>
              <a:off x="1954267" y="2026714"/>
              <a:ext cx="562601" cy="566624"/>
            </a:xfrm>
            <a:prstGeom prst="ellipse">
              <a:avLst/>
            </a:prstGeom>
            <a:noFill/>
            <a:ln w="28575">
              <a:solidFill>
                <a:srgbClr val="5E3D1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Arc 36">
              <a:extLst>
                <a:ext uri="{FF2B5EF4-FFF2-40B4-BE49-F238E27FC236}">
                  <a16:creationId xmlns:a16="http://schemas.microsoft.com/office/drawing/2014/main" id="{4213BB35-DF7F-4FE2-9ACD-63DE6B17BC7F}"/>
                </a:ext>
              </a:extLst>
            </p:cNvPr>
            <p:cNvSpPr/>
            <p:nvPr/>
          </p:nvSpPr>
          <p:spPr>
            <a:xfrm flipV="1">
              <a:off x="-471362" y="1831722"/>
              <a:ext cx="2411982" cy="365126"/>
            </a:xfrm>
            <a:prstGeom prst="arc">
              <a:avLst>
                <a:gd name="adj1" fmla="val 14935741"/>
                <a:gd name="adj2" fmla="val 41173"/>
              </a:avLst>
            </a:prstGeom>
            <a:ln w="28575">
              <a:solidFill>
                <a:srgbClr val="5E3D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Arc 37">
              <a:extLst>
                <a:ext uri="{FF2B5EF4-FFF2-40B4-BE49-F238E27FC236}">
                  <a16:creationId xmlns:a16="http://schemas.microsoft.com/office/drawing/2014/main" id="{8429C3B7-FC23-4C6E-B76C-C3632675BCD6}"/>
                </a:ext>
              </a:extLst>
            </p:cNvPr>
            <p:cNvSpPr/>
            <p:nvPr/>
          </p:nvSpPr>
          <p:spPr>
            <a:xfrm rot="10598846" flipV="1">
              <a:off x="716865" y="2285782"/>
              <a:ext cx="2411982" cy="365126"/>
            </a:xfrm>
            <a:prstGeom prst="arc">
              <a:avLst>
                <a:gd name="adj1" fmla="val 17414130"/>
                <a:gd name="adj2" fmla="val 186236"/>
              </a:avLst>
            </a:prstGeom>
            <a:ln w="28575">
              <a:solidFill>
                <a:srgbClr val="5E3D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Arc 38">
              <a:extLst>
                <a:ext uri="{FF2B5EF4-FFF2-40B4-BE49-F238E27FC236}">
                  <a16:creationId xmlns:a16="http://schemas.microsoft.com/office/drawing/2014/main" id="{6249C392-D0A5-46A2-8D88-75E90E25F85D}"/>
                </a:ext>
              </a:extLst>
            </p:cNvPr>
            <p:cNvSpPr/>
            <p:nvPr/>
          </p:nvSpPr>
          <p:spPr>
            <a:xfrm flipV="1">
              <a:off x="-544321" y="2265918"/>
              <a:ext cx="2411982" cy="365126"/>
            </a:xfrm>
            <a:prstGeom prst="arc">
              <a:avLst>
                <a:gd name="adj1" fmla="val 20029511"/>
                <a:gd name="adj2" fmla="val 41173"/>
              </a:avLst>
            </a:prstGeom>
            <a:ln w="28575">
              <a:solidFill>
                <a:srgbClr val="5E3D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87F5A94-65A8-4BF7-A8BF-8B0ABCCB100E}"/>
                </a:ext>
              </a:extLst>
            </p:cNvPr>
            <p:cNvSpPr/>
            <p:nvPr/>
          </p:nvSpPr>
          <p:spPr>
            <a:xfrm>
              <a:off x="2055214" y="2125453"/>
              <a:ext cx="364431" cy="392665"/>
            </a:xfrm>
            <a:prstGeom prst="ellipse">
              <a:avLst/>
            </a:prstGeom>
            <a:noFill/>
            <a:ln w="28575">
              <a:solidFill>
                <a:srgbClr val="5E3D1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Arc 40">
              <a:extLst>
                <a:ext uri="{FF2B5EF4-FFF2-40B4-BE49-F238E27FC236}">
                  <a16:creationId xmlns:a16="http://schemas.microsoft.com/office/drawing/2014/main" id="{0A805B46-DEB9-43B5-8EB5-C574CBFF8C38}"/>
                </a:ext>
              </a:extLst>
            </p:cNvPr>
            <p:cNvSpPr/>
            <p:nvPr/>
          </p:nvSpPr>
          <p:spPr>
            <a:xfrm rot="14351960">
              <a:off x="1750396" y="2017338"/>
              <a:ext cx="591217" cy="608894"/>
            </a:xfrm>
            <a:prstGeom prst="arc">
              <a:avLst>
                <a:gd name="adj1" fmla="val 13270143"/>
                <a:gd name="adj2" fmla="val 0"/>
              </a:avLst>
            </a:prstGeom>
            <a:ln w="28575">
              <a:solidFill>
                <a:srgbClr val="5E3D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2" name="Picture 41" descr="A picture containing light&#10;&#10;Description automatically generated">
            <a:extLst>
              <a:ext uri="{FF2B5EF4-FFF2-40B4-BE49-F238E27FC236}">
                <a16:creationId xmlns:a16="http://schemas.microsoft.com/office/drawing/2014/main" id="{74C301CD-88A8-4E3D-8A95-9F00C2F376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298812" y="3476891"/>
            <a:ext cx="1021811" cy="1342525"/>
          </a:xfrm>
          <a:prstGeom prst="rect">
            <a:avLst/>
          </a:prstGeom>
        </p:spPr>
      </p:pic>
      <p:pic>
        <p:nvPicPr>
          <p:cNvPr id="43" name="Picture 42" descr="A picture containing drawing&#10;&#10;Description automatically generated">
            <a:extLst>
              <a:ext uri="{FF2B5EF4-FFF2-40B4-BE49-F238E27FC236}">
                <a16:creationId xmlns:a16="http://schemas.microsoft.com/office/drawing/2014/main" id="{B6552A70-7A87-4E31-9535-18E07EB2723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20806" y="1835710"/>
            <a:ext cx="1568111" cy="1583950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84F61B5E-0625-4F1B-ACCD-8103FD5874B1}"/>
              </a:ext>
            </a:extLst>
          </p:cNvPr>
          <p:cNvGrpSpPr/>
          <p:nvPr/>
        </p:nvGrpSpPr>
        <p:grpSpPr>
          <a:xfrm>
            <a:off x="1788583" y="4830743"/>
            <a:ext cx="1663628" cy="1107658"/>
            <a:chOff x="1713239" y="4273724"/>
            <a:chExt cx="3157245" cy="1930487"/>
          </a:xfrm>
        </p:grpSpPr>
        <p:sp>
          <p:nvSpPr>
            <p:cNvPr id="45" name="Cube 44">
              <a:extLst>
                <a:ext uri="{FF2B5EF4-FFF2-40B4-BE49-F238E27FC236}">
                  <a16:creationId xmlns:a16="http://schemas.microsoft.com/office/drawing/2014/main" id="{C80A05DE-45E2-4A96-8E67-1E6F29EC1AE6}"/>
                </a:ext>
              </a:extLst>
            </p:cNvPr>
            <p:cNvSpPr/>
            <p:nvPr/>
          </p:nvSpPr>
          <p:spPr>
            <a:xfrm>
              <a:off x="2181726" y="4572000"/>
              <a:ext cx="2133600" cy="1632211"/>
            </a:xfrm>
            <a:prstGeom prst="cube">
              <a:avLst/>
            </a:prstGeom>
            <a:solidFill>
              <a:srgbClr val="A54C0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Diagonal Stripe 45">
              <a:extLst>
                <a:ext uri="{FF2B5EF4-FFF2-40B4-BE49-F238E27FC236}">
                  <a16:creationId xmlns:a16="http://schemas.microsoft.com/office/drawing/2014/main" id="{24366171-2928-4049-A286-E6075F75F29E}"/>
                </a:ext>
              </a:extLst>
            </p:cNvPr>
            <p:cNvSpPr/>
            <p:nvPr/>
          </p:nvSpPr>
          <p:spPr>
            <a:xfrm rot="21033882">
              <a:off x="3875521" y="4581387"/>
              <a:ext cx="994963" cy="707958"/>
            </a:xfrm>
            <a:prstGeom prst="diagStripe">
              <a:avLst/>
            </a:prstGeom>
            <a:solidFill>
              <a:srgbClr val="F2A36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7" name="Diagonal Stripe 46">
              <a:extLst>
                <a:ext uri="{FF2B5EF4-FFF2-40B4-BE49-F238E27FC236}">
                  <a16:creationId xmlns:a16="http://schemas.microsoft.com/office/drawing/2014/main" id="{613EC84A-D0CA-43BE-B791-91D1DA72D728}"/>
                </a:ext>
              </a:extLst>
            </p:cNvPr>
            <p:cNvSpPr/>
            <p:nvPr/>
          </p:nvSpPr>
          <p:spPr>
            <a:xfrm rot="10800000">
              <a:off x="1713239" y="4273724"/>
              <a:ext cx="813982" cy="728163"/>
            </a:xfrm>
            <a:prstGeom prst="diagStripe">
              <a:avLst/>
            </a:prstGeom>
            <a:solidFill>
              <a:srgbClr val="F2A36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8" name="Flowchart: Process 47">
              <a:extLst>
                <a:ext uri="{FF2B5EF4-FFF2-40B4-BE49-F238E27FC236}">
                  <a16:creationId xmlns:a16="http://schemas.microsoft.com/office/drawing/2014/main" id="{3962259F-1A35-4B7B-BC6E-824DB928FF99}"/>
                </a:ext>
              </a:extLst>
            </p:cNvPr>
            <p:cNvSpPr/>
            <p:nvPr/>
          </p:nvSpPr>
          <p:spPr>
            <a:xfrm>
              <a:off x="2221208" y="4969422"/>
              <a:ext cx="1667181" cy="431603"/>
            </a:xfrm>
            <a:prstGeom prst="flowChartProcess">
              <a:avLst/>
            </a:prstGeom>
            <a:solidFill>
              <a:srgbClr val="F2A36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8454CDE2-5127-4260-BF1E-BA512BA1C1E1}"/>
              </a:ext>
            </a:extLst>
          </p:cNvPr>
          <p:cNvCxnSpPr>
            <a:cxnSpLocks/>
          </p:cNvCxnSpPr>
          <p:nvPr/>
        </p:nvCxnSpPr>
        <p:spPr>
          <a:xfrm>
            <a:off x="3592239" y="1547698"/>
            <a:ext cx="4129367" cy="125460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2C76F66-941A-4060-B4B3-680541D53E35}"/>
              </a:ext>
            </a:extLst>
          </p:cNvPr>
          <p:cNvCxnSpPr>
            <a:cxnSpLocks/>
          </p:cNvCxnSpPr>
          <p:nvPr/>
        </p:nvCxnSpPr>
        <p:spPr>
          <a:xfrm flipV="1">
            <a:off x="3411038" y="1972166"/>
            <a:ext cx="4265714" cy="2360902"/>
          </a:xfrm>
          <a:prstGeom prst="straightConnector1">
            <a:avLst/>
          </a:prstGeom>
          <a:ln w="762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58047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5"/>
          <p:cNvSpPr txBox="1">
            <a:spLocks/>
          </p:cNvSpPr>
          <p:nvPr/>
        </p:nvSpPr>
        <p:spPr>
          <a:xfrm>
            <a:off x="398618" y="198086"/>
            <a:ext cx="11006137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1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Write the missing letters to make a correct word. </a:t>
            </a:r>
            <a:endParaRPr lang="ar-BH" sz="3200" b="1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A5883B4-D5BE-4663-BE6F-80C2BE6B02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310" y="152930"/>
            <a:ext cx="1638673" cy="1270289"/>
          </a:xfrm>
          <a:prstGeom prst="rect">
            <a:avLst/>
          </a:prstGeom>
        </p:spPr>
      </p:pic>
      <p:sp>
        <p:nvSpPr>
          <p:cNvPr id="28" name="Footer Placeholder 2">
            <a:extLst>
              <a:ext uri="{FF2B5EF4-FFF2-40B4-BE49-F238E27FC236}">
                <a16:creationId xmlns:a16="http://schemas.microsoft.com/office/drawing/2014/main" id="{0A29C522-680E-4CB8-89D3-B523EBAE8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8033" y="6214682"/>
            <a:ext cx="11307652" cy="36512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Ministry of Education-2020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636F959-7BEC-4A68-85BF-AC721AF25BAE}"/>
              </a:ext>
            </a:extLst>
          </p:cNvPr>
          <p:cNvSpPr/>
          <p:nvPr/>
        </p:nvSpPr>
        <p:spPr>
          <a:xfrm>
            <a:off x="825718" y="1353867"/>
            <a:ext cx="203613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_</a:t>
            </a:r>
            <a:r>
              <a:rPr lang="en-US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o</a:t>
            </a:r>
            <a:r>
              <a:rPr lang="en-US" sz="8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_</a:t>
            </a:r>
            <a:endParaRPr lang="en-US" sz="88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2D03660-5C28-432D-A32D-3ED1C2490C64}"/>
              </a:ext>
            </a:extLst>
          </p:cNvPr>
          <p:cNvSpPr/>
          <p:nvPr/>
        </p:nvSpPr>
        <p:spPr>
          <a:xfrm>
            <a:off x="6431418" y="1450713"/>
            <a:ext cx="241925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D</a:t>
            </a:r>
            <a:r>
              <a:rPr lang="en-US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_ </a:t>
            </a:r>
            <a:r>
              <a:rPr lang="en-US" sz="8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_</a:t>
            </a:r>
            <a:endParaRPr lang="en-US" sz="88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90D6E47-401A-4E01-B55A-7618C618FB87}"/>
              </a:ext>
            </a:extLst>
          </p:cNvPr>
          <p:cNvSpPr/>
          <p:nvPr/>
        </p:nvSpPr>
        <p:spPr>
          <a:xfrm>
            <a:off x="9540710" y="1441834"/>
            <a:ext cx="250902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_ </a:t>
            </a:r>
            <a:r>
              <a:rPr lang="en-US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_</a:t>
            </a:r>
            <a:r>
              <a:rPr lang="en-US" sz="8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 _</a:t>
            </a:r>
            <a:endParaRPr lang="en-US" sz="8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74EFF6C-9CBA-4620-B1F1-31719F3253AD}"/>
              </a:ext>
            </a:extLst>
          </p:cNvPr>
          <p:cNvSpPr/>
          <p:nvPr/>
        </p:nvSpPr>
        <p:spPr>
          <a:xfrm>
            <a:off x="3726053" y="1450713"/>
            <a:ext cx="203453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B</a:t>
            </a:r>
            <a:r>
              <a:rPr lang="en-US" sz="8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_</a:t>
            </a:r>
            <a:r>
              <a:rPr lang="en-US" sz="8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x</a:t>
            </a:r>
            <a:endParaRPr lang="en-US" sz="8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DAA097C-3188-4587-97DA-2D7456F0D6D2}"/>
              </a:ext>
            </a:extLst>
          </p:cNvPr>
          <p:cNvGrpSpPr/>
          <p:nvPr/>
        </p:nvGrpSpPr>
        <p:grpSpPr>
          <a:xfrm>
            <a:off x="-1223399" y="4279761"/>
            <a:ext cx="5062750" cy="1383249"/>
            <a:chOff x="-544321" y="1831722"/>
            <a:chExt cx="3673168" cy="860445"/>
          </a:xfrm>
        </p:grpSpPr>
        <p:sp>
          <p:nvSpPr>
            <p:cNvPr id="34" name="Flowchart: Direct Access Storage 33">
              <a:extLst>
                <a:ext uri="{FF2B5EF4-FFF2-40B4-BE49-F238E27FC236}">
                  <a16:creationId xmlns:a16="http://schemas.microsoft.com/office/drawing/2014/main" id="{B0778D3B-586C-429F-BD03-86AFA660A9BB}"/>
                </a:ext>
              </a:extLst>
            </p:cNvPr>
            <p:cNvSpPr/>
            <p:nvPr/>
          </p:nvSpPr>
          <p:spPr>
            <a:xfrm>
              <a:off x="528033" y="1960647"/>
              <a:ext cx="2034948" cy="731520"/>
            </a:xfrm>
            <a:prstGeom prst="flowChartMagneticDrum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1721084-E783-42FD-8FA0-7BF9B07DB4D4}"/>
                </a:ext>
              </a:extLst>
            </p:cNvPr>
            <p:cNvSpPr/>
            <p:nvPr/>
          </p:nvSpPr>
          <p:spPr>
            <a:xfrm>
              <a:off x="1885071" y="1956519"/>
              <a:ext cx="677910" cy="73152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8575">
              <a:solidFill>
                <a:srgbClr val="5E3D1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2F4FDD88-FAA2-4981-BF95-AE21B507B3DD}"/>
                </a:ext>
              </a:extLst>
            </p:cNvPr>
            <p:cNvSpPr/>
            <p:nvPr/>
          </p:nvSpPr>
          <p:spPr>
            <a:xfrm>
              <a:off x="1954267" y="2026714"/>
              <a:ext cx="562601" cy="566624"/>
            </a:xfrm>
            <a:prstGeom prst="ellipse">
              <a:avLst/>
            </a:prstGeom>
            <a:noFill/>
            <a:ln w="28575">
              <a:solidFill>
                <a:srgbClr val="5E3D1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Arc 36">
              <a:extLst>
                <a:ext uri="{FF2B5EF4-FFF2-40B4-BE49-F238E27FC236}">
                  <a16:creationId xmlns:a16="http://schemas.microsoft.com/office/drawing/2014/main" id="{4213BB35-DF7F-4FE2-9ACD-63DE6B17BC7F}"/>
                </a:ext>
              </a:extLst>
            </p:cNvPr>
            <p:cNvSpPr/>
            <p:nvPr/>
          </p:nvSpPr>
          <p:spPr>
            <a:xfrm flipV="1">
              <a:off x="-471362" y="1831722"/>
              <a:ext cx="2411982" cy="365126"/>
            </a:xfrm>
            <a:prstGeom prst="arc">
              <a:avLst>
                <a:gd name="adj1" fmla="val 14935741"/>
                <a:gd name="adj2" fmla="val 41173"/>
              </a:avLst>
            </a:prstGeom>
            <a:ln w="28575">
              <a:solidFill>
                <a:srgbClr val="5E3D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Arc 37">
              <a:extLst>
                <a:ext uri="{FF2B5EF4-FFF2-40B4-BE49-F238E27FC236}">
                  <a16:creationId xmlns:a16="http://schemas.microsoft.com/office/drawing/2014/main" id="{8429C3B7-FC23-4C6E-B76C-C3632675BCD6}"/>
                </a:ext>
              </a:extLst>
            </p:cNvPr>
            <p:cNvSpPr/>
            <p:nvPr/>
          </p:nvSpPr>
          <p:spPr>
            <a:xfrm rot="10598846" flipV="1">
              <a:off x="716865" y="2285782"/>
              <a:ext cx="2411982" cy="365126"/>
            </a:xfrm>
            <a:prstGeom prst="arc">
              <a:avLst>
                <a:gd name="adj1" fmla="val 17414130"/>
                <a:gd name="adj2" fmla="val 186236"/>
              </a:avLst>
            </a:prstGeom>
            <a:ln w="28575">
              <a:solidFill>
                <a:srgbClr val="5E3D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Arc 38">
              <a:extLst>
                <a:ext uri="{FF2B5EF4-FFF2-40B4-BE49-F238E27FC236}">
                  <a16:creationId xmlns:a16="http://schemas.microsoft.com/office/drawing/2014/main" id="{6249C392-D0A5-46A2-8D88-75E90E25F85D}"/>
                </a:ext>
              </a:extLst>
            </p:cNvPr>
            <p:cNvSpPr/>
            <p:nvPr/>
          </p:nvSpPr>
          <p:spPr>
            <a:xfrm flipV="1">
              <a:off x="-544321" y="2265918"/>
              <a:ext cx="2411982" cy="365126"/>
            </a:xfrm>
            <a:prstGeom prst="arc">
              <a:avLst>
                <a:gd name="adj1" fmla="val 20029511"/>
                <a:gd name="adj2" fmla="val 41173"/>
              </a:avLst>
            </a:prstGeom>
            <a:ln w="28575">
              <a:solidFill>
                <a:srgbClr val="5E3D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87F5A94-65A8-4BF7-A8BF-8B0ABCCB100E}"/>
                </a:ext>
              </a:extLst>
            </p:cNvPr>
            <p:cNvSpPr/>
            <p:nvPr/>
          </p:nvSpPr>
          <p:spPr>
            <a:xfrm>
              <a:off x="2055214" y="2125453"/>
              <a:ext cx="364431" cy="392665"/>
            </a:xfrm>
            <a:prstGeom prst="ellipse">
              <a:avLst/>
            </a:prstGeom>
            <a:noFill/>
            <a:ln w="28575">
              <a:solidFill>
                <a:srgbClr val="5E3D1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Arc 40">
              <a:extLst>
                <a:ext uri="{FF2B5EF4-FFF2-40B4-BE49-F238E27FC236}">
                  <a16:creationId xmlns:a16="http://schemas.microsoft.com/office/drawing/2014/main" id="{0A805B46-DEB9-43B5-8EB5-C574CBFF8C38}"/>
                </a:ext>
              </a:extLst>
            </p:cNvPr>
            <p:cNvSpPr/>
            <p:nvPr/>
          </p:nvSpPr>
          <p:spPr>
            <a:xfrm rot="14351960">
              <a:off x="1750396" y="2017338"/>
              <a:ext cx="591217" cy="608894"/>
            </a:xfrm>
            <a:prstGeom prst="arc">
              <a:avLst>
                <a:gd name="adj1" fmla="val 13270143"/>
                <a:gd name="adj2" fmla="val 0"/>
              </a:avLst>
            </a:prstGeom>
            <a:ln w="28575">
              <a:solidFill>
                <a:srgbClr val="5E3D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2" name="Picture 41" descr="A picture containing light&#10;&#10;Description automatically generated">
            <a:extLst>
              <a:ext uri="{FF2B5EF4-FFF2-40B4-BE49-F238E27FC236}">
                <a16:creationId xmlns:a16="http://schemas.microsoft.com/office/drawing/2014/main" id="{74C301CD-88A8-4E3D-8A95-9F00C2F3764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898237" y="3612608"/>
            <a:ext cx="1734350" cy="2278707"/>
          </a:xfrm>
          <a:prstGeom prst="rect">
            <a:avLst/>
          </a:prstGeom>
        </p:spPr>
      </p:pic>
      <p:pic>
        <p:nvPicPr>
          <p:cNvPr id="43" name="Picture 42" descr="A picture containing drawing&#10;&#10;Description automatically generated">
            <a:extLst>
              <a:ext uri="{FF2B5EF4-FFF2-40B4-BE49-F238E27FC236}">
                <a16:creationId xmlns:a16="http://schemas.microsoft.com/office/drawing/2014/main" id="{B6552A70-7A87-4E31-9535-18E07EB272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94048" y="3627455"/>
            <a:ext cx="2226524" cy="2249014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84F61B5E-0625-4F1B-ACCD-8103FD5874B1}"/>
              </a:ext>
            </a:extLst>
          </p:cNvPr>
          <p:cNvGrpSpPr/>
          <p:nvPr/>
        </p:nvGrpSpPr>
        <p:grpSpPr>
          <a:xfrm>
            <a:off x="3637064" y="3937814"/>
            <a:ext cx="2574745" cy="1829556"/>
            <a:chOff x="1713239" y="4273724"/>
            <a:chExt cx="3157245" cy="1930487"/>
          </a:xfrm>
        </p:grpSpPr>
        <p:sp>
          <p:nvSpPr>
            <p:cNvPr id="45" name="Cube 44">
              <a:extLst>
                <a:ext uri="{FF2B5EF4-FFF2-40B4-BE49-F238E27FC236}">
                  <a16:creationId xmlns:a16="http://schemas.microsoft.com/office/drawing/2014/main" id="{C80A05DE-45E2-4A96-8E67-1E6F29EC1AE6}"/>
                </a:ext>
              </a:extLst>
            </p:cNvPr>
            <p:cNvSpPr/>
            <p:nvPr/>
          </p:nvSpPr>
          <p:spPr>
            <a:xfrm>
              <a:off x="2181726" y="4572000"/>
              <a:ext cx="2133600" cy="1632211"/>
            </a:xfrm>
            <a:prstGeom prst="cube">
              <a:avLst/>
            </a:prstGeom>
            <a:solidFill>
              <a:srgbClr val="A54C0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Diagonal Stripe 45">
              <a:extLst>
                <a:ext uri="{FF2B5EF4-FFF2-40B4-BE49-F238E27FC236}">
                  <a16:creationId xmlns:a16="http://schemas.microsoft.com/office/drawing/2014/main" id="{24366171-2928-4049-A286-E6075F75F29E}"/>
                </a:ext>
              </a:extLst>
            </p:cNvPr>
            <p:cNvSpPr/>
            <p:nvPr/>
          </p:nvSpPr>
          <p:spPr>
            <a:xfrm rot="21033882">
              <a:off x="3875521" y="4581387"/>
              <a:ext cx="994963" cy="707958"/>
            </a:xfrm>
            <a:prstGeom prst="diagStripe">
              <a:avLst/>
            </a:prstGeom>
            <a:solidFill>
              <a:srgbClr val="F2A36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7" name="Diagonal Stripe 46">
              <a:extLst>
                <a:ext uri="{FF2B5EF4-FFF2-40B4-BE49-F238E27FC236}">
                  <a16:creationId xmlns:a16="http://schemas.microsoft.com/office/drawing/2014/main" id="{613EC84A-D0CA-43BE-B791-91D1DA72D728}"/>
                </a:ext>
              </a:extLst>
            </p:cNvPr>
            <p:cNvSpPr/>
            <p:nvPr/>
          </p:nvSpPr>
          <p:spPr>
            <a:xfrm rot="10800000">
              <a:off x="1713239" y="4273724"/>
              <a:ext cx="813982" cy="728163"/>
            </a:xfrm>
            <a:prstGeom prst="diagStripe">
              <a:avLst/>
            </a:prstGeom>
            <a:solidFill>
              <a:srgbClr val="F2A36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8" name="Flowchart: Process 47">
              <a:extLst>
                <a:ext uri="{FF2B5EF4-FFF2-40B4-BE49-F238E27FC236}">
                  <a16:creationId xmlns:a16="http://schemas.microsoft.com/office/drawing/2014/main" id="{3962259F-1A35-4B7B-BC6E-824DB928FF99}"/>
                </a:ext>
              </a:extLst>
            </p:cNvPr>
            <p:cNvSpPr/>
            <p:nvPr/>
          </p:nvSpPr>
          <p:spPr>
            <a:xfrm>
              <a:off x="2221208" y="4969422"/>
              <a:ext cx="1667181" cy="431603"/>
            </a:xfrm>
            <a:prstGeom prst="flowChartProcess">
              <a:avLst/>
            </a:prstGeom>
            <a:solidFill>
              <a:srgbClr val="F2A36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62B7896-FD22-4848-893B-33BE0F7AAC5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pic>
        <p:nvPicPr>
          <p:cNvPr id="27" name="Content Placeholder 3" descr="Content Placeholder 3">
            <a:extLst>
              <a:ext uri="{FF2B5EF4-FFF2-40B4-BE49-F238E27FC236}">
                <a16:creationId xmlns:a16="http://schemas.microsoft.com/office/drawing/2014/main" id="{ABC13A67-FC2D-4A16-B9B3-7A5B2253FA7E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rcRect l="6803" t="15713" r="6066" b="10946"/>
          <a:stretch>
            <a:fillRect/>
          </a:stretch>
        </p:blipFill>
        <p:spPr>
          <a:xfrm>
            <a:off x="254633" y="990120"/>
            <a:ext cx="840877" cy="655749"/>
          </a:xfrm>
          <a:prstGeom prst="rect">
            <a:avLst/>
          </a:prstGeom>
          <a:ln w="12700">
            <a:miter lim="400000"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3656006"/>
      </p:ext>
    </p:extLst>
  </p:cSld>
  <p:clrMapOvr>
    <a:masterClrMapping/>
  </p:clrMapOvr>
  <p:transition spd="slow" advTm="2562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9" grpId="0"/>
      <p:bldP spid="30" grpId="0"/>
      <p:bldP spid="31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5"/>
          <p:cNvSpPr txBox="1">
            <a:spLocks/>
          </p:cNvSpPr>
          <p:nvPr/>
        </p:nvSpPr>
        <p:spPr>
          <a:xfrm>
            <a:off x="257942" y="409101"/>
            <a:ext cx="11006137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1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Write the missing letters to make a correct word. </a:t>
            </a:r>
            <a:endParaRPr lang="ar-BH" sz="3200" b="1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A5883B4-D5BE-4663-BE6F-80C2BE6B02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310" y="152930"/>
            <a:ext cx="1638673" cy="1270289"/>
          </a:xfrm>
          <a:prstGeom prst="rect">
            <a:avLst/>
          </a:prstGeom>
        </p:spPr>
      </p:pic>
      <p:sp>
        <p:nvSpPr>
          <p:cNvPr id="28" name="Footer Placeholder 2">
            <a:extLst>
              <a:ext uri="{FF2B5EF4-FFF2-40B4-BE49-F238E27FC236}">
                <a16:creationId xmlns:a16="http://schemas.microsoft.com/office/drawing/2014/main" id="{0A29C522-680E-4CB8-89D3-B523EBAE8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8033" y="6214682"/>
            <a:ext cx="11307652" cy="36512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Ministry of Education-2020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636F959-7BEC-4A68-85BF-AC721AF25BAE}"/>
              </a:ext>
            </a:extLst>
          </p:cNvPr>
          <p:cNvSpPr/>
          <p:nvPr/>
        </p:nvSpPr>
        <p:spPr>
          <a:xfrm>
            <a:off x="768812" y="1353867"/>
            <a:ext cx="214994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L</a:t>
            </a:r>
            <a:r>
              <a:rPr lang="en-US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o</a:t>
            </a:r>
            <a:r>
              <a:rPr lang="en-US" sz="8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g</a:t>
            </a:r>
            <a:endParaRPr lang="en-US" sz="88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2D03660-5C28-432D-A32D-3ED1C2490C64}"/>
              </a:ext>
            </a:extLst>
          </p:cNvPr>
          <p:cNvSpPr/>
          <p:nvPr/>
        </p:nvSpPr>
        <p:spPr>
          <a:xfrm>
            <a:off x="6419396" y="1450713"/>
            <a:ext cx="244329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D</a:t>
            </a:r>
            <a:r>
              <a:rPr lang="en-US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o</a:t>
            </a:r>
            <a:r>
              <a:rPr lang="en-US" sz="8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g</a:t>
            </a:r>
            <a:endParaRPr lang="en-US" sz="88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90D6E47-401A-4E01-B55A-7618C618FB87}"/>
              </a:ext>
            </a:extLst>
          </p:cNvPr>
          <p:cNvSpPr/>
          <p:nvPr/>
        </p:nvSpPr>
        <p:spPr>
          <a:xfrm>
            <a:off x="9639554" y="1525002"/>
            <a:ext cx="208101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F</a:t>
            </a:r>
            <a:r>
              <a:rPr lang="en-US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o</a:t>
            </a:r>
            <a:r>
              <a:rPr lang="en-US" sz="8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x</a:t>
            </a:r>
            <a:endParaRPr lang="en-US" sz="8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74EFF6C-9CBA-4620-B1F1-31719F3253AD}"/>
              </a:ext>
            </a:extLst>
          </p:cNvPr>
          <p:cNvSpPr/>
          <p:nvPr/>
        </p:nvSpPr>
        <p:spPr>
          <a:xfrm>
            <a:off x="3646704" y="1450713"/>
            <a:ext cx="219322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B</a:t>
            </a:r>
            <a:r>
              <a:rPr lang="en-US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o</a:t>
            </a:r>
            <a:r>
              <a:rPr lang="en-US" sz="8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x</a:t>
            </a:r>
            <a:endParaRPr lang="en-US" sz="8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DAA097C-3188-4587-97DA-2D7456F0D6D2}"/>
              </a:ext>
            </a:extLst>
          </p:cNvPr>
          <p:cNvGrpSpPr/>
          <p:nvPr/>
        </p:nvGrpSpPr>
        <p:grpSpPr>
          <a:xfrm>
            <a:off x="-1223399" y="4279761"/>
            <a:ext cx="5062750" cy="1383249"/>
            <a:chOff x="-544321" y="1831722"/>
            <a:chExt cx="3673168" cy="860445"/>
          </a:xfrm>
        </p:grpSpPr>
        <p:sp>
          <p:nvSpPr>
            <p:cNvPr id="34" name="Flowchart: Direct Access Storage 33">
              <a:extLst>
                <a:ext uri="{FF2B5EF4-FFF2-40B4-BE49-F238E27FC236}">
                  <a16:creationId xmlns:a16="http://schemas.microsoft.com/office/drawing/2014/main" id="{B0778D3B-586C-429F-BD03-86AFA660A9BB}"/>
                </a:ext>
              </a:extLst>
            </p:cNvPr>
            <p:cNvSpPr/>
            <p:nvPr/>
          </p:nvSpPr>
          <p:spPr>
            <a:xfrm>
              <a:off x="528033" y="1960647"/>
              <a:ext cx="2034948" cy="731520"/>
            </a:xfrm>
            <a:prstGeom prst="flowChartMagneticDrum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1721084-E783-42FD-8FA0-7BF9B07DB4D4}"/>
                </a:ext>
              </a:extLst>
            </p:cNvPr>
            <p:cNvSpPr/>
            <p:nvPr/>
          </p:nvSpPr>
          <p:spPr>
            <a:xfrm>
              <a:off x="1885071" y="1956519"/>
              <a:ext cx="677910" cy="73152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8575">
              <a:solidFill>
                <a:srgbClr val="5E3D1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2F4FDD88-FAA2-4981-BF95-AE21B507B3DD}"/>
                </a:ext>
              </a:extLst>
            </p:cNvPr>
            <p:cNvSpPr/>
            <p:nvPr/>
          </p:nvSpPr>
          <p:spPr>
            <a:xfrm>
              <a:off x="1954267" y="2026714"/>
              <a:ext cx="562601" cy="566624"/>
            </a:xfrm>
            <a:prstGeom prst="ellipse">
              <a:avLst/>
            </a:prstGeom>
            <a:noFill/>
            <a:ln w="28575">
              <a:solidFill>
                <a:srgbClr val="5E3D1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Arc 36">
              <a:extLst>
                <a:ext uri="{FF2B5EF4-FFF2-40B4-BE49-F238E27FC236}">
                  <a16:creationId xmlns:a16="http://schemas.microsoft.com/office/drawing/2014/main" id="{4213BB35-DF7F-4FE2-9ACD-63DE6B17BC7F}"/>
                </a:ext>
              </a:extLst>
            </p:cNvPr>
            <p:cNvSpPr/>
            <p:nvPr/>
          </p:nvSpPr>
          <p:spPr>
            <a:xfrm flipV="1">
              <a:off x="-471362" y="1831722"/>
              <a:ext cx="2411982" cy="365126"/>
            </a:xfrm>
            <a:prstGeom prst="arc">
              <a:avLst>
                <a:gd name="adj1" fmla="val 14935741"/>
                <a:gd name="adj2" fmla="val 41173"/>
              </a:avLst>
            </a:prstGeom>
            <a:ln w="28575">
              <a:solidFill>
                <a:srgbClr val="5E3D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Arc 37">
              <a:extLst>
                <a:ext uri="{FF2B5EF4-FFF2-40B4-BE49-F238E27FC236}">
                  <a16:creationId xmlns:a16="http://schemas.microsoft.com/office/drawing/2014/main" id="{8429C3B7-FC23-4C6E-B76C-C3632675BCD6}"/>
                </a:ext>
              </a:extLst>
            </p:cNvPr>
            <p:cNvSpPr/>
            <p:nvPr/>
          </p:nvSpPr>
          <p:spPr>
            <a:xfrm rot="10598846" flipV="1">
              <a:off x="716865" y="2285782"/>
              <a:ext cx="2411982" cy="365126"/>
            </a:xfrm>
            <a:prstGeom prst="arc">
              <a:avLst>
                <a:gd name="adj1" fmla="val 17414130"/>
                <a:gd name="adj2" fmla="val 186236"/>
              </a:avLst>
            </a:prstGeom>
            <a:ln w="28575">
              <a:solidFill>
                <a:srgbClr val="5E3D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Arc 38">
              <a:extLst>
                <a:ext uri="{FF2B5EF4-FFF2-40B4-BE49-F238E27FC236}">
                  <a16:creationId xmlns:a16="http://schemas.microsoft.com/office/drawing/2014/main" id="{6249C392-D0A5-46A2-8D88-75E90E25F85D}"/>
                </a:ext>
              </a:extLst>
            </p:cNvPr>
            <p:cNvSpPr/>
            <p:nvPr/>
          </p:nvSpPr>
          <p:spPr>
            <a:xfrm flipV="1">
              <a:off x="-544321" y="2265918"/>
              <a:ext cx="2411982" cy="365126"/>
            </a:xfrm>
            <a:prstGeom prst="arc">
              <a:avLst>
                <a:gd name="adj1" fmla="val 20029511"/>
                <a:gd name="adj2" fmla="val 41173"/>
              </a:avLst>
            </a:prstGeom>
            <a:ln w="28575">
              <a:solidFill>
                <a:srgbClr val="5E3D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87F5A94-65A8-4BF7-A8BF-8B0ABCCB100E}"/>
                </a:ext>
              </a:extLst>
            </p:cNvPr>
            <p:cNvSpPr/>
            <p:nvPr/>
          </p:nvSpPr>
          <p:spPr>
            <a:xfrm>
              <a:off x="2055214" y="2125453"/>
              <a:ext cx="364431" cy="392665"/>
            </a:xfrm>
            <a:prstGeom prst="ellipse">
              <a:avLst/>
            </a:prstGeom>
            <a:noFill/>
            <a:ln w="28575">
              <a:solidFill>
                <a:srgbClr val="5E3D1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Arc 40">
              <a:extLst>
                <a:ext uri="{FF2B5EF4-FFF2-40B4-BE49-F238E27FC236}">
                  <a16:creationId xmlns:a16="http://schemas.microsoft.com/office/drawing/2014/main" id="{0A805B46-DEB9-43B5-8EB5-C574CBFF8C38}"/>
                </a:ext>
              </a:extLst>
            </p:cNvPr>
            <p:cNvSpPr/>
            <p:nvPr/>
          </p:nvSpPr>
          <p:spPr>
            <a:xfrm rot="14351960">
              <a:off x="1750396" y="2017338"/>
              <a:ext cx="591217" cy="608894"/>
            </a:xfrm>
            <a:prstGeom prst="arc">
              <a:avLst>
                <a:gd name="adj1" fmla="val 13270143"/>
                <a:gd name="adj2" fmla="val 0"/>
              </a:avLst>
            </a:prstGeom>
            <a:ln w="28575">
              <a:solidFill>
                <a:srgbClr val="5E3D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2" name="Picture 41" descr="A picture containing light&#10;&#10;Description automatically generated">
            <a:extLst>
              <a:ext uri="{FF2B5EF4-FFF2-40B4-BE49-F238E27FC236}">
                <a16:creationId xmlns:a16="http://schemas.microsoft.com/office/drawing/2014/main" id="{74C301CD-88A8-4E3D-8A95-9F00C2F376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898237" y="3612608"/>
            <a:ext cx="1734350" cy="2278707"/>
          </a:xfrm>
          <a:prstGeom prst="rect">
            <a:avLst/>
          </a:prstGeom>
        </p:spPr>
      </p:pic>
      <p:pic>
        <p:nvPicPr>
          <p:cNvPr id="43" name="Picture 42" descr="A picture containing drawing&#10;&#10;Description automatically generated">
            <a:extLst>
              <a:ext uri="{FF2B5EF4-FFF2-40B4-BE49-F238E27FC236}">
                <a16:creationId xmlns:a16="http://schemas.microsoft.com/office/drawing/2014/main" id="{B6552A70-7A87-4E31-9535-18E07EB272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4048" y="3627455"/>
            <a:ext cx="2226524" cy="2249014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84F61B5E-0625-4F1B-ACCD-8103FD5874B1}"/>
              </a:ext>
            </a:extLst>
          </p:cNvPr>
          <p:cNvGrpSpPr/>
          <p:nvPr/>
        </p:nvGrpSpPr>
        <p:grpSpPr>
          <a:xfrm>
            <a:off x="3637064" y="3937814"/>
            <a:ext cx="2574745" cy="1829556"/>
            <a:chOff x="1713239" y="4273724"/>
            <a:chExt cx="3157245" cy="1930487"/>
          </a:xfrm>
        </p:grpSpPr>
        <p:sp>
          <p:nvSpPr>
            <p:cNvPr id="45" name="Cube 44">
              <a:extLst>
                <a:ext uri="{FF2B5EF4-FFF2-40B4-BE49-F238E27FC236}">
                  <a16:creationId xmlns:a16="http://schemas.microsoft.com/office/drawing/2014/main" id="{C80A05DE-45E2-4A96-8E67-1E6F29EC1AE6}"/>
                </a:ext>
              </a:extLst>
            </p:cNvPr>
            <p:cNvSpPr/>
            <p:nvPr/>
          </p:nvSpPr>
          <p:spPr>
            <a:xfrm>
              <a:off x="2181726" y="4572000"/>
              <a:ext cx="2133600" cy="1632211"/>
            </a:xfrm>
            <a:prstGeom prst="cube">
              <a:avLst/>
            </a:prstGeom>
            <a:solidFill>
              <a:srgbClr val="A54C0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Diagonal Stripe 45">
              <a:extLst>
                <a:ext uri="{FF2B5EF4-FFF2-40B4-BE49-F238E27FC236}">
                  <a16:creationId xmlns:a16="http://schemas.microsoft.com/office/drawing/2014/main" id="{24366171-2928-4049-A286-E6075F75F29E}"/>
                </a:ext>
              </a:extLst>
            </p:cNvPr>
            <p:cNvSpPr/>
            <p:nvPr/>
          </p:nvSpPr>
          <p:spPr>
            <a:xfrm rot="21033882">
              <a:off x="3875521" y="4581387"/>
              <a:ext cx="994963" cy="707958"/>
            </a:xfrm>
            <a:prstGeom prst="diagStripe">
              <a:avLst/>
            </a:prstGeom>
            <a:solidFill>
              <a:srgbClr val="F2A36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7" name="Diagonal Stripe 46">
              <a:extLst>
                <a:ext uri="{FF2B5EF4-FFF2-40B4-BE49-F238E27FC236}">
                  <a16:creationId xmlns:a16="http://schemas.microsoft.com/office/drawing/2014/main" id="{613EC84A-D0CA-43BE-B791-91D1DA72D728}"/>
                </a:ext>
              </a:extLst>
            </p:cNvPr>
            <p:cNvSpPr/>
            <p:nvPr/>
          </p:nvSpPr>
          <p:spPr>
            <a:xfrm rot="10800000">
              <a:off x="1713239" y="4273724"/>
              <a:ext cx="813982" cy="728163"/>
            </a:xfrm>
            <a:prstGeom prst="diagStripe">
              <a:avLst/>
            </a:prstGeom>
            <a:solidFill>
              <a:srgbClr val="F2A36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8" name="Flowchart: Process 47">
              <a:extLst>
                <a:ext uri="{FF2B5EF4-FFF2-40B4-BE49-F238E27FC236}">
                  <a16:creationId xmlns:a16="http://schemas.microsoft.com/office/drawing/2014/main" id="{3962259F-1A35-4B7B-BC6E-824DB928FF99}"/>
                </a:ext>
              </a:extLst>
            </p:cNvPr>
            <p:cNvSpPr/>
            <p:nvPr/>
          </p:nvSpPr>
          <p:spPr>
            <a:xfrm>
              <a:off x="2221208" y="4969422"/>
              <a:ext cx="1667181" cy="431603"/>
            </a:xfrm>
            <a:prstGeom prst="flowChartProcess">
              <a:avLst/>
            </a:prstGeom>
            <a:solidFill>
              <a:srgbClr val="F2A36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86816266"/>
      </p:ext>
    </p:extLst>
  </p:cSld>
  <p:clrMapOvr>
    <a:masterClrMapping/>
  </p:clrMapOvr>
  <p:transition spd="slow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  <p:bldP spid="30" grpId="0" build="p"/>
      <p:bldP spid="31" grpId="0" build="p"/>
      <p:bldP spid="32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9.5|8.9|8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5|1.9|2.1|1.2|2.3|1.4|1.1|1|2.2|1|1.2|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8|2.1|2|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heme/theme1.xml><?xml version="1.0" encoding="utf-8"?>
<a:theme xmlns:a="http://schemas.openxmlformats.org/drawingml/2006/main" name="Presentation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29D89CE7-BA69-4D7F-BFD2-B5FEC93F6B07}" vid="{18FB29D8-31E2-41F1-8074-989EC17F9023}"/>
    </a:ext>
  </a:extLst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Presentation2</Template>
  <TotalTime>586</TotalTime>
  <Words>309</Words>
  <Application>Microsoft Office PowerPoint</Application>
  <PresentationFormat>Widescreen</PresentationFormat>
  <Paragraphs>84</Paragraphs>
  <Slides>12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Comic Sans MS</vt:lpstr>
      <vt:lpstr>Presentation2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 of the lesson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objectives of the lesson.</dc:title>
  <dc:creator>Administrator</dc:creator>
  <cp:lastModifiedBy>Nayla alkaabi</cp:lastModifiedBy>
  <cp:revision>87</cp:revision>
  <dcterms:created xsi:type="dcterms:W3CDTF">2019-03-18T17:55:55Z</dcterms:created>
  <dcterms:modified xsi:type="dcterms:W3CDTF">2020-04-06T20:58:23Z</dcterms:modified>
</cp:coreProperties>
</file>