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71" r:id="rId11"/>
    <p:sldId id="357" r:id="rId12"/>
    <p:sldId id="358" r:id="rId13"/>
    <p:sldId id="359" r:id="rId14"/>
    <p:sldId id="370" r:id="rId15"/>
    <p:sldId id="369" r:id="rId16"/>
    <p:sldId id="360" r:id="rId17"/>
    <p:sldId id="362" r:id="rId18"/>
    <p:sldId id="363" r:id="rId19"/>
    <p:sldId id="366" r:id="rId20"/>
    <p:sldId id="367" r:id="rId21"/>
    <p:sldId id="368" r:id="rId22"/>
    <p:sldId id="364" r:id="rId23"/>
    <p:sldId id="36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oouf alzied" initials="Ha" lastIdx="2" clrIdx="0">
    <p:extLst>
      <p:ext uri="{19B8F6BF-5375-455C-9EA6-DF929625EA0E}">
        <p15:presenceInfo xmlns:p15="http://schemas.microsoft.com/office/powerpoint/2012/main" userId="S-1-5-21-4242615223-2509899177-2539629929-30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02E4"/>
    <a:srgbClr val="7A8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3076" autoAdjust="0"/>
  </p:normalViewPr>
  <p:slideViewPr>
    <p:cSldViewPr snapToGrid="0">
      <p:cViewPr varScale="1">
        <p:scale>
          <a:sx n="122" d="100"/>
          <a:sy n="122" d="100"/>
        </p:scale>
        <p:origin x="78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7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45F68-45A7-4C15-BBD0-EF90D2943A23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ED648-7292-4DB5-B3D6-FAA8D88B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91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01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8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66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46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47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450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04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999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8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41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51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908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69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03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72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F4C9-438B-4390-9486-E891948458A4}" type="datetimeFigureOut">
              <a:rPr lang="ar-SA" smtClean="0"/>
              <a:t>8 صفر، 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288542-E04B-433D-BD83-023384F9E0B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83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0" y="0"/>
            <a:ext cx="1392494" cy="1113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58294-2F8F-054A-A70B-31FB107AA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1" y="1113516"/>
            <a:ext cx="9343697" cy="53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05354-E927-A34E-BC52-A521E5EEF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B8510-FB3C-8045-A841-C6DAE81A9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6" y="3436883"/>
            <a:ext cx="9417269" cy="3306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9D2C9-622B-4747-92DE-4E0B41279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6" y="1204915"/>
            <a:ext cx="9417269" cy="21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0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4B9A91-BF15-2540-8AE3-C0A0402AB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177C5-DF77-7645-B0E6-F413A452E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" y="1113516"/>
            <a:ext cx="9736083" cy="48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253057-D208-8C41-8704-F6B12151E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01A02-6A20-624A-8F07-6E04D608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5" y="1113516"/>
            <a:ext cx="9409033" cy="55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6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2569A-65BA-7F4A-B9F7-66ACA7322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B40F2-A2A1-B341-916B-47AC1E98A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1" y="1113516"/>
            <a:ext cx="9457340" cy="54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3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B03B7-72A5-E945-A97D-35FAD7A36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FB9F5-822E-5B43-B14E-9C0B52399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" y="1870841"/>
            <a:ext cx="9606455" cy="28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4218D7-3795-E845-8C03-DADB32354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403F8A-BD79-124A-AE4D-B80C8A925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9" y="1859751"/>
            <a:ext cx="9286766" cy="23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445B3-21E5-1749-9AB7-095A74C02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F442F9-0B80-D940-B45F-04AD8C2EB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" y="1113516"/>
            <a:ext cx="8977995" cy="1219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45CA05-6DBA-A44E-86EB-294699DBD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" y="2144110"/>
            <a:ext cx="8977995" cy="45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9D403-C76E-0F42-800E-5A91F89A3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BBFFA-F9C7-604E-910A-CECEF23A5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1197599"/>
            <a:ext cx="9538138" cy="904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3B923-B929-6846-BF7C-FE418B1B6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2223376"/>
            <a:ext cx="9538138" cy="40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3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3A97F-EE0D-A34B-A0EF-71707CB29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24D3C-6844-814C-A5AE-57B43E54D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314450"/>
            <a:ext cx="9501352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8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ABD326-8B62-844C-A535-FC5BE9455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FEA1E-0536-F643-8528-658FD00F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18" y="1586405"/>
            <a:ext cx="4660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ar-SA" sz="3200" dirty="0"/>
              <a:t> 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8D950-000F-7347-B15E-FA76D7742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1113516"/>
            <a:ext cx="9396248" cy="52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72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76DCF5-C4CC-944A-A5E8-283B8D43E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DAF4E-C1D9-CA43-8D0B-24CFA0A71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41" y="1193581"/>
            <a:ext cx="647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95886-1B0E-8A4E-BD35-528C294C0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A5548-4576-D148-9459-D018C6AE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04" y="1113516"/>
            <a:ext cx="7151668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AE34A9-56EF-E641-BBFE-A6290C782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95606-67B8-C746-9649-A20C00DAA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5" y="1113516"/>
            <a:ext cx="9411086" cy="54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5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E351C9-D9A7-E54B-8F0B-4CE820DB4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E78E9-C0DF-B148-A33C-F962BB124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1113516"/>
            <a:ext cx="9133546" cy="53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837680-3A73-E142-9EDA-652449ACE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034BA0-7E7B-CE4C-8D29-91DD56255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5" y="1113516"/>
            <a:ext cx="930056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ACE8A1-88BA-B840-88FA-FA1517016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770D1-47BE-B54E-90DE-C5F009FDD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" y="2044043"/>
            <a:ext cx="9577771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412617-B39E-A241-9500-F201FE70F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AD1CD-B359-7E46-BBBC-BA02EEBE6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9" y="1428531"/>
            <a:ext cx="945339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3F666-DEA6-654E-A389-35B7CE84B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35AD9E-83A5-A042-918C-4A493EE83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8" y="1398313"/>
            <a:ext cx="9558501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8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70446D-F681-F14C-A42D-5E50E2743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890812-ACF1-C847-9837-D914797D9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54924"/>
            <a:ext cx="8687383" cy="27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2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13642-CB73-FE47-936E-5E136DF8B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3F6B6-82F4-D94E-8C8B-A67AF2F48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9" y="1113516"/>
            <a:ext cx="9707835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5F9F5B-6C9C-8243-8D76-5639E32CA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3" y="0"/>
            <a:ext cx="1392494" cy="1113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D4A61-A97F-0940-9E38-C7E10806A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4" y="1387147"/>
            <a:ext cx="980418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802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0284"/>
      </a:accent1>
      <a:accent2>
        <a:srgbClr val="EB883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17831</TotalTime>
  <Words>1</Words>
  <Application>Microsoft Macintosh PowerPoint</Application>
  <PresentationFormat>Widescreen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3</vt:lpstr>
      <vt:lpstr>Facet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وسائل التواصل الإلكتروني</dc:title>
  <dc:creator>K N</dc:creator>
  <cp:lastModifiedBy>eman abdullah alshami</cp:lastModifiedBy>
  <cp:revision>173</cp:revision>
  <dcterms:created xsi:type="dcterms:W3CDTF">2016-08-30T14:13:25Z</dcterms:created>
  <dcterms:modified xsi:type="dcterms:W3CDTF">2019-10-07T17:32:08Z</dcterms:modified>
</cp:coreProperties>
</file>