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64" r:id="rId2"/>
    <p:sldId id="259" r:id="rId3"/>
    <p:sldId id="276" r:id="rId4"/>
    <p:sldId id="277" r:id="rId5"/>
    <p:sldId id="278" r:id="rId6"/>
    <p:sldId id="258" r:id="rId7"/>
    <p:sldId id="257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81" r:id="rId26"/>
    <p:sldId id="282" r:id="rId2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214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312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011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7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4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073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25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1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1" y="2505075"/>
            <a:ext cx="4190702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905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924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814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2" y="987431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66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2" y="987431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817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9C06B-AF48-41A2-80B6-18D4E4EE1CC9}" type="datetimeFigureOut">
              <a:rPr lang="ar-SA" smtClean="0"/>
              <a:t>02/08/1443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091C-7A0C-4F38-B864-C82AF9F43C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271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23" rtl="1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r" defTabSz="914423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r" defTabSz="91442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r" defTabSz="91442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technologystrategy.blogspot.com/" TargetMode="External"/><Relationship Id="rId7" Type="http://schemas.openxmlformats.org/officeDocument/2006/relationships/hyperlink" Target="https://www.instagram.com/mohammad_ealslman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mohammadEalslman" TargetMode="External"/><Relationship Id="rId5" Type="http://schemas.openxmlformats.org/officeDocument/2006/relationships/hyperlink" Target="https://www.facebook.com/mohammadealslman" TargetMode="External"/><Relationship Id="rId4" Type="http://schemas.openxmlformats.org/officeDocument/2006/relationships/hyperlink" Target="https://www.youtube.com/channel/UCcH4unz662Gyya2TSrWy2J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51BF72-E3FD-4456-B253-8A6EDCDE6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17A184A-0A95-4558-A325-3414B7758DA1}"/>
              </a:ext>
            </a:extLst>
          </p:cNvPr>
          <p:cNvSpPr txBox="1"/>
          <p:nvPr/>
        </p:nvSpPr>
        <p:spPr>
          <a:xfrm>
            <a:off x="2951018" y="3428999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BA1909F-98EE-401A-8255-99652F47FE9D}"/>
              </a:ext>
            </a:extLst>
          </p:cNvPr>
          <p:cNvSpPr txBox="1"/>
          <p:nvPr/>
        </p:nvSpPr>
        <p:spPr>
          <a:xfrm>
            <a:off x="6179130" y="5853545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2BAC21C-1DDE-4CB5-B107-BF398BF1A82A}"/>
              </a:ext>
            </a:extLst>
          </p:cNvPr>
          <p:cNvSpPr txBox="1"/>
          <p:nvPr/>
        </p:nvSpPr>
        <p:spPr>
          <a:xfrm>
            <a:off x="2951020" y="5853545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231477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7DCD476-4E44-4B34-91B7-83692BDF0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06B21C5-A83E-43A5-BB03-C109F90E9300}"/>
              </a:ext>
            </a:extLst>
          </p:cNvPr>
          <p:cNvSpPr txBox="1"/>
          <p:nvPr/>
        </p:nvSpPr>
        <p:spPr>
          <a:xfrm>
            <a:off x="1579418" y="2459505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5770D52-3908-423D-BE68-BBC9486C6F1F}"/>
              </a:ext>
            </a:extLst>
          </p:cNvPr>
          <p:cNvSpPr txBox="1"/>
          <p:nvPr/>
        </p:nvSpPr>
        <p:spPr>
          <a:xfrm>
            <a:off x="4953002" y="559193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BB0CE21-B8D0-4C1E-8131-33756130C327}"/>
              </a:ext>
            </a:extLst>
          </p:cNvPr>
          <p:cNvSpPr txBox="1"/>
          <p:nvPr/>
        </p:nvSpPr>
        <p:spPr>
          <a:xfrm>
            <a:off x="2" y="5237992"/>
            <a:ext cx="286789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207546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FF3C69-6A37-410F-8A15-18C58123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655E372-9594-4674-801A-F807DEFC8335}"/>
              </a:ext>
            </a:extLst>
          </p:cNvPr>
          <p:cNvSpPr txBox="1"/>
          <p:nvPr/>
        </p:nvSpPr>
        <p:spPr>
          <a:xfrm>
            <a:off x="1925781" y="2888673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B2D26A9-65CE-4FD0-933A-E2364482A93E}"/>
              </a:ext>
            </a:extLst>
          </p:cNvPr>
          <p:cNvSpPr txBox="1"/>
          <p:nvPr/>
        </p:nvSpPr>
        <p:spPr>
          <a:xfrm>
            <a:off x="6477002" y="566716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DAA9784-7836-402C-9F6E-0F55C46B2F72}"/>
              </a:ext>
            </a:extLst>
          </p:cNvPr>
          <p:cNvSpPr txBox="1"/>
          <p:nvPr/>
        </p:nvSpPr>
        <p:spPr>
          <a:xfrm>
            <a:off x="422564" y="566716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47932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061ECA7-F8EB-488B-9AF6-651B84A8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A0FDCA1-1590-4218-B427-090276E56448}"/>
              </a:ext>
            </a:extLst>
          </p:cNvPr>
          <p:cNvSpPr txBox="1"/>
          <p:nvPr/>
        </p:nvSpPr>
        <p:spPr>
          <a:xfrm>
            <a:off x="1856509" y="3725568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FE73F0B-0072-44C4-A55F-853D3BB16F67}"/>
              </a:ext>
            </a:extLst>
          </p:cNvPr>
          <p:cNvSpPr txBox="1"/>
          <p:nvPr/>
        </p:nvSpPr>
        <p:spPr>
          <a:xfrm>
            <a:off x="6546274" y="5677110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1813AAF-852E-422C-82B3-006393542E15}"/>
              </a:ext>
            </a:extLst>
          </p:cNvPr>
          <p:cNvSpPr txBox="1"/>
          <p:nvPr/>
        </p:nvSpPr>
        <p:spPr>
          <a:xfrm>
            <a:off x="353294" y="5677110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178006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0922E00-94EC-496B-A8FF-CE7F19A1E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1FA7D2E-E6E4-4779-8322-BF8C2B2A14C6}"/>
              </a:ext>
            </a:extLst>
          </p:cNvPr>
          <p:cNvSpPr txBox="1"/>
          <p:nvPr/>
        </p:nvSpPr>
        <p:spPr>
          <a:xfrm>
            <a:off x="0" y="2459504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07204C3-59A7-4882-B5A7-BBCD291F875B}"/>
              </a:ext>
            </a:extLst>
          </p:cNvPr>
          <p:cNvSpPr txBox="1"/>
          <p:nvPr/>
        </p:nvSpPr>
        <p:spPr>
          <a:xfrm>
            <a:off x="5140040" y="6019792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1AD09CD-C5BF-4D81-9E88-485791922866}"/>
              </a:ext>
            </a:extLst>
          </p:cNvPr>
          <p:cNvSpPr txBox="1"/>
          <p:nvPr/>
        </p:nvSpPr>
        <p:spPr>
          <a:xfrm>
            <a:off x="2" y="6019792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95765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C7DA3CD-66A1-41BD-9D57-928BD6C4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5D9AFF0-73FA-48CB-BECE-F9F86F336985}"/>
              </a:ext>
            </a:extLst>
          </p:cNvPr>
          <p:cNvSpPr txBox="1"/>
          <p:nvPr/>
        </p:nvSpPr>
        <p:spPr>
          <a:xfrm>
            <a:off x="1579418" y="2653145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9C07232-6C82-4064-BFE2-2FE33B582EF5}"/>
              </a:ext>
            </a:extLst>
          </p:cNvPr>
          <p:cNvSpPr txBox="1"/>
          <p:nvPr/>
        </p:nvSpPr>
        <p:spPr>
          <a:xfrm>
            <a:off x="6165275" y="5631872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EAD846D-07F4-40A0-817C-F0009EBBA115}"/>
              </a:ext>
            </a:extLst>
          </p:cNvPr>
          <p:cNvSpPr txBox="1"/>
          <p:nvPr/>
        </p:nvSpPr>
        <p:spPr>
          <a:xfrm>
            <a:off x="734293" y="561357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134615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5E5723-124B-4849-A9FE-60E7801D1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E67B330-9C5E-44B6-983C-77DB54924503}"/>
              </a:ext>
            </a:extLst>
          </p:cNvPr>
          <p:cNvSpPr txBox="1"/>
          <p:nvPr/>
        </p:nvSpPr>
        <p:spPr>
          <a:xfrm>
            <a:off x="1787236" y="2348346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0BB9624-3483-4D9B-B6CA-C4F0740CE91E}"/>
              </a:ext>
            </a:extLst>
          </p:cNvPr>
          <p:cNvSpPr txBox="1"/>
          <p:nvPr/>
        </p:nvSpPr>
        <p:spPr>
          <a:xfrm>
            <a:off x="5015347" y="477289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3149CBA-1D29-44BA-8552-C6480F019D01}"/>
              </a:ext>
            </a:extLst>
          </p:cNvPr>
          <p:cNvSpPr txBox="1"/>
          <p:nvPr/>
        </p:nvSpPr>
        <p:spPr>
          <a:xfrm>
            <a:off x="1787238" y="477289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72604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F9F1D04-CE68-4BFA-B8F1-EB95CAAD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0030141-6CA3-4574-BA5A-458BCBC571B3}"/>
              </a:ext>
            </a:extLst>
          </p:cNvPr>
          <p:cNvSpPr txBox="1"/>
          <p:nvPr/>
        </p:nvSpPr>
        <p:spPr>
          <a:xfrm>
            <a:off x="1343891" y="2916381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B6B3F42-2343-4AAE-AD8C-14FF8D47DF0B}"/>
              </a:ext>
            </a:extLst>
          </p:cNvPr>
          <p:cNvSpPr txBox="1"/>
          <p:nvPr/>
        </p:nvSpPr>
        <p:spPr>
          <a:xfrm>
            <a:off x="4572002" y="534092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718444E-9DE6-4E61-A0C1-516A7BAE94A3}"/>
              </a:ext>
            </a:extLst>
          </p:cNvPr>
          <p:cNvSpPr txBox="1"/>
          <p:nvPr/>
        </p:nvSpPr>
        <p:spPr>
          <a:xfrm>
            <a:off x="55421" y="534092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611521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6FC66B4-427E-46CD-B179-88865ADD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690B10D-0F8C-49C3-BF70-4F6EA5FD8FEC}"/>
              </a:ext>
            </a:extLst>
          </p:cNvPr>
          <p:cNvSpPr txBox="1"/>
          <p:nvPr/>
        </p:nvSpPr>
        <p:spPr>
          <a:xfrm>
            <a:off x="110836" y="2459504"/>
            <a:ext cx="566651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CA919EC-B617-4719-AFC6-14D1B36C84AA}"/>
              </a:ext>
            </a:extLst>
          </p:cNvPr>
          <p:cNvSpPr txBox="1"/>
          <p:nvPr/>
        </p:nvSpPr>
        <p:spPr>
          <a:xfrm>
            <a:off x="3976257" y="6129655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B00FCB8-7CA7-4308-ABCC-17CFDA0DFD6B}"/>
              </a:ext>
            </a:extLst>
          </p:cNvPr>
          <p:cNvSpPr txBox="1"/>
          <p:nvPr/>
        </p:nvSpPr>
        <p:spPr>
          <a:xfrm>
            <a:off x="-62345" y="6121422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096536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5FF3453-5C0A-420D-B164-92F8028D8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035487D-761C-455C-9C3E-78AECA4EDD7B}"/>
              </a:ext>
            </a:extLst>
          </p:cNvPr>
          <p:cNvSpPr txBox="1"/>
          <p:nvPr/>
        </p:nvSpPr>
        <p:spPr>
          <a:xfrm>
            <a:off x="2840182" y="2459505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6D719F5-7190-4D9A-B373-AB0474BB915D}"/>
              </a:ext>
            </a:extLst>
          </p:cNvPr>
          <p:cNvSpPr txBox="1"/>
          <p:nvPr/>
        </p:nvSpPr>
        <p:spPr>
          <a:xfrm>
            <a:off x="6899566" y="590928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F74F81A-462B-4B1E-BCAE-79187674C32D}"/>
              </a:ext>
            </a:extLst>
          </p:cNvPr>
          <p:cNvSpPr txBox="1"/>
          <p:nvPr/>
        </p:nvSpPr>
        <p:spPr>
          <a:xfrm>
            <a:off x="2" y="605940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408242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CF0413-A362-4CB7-9192-C0469938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5D3F178-1C7D-4218-9A7C-35E8C485F53C}"/>
              </a:ext>
            </a:extLst>
          </p:cNvPr>
          <p:cNvSpPr txBox="1"/>
          <p:nvPr/>
        </p:nvSpPr>
        <p:spPr>
          <a:xfrm>
            <a:off x="2396836" y="2182090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B276003-665B-44AA-825A-E05BA3719BBB}"/>
              </a:ext>
            </a:extLst>
          </p:cNvPr>
          <p:cNvSpPr txBox="1"/>
          <p:nvPr/>
        </p:nvSpPr>
        <p:spPr>
          <a:xfrm>
            <a:off x="5999020" y="5277277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54FA53A-65B3-4333-AF9C-1B6E3C349738}"/>
              </a:ext>
            </a:extLst>
          </p:cNvPr>
          <p:cNvSpPr txBox="1"/>
          <p:nvPr/>
        </p:nvSpPr>
        <p:spPr>
          <a:xfrm>
            <a:off x="2403765" y="5277277"/>
            <a:ext cx="25492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47278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9E3487D-43D7-4DF2-9217-0B6CA96B7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F9363C4-46EF-4A8F-A53B-ABB7CF520EFC}"/>
              </a:ext>
            </a:extLst>
          </p:cNvPr>
          <p:cNvSpPr txBox="1"/>
          <p:nvPr/>
        </p:nvSpPr>
        <p:spPr>
          <a:xfrm>
            <a:off x="1842654" y="3068781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D6A7DF4-D442-4113-B7DE-EB9D3A236985}"/>
              </a:ext>
            </a:extLst>
          </p:cNvPr>
          <p:cNvSpPr txBox="1"/>
          <p:nvPr/>
        </p:nvSpPr>
        <p:spPr>
          <a:xfrm>
            <a:off x="5985166" y="5472544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6C25DC5-BADF-43D9-B17E-61B8B48524BE}"/>
              </a:ext>
            </a:extLst>
          </p:cNvPr>
          <p:cNvSpPr txBox="1"/>
          <p:nvPr/>
        </p:nvSpPr>
        <p:spPr>
          <a:xfrm>
            <a:off x="1842657" y="5493327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4011192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1C5699E-DB30-4D3D-8DCD-73899E4F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3507A52-2125-4A8C-9648-F635E2F5B6DD}"/>
              </a:ext>
            </a:extLst>
          </p:cNvPr>
          <p:cNvSpPr txBox="1"/>
          <p:nvPr/>
        </p:nvSpPr>
        <p:spPr>
          <a:xfrm>
            <a:off x="3699164" y="1808017"/>
            <a:ext cx="555567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5E7EB0A-C0D2-407A-A62D-57DB61083BB0}"/>
              </a:ext>
            </a:extLst>
          </p:cNvPr>
          <p:cNvSpPr txBox="1"/>
          <p:nvPr/>
        </p:nvSpPr>
        <p:spPr>
          <a:xfrm>
            <a:off x="6664037" y="574270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3F38142-2124-401B-8542-F0C0642B8A91}"/>
              </a:ext>
            </a:extLst>
          </p:cNvPr>
          <p:cNvSpPr txBox="1"/>
          <p:nvPr/>
        </p:nvSpPr>
        <p:spPr>
          <a:xfrm>
            <a:off x="2195948" y="574270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298550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156AF5B-D3C3-467C-8834-F966AAFA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5269A9E-67B3-48D2-975A-03582F181684}"/>
              </a:ext>
            </a:extLst>
          </p:cNvPr>
          <p:cNvSpPr txBox="1"/>
          <p:nvPr/>
        </p:nvSpPr>
        <p:spPr>
          <a:xfrm>
            <a:off x="1884218" y="2639291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6157AF-7798-4B27-A922-113787D0E6C5}"/>
              </a:ext>
            </a:extLst>
          </p:cNvPr>
          <p:cNvSpPr txBox="1"/>
          <p:nvPr/>
        </p:nvSpPr>
        <p:spPr>
          <a:xfrm>
            <a:off x="6054439" y="5659582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C02BB7F-8432-4E58-9B3A-85F48BD711B9}"/>
              </a:ext>
            </a:extLst>
          </p:cNvPr>
          <p:cNvSpPr txBox="1"/>
          <p:nvPr/>
        </p:nvSpPr>
        <p:spPr>
          <a:xfrm>
            <a:off x="2078185" y="5659582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976401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B655530-BE81-492D-9FF6-A90900F9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2DFFA0F-A202-46F7-BDFA-D38C0D980810}"/>
              </a:ext>
            </a:extLst>
          </p:cNvPr>
          <p:cNvSpPr txBox="1"/>
          <p:nvPr/>
        </p:nvSpPr>
        <p:spPr>
          <a:xfrm>
            <a:off x="1690255" y="2459505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7277D6B-73C5-4382-91D4-158432B7B55A}"/>
              </a:ext>
            </a:extLst>
          </p:cNvPr>
          <p:cNvSpPr txBox="1"/>
          <p:nvPr/>
        </p:nvSpPr>
        <p:spPr>
          <a:xfrm>
            <a:off x="6712529" y="559193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DFD6E77-DBA8-403C-835D-AB0ACFB49F9B}"/>
              </a:ext>
            </a:extLst>
          </p:cNvPr>
          <p:cNvSpPr txBox="1"/>
          <p:nvPr/>
        </p:nvSpPr>
        <p:spPr>
          <a:xfrm>
            <a:off x="187041" y="5591936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253750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73EAB7-77EE-4A49-A15B-994B60E5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84B0E6F-C2E2-45F8-AA6C-301B40FC18C1}"/>
              </a:ext>
            </a:extLst>
          </p:cNvPr>
          <p:cNvSpPr txBox="1"/>
          <p:nvPr/>
        </p:nvSpPr>
        <p:spPr>
          <a:xfrm>
            <a:off x="387928" y="1323109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DA4CAF4-5802-419B-9A77-83EFA59449CB}"/>
              </a:ext>
            </a:extLst>
          </p:cNvPr>
          <p:cNvSpPr txBox="1"/>
          <p:nvPr/>
        </p:nvSpPr>
        <p:spPr>
          <a:xfrm>
            <a:off x="4281058" y="605972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25BDD55-FF8F-4F07-97E7-9C9D1D28CF92}"/>
              </a:ext>
            </a:extLst>
          </p:cNvPr>
          <p:cNvSpPr txBox="1"/>
          <p:nvPr/>
        </p:nvSpPr>
        <p:spPr>
          <a:xfrm>
            <a:off x="2" y="6060707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1011544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3F7264-E4FD-470E-B687-87CC38A0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23C2BCF-BF3D-4D7D-816F-B35C865B93B7}"/>
              </a:ext>
            </a:extLst>
          </p:cNvPr>
          <p:cNvSpPr txBox="1"/>
          <p:nvPr/>
        </p:nvSpPr>
        <p:spPr>
          <a:xfrm>
            <a:off x="1357745" y="2847109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ACB02E-53BE-49F1-9861-B290536819AF}"/>
              </a:ext>
            </a:extLst>
          </p:cNvPr>
          <p:cNvSpPr txBox="1"/>
          <p:nvPr/>
        </p:nvSpPr>
        <p:spPr>
          <a:xfrm>
            <a:off x="5098475" y="491771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5608E30-F015-47A2-9289-729E30A51E22}"/>
              </a:ext>
            </a:extLst>
          </p:cNvPr>
          <p:cNvSpPr txBox="1"/>
          <p:nvPr/>
        </p:nvSpPr>
        <p:spPr>
          <a:xfrm>
            <a:off x="1357748" y="493849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630216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CB355F9-7E77-4D98-AFB9-D067BC966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323A1E2-1200-4E73-9ED2-42A93C82F38E}"/>
              </a:ext>
            </a:extLst>
          </p:cNvPr>
          <p:cNvSpPr txBox="1"/>
          <p:nvPr/>
        </p:nvSpPr>
        <p:spPr>
          <a:xfrm>
            <a:off x="1731818" y="3096491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B2D4FA0-210B-4DB1-BE01-427B330ED91F}"/>
              </a:ext>
            </a:extLst>
          </p:cNvPr>
          <p:cNvSpPr txBox="1"/>
          <p:nvPr/>
        </p:nvSpPr>
        <p:spPr>
          <a:xfrm>
            <a:off x="6165275" y="5541815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5AC873D-BE8C-434C-B688-02A3E38543B9}"/>
              </a:ext>
            </a:extLst>
          </p:cNvPr>
          <p:cNvSpPr txBox="1"/>
          <p:nvPr/>
        </p:nvSpPr>
        <p:spPr>
          <a:xfrm>
            <a:off x="1080657" y="5541815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496450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693590C9-3AEF-4A25-BC17-C50BB69B4E1B}"/>
              </a:ext>
            </a:extLst>
          </p:cNvPr>
          <p:cNvGrpSpPr/>
          <p:nvPr/>
        </p:nvGrpSpPr>
        <p:grpSpPr>
          <a:xfrm>
            <a:off x="-25830" y="0"/>
            <a:ext cx="9931830" cy="6858000"/>
            <a:chOff x="-25830" y="0"/>
            <a:chExt cx="9931830" cy="6858000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5C4C49BD-9669-4296-8300-393BEBB28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5830" y="0"/>
              <a:ext cx="9931830" cy="6858000"/>
            </a:xfrm>
            <a:prstGeom prst="rect">
              <a:avLst/>
            </a:prstGeom>
          </p:spPr>
        </p:pic>
        <p:sp>
          <p:nvSpPr>
            <p:cNvPr id="7" name="مربع نص 8">
              <a:extLst>
                <a:ext uri="{FF2B5EF4-FFF2-40B4-BE49-F238E27FC236}">
                  <a16:creationId xmlns:a16="http://schemas.microsoft.com/office/drawing/2014/main" id="{B979B17C-0240-40E4-B275-E630458A5D66}"/>
                </a:ext>
              </a:extLst>
            </p:cNvPr>
            <p:cNvSpPr txBox="1"/>
            <p:nvPr/>
          </p:nvSpPr>
          <p:spPr>
            <a:xfrm>
              <a:off x="1946773" y="4980236"/>
              <a:ext cx="31217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3200" dirty="0">
                  <a:solidFill>
                    <a:schemeClr val="bg1"/>
                  </a:solidFill>
                  <a:latin typeface="AbdoMaster-Bold" panose="02000500030000020004" pitchFamily="50" charset="-78"/>
                  <a:cs typeface="AbdoMaster-Bold" panose="02000500030000020004" pitchFamily="50" charset="-78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اضغط هنــــا </a:t>
              </a:r>
              <a:endParaRPr lang="en-US" sz="3200" dirty="0">
                <a:solidFill>
                  <a:schemeClr val="bg1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9AD322B-A664-4679-B448-4A3D02B8B6CD}"/>
                </a:ext>
              </a:extLst>
            </p:cNvPr>
            <p:cNvSpPr txBox="1"/>
            <p:nvPr/>
          </p:nvSpPr>
          <p:spPr>
            <a:xfrm>
              <a:off x="7788134" y="2717525"/>
              <a:ext cx="1890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rgbClr val="FF0000"/>
                  </a:solidFill>
                  <a:latin typeface="AbdoMaster-Bold" panose="02000500030000020004" pitchFamily="50" charset="-78"/>
                  <a:cs typeface="AbdoMaster-Bold" panose="02000500030000020004" pitchFamily="50" charset="-78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اضغط هنا </a:t>
              </a:r>
              <a:endParaRPr lang="en-US" sz="2000" dirty="0">
                <a:solidFill>
                  <a:srgbClr val="FF0000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736487F-BDEE-4EAF-9538-BFC68C72EE93}"/>
                </a:ext>
              </a:extLst>
            </p:cNvPr>
            <p:cNvSpPr txBox="1"/>
            <p:nvPr/>
          </p:nvSpPr>
          <p:spPr>
            <a:xfrm>
              <a:off x="7852390" y="880455"/>
              <a:ext cx="18259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rgbClr val="425E9D"/>
                  </a:solidFill>
                  <a:latin typeface="AbdoMaster-Bold" panose="02000500030000020004" pitchFamily="50" charset="-78"/>
                  <a:cs typeface="AbdoMaster-Bold" panose="02000500030000020004" pitchFamily="50" charset="-78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اضغط هنا </a:t>
              </a:r>
              <a:endParaRPr lang="en-US" sz="2000" dirty="0">
                <a:solidFill>
                  <a:srgbClr val="425E9D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80DA9671-D8E0-40E4-8BA7-0C54973990F9}"/>
                </a:ext>
              </a:extLst>
            </p:cNvPr>
            <p:cNvSpPr txBox="1"/>
            <p:nvPr/>
          </p:nvSpPr>
          <p:spPr>
            <a:xfrm>
              <a:off x="7906410" y="3677103"/>
              <a:ext cx="1737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rgbClr val="25A4E2"/>
                  </a:solidFill>
                  <a:latin typeface="AbdoMaster-Bold" panose="02000500030000020004" pitchFamily="50" charset="-78"/>
                  <a:cs typeface="AbdoMaster-Bold" panose="02000500030000020004" pitchFamily="50" charset="-78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اضغط هنا </a:t>
              </a:r>
              <a:endParaRPr lang="en-US" sz="2000" dirty="0">
                <a:solidFill>
                  <a:srgbClr val="25A4E2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4A91FF8F-1957-4E96-AD85-A9C5AE92F78B}"/>
                </a:ext>
              </a:extLst>
            </p:cNvPr>
            <p:cNvSpPr txBox="1"/>
            <p:nvPr/>
          </p:nvSpPr>
          <p:spPr>
            <a:xfrm>
              <a:off x="7830280" y="1778030"/>
              <a:ext cx="1890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rgbClr val="C44476"/>
                  </a:solidFill>
                  <a:latin typeface="AbdoMaster-Bold" panose="02000500030000020004" pitchFamily="50" charset="-78"/>
                  <a:cs typeface="AbdoMaster-Bold" panose="02000500030000020004" pitchFamily="50" charset="-78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اضغط هنا </a:t>
              </a:r>
              <a:endParaRPr lang="en-US" sz="2000" dirty="0">
                <a:solidFill>
                  <a:srgbClr val="C44476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46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5461A7-3F65-4026-9E10-77D59ADFB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E8B0902-636A-49AD-8064-A81DBC081AB7}"/>
              </a:ext>
            </a:extLst>
          </p:cNvPr>
          <p:cNvSpPr txBox="1"/>
          <p:nvPr/>
        </p:nvSpPr>
        <p:spPr>
          <a:xfrm>
            <a:off x="1066800" y="4301835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C141A64-9B9D-4478-8175-AFA435458A3D}"/>
              </a:ext>
            </a:extLst>
          </p:cNvPr>
          <p:cNvSpPr txBox="1"/>
          <p:nvPr/>
        </p:nvSpPr>
        <p:spPr>
          <a:xfrm>
            <a:off x="6580911" y="6018495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19BB9BE-0D40-442D-AEFF-CDFB596AD58A}"/>
              </a:ext>
            </a:extLst>
          </p:cNvPr>
          <p:cNvSpPr txBox="1"/>
          <p:nvPr/>
        </p:nvSpPr>
        <p:spPr>
          <a:xfrm>
            <a:off x="284020" y="6018164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41075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3DEF013-382D-4760-BE68-4D926321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58C4CEF-AF8A-4A9B-AAFB-F40DAB1B3216}"/>
              </a:ext>
            </a:extLst>
          </p:cNvPr>
          <p:cNvSpPr txBox="1"/>
          <p:nvPr/>
        </p:nvSpPr>
        <p:spPr>
          <a:xfrm>
            <a:off x="1440873" y="2584196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D7CB16E-BB86-49A2-BF6B-9E9B727EE232}"/>
              </a:ext>
            </a:extLst>
          </p:cNvPr>
          <p:cNvSpPr txBox="1"/>
          <p:nvPr/>
        </p:nvSpPr>
        <p:spPr>
          <a:xfrm>
            <a:off x="6040585" y="5008741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DC38F94-4BA4-4853-927A-3418DC169D13}"/>
              </a:ext>
            </a:extLst>
          </p:cNvPr>
          <p:cNvSpPr txBox="1"/>
          <p:nvPr/>
        </p:nvSpPr>
        <p:spPr>
          <a:xfrm>
            <a:off x="858985" y="498270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23963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5F681B1-97A3-4DE4-B1E1-782AA8CD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44CCBE-3BFF-4915-8608-5E1948B58EB0}"/>
              </a:ext>
            </a:extLst>
          </p:cNvPr>
          <p:cNvSpPr txBox="1"/>
          <p:nvPr/>
        </p:nvSpPr>
        <p:spPr>
          <a:xfrm>
            <a:off x="1343891" y="2694709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594088E-D530-4F29-B791-30497B534CEB}"/>
              </a:ext>
            </a:extLst>
          </p:cNvPr>
          <p:cNvSpPr txBox="1"/>
          <p:nvPr/>
        </p:nvSpPr>
        <p:spPr>
          <a:xfrm>
            <a:off x="5694222" y="5119254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DBF4E54-C81A-4662-9AD8-8ED4F71FA13D}"/>
              </a:ext>
            </a:extLst>
          </p:cNvPr>
          <p:cNvSpPr txBox="1"/>
          <p:nvPr/>
        </p:nvSpPr>
        <p:spPr>
          <a:xfrm>
            <a:off x="1343894" y="5119254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131113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7593B0-388D-4E56-A68E-428B944F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6947366-82C8-47FD-A9CB-193D71C42A0C}"/>
              </a:ext>
            </a:extLst>
          </p:cNvPr>
          <p:cNvSpPr txBox="1"/>
          <p:nvPr/>
        </p:nvSpPr>
        <p:spPr>
          <a:xfrm>
            <a:off x="1579418" y="3013363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CFE7176-E83D-42A1-9A62-47CC84C213E0}"/>
              </a:ext>
            </a:extLst>
          </p:cNvPr>
          <p:cNvSpPr txBox="1"/>
          <p:nvPr/>
        </p:nvSpPr>
        <p:spPr>
          <a:xfrm>
            <a:off x="6428511" y="5437909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AB77A4-6F73-4CF5-90D3-FCC86DAA32A9}"/>
              </a:ext>
            </a:extLst>
          </p:cNvPr>
          <p:cNvSpPr txBox="1"/>
          <p:nvPr/>
        </p:nvSpPr>
        <p:spPr>
          <a:xfrm>
            <a:off x="845131" y="5437909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54934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3D7DFF4-6EDF-49AE-BBB4-05C6773A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261F9D-DF54-4A81-B3DE-49FF58289DF6}"/>
              </a:ext>
            </a:extLst>
          </p:cNvPr>
          <p:cNvSpPr txBox="1"/>
          <p:nvPr/>
        </p:nvSpPr>
        <p:spPr>
          <a:xfrm>
            <a:off x="637309" y="3877970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A676273-03F1-4242-8650-5928281FF88C}"/>
              </a:ext>
            </a:extLst>
          </p:cNvPr>
          <p:cNvSpPr txBox="1"/>
          <p:nvPr/>
        </p:nvSpPr>
        <p:spPr>
          <a:xfrm>
            <a:off x="4807531" y="598353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9E4D0CE-7D40-45EE-B152-D429F0E96E98}"/>
              </a:ext>
            </a:extLst>
          </p:cNvPr>
          <p:cNvSpPr txBox="1"/>
          <p:nvPr/>
        </p:nvSpPr>
        <p:spPr>
          <a:xfrm>
            <a:off x="2" y="5983538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44068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C2C363B-A3BB-433D-9136-6F435829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9136A13-007B-42DA-9050-761F66229BBD}"/>
              </a:ext>
            </a:extLst>
          </p:cNvPr>
          <p:cNvSpPr txBox="1"/>
          <p:nvPr/>
        </p:nvSpPr>
        <p:spPr>
          <a:xfrm>
            <a:off x="1676400" y="3013363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BAF9E33-670B-4C93-B8C9-5496CF2403A0}"/>
              </a:ext>
            </a:extLst>
          </p:cNvPr>
          <p:cNvSpPr txBox="1"/>
          <p:nvPr/>
        </p:nvSpPr>
        <p:spPr>
          <a:xfrm>
            <a:off x="6594766" y="5437909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DE71935-27AE-4734-99BD-C6EEDDEB6989}"/>
              </a:ext>
            </a:extLst>
          </p:cNvPr>
          <p:cNvSpPr txBox="1"/>
          <p:nvPr/>
        </p:nvSpPr>
        <p:spPr>
          <a:xfrm>
            <a:off x="775858" y="5437909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356129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B8E4414-02DC-46E7-88D4-9852BE58C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906000" cy="685799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C316BF7-96A4-486A-AAF4-49B5CE96D754}"/>
              </a:ext>
            </a:extLst>
          </p:cNvPr>
          <p:cNvSpPr txBox="1"/>
          <p:nvPr/>
        </p:nvSpPr>
        <p:spPr>
          <a:xfrm>
            <a:off x="2036618" y="2860963"/>
            <a:ext cx="67471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/>
              <a:t>تتقدم إدارة مدرسة ...............................</a:t>
            </a:r>
          </a:p>
          <a:p>
            <a:pPr algn="ctr"/>
            <a:r>
              <a:rPr lang="ar-AE" sz="2400" b="1" dirty="0"/>
              <a:t>بالشكر والتقدير للطالب / ة ..........................................</a:t>
            </a:r>
          </a:p>
          <a:p>
            <a:pPr algn="ctr"/>
            <a:r>
              <a:rPr lang="ar-AE" sz="2400" b="1" dirty="0"/>
              <a:t>وذلك لمشاركته / ا في ....................................</a:t>
            </a:r>
          </a:p>
          <a:p>
            <a:pPr algn="ctr"/>
            <a:r>
              <a:rPr lang="ar-AE" sz="2400" b="1" dirty="0"/>
              <a:t>وتقديراً منا تم منحه هذه الشهادة </a:t>
            </a:r>
          </a:p>
          <a:p>
            <a:pPr algn="ctr"/>
            <a:endParaRPr lang="ar-AE" sz="2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5E3591E-FC5E-4AEB-8FCD-0CD5D68C325B}"/>
              </a:ext>
            </a:extLst>
          </p:cNvPr>
          <p:cNvSpPr txBox="1"/>
          <p:nvPr/>
        </p:nvSpPr>
        <p:spPr>
          <a:xfrm>
            <a:off x="6151420" y="5285509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رائد / ة الصف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17340DC-261A-40C3-BFBA-98738DD2CD79}"/>
              </a:ext>
            </a:extLst>
          </p:cNvPr>
          <p:cNvSpPr txBox="1"/>
          <p:nvPr/>
        </p:nvSpPr>
        <p:spPr>
          <a:xfrm>
            <a:off x="3006439" y="5285509"/>
            <a:ext cx="30064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مدير / ة المدرسة</a:t>
            </a:r>
          </a:p>
          <a:p>
            <a:pPr algn="ctr"/>
            <a:r>
              <a:rPr lang="ar-AE" sz="2000" b="1" dirty="0"/>
              <a:t>الأستاذ / ة 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422456888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960</Words>
  <Application>Microsoft Office PowerPoint</Application>
  <PresentationFormat>A4 Paper (210x297 mm)‎</PresentationFormat>
  <Paragraphs>205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1" baseType="lpstr">
      <vt:lpstr>AbdoMaster-Bold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Administrator</dc:creator>
  <cp:lastModifiedBy>Mohammad Ealslman</cp:lastModifiedBy>
  <cp:revision>84</cp:revision>
  <dcterms:created xsi:type="dcterms:W3CDTF">2020-07-21T19:15:21Z</dcterms:created>
  <dcterms:modified xsi:type="dcterms:W3CDTF">2022-03-05T13:09:50Z</dcterms:modified>
</cp:coreProperties>
</file>