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8" r:id="rId6"/>
    <p:sldId id="269" r:id="rId7"/>
    <p:sldId id="266" r:id="rId8"/>
    <p:sldId id="267" r:id="rId9"/>
  </p:sldIdLst>
  <p:sldSz cx="12192000" cy="6858000"/>
  <p:notesSz cx="7104063" cy="10234613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CC0066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971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B679A1E-7C6E-4215-99DD-98D5166404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7F2EB6-B6F3-41F7-ABE7-4842BD6680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E988A1A-7AE8-49EA-9D50-86D7FA833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12/03/42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370A10F-5EB3-4D9C-B780-37786EEC7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1581CF6-C009-4B96-8902-CE49F8C28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54824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BFFCB1A-80AF-458D-B5F9-3FC8996F9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92053CB4-0626-4237-BA8C-6C590435D6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84AED95-4786-4673-85CF-47C8CE1DB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12/03/42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3B43653-A4CC-4AF3-AC8E-4696517D0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A58EDEB-7F06-48DC-AE51-52C1AF96B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07444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09F4729D-A91C-42A4-84EE-996DA24CFD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21F7813-5027-4B6D-A9BD-554C52C0DC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14647E0-3BF4-4BC3-8AE6-42F4F5B22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12/03/42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31872B6-B3BE-4180-AE25-8BBB7AB1C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6D9C1A1-A72D-41F8-81FF-E06996583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41284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C86DC4A-14EA-4BEA-8742-502D2FF30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CACC190-33E3-41EC-9975-F840485F42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A6E52FC-F7B7-4E72-9342-D7E625721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12/03/42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FDC1E1D-EF45-4BD0-A08E-9F0F6AC1E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6886E3A-2E07-4911-9F0A-45E73E732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99500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56F4592-9345-43E6-8222-62749BC65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708CD88-649E-4EA1-84C6-612F1DF269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85203FB-EAF2-451E-BA94-253968275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12/03/42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3C50C90-551B-45A3-830B-D8351AEC5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5F5E700-6241-4114-87CC-B504B5100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80503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28781A1-A07B-4239-8F4C-40A6058F2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64D041A-B9AB-43E3-A9E2-4AF2909E44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6042098-5137-41C7-BEFE-4CD74298F0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57D7D78-4D11-457F-9B0F-62EEEE20E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12/03/42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EB696AC-7FCF-42AE-98F3-1D8535BBC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3BB6021-BB2E-473E-99EC-C4A6ADB28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0663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E122232-5A8E-4F4D-989F-9167EC6E3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DF1416C-FC1D-4453-9629-C2C3BB25EB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0B9BE098-9FB6-4F50-9C84-5F4DD2CF18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D2328392-1115-44F0-BDD6-D2AF5C102C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ED9762BD-914A-41C7-AA77-DD52C45F2D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34A8B37F-E131-4522-A5AA-88C101E9F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12/03/42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9D0DE5A7-CF93-4EF5-B184-BADC7B67B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BE11AA10-08F9-4EA3-BAA5-CE4458CC2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37080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84AEEA7-56AD-484C-9097-10B5DFDBF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A48D4E94-696E-4269-A606-300F0D9B6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12/03/42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ECE5D343-F3A8-45ED-B1C6-779EF225E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138D7BA9-D31B-4EFE-910C-B18CA7FF6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31510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BE2A48BC-CC12-4569-BE20-566A2A1CC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12/03/42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2D892BF8-A92A-489A-81B8-CE83AABF3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3AC5169E-1D1A-4A87-B5DB-C17B9C5C7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5874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8A23E2B-7A72-4B89-B56F-046A951CF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0B3DCA3-3418-4E3C-A4CD-98E07B67B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40C4DC58-BCDC-4E7A-B5CE-05BADD6529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2BCD04C-3B45-41C7-BAD4-B095C5384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12/03/42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ABACF81-0A4A-427B-84C0-18617FBEA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4C5831A-5E8C-4F3E-8D07-9B40876C0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3580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A744797-A017-4B8C-87E9-99C002042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A71D0DDC-4DDC-4A4F-BF99-2BAF4E6026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0007AD4-F6C6-4B68-9F77-A061F31D29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0687E68-A5E1-459E-8E4E-CCD07CB44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12/03/42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E9F40D0-CDA8-43AD-91E9-11EBE61F9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CF09248-5649-4640-AA67-7B5B3BB66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4445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7BAD7C40-509F-4D6C-B2C3-57237E11C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472F35F-2C59-498E-A996-C670129521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1794CCF-88CB-42ED-ACB3-4028338D98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8F83C-A896-4420-8C65-B39C49CA8124}" type="datetimeFigureOut">
              <a:rPr lang="ar-SA" smtClean="0"/>
              <a:t>12/03/42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8E8BEAA-B9FC-4F75-9805-20FFC6FEE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9D31AEB-4447-497E-BE21-8D4246895B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6926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854" y="643944"/>
            <a:ext cx="1316038" cy="875763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716" y="643945"/>
            <a:ext cx="1618423" cy="708338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8784490" y="643944"/>
            <a:ext cx="1800493" cy="116955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المملكة العربية السعودية </a:t>
            </a:r>
          </a:p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وزارة التعليم </a:t>
            </a:r>
          </a:p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إدارة التعليم بالمدينة المنورة </a:t>
            </a:r>
          </a:p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مكتب تعليم شرق</a:t>
            </a:r>
          </a:p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الابتدائية السادسة عشر</a:t>
            </a:r>
            <a:endParaRPr lang="ar-SA" sz="14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01" y="1583760"/>
            <a:ext cx="2819400" cy="1159781"/>
          </a:xfrm>
          <a:prstGeom prst="rect">
            <a:avLst/>
          </a:prstGeom>
        </p:spPr>
      </p:pic>
      <p:sp>
        <p:nvSpPr>
          <p:cNvPr id="10" name="مربع نص 9"/>
          <p:cNvSpPr txBox="1"/>
          <p:nvPr/>
        </p:nvSpPr>
        <p:spPr>
          <a:xfrm>
            <a:off x="2370470" y="2743541"/>
            <a:ext cx="7451079" cy="353943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800" b="1" dirty="0" smtClean="0">
                <a:cs typeface="Akhbar MT" pitchFamily="2" charset="-78"/>
              </a:rPr>
              <a:t>تتقدم المعلمة : </a:t>
            </a:r>
            <a:r>
              <a:rPr lang="ar-SA" sz="2800" b="1" dirty="0" smtClean="0">
                <a:solidFill>
                  <a:srgbClr val="0000CC"/>
                </a:solidFill>
                <a:cs typeface="Akhbar MT" pitchFamily="2" charset="-78"/>
              </a:rPr>
              <a:t>......................</a:t>
            </a:r>
            <a:endParaRPr lang="ar-SA" sz="2800" b="1" dirty="0" smtClean="0">
              <a:solidFill>
                <a:srgbClr val="0000CC"/>
              </a:solidFill>
              <a:cs typeface="Akhbar MT" pitchFamily="2" charset="-78"/>
            </a:endParaRPr>
          </a:p>
          <a:p>
            <a:pPr algn="ctr"/>
            <a:r>
              <a:rPr lang="ar-SA" sz="2800" b="1" dirty="0" smtClean="0">
                <a:cs typeface="Akhbar MT" pitchFamily="2" charset="-78"/>
              </a:rPr>
              <a:t>بجزيل الشكر والتقدير للطالبة :</a:t>
            </a:r>
            <a:r>
              <a:rPr lang="ar-SA" sz="2800" b="1" dirty="0" smtClean="0">
                <a:solidFill>
                  <a:srgbClr val="CC0066"/>
                </a:solidFill>
                <a:cs typeface="Akhbar MT" pitchFamily="2" charset="-78"/>
              </a:rPr>
              <a:t> </a:t>
            </a:r>
            <a:r>
              <a:rPr lang="ar-SA" sz="2800" b="1" dirty="0" smtClean="0">
                <a:solidFill>
                  <a:srgbClr val="CC0066"/>
                </a:solidFill>
                <a:cs typeface="Akhbar MT" pitchFamily="2" charset="-78"/>
              </a:rPr>
              <a:t>..................</a:t>
            </a:r>
            <a:endParaRPr lang="ar-SA" sz="2800" b="1" dirty="0" smtClean="0">
              <a:solidFill>
                <a:srgbClr val="CC0066"/>
              </a:solidFill>
              <a:cs typeface="Akhbar MT" pitchFamily="2" charset="-78"/>
            </a:endParaRPr>
          </a:p>
          <a:p>
            <a:pPr algn="ctr"/>
            <a:r>
              <a:rPr lang="ar-SA" sz="2800" b="1" dirty="0" smtClean="0">
                <a:cs typeface="Akhbar MT" pitchFamily="2" charset="-78"/>
              </a:rPr>
              <a:t>وذلك لحرصها على التفاعل الإيجابي أثناء الحصة </a:t>
            </a:r>
          </a:p>
          <a:p>
            <a:pPr algn="ctr"/>
            <a:r>
              <a:rPr lang="ar-SA" sz="2800" b="1" dirty="0" smtClean="0">
                <a:cs typeface="Akhbar MT" pitchFamily="2" charset="-78"/>
              </a:rPr>
              <a:t>والالتزام بحل الواجبات في منصة مدرستي</a:t>
            </a:r>
          </a:p>
          <a:p>
            <a:pPr algn="ctr"/>
            <a:r>
              <a:rPr lang="ar-SA" sz="2800" b="1" dirty="0" smtClean="0">
                <a:cs typeface="Akhbar MT" pitchFamily="2" charset="-78"/>
              </a:rPr>
              <a:t> والتميز في أداء الاختبارات في التعليم عن بُعد </a:t>
            </a:r>
          </a:p>
          <a:p>
            <a:pPr algn="ctr"/>
            <a:r>
              <a:rPr lang="ar-SA" sz="2800" b="1" dirty="0" smtClean="0">
                <a:cs typeface="Akhbar MT" pitchFamily="2" charset="-78"/>
              </a:rPr>
              <a:t>وأسأل الله العلي القدير لها التوفيق والنجاح </a:t>
            </a:r>
          </a:p>
          <a:p>
            <a:pPr algn="ctr"/>
            <a:endParaRPr lang="ar-SA" sz="2800" b="1" dirty="0">
              <a:cs typeface="Akhbar MT" pitchFamily="2" charset="-78"/>
            </a:endParaRPr>
          </a:p>
          <a:p>
            <a:pPr algn="ctr"/>
            <a:r>
              <a:rPr lang="ar-SA" sz="2800" b="1" dirty="0" smtClean="0">
                <a:cs typeface="Akhbar MT" pitchFamily="2" charset="-78"/>
              </a:rPr>
              <a:t>                                                    القائدة التربوية : </a:t>
            </a:r>
            <a:r>
              <a:rPr lang="ar-SA" sz="2800" b="1" dirty="0" smtClean="0">
                <a:solidFill>
                  <a:srgbClr val="0000CC"/>
                </a:solidFill>
                <a:cs typeface="Akhbar MT" pitchFamily="2" charset="-78"/>
              </a:rPr>
              <a:t>.................</a:t>
            </a:r>
            <a:endParaRPr lang="ar-SA" sz="2800" b="1" dirty="0">
              <a:solidFill>
                <a:srgbClr val="0000CC"/>
              </a:solidFill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793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8411003" y="759854"/>
            <a:ext cx="1800493" cy="116955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المملكة العربية السعودية </a:t>
            </a:r>
          </a:p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وزارة التعليم </a:t>
            </a:r>
          </a:p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إدارة التعليم بالمدينة المنورة </a:t>
            </a:r>
          </a:p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مكتب تعليم شرق</a:t>
            </a:r>
          </a:p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الابتدائية السادسة عشر</a:t>
            </a:r>
            <a:endParaRPr lang="ar-SA" sz="14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982" y="759854"/>
            <a:ext cx="1316038" cy="875763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353" y="759854"/>
            <a:ext cx="1618423" cy="708338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966" y="1696903"/>
            <a:ext cx="2667535" cy="698568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2228803" y="2560806"/>
            <a:ext cx="7451079" cy="353943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800" b="1" dirty="0" smtClean="0">
                <a:cs typeface="Akhbar MT" pitchFamily="2" charset="-78"/>
              </a:rPr>
              <a:t>تتقدم المعلمة : </a:t>
            </a:r>
            <a:r>
              <a:rPr lang="ar-SA" sz="2800" b="1" dirty="0" smtClean="0">
                <a:solidFill>
                  <a:srgbClr val="0000CC"/>
                </a:solidFill>
                <a:cs typeface="Akhbar MT" pitchFamily="2" charset="-78"/>
              </a:rPr>
              <a:t>......................</a:t>
            </a:r>
            <a:endParaRPr lang="ar-SA" sz="2800" b="1" dirty="0" smtClean="0">
              <a:solidFill>
                <a:srgbClr val="0000CC"/>
              </a:solidFill>
              <a:cs typeface="Akhbar MT" pitchFamily="2" charset="-78"/>
            </a:endParaRPr>
          </a:p>
          <a:p>
            <a:pPr algn="ctr"/>
            <a:r>
              <a:rPr lang="ar-SA" sz="2800" b="1" dirty="0" smtClean="0">
                <a:cs typeface="Akhbar MT" pitchFamily="2" charset="-78"/>
              </a:rPr>
              <a:t>بجزيل الشكر والتقدير للطالبة :</a:t>
            </a:r>
            <a:r>
              <a:rPr lang="ar-SA" sz="2800" b="1" dirty="0" smtClean="0">
                <a:solidFill>
                  <a:srgbClr val="CC0066"/>
                </a:solidFill>
                <a:cs typeface="Akhbar MT" pitchFamily="2" charset="-78"/>
              </a:rPr>
              <a:t> </a:t>
            </a:r>
            <a:r>
              <a:rPr lang="ar-SA" sz="2800" b="1" dirty="0" smtClean="0">
                <a:solidFill>
                  <a:srgbClr val="CC0066"/>
                </a:solidFill>
                <a:cs typeface="Akhbar MT" pitchFamily="2" charset="-78"/>
              </a:rPr>
              <a:t>..................</a:t>
            </a:r>
            <a:endParaRPr lang="ar-SA" sz="2800" b="1" dirty="0" smtClean="0">
              <a:solidFill>
                <a:srgbClr val="CC0066"/>
              </a:solidFill>
              <a:cs typeface="Akhbar MT" pitchFamily="2" charset="-78"/>
            </a:endParaRPr>
          </a:p>
          <a:p>
            <a:pPr algn="ctr"/>
            <a:r>
              <a:rPr lang="ar-SA" sz="2800" b="1" dirty="0" smtClean="0">
                <a:cs typeface="Akhbar MT" pitchFamily="2" charset="-78"/>
              </a:rPr>
              <a:t>وذلك لحرصها على التفاعل الإيجابي أثناء الحصة </a:t>
            </a:r>
          </a:p>
          <a:p>
            <a:pPr algn="ctr"/>
            <a:r>
              <a:rPr lang="ar-SA" sz="2800" b="1" dirty="0" smtClean="0">
                <a:cs typeface="Akhbar MT" pitchFamily="2" charset="-78"/>
              </a:rPr>
              <a:t>والالتزام بحل الواجبات في منصة مدرستي</a:t>
            </a:r>
          </a:p>
          <a:p>
            <a:pPr algn="ctr"/>
            <a:r>
              <a:rPr lang="ar-SA" sz="2800" b="1" dirty="0" smtClean="0">
                <a:cs typeface="Akhbar MT" pitchFamily="2" charset="-78"/>
              </a:rPr>
              <a:t> والتميز في أداء الاختبارات في التعليم عن بُعد </a:t>
            </a:r>
          </a:p>
          <a:p>
            <a:pPr algn="ctr"/>
            <a:r>
              <a:rPr lang="ar-SA" sz="2800" b="1" dirty="0" smtClean="0">
                <a:cs typeface="Akhbar MT" pitchFamily="2" charset="-78"/>
              </a:rPr>
              <a:t>وأسأل الله العلي القدير لها التوفيق والنجاح </a:t>
            </a:r>
          </a:p>
          <a:p>
            <a:pPr algn="ctr"/>
            <a:endParaRPr lang="ar-SA" sz="2800" b="1" dirty="0">
              <a:cs typeface="Akhbar MT" pitchFamily="2" charset="-78"/>
            </a:endParaRPr>
          </a:p>
          <a:p>
            <a:pPr algn="ctr"/>
            <a:r>
              <a:rPr lang="ar-SA" sz="2800" b="1" dirty="0" smtClean="0">
                <a:cs typeface="Akhbar MT" pitchFamily="2" charset="-78"/>
              </a:rPr>
              <a:t>                                                    القائدة التربوية : </a:t>
            </a:r>
            <a:r>
              <a:rPr lang="ar-SA" sz="2800" b="1" dirty="0" smtClean="0">
                <a:solidFill>
                  <a:srgbClr val="0000CC"/>
                </a:solidFill>
                <a:cs typeface="Akhbar MT" pitchFamily="2" charset="-78"/>
              </a:rPr>
              <a:t>.................</a:t>
            </a:r>
            <a:endParaRPr lang="ar-SA" sz="2800" b="1" dirty="0">
              <a:solidFill>
                <a:srgbClr val="0000CC"/>
              </a:solidFill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24395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8655702" y="708339"/>
            <a:ext cx="1800493" cy="116955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المملكة العربية السعودية </a:t>
            </a:r>
          </a:p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وزارة التعليم </a:t>
            </a:r>
          </a:p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إدارة التعليم بالمدينة المنورة </a:t>
            </a:r>
          </a:p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مكتب تعليم شرق</a:t>
            </a:r>
          </a:p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الابتدائية السادسة عشر</a:t>
            </a:r>
            <a:endParaRPr lang="ar-SA" sz="14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982" y="759854"/>
            <a:ext cx="1316038" cy="875763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353" y="759854"/>
            <a:ext cx="1618423" cy="708338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2228803" y="2560806"/>
            <a:ext cx="7451079" cy="353943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800" b="1" dirty="0" smtClean="0">
                <a:cs typeface="Akhbar MT" pitchFamily="2" charset="-78"/>
              </a:rPr>
              <a:t>تتقدم المعلمة : </a:t>
            </a:r>
            <a:r>
              <a:rPr lang="ar-SA" sz="2800" b="1" dirty="0" smtClean="0">
                <a:solidFill>
                  <a:srgbClr val="0000CC"/>
                </a:solidFill>
                <a:cs typeface="Akhbar MT" pitchFamily="2" charset="-78"/>
              </a:rPr>
              <a:t>......................</a:t>
            </a:r>
            <a:endParaRPr lang="ar-SA" sz="2800" b="1" dirty="0" smtClean="0">
              <a:solidFill>
                <a:srgbClr val="0000CC"/>
              </a:solidFill>
              <a:cs typeface="Akhbar MT" pitchFamily="2" charset="-78"/>
            </a:endParaRPr>
          </a:p>
          <a:p>
            <a:pPr algn="ctr"/>
            <a:r>
              <a:rPr lang="ar-SA" sz="2800" b="1" dirty="0" smtClean="0">
                <a:cs typeface="Akhbar MT" pitchFamily="2" charset="-78"/>
              </a:rPr>
              <a:t>بجزيل الشكر والتقدير للطالبة :</a:t>
            </a:r>
            <a:r>
              <a:rPr lang="ar-SA" sz="2800" b="1" dirty="0" smtClean="0">
                <a:solidFill>
                  <a:srgbClr val="CC0066"/>
                </a:solidFill>
                <a:cs typeface="Akhbar MT" pitchFamily="2" charset="-78"/>
              </a:rPr>
              <a:t> </a:t>
            </a:r>
            <a:r>
              <a:rPr lang="ar-SA" sz="2800" b="1" dirty="0" smtClean="0">
                <a:solidFill>
                  <a:srgbClr val="CC0066"/>
                </a:solidFill>
                <a:cs typeface="Akhbar MT" pitchFamily="2" charset="-78"/>
              </a:rPr>
              <a:t>..................</a:t>
            </a:r>
            <a:endParaRPr lang="ar-SA" sz="2800" b="1" dirty="0" smtClean="0">
              <a:solidFill>
                <a:srgbClr val="CC0066"/>
              </a:solidFill>
              <a:cs typeface="Akhbar MT" pitchFamily="2" charset="-78"/>
            </a:endParaRPr>
          </a:p>
          <a:p>
            <a:pPr algn="ctr"/>
            <a:r>
              <a:rPr lang="ar-SA" sz="2800" b="1" dirty="0" smtClean="0">
                <a:cs typeface="Akhbar MT" pitchFamily="2" charset="-78"/>
              </a:rPr>
              <a:t>وذلك لحرصها على التفاعل الإيجابي أثناء الحصة </a:t>
            </a:r>
          </a:p>
          <a:p>
            <a:pPr algn="ctr"/>
            <a:r>
              <a:rPr lang="ar-SA" sz="2800" b="1" dirty="0" smtClean="0">
                <a:cs typeface="Akhbar MT" pitchFamily="2" charset="-78"/>
              </a:rPr>
              <a:t>والالتزام بحل الواجبات في منصة مدرستي</a:t>
            </a:r>
          </a:p>
          <a:p>
            <a:pPr algn="ctr"/>
            <a:r>
              <a:rPr lang="ar-SA" sz="2800" b="1" dirty="0" smtClean="0">
                <a:cs typeface="Akhbar MT" pitchFamily="2" charset="-78"/>
              </a:rPr>
              <a:t> والتميز في أداء الاختبارات في التعليم عن بُعد </a:t>
            </a:r>
          </a:p>
          <a:p>
            <a:pPr algn="ctr"/>
            <a:r>
              <a:rPr lang="ar-SA" sz="2800" b="1" dirty="0" smtClean="0">
                <a:cs typeface="Akhbar MT" pitchFamily="2" charset="-78"/>
              </a:rPr>
              <a:t>وأسأل الله العلي القدير لها التوفيق والنجاح </a:t>
            </a:r>
          </a:p>
          <a:p>
            <a:pPr algn="ctr"/>
            <a:endParaRPr lang="ar-SA" sz="2800" b="1" dirty="0">
              <a:cs typeface="Akhbar MT" pitchFamily="2" charset="-78"/>
            </a:endParaRPr>
          </a:p>
          <a:p>
            <a:pPr algn="ctr"/>
            <a:r>
              <a:rPr lang="ar-SA" sz="2800" b="1" dirty="0" smtClean="0">
                <a:cs typeface="Akhbar MT" pitchFamily="2" charset="-78"/>
              </a:rPr>
              <a:t>                                                    القائدة التربوية : </a:t>
            </a:r>
            <a:r>
              <a:rPr lang="ar-SA" sz="2800" b="1" dirty="0" smtClean="0">
                <a:solidFill>
                  <a:srgbClr val="0000CC"/>
                </a:solidFill>
                <a:cs typeface="Akhbar MT" pitchFamily="2" charset="-78"/>
              </a:rPr>
              <a:t>.................</a:t>
            </a:r>
            <a:endParaRPr lang="ar-SA" sz="2800" b="1" dirty="0">
              <a:solidFill>
                <a:srgbClr val="0000CC"/>
              </a:solidFill>
              <a:cs typeface="Akhbar MT" pitchFamily="2" charset="-78"/>
            </a:endParaRP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526" y="1365325"/>
            <a:ext cx="3060103" cy="1298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888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9183735" y="540913"/>
            <a:ext cx="1800493" cy="116955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المملكة العربية السعودية </a:t>
            </a:r>
          </a:p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وزارة التعليم </a:t>
            </a:r>
          </a:p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إدارة التعليم بالمدينة المنورة </a:t>
            </a:r>
          </a:p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مكتب تعليم شرق</a:t>
            </a:r>
          </a:p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الابتدائية السادسة عشر</a:t>
            </a:r>
            <a:endParaRPr lang="ar-SA" sz="14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981" y="687806"/>
            <a:ext cx="1316038" cy="875763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745" y="687806"/>
            <a:ext cx="1618423" cy="708338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647" y="1262458"/>
            <a:ext cx="3060103" cy="1298348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1119477" y="2514517"/>
            <a:ext cx="9472465" cy="3108543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800" b="1" dirty="0" smtClean="0">
                <a:cs typeface="Akhbar MT" pitchFamily="2" charset="-78"/>
              </a:rPr>
              <a:t>تتقدم المعلمة : </a:t>
            </a:r>
            <a:r>
              <a:rPr lang="ar-SA" sz="2800" b="1" dirty="0" smtClean="0">
                <a:solidFill>
                  <a:srgbClr val="0000CC"/>
                </a:solidFill>
                <a:cs typeface="Akhbar MT" pitchFamily="2" charset="-78"/>
              </a:rPr>
              <a:t>......................</a:t>
            </a:r>
            <a:endParaRPr lang="ar-SA" sz="2800" b="1" dirty="0" smtClean="0">
              <a:solidFill>
                <a:srgbClr val="0000CC"/>
              </a:solidFill>
              <a:cs typeface="Akhbar MT" pitchFamily="2" charset="-78"/>
            </a:endParaRPr>
          </a:p>
          <a:p>
            <a:pPr algn="ctr"/>
            <a:r>
              <a:rPr lang="ar-SA" sz="2800" b="1" dirty="0" smtClean="0">
                <a:cs typeface="Akhbar MT" pitchFamily="2" charset="-78"/>
              </a:rPr>
              <a:t>بجزيل الشكر والتقدير للطالبة :</a:t>
            </a:r>
            <a:r>
              <a:rPr lang="ar-SA" sz="2800" b="1" dirty="0" smtClean="0">
                <a:solidFill>
                  <a:srgbClr val="CC0066"/>
                </a:solidFill>
                <a:cs typeface="Akhbar MT" pitchFamily="2" charset="-78"/>
              </a:rPr>
              <a:t> </a:t>
            </a:r>
            <a:r>
              <a:rPr lang="ar-SA" sz="2800" b="1" dirty="0" smtClean="0">
                <a:solidFill>
                  <a:srgbClr val="CC0066"/>
                </a:solidFill>
                <a:cs typeface="Akhbar MT" pitchFamily="2" charset="-78"/>
              </a:rPr>
              <a:t>..................</a:t>
            </a:r>
            <a:endParaRPr lang="ar-SA" sz="2800" b="1" dirty="0" smtClean="0">
              <a:solidFill>
                <a:srgbClr val="CC0066"/>
              </a:solidFill>
              <a:cs typeface="Akhbar MT" pitchFamily="2" charset="-78"/>
            </a:endParaRPr>
          </a:p>
          <a:p>
            <a:pPr algn="ctr"/>
            <a:r>
              <a:rPr lang="ar-SA" sz="2800" b="1" dirty="0" smtClean="0">
                <a:cs typeface="Akhbar MT" pitchFamily="2" charset="-78"/>
              </a:rPr>
              <a:t>وذلك لحرصها على التفاعل الإيجابي أثناء الحصة </a:t>
            </a:r>
          </a:p>
          <a:p>
            <a:pPr algn="ctr"/>
            <a:r>
              <a:rPr lang="ar-SA" sz="2800" b="1" dirty="0" smtClean="0">
                <a:cs typeface="Akhbar MT" pitchFamily="2" charset="-78"/>
              </a:rPr>
              <a:t>والالتزام بحل الواجبات في منصة مدرستي</a:t>
            </a:r>
          </a:p>
          <a:p>
            <a:pPr algn="ctr"/>
            <a:r>
              <a:rPr lang="ar-SA" sz="2800" b="1" dirty="0" smtClean="0">
                <a:cs typeface="Akhbar MT" pitchFamily="2" charset="-78"/>
              </a:rPr>
              <a:t> والتميز في أداء الاختبارات في التعليم عن بُعد </a:t>
            </a:r>
          </a:p>
          <a:p>
            <a:pPr algn="ctr"/>
            <a:r>
              <a:rPr lang="ar-SA" sz="2800" b="1" dirty="0" smtClean="0">
                <a:cs typeface="Akhbar MT" pitchFamily="2" charset="-78"/>
              </a:rPr>
              <a:t>وأسأل الله العلي القدير لها التوفيق </a:t>
            </a:r>
            <a:r>
              <a:rPr lang="ar-SA" sz="2800" b="1" dirty="0" smtClean="0">
                <a:cs typeface="Akhbar MT" pitchFamily="2" charset="-78"/>
              </a:rPr>
              <a:t>والنجاح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 </a:t>
            </a:r>
            <a:r>
              <a:rPr lang="ar-SA" sz="2800" b="1" dirty="0" smtClean="0">
                <a:cs typeface="Akhbar MT" pitchFamily="2" charset="-78"/>
              </a:rPr>
              <a:t>                                                                                  </a:t>
            </a:r>
            <a:r>
              <a:rPr lang="ar-SA" sz="2800" b="1" dirty="0" smtClean="0">
                <a:cs typeface="Akhbar MT" pitchFamily="2" charset="-78"/>
              </a:rPr>
              <a:t>  </a:t>
            </a:r>
            <a:r>
              <a:rPr lang="ar-SA" sz="2800" b="1" dirty="0" smtClean="0">
                <a:cs typeface="Akhbar MT" pitchFamily="2" charset="-78"/>
              </a:rPr>
              <a:t>القائدة التربوية : </a:t>
            </a:r>
            <a:r>
              <a:rPr lang="ar-SA" sz="2800" b="1" dirty="0" smtClean="0">
                <a:solidFill>
                  <a:srgbClr val="0000CC"/>
                </a:solidFill>
                <a:cs typeface="Akhbar MT" pitchFamily="2" charset="-78"/>
              </a:rPr>
              <a:t>............</a:t>
            </a:r>
            <a:endParaRPr lang="ar-SA" sz="2800" b="1" dirty="0">
              <a:solidFill>
                <a:srgbClr val="0000CC"/>
              </a:solidFill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71177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8797368" y="785612"/>
            <a:ext cx="1800493" cy="116955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المملكة العربية السعودية </a:t>
            </a:r>
          </a:p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وزارة التعليم </a:t>
            </a:r>
          </a:p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إدارة التعليم بالمدينة المنورة </a:t>
            </a:r>
          </a:p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مكتب تعليم شرق</a:t>
            </a:r>
          </a:p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الابتدائية السادسة عشر</a:t>
            </a:r>
            <a:endParaRPr lang="ar-SA" sz="14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165" y="785612"/>
            <a:ext cx="1316038" cy="875763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413" y="785612"/>
            <a:ext cx="1618423" cy="708338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01" y="1661375"/>
            <a:ext cx="2819400" cy="873678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1322103" y="2562365"/>
            <a:ext cx="9547807" cy="353943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800" b="1" dirty="0" smtClean="0">
                <a:cs typeface="Akhbar MT" pitchFamily="2" charset="-78"/>
              </a:rPr>
              <a:t>تتقدم المعلمة : </a:t>
            </a:r>
            <a:r>
              <a:rPr lang="ar-SA" sz="2800" b="1" dirty="0" smtClean="0">
                <a:solidFill>
                  <a:srgbClr val="0000CC"/>
                </a:solidFill>
                <a:cs typeface="Akhbar MT" pitchFamily="2" charset="-78"/>
              </a:rPr>
              <a:t>......................</a:t>
            </a:r>
            <a:endParaRPr lang="ar-SA" sz="2800" b="1" dirty="0" smtClean="0">
              <a:solidFill>
                <a:srgbClr val="0000CC"/>
              </a:solidFill>
              <a:cs typeface="Akhbar MT" pitchFamily="2" charset="-78"/>
            </a:endParaRPr>
          </a:p>
          <a:p>
            <a:pPr algn="ctr"/>
            <a:r>
              <a:rPr lang="ar-SA" sz="2800" b="1" dirty="0" smtClean="0">
                <a:cs typeface="Akhbar MT" pitchFamily="2" charset="-78"/>
              </a:rPr>
              <a:t>بجزيل الشكر والتقدير للطالبة :</a:t>
            </a:r>
            <a:r>
              <a:rPr lang="ar-SA" sz="2800" b="1" dirty="0" smtClean="0">
                <a:solidFill>
                  <a:srgbClr val="CC0066"/>
                </a:solidFill>
                <a:cs typeface="Akhbar MT" pitchFamily="2" charset="-78"/>
              </a:rPr>
              <a:t> </a:t>
            </a:r>
            <a:r>
              <a:rPr lang="ar-SA" sz="2800" b="1" dirty="0" smtClean="0">
                <a:solidFill>
                  <a:srgbClr val="CC0066"/>
                </a:solidFill>
                <a:cs typeface="Akhbar MT" pitchFamily="2" charset="-78"/>
              </a:rPr>
              <a:t>..................</a:t>
            </a:r>
            <a:endParaRPr lang="ar-SA" sz="2800" b="1" dirty="0" smtClean="0">
              <a:solidFill>
                <a:srgbClr val="CC0066"/>
              </a:solidFill>
              <a:cs typeface="Akhbar MT" pitchFamily="2" charset="-78"/>
            </a:endParaRPr>
          </a:p>
          <a:p>
            <a:pPr algn="ctr"/>
            <a:r>
              <a:rPr lang="ar-SA" sz="2800" b="1" dirty="0" smtClean="0">
                <a:cs typeface="Akhbar MT" pitchFamily="2" charset="-78"/>
              </a:rPr>
              <a:t>وذلك لحرصها على التفاعل الإيجابي أثناء الحصة </a:t>
            </a:r>
          </a:p>
          <a:p>
            <a:pPr algn="ctr"/>
            <a:r>
              <a:rPr lang="ar-SA" sz="2800" b="1" dirty="0" smtClean="0">
                <a:cs typeface="Akhbar MT" pitchFamily="2" charset="-78"/>
              </a:rPr>
              <a:t>والالتزام بحل الواجبات في منصة مدرستي</a:t>
            </a:r>
          </a:p>
          <a:p>
            <a:pPr algn="ctr"/>
            <a:r>
              <a:rPr lang="ar-SA" sz="2800" b="1" dirty="0" smtClean="0">
                <a:cs typeface="Akhbar MT" pitchFamily="2" charset="-78"/>
              </a:rPr>
              <a:t> والتميز في أداء الاختبارات في التعليم عن بُعد </a:t>
            </a:r>
          </a:p>
          <a:p>
            <a:pPr algn="ctr"/>
            <a:r>
              <a:rPr lang="ar-SA" sz="2800" b="1" dirty="0" smtClean="0">
                <a:cs typeface="Akhbar MT" pitchFamily="2" charset="-78"/>
              </a:rPr>
              <a:t>وأسأل الله العلي القدير لها التوفيق </a:t>
            </a:r>
            <a:r>
              <a:rPr lang="ar-SA" sz="2800" b="1" dirty="0" smtClean="0">
                <a:cs typeface="Akhbar MT" pitchFamily="2" charset="-78"/>
              </a:rPr>
              <a:t>والنجاح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 </a:t>
            </a:r>
            <a:r>
              <a:rPr lang="ar-SA" sz="2800" b="1" dirty="0" smtClean="0">
                <a:cs typeface="Akhbar MT" pitchFamily="2" charset="-78"/>
              </a:rPr>
              <a:t>                                                                                  </a:t>
            </a:r>
            <a:r>
              <a:rPr lang="ar-SA" sz="2800" b="1" dirty="0" smtClean="0">
                <a:cs typeface="Akhbar MT" pitchFamily="2" charset="-78"/>
              </a:rPr>
              <a:t> 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 </a:t>
            </a:r>
            <a:r>
              <a:rPr lang="ar-SA" sz="2800" b="1" dirty="0" smtClean="0">
                <a:cs typeface="Akhbar MT" pitchFamily="2" charset="-78"/>
              </a:rPr>
              <a:t>                                                                                    </a:t>
            </a:r>
            <a:r>
              <a:rPr lang="ar-SA" sz="2800" b="1" dirty="0" smtClean="0">
                <a:cs typeface="Akhbar MT" pitchFamily="2" charset="-78"/>
              </a:rPr>
              <a:t> </a:t>
            </a:r>
            <a:r>
              <a:rPr lang="ar-SA" sz="2800" b="1" dirty="0" smtClean="0">
                <a:cs typeface="Akhbar MT" pitchFamily="2" charset="-78"/>
              </a:rPr>
              <a:t>القائدة التربوية : </a:t>
            </a:r>
            <a:r>
              <a:rPr lang="ar-SA" sz="2800" b="1" dirty="0" smtClean="0">
                <a:solidFill>
                  <a:srgbClr val="0000CC"/>
                </a:solidFill>
                <a:cs typeface="Akhbar MT" pitchFamily="2" charset="-78"/>
              </a:rPr>
              <a:t>............</a:t>
            </a:r>
            <a:endParaRPr lang="ar-SA" sz="2800" b="1" dirty="0">
              <a:solidFill>
                <a:srgbClr val="0000CC"/>
              </a:solidFill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76253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8359486" y="978795"/>
            <a:ext cx="1800493" cy="116955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المملكة العربية السعودية </a:t>
            </a:r>
          </a:p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وزارة التعليم </a:t>
            </a:r>
          </a:p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إدارة التعليم بالمدينة المنورة </a:t>
            </a:r>
          </a:p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مكتب تعليم شرق</a:t>
            </a:r>
          </a:p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الابتدائية السادسة عشر</a:t>
            </a:r>
            <a:endParaRPr lang="ar-SA" sz="14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445" y="978795"/>
            <a:ext cx="1316038" cy="875763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021" y="1062507"/>
            <a:ext cx="1618423" cy="708338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01" y="1892855"/>
            <a:ext cx="2819400" cy="873678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3278609" y="2789526"/>
            <a:ext cx="5102679" cy="3108543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800" b="1" dirty="0" smtClean="0">
                <a:cs typeface="Akhbar MT" pitchFamily="2" charset="-78"/>
              </a:rPr>
              <a:t>تتقدم المعلمة : </a:t>
            </a:r>
            <a:r>
              <a:rPr lang="ar-SA" sz="2800" b="1" dirty="0" smtClean="0">
                <a:solidFill>
                  <a:srgbClr val="0000CC"/>
                </a:solidFill>
                <a:cs typeface="Akhbar MT" pitchFamily="2" charset="-78"/>
              </a:rPr>
              <a:t>......................</a:t>
            </a:r>
            <a:endParaRPr lang="ar-SA" sz="2800" b="1" dirty="0" smtClean="0">
              <a:solidFill>
                <a:srgbClr val="0000CC"/>
              </a:solidFill>
              <a:cs typeface="Akhbar MT" pitchFamily="2" charset="-78"/>
            </a:endParaRPr>
          </a:p>
          <a:p>
            <a:pPr algn="ctr"/>
            <a:r>
              <a:rPr lang="ar-SA" sz="2800" b="1" dirty="0" smtClean="0">
                <a:cs typeface="Akhbar MT" pitchFamily="2" charset="-78"/>
              </a:rPr>
              <a:t>بجزيل الشكر والتقدير للطالبة :</a:t>
            </a:r>
            <a:r>
              <a:rPr lang="ar-SA" sz="2800" b="1" dirty="0" smtClean="0">
                <a:solidFill>
                  <a:srgbClr val="CC0066"/>
                </a:solidFill>
                <a:cs typeface="Akhbar MT" pitchFamily="2" charset="-78"/>
              </a:rPr>
              <a:t> </a:t>
            </a:r>
            <a:r>
              <a:rPr lang="ar-SA" sz="2800" b="1" dirty="0" smtClean="0">
                <a:solidFill>
                  <a:srgbClr val="CC0066"/>
                </a:solidFill>
                <a:cs typeface="Akhbar MT" pitchFamily="2" charset="-78"/>
              </a:rPr>
              <a:t>..................</a:t>
            </a:r>
            <a:endParaRPr lang="ar-SA" sz="2800" b="1" dirty="0" smtClean="0">
              <a:solidFill>
                <a:srgbClr val="CC0066"/>
              </a:solidFill>
              <a:cs typeface="Akhbar MT" pitchFamily="2" charset="-78"/>
            </a:endParaRPr>
          </a:p>
          <a:p>
            <a:pPr algn="ctr"/>
            <a:r>
              <a:rPr lang="ar-SA" sz="2800" b="1" dirty="0" smtClean="0">
                <a:cs typeface="Akhbar MT" pitchFamily="2" charset="-78"/>
              </a:rPr>
              <a:t>وذلك لحرصها على التفاعل الإيجابي أثناء الحصة </a:t>
            </a:r>
          </a:p>
          <a:p>
            <a:pPr algn="ctr"/>
            <a:r>
              <a:rPr lang="ar-SA" sz="2800" b="1" dirty="0" smtClean="0">
                <a:cs typeface="Akhbar MT" pitchFamily="2" charset="-78"/>
              </a:rPr>
              <a:t>والالتزام بحل الواجبات في منصة مدرستي</a:t>
            </a:r>
          </a:p>
          <a:p>
            <a:pPr algn="ctr"/>
            <a:r>
              <a:rPr lang="ar-SA" sz="2800" b="1" dirty="0" smtClean="0">
                <a:cs typeface="Akhbar MT" pitchFamily="2" charset="-78"/>
              </a:rPr>
              <a:t> والتميز في أداء الاختبارات في التعليم عن بُعد </a:t>
            </a:r>
          </a:p>
          <a:p>
            <a:pPr algn="ctr"/>
            <a:r>
              <a:rPr lang="ar-SA" sz="2800" b="1" dirty="0" smtClean="0">
                <a:cs typeface="Akhbar MT" pitchFamily="2" charset="-78"/>
              </a:rPr>
              <a:t>وأسأل الله العلي القدير لها التوفيق </a:t>
            </a:r>
            <a:r>
              <a:rPr lang="ar-SA" sz="2800" b="1" dirty="0" smtClean="0">
                <a:cs typeface="Akhbar MT" pitchFamily="2" charset="-78"/>
              </a:rPr>
              <a:t>والنجاح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 </a:t>
            </a:r>
            <a:r>
              <a:rPr lang="ar-SA" sz="2800" b="1" dirty="0" smtClean="0">
                <a:cs typeface="Akhbar MT" pitchFamily="2" charset="-78"/>
              </a:rPr>
              <a:t>      </a:t>
            </a:r>
            <a:r>
              <a:rPr lang="ar-SA" sz="2800" b="1" dirty="0" smtClean="0">
                <a:cs typeface="Akhbar MT" pitchFamily="2" charset="-78"/>
              </a:rPr>
              <a:t> </a:t>
            </a:r>
            <a:r>
              <a:rPr lang="ar-SA" sz="2800" b="1" dirty="0" smtClean="0">
                <a:cs typeface="Akhbar MT" pitchFamily="2" charset="-78"/>
              </a:rPr>
              <a:t>القائدة التربوية : </a:t>
            </a:r>
            <a:r>
              <a:rPr lang="ar-SA" sz="2800" b="1" dirty="0" smtClean="0">
                <a:solidFill>
                  <a:srgbClr val="0000CC"/>
                </a:solidFill>
                <a:cs typeface="Akhbar MT" pitchFamily="2" charset="-78"/>
              </a:rPr>
              <a:t>............</a:t>
            </a:r>
            <a:endParaRPr lang="ar-SA" sz="2800" b="1" dirty="0">
              <a:solidFill>
                <a:srgbClr val="0000CC"/>
              </a:solidFill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84600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9183735" y="540913"/>
            <a:ext cx="1800493" cy="116955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المملكة العربية السعودية </a:t>
            </a:r>
          </a:p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وزارة التعليم </a:t>
            </a:r>
          </a:p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إدارة التعليم بالمدينة المنورة </a:t>
            </a:r>
          </a:p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مكتب تعليم شرق</a:t>
            </a:r>
          </a:p>
          <a:p>
            <a:pPr algn="ctr"/>
            <a:r>
              <a:rPr lang="ar-SA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الابتدائية السادسة عشر</a:t>
            </a:r>
            <a:endParaRPr lang="ar-SA" sz="14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7226" y="687806"/>
            <a:ext cx="1316038" cy="875763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745" y="687806"/>
            <a:ext cx="1618423" cy="708338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752" y="1563569"/>
            <a:ext cx="2819400" cy="1159781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1495219" y="2959713"/>
            <a:ext cx="9472465" cy="3108543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800" b="1" dirty="0" smtClean="0">
                <a:cs typeface="Akhbar MT" pitchFamily="2" charset="-78"/>
              </a:rPr>
              <a:t>تتقدم المعلمة : </a:t>
            </a:r>
            <a:r>
              <a:rPr lang="ar-SA" sz="2800" b="1" dirty="0" smtClean="0">
                <a:solidFill>
                  <a:srgbClr val="0000CC"/>
                </a:solidFill>
                <a:cs typeface="Akhbar MT" pitchFamily="2" charset="-78"/>
              </a:rPr>
              <a:t>......................</a:t>
            </a:r>
            <a:endParaRPr lang="ar-SA" sz="2800" b="1" dirty="0" smtClean="0">
              <a:solidFill>
                <a:srgbClr val="0000CC"/>
              </a:solidFill>
              <a:cs typeface="Akhbar MT" pitchFamily="2" charset="-78"/>
            </a:endParaRPr>
          </a:p>
          <a:p>
            <a:pPr algn="ctr"/>
            <a:r>
              <a:rPr lang="ar-SA" sz="2800" b="1" dirty="0" smtClean="0">
                <a:cs typeface="Akhbar MT" pitchFamily="2" charset="-78"/>
              </a:rPr>
              <a:t>بجزيل الشكر والتقدير للطالبة :</a:t>
            </a:r>
            <a:r>
              <a:rPr lang="ar-SA" sz="2800" b="1" dirty="0" smtClean="0">
                <a:solidFill>
                  <a:srgbClr val="CC0066"/>
                </a:solidFill>
                <a:cs typeface="Akhbar MT" pitchFamily="2" charset="-78"/>
              </a:rPr>
              <a:t> </a:t>
            </a:r>
            <a:r>
              <a:rPr lang="ar-SA" sz="2800" b="1" dirty="0" smtClean="0">
                <a:solidFill>
                  <a:srgbClr val="CC0066"/>
                </a:solidFill>
                <a:cs typeface="Akhbar MT" pitchFamily="2" charset="-78"/>
              </a:rPr>
              <a:t>..................</a:t>
            </a:r>
            <a:endParaRPr lang="ar-SA" sz="2800" b="1" dirty="0" smtClean="0">
              <a:solidFill>
                <a:srgbClr val="CC0066"/>
              </a:solidFill>
              <a:cs typeface="Akhbar MT" pitchFamily="2" charset="-78"/>
            </a:endParaRPr>
          </a:p>
          <a:p>
            <a:pPr algn="ctr"/>
            <a:r>
              <a:rPr lang="ar-SA" sz="2800" b="1" dirty="0" smtClean="0">
                <a:cs typeface="Akhbar MT" pitchFamily="2" charset="-78"/>
              </a:rPr>
              <a:t>وذلك لحرصها على التفاعل الإيجابي أثناء الحصة </a:t>
            </a:r>
          </a:p>
          <a:p>
            <a:pPr algn="ctr"/>
            <a:r>
              <a:rPr lang="ar-SA" sz="2800" b="1" dirty="0" smtClean="0">
                <a:cs typeface="Akhbar MT" pitchFamily="2" charset="-78"/>
              </a:rPr>
              <a:t>والالتزام بحل الواجبات في منصة مدرستي</a:t>
            </a:r>
          </a:p>
          <a:p>
            <a:pPr algn="ctr"/>
            <a:r>
              <a:rPr lang="ar-SA" sz="2800" b="1" dirty="0" smtClean="0">
                <a:cs typeface="Akhbar MT" pitchFamily="2" charset="-78"/>
              </a:rPr>
              <a:t> والتميز في أداء الاختبارات في التعليم عن بُعد </a:t>
            </a:r>
          </a:p>
          <a:p>
            <a:pPr algn="ctr"/>
            <a:r>
              <a:rPr lang="ar-SA" sz="2800" b="1" dirty="0" smtClean="0">
                <a:cs typeface="Akhbar MT" pitchFamily="2" charset="-78"/>
              </a:rPr>
              <a:t>وأسأل الله العلي القدير لها التوفيق </a:t>
            </a:r>
            <a:r>
              <a:rPr lang="ar-SA" sz="2800" b="1" dirty="0" smtClean="0">
                <a:cs typeface="Akhbar MT" pitchFamily="2" charset="-78"/>
              </a:rPr>
              <a:t>والنجاح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 </a:t>
            </a:r>
            <a:r>
              <a:rPr lang="ar-SA" sz="2800" b="1" dirty="0" smtClean="0">
                <a:cs typeface="Akhbar MT" pitchFamily="2" charset="-78"/>
              </a:rPr>
              <a:t>                                                                                  </a:t>
            </a:r>
            <a:r>
              <a:rPr lang="ar-SA" sz="2800" b="1" dirty="0" smtClean="0">
                <a:cs typeface="Akhbar MT" pitchFamily="2" charset="-78"/>
              </a:rPr>
              <a:t>  </a:t>
            </a:r>
            <a:r>
              <a:rPr lang="ar-SA" sz="2800" b="1" dirty="0" smtClean="0">
                <a:cs typeface="Akhbar MT" pitchFamily="2" charset="-78"/>
              </a:rPr>
              <a:t>القائدة التربوية : </a:t>
            </a:r>
            <a:r>
              <a:rPr lang="ar-SA" sz="2800" b="1" dirty="0" smtClean="0">
                <a:solidFill>
                  <a:srgbClr val="0000CC"/>
                </a:solidFill>
                <a:cs typeface="Akhbar MT" pitchFamily="2" charset="-78"/>
              </a:rPr>
              <a:t>............</a:t>
            </a:r>
            <a:endParaRPr lang="ar-SA" sz="2800" b="1" dirty="0">
              <a:solidFill>
                <a:srgbClr val="0000CC"/>
              </a:solidFill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5854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شريط إلى الأسفل 3"/>
          <p:cNvSpPr/>
          <p:nvPr/>
        </p:nvSpPr>
        <p:spPr>
          <a:xfrm>
            <a:off x="3951666" y="3065171"/>
            <a:ext cx="4288665" cy="528034"/>
          </a:xfrm>
          <a:prstGeom prst="ribbon">
            <a:avLst>
              <a:gd name="adj1" fmla="val 0"/>
              <a:gd name="adj2" fmla="val 50000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840" y="2987557"/>
            <a:ext cx="1854558" cy="579890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2169" y="3567447"/>
            <a:ext cx="1084671" cy="721432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6083" y="3567447"/>
            <a:ext cx="1263745" cy="563451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2028162" y="3670819"/>
            <a:ext cx="8109912" cy="267765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400" b="1" dirty="0" smtClean="0">
                <a:cs typeface="Akhbar MT" pitchFamily="2" charset="-78"/>
              </a:rPr>
              <a:t>تتقدم المعلمة : </a:t>
            </a:r>
            <a:r>
              <a:rPr lang="ar-SA" sz="2400" b="1" dirty="0" smtClean="0">
                <a:solidFill>
                  <a:srgbClr val="0000CC"/>
                </a:solidFill>
                <a:cs typeface="Akhbar MT" pitchFamily="2" charset="-78"/>
              </a:rPr>
              <a:t>......................</a:t>
            </a:r>
            <a:endParaRPr lang="ar-SA" sz="2400" b="1" dirty="0" smtClean="0">
              <a:solidFill>
                <a:srgbClr val="0000CC"/>
              </a:solidFill>
              <a:cs typeface="Akhbar MT" pitchFamily="2" charset="-78"/>
            </a:endParaRPr>
          </a:p>
          <a:p>
            <a:pPr algn="ctr"/>
            <a:r>
              <a:rPr lang="ar-SA" sz="2400" b="1" dirty="0" smtClean="0">
                <a:cs typeface="Akhbar MT" pitchFamily="2" charset="-78"/>
              </a:rPr>
              <a:t>بجزيل الشكر والتقدير للطالبة :</a:t>
            </a:r>
            <a:r>
              <a:rPr lang="ar-SA" sz="2400" b="1" dirty="0" smtClean="0">
                <a:solidFill>
                  <a:srgbClr val="CC0066"/>
                </a:solidFill>
                <a:cs typeface="Akhbar MT" pitchFamily="2" charset="-78"/>
              </a:rPr>
              <a:t> </a:t>
            </a:r>
            <a:r>
              <a:rPr lang="ar-SA" sz="2400" b="1" dirty="0" smtClean="0">
                <a:solidFill>
                  <a:srgbClr val="CC0066"/>
                </a:solidFill>
                <a:cs typeface="Akhbar MT" pitchFamily="2" charset="-78"/>
              </a:rPr>
              <a:t>..................</a:t>
            </a:r>
            <a:endParaRPr lang="ar-SA" sz="2400" b="1" dirty="0" smtClean="0">
              <a:solidFill>
                <a:srgbClr val="CC0066"/>
              </a:solidFill>
              <a:cs typeface="Akhbar MT" pitchFamily="2" charset="-78"/>
            </a:endParaRPr>
          </a:p>
          <a:p>
            <a:pPr algn="ctr"/>
            <a:r>
              <a:rPr lang="ar-SA" sz="2400" b="1" dirty="0" smtClean="0">
                <a:cs typeface="Akhbar MT" pitchFamily="2" charset="-78"/>
              </a:rPr>
              <a:t>وذلك لحرصها على التفاعل الإيجابي أثناء الحصة </a:t>
            </a:r>
          </a:p>
          <a:p>
            <a:pPr algn="ctr"/>
            <a:r>
              <a:rPr lang="ar-SA" sz="2400" b="1" dirty="0" smtClean="0">
                <a:cs typeface="Akhbar MT" pitchFamily="2" charset="-78"/>
              </a:rPr>
              <a:t>والالتزام بحل الواجبات في منصة مدرستي</a:t>
            </a:r>
          </a:p>
          <a:p>
            <a:pPr algn="ctr"/>
            <a:r>
              <a:rPr lang="ar-SA" sz="2400" b="1" dirty="0" smtClean="0">
                <a:cs typeface="Akhbar MT" pitchFamily="2" charset="-78"/>
              </a:rPr>
              <a:t> والتميز في أداء الاختبارات في التعليم عن بُعد </a:t>
            </a:r>
          </a:p>
          <a:p>
            <a:pPr algn="ctr"/>
            <a:r>
              <a:rPr lang="ar-SA" sz="2400" b="1" dirty="0" smtClean="0">
                <a:cs typeface="Akhbar MT" pitchFamily="2" charset="-78"/>
              </a:rPr>
              <a:t>وأسأل الله العلي القدير لها التوفيق </a:t>
            </a:r>
            <a:r>
              <a:rPr lang="ar-SA" sz="2400" b="1" dirty="0" smtClean="0">
                <a:cs typeface="Akhbar MT" pitchFamily="2" charset="-78"/>
              </a:rPr>
              <a:t>والنجاح</a:t>
            </a:r>
          </a:p>
          <a:p>
            <a:pPr algn="ctr"/>
            <a:r>
              <a:rPr lang="ar-SA" sz="2400" b="1" dirty="0">
                <a:cs typeface="Akhbar MT" pitchFamily="2" charset="-78"/>
              </a:rPr>
              <a:t> </a:t>
            </a:r>
            <a:r>
              <a:rPr lang="ar-SA" sz="2400" b="1" dirty="0" smtClean="0">
                <a:cs typeface="Akhbar MT" pitchFamily="2" charset="-78"/>
              </a:rPr>
              <a:t>                                                                                  </a:t>
            </a:r>
            <a:r>
              <a:rPr lang="ar-SA" sz="2400" b="1" dirty="0" smtClean="0">
                <a:cs typeface="Akhbar MT" pitchFamily="2" charset="-78"/>
              </a:rPr>
              <a:t>  </a:t>
            </a:r>
            <a:r>
              <a:rPr lang="ar-SA" sz="2400" b="1" dirty="0" smtClean="0">
                <a:cs typeface="Akhbar MT" pitchFamily="2" charset="-78"/>
              </a:rPr>
              <a:t>القائدة التربوية : </a:t>
            </a:r>
            <a:r>
              <a:rPr lang="ar-SA" sz="2400" b="1" dirty="0" smtClean="0">
                <a:solidFill>
                  <a:srgbClr val="0000CC"/>
                </a:solidFill>
                <a:cs typeface="Akhbar MT" pitchFamily="2" charset="-78"/>
              </a:rPr>
              <a:t>............</a:t>
            </a:r>
            <a:endParaRPr lang="ar-SA" sz="2400" b="1" dirty="0">
              <a:solidFill>
                <a:srgbClr val="0000CC"/>
              </a:solidFill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4271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458</Words>
  <Application>Microsoft Office PowerPoint</Application>
  <PresentationFormat>شاشة عريضة</PresentationFormat>
  <Paragraphs>95</Paragraphs>
  <Slides>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15" baseType="lpstr">
      <vt:lpstr>Akhbar MT</vt:lpstr>
      <vt:lpstr>Andalus</vt:lpstr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ahmed alahmadi</dc:creator>
  <cp:lastModifiedBy>HP</cp:lastModifiedBy>
  <cp:revision>14</cp:revision>
  <dcterms:created xsi:type="dcterms:W3CDTF">2020-10-22T23:52:24Z</dcterms:created>
  <dcterms:modified xsi:type="dcterms:W3CDTF">2020-10-28T15:00:16Z</dcterms:modified>
</cp:coreProperties>
</file>