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notesMasterIdLst>
    <p:notesMasterId r:id="rId3"/>
  </p:notesMasterIdLst>
  <p:sldIdLst>
    <p:sldId id="322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793E"/>
    <a:srgbClr val="FACA50"/>
    <a:srgbClr val="EC4B7C"/>
    <a:srgbClr val="987C4C"/>
    <a:srgbClr val="89E3DD"/>
    <a:srgbClr val="BC7C92"/>
    <a:srgbClr val="EC85A2"/>
    <a:srgbClr val="69A343"/>
    <a:srgbClr val="548235"/>
    <a:srgbClr val="AF9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31"/>
    <p:restoredTop sz="94676"/>
  </p:normalViewPr>
  <p:slideViewPr>
    <p:cSldViewPr snapToGrid="0" snapToObjects="1">
      <p:cViewPr varScale="1">
        <p:scale>
          <a:sx n="106" d="100"/>
          <a:sy n="106" d="100"/>
        </p:scale>
        <p:origin x="14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8F89B9D-DD04-3549-8B23-4810F43C2E34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44DBC10-EDCE-FA40-93D0-8A7BCEC12E2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4184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0699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3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158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776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077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5393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14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30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283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0609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638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D1232-347C-174D-A50E-5792CA5DD767}" type="datetimeFigureOut">
              <a:rPr lang="ar-SA" smtClean="0"/>
              <a:t>25 محرم، 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41CAA-EF73-D443-B13D-B0269E66EE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803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071270FF-0077-8731-DDD9-D5B306E9E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FCD54806-1324-B7DB-3ACC-52E6210CADE4}"/>
              </a:ext>
            </a:extLst>
          </p:cNvPr>
          <p:cNvSpPr txBox="1"/>
          <p:nvPr/>
        </p:nvSpPr>
        <p:spPr>
          <a:xfrm>
            <a:off x="1235242" y="2151727"/>
            <a:ext cx="743551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marL="0" algn="ctr" defTabSz="457200" rtl="1" eaLnBrk="1" latinLnBrk="0" hangingPunct="1"/>
            <a:r>
              <a:rPr lang="ar-SA" sz="3200" dirty="0">
                <a:latin typeface="MadaniArabic-Regular" pitchFamily="2" charset="-78"/>
                <a:cs typeface="MadaniArabic-Regular" pitchFamily="2" charset="-78"/>
              </a:rPr>
              <a:t>أهلًا بمن أنار مدرستنا أهلًا معلماتنا الرائعات</a:t>
            </a:r>
          </a:p>
          <a:p>
            <a:pPr marL="0" algn="ctr" defTabSz="457200" rtl="1" eaLnBrk="1" latinLnBrk="0" hangingPunct="1"/>
            <a:endParaRPr lang="ar-SA" sz="3200" dirty="0"/>
          </a:p>
          <a:p>
            <a:pPr marL="0" algn="ctr" defTabSz="457200" rtl="1" eaLnBrk="1" latinLnBrk="0" hangingPunct="1"/>
            <a:r>
              <a:rPr lang="ar-SA" sz="3200" dirty="0">
                <a:solidFill>
                  <a:srgbClr val="38793E"/>
                </a:solidFill>
                <a:latin typeface="MadaniArabic-Regular" pitchFamily="2" charset="-78"/>
                <a:cs typeface="MadaniArabic-Regular" pitchFamily="2" charset="-78"/>
              </a:rPr>
              <a:t>عودًا حميدًا </a:t>
            </a:r>
          </a:p>
          <a:p>
            <a:pPr marL="0" algn="ctr" defTabSz="457200" rtl="1" eaLnBrk="1" latinLnBrk="0" hangingPunct="1"/>
            <a:r>
              <a:rPr lang="ar-SA" sz="3200" dirty="0">
                <a:latin typeface="MadaniArabic-Regular" pitchFamily="2" charset="-78"/>
                <a:cs typeface="MadaniArabic-Regular" pitchFamily="2" charset="-78"/>
              </a:rPr>
              <a:t>عامًا مليئًا بالنجاحات والتوفيق والإنجازات</a:t>
            </a:r>
            <a:endParaRPr lang="ar-SA" sz="3200" dirty="0"/>
          </a:p>
          <a:p>
            <a:pPr marL="0" algn="ctr" defTabSz="457200" rtl="1" eaLnBrk="1" latinLnBrk="0" hangingPunct="1"/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84974090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6685</TotalTime>
  <Words>14</Words>
  <Application>Microsoft Macintosh PowerPoint</Application>
  <PresentationFormat>A4 Paper (210x297 mm)‎</PresentationFormat>
  <Paragraphs>4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MadaniArabic-Regular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khlod k</dc:creator>
  <cp:lastModifiedBy>khlod k</cp:lastModifiedBy>
  <cp:revision>278</cp:revision>
  <cp:lastPrinted>2022-08-31T13:42:06Z</cp:lastPrinted>
  <dcterms:created xsi:type="dcterms:W3CDTF">2020-09-23T00:41:12Z</dcterms:created>
  <dcterms:modified xsi:type="dcterms:W3CDTF">2024-07-30T22:57:20Z</dcterms:modified>
</cp:coreProperties>
</file>