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305" r:id="rId5"/>
    <p:sldId id="306" r:id="rId6"/>
    <p:sldId id="316" r:id="rId7"/>
    <p:sldId id="308" r:id="rId8"/>
    <p:sldId id="309" r:id="rId9"/>
    <p:sldId id="310" r:id="rId10"/>
    <p:sldId id="317" r:id="rId11"/>
    <p:sldId id="312" r:id="rId12"/>
    <p:sldId id="318" r:id="rId13"/>
    <p:sldId id="314" r:id="rId14"/>
    <p:sldId id="319" r:id="rId15"/>
    <p:sldId id="304" r:id="rId16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</p:embeddedFont>
    <p:embeddedFont>
      <p:font typeface="GE SS Two Bold" panose="020A0503020102020204" pitchFamily="18" charset="-78"/>
      <p:bold r:id="rId22"/>
    </p:embeddedFont>
    <p:embeddedFont>
      <p:font typeface="GE SS Two Medium" panose="020A0503020102020204" pitchFamily="18" charset="-78"/>
      <p:regular r:id="rId23"/>
    </p:embeddedFont>
    <p:embeddedFont>
      <p:font typeface="Sakkal Majalla" panose="02000000000000000000" pitchFamily="2" charset="-78"/>
      <p:regular r:id="rId24"/>
      <p:bold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346"/>
    <a:srgbClr val="FF3E3E"/>
    <a:srgbClr val="56ABDD"/>
    <a:srgbClr val="F6B53E"/>
    <a:srgbClr val="FF99FF"/>
    <a:srgbClr val="FFFF8B"/>
    <a:srgbClr val="6ED349"/>
    <a:srgbClr val="FFD545"/>
    <a:srgbClr val="FFE54F"/>
    <a:srgbClr val="FEE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45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1B0D3-C653-41E9-83E9-0F046C53ED6D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3E322-AA1E-429E-9B68-4E41F48495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72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3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091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74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226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396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582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7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61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88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91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47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537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939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46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4053" y="193773"/>
            <a:ext cx="728171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9CB403-467E-4400-B4EF-B1CE8B76E274}"/>
              </a:ext>
            </a:extLst>
          </p:cNvPr>
          <p:cNvSpPr txBox="1"/>
          <p:nvPr userDrawn="1"/>
        </p:nvSpPr>
        <p:spPr>
          <a:xfrm>
            <a:off x="795746" y="573477"/>
            <a:ext cx="448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to enter title text</a:t>
            </a:r>
            <a:endParaRPr lang="zh-CN" altLang="en-US" sz="2800" spc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49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5683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6118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4170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462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7577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0244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358721E0-7AF5-4C1F-979F-BA41FD5C89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22" y="4892136"/>
            <a:ext cx="1506660" cy="183430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8C81B9F-8810-4053-B8E2-EFD2EB027D4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794" y="619087"/>
            <a:ext cx="1935670" cy="134696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64F59E5-3035-4B92-B51E-304C75AA5CC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765" y="452176"/>
            <a:ext cx="1702136" cy="125006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B95769E-F0D7-45E7-B582-5F859EB29C8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479" y="5152001"/>
            <a:ext cx="1627265" cy="167298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8F4189A-5E27-4203-8C7A-4E176EB41B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6050" y="4908408"/>
            <a:ext cx="1527890" cy="183468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AAF51CF-C111-4005-9672-E45420C65BB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9855" y="114904"/>
            <a:ext cx="2956376" cy="292291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4BF4E59-B14B-4FB4-9BB9-8C6985D59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1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abdullahalghamdi411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17.png"/><Relationship Id="rId18" Type="http://schemas.openxmlformats.org/officeDocument/2006/relationships/image" Target="../media/image19.sv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hyperlink" Target="https://beautifullpict.web.app/%D8%B9%D9%84%D8%A7%D9%85%D8%A9-%D8%AE%D8%B7%D8%A3-png.html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17.png"/><Relationship Id="rId18" Type="http://schemas.openxmlformats.org/officeDocument/2006/relationships/image" Target="../media/image19.sv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hyperlink" Target="https://beautifullpict.web.app/%D8%B9%D9%84%D8%A7%D9%85%D8%A9-%D8%AE%D8%B7%D8%A3-png.html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17.png"/><Relationship Id="rId18" Type="http://schemas.openxmlformats.org/officeDocument/2006/relationships/image" Target="../media/image19.sv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hyperlink" Target="https://beautifullpict.web.app/%D8%B9%D9%84%D8%A7%D9%85%D8%A9-%D8%AE%D8%B7%D8%A3-png.html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17.png"/><Relationship Id="rId18" Type="http://schemas.openxmlformats.org/officeDocument/2006/relationships/image" Target="../media/image19.sv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hyperlink" Target="https://beautifullpict.web.app/%D8%B9%D9%84%D8%A7%D9%85%D8%A9-%D8%AE%D8%B7%D8%A3-png.html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17.png"/><Relationship Id="rId18" Type="http://schemas.openxmlformats.org/officeDocument/2006/relationships/image" Target="../media/image19.sv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hyperlink" Target="https://beautifullpict.web.app/%D8%B9%D9%84%D8%A7%D9%85%D8%A9-%D8%AE%D8%B7%D8%A3-png.html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13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4" Type="http://schemas.openxmlformats.org/officeDocument/2006/relationships/image" Target="../media/image11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7.png"/><Relationship Id="rId18" Type="http://schemas.openxmlformats.org/officeDocument/2006/relationships/image" Target="../media/image19.sv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hyperlink" Target="https://beautifullpict.web.app/%D8%B9%D9%84%D8%A7%D9%85%D8%A9-%D8%AE%D8%B7%D8%A3-png.html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7.png"/><Relationship Id="rId18" Type="http://schemas.openxmlformats.org/officeDocument/2006/relationships/image" Target="../media/image19.sv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hyperlink" Target="https://beautifullpict.web.app/%D8%B9%D9%84%D8%A7%D9%85%D8%A9-%D8%AE%D8%B7%D8%A3-png.html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7.png"/><Relationship Id="rId18" Type="http://schemas.openxmlformats.org/officeDocument/2006/relationships/image" Target="../media/image19.sv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hyperlink" Target="https://beautifullpict.web.app/%D8%B9%D9%84%D8%A7%D9%85%D8%A9-%D8%AE%D8%B7%D8%A3-png.html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17.png"/><Relationship Id="rId18" Type="http://schemas.openxmlformats.org/officeDocument/2006/relationships/image" Target="../media/image19.sv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hyperlink" Target="https://beautifullpict.web.app/%D8%B9%D9%84%D8%A7%D9%85%D8%A9-%D8%AE%D8%B7%D8%A3-png.html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17.png"/><Relationship Id="rId18" Type="http://schemas.openxmlformats.org/officeDocument/2006/relationships/image" Target="../media/image19.sv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hyperlink" Target="https://beautifullpict.web.app/%D8%B9%D9%84%D8%A7%D9%85%D8%A9-%D8%AE%D8%B7%D8%A3-png.html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17.png"/><Relationship Id="rId18" Type="http://schemas.openxmlformats.org/officeDocument/2006/relationships/image" Target="../media/image19.sv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hyperlink" Target="https://beautifullpict.web.app/%D8%B9%D9%84%D8%A7%D9%85%D8%A9-%D8%AE%D8%B7%D8%A3-png.html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17.png"/><Relationship Id="rId18" Type="http://schemas.openxmlformats.org/officeDocument/2006/relationships/image" Target="../media/image19.sv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slide" Target="slide2.xml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hyperlink" Target="https://beautifullpict.web.app/%D8%B9%D9%84%D8%A7%D9%85%D8%A9-%D8%AE%D8%B7%D8%A3-png.html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917" y="889000"/>
            <a:ext cx="6476539" cy="40267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51" y="1184360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6C642B0-D3BF-492A-9B2F-5921A6759960}"/>
              </a:ext>
            </a:extLst>
          </p:cNvPr>
          <p:cNvSpPr txBox="1"/>
          <p:nvPr/>
        </p:nvSpPr>
        <p:spPr>
          <a:xfrm>
            <a:off x="2251186" y="32266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altLang="ko-KR" dirty="0">
                <a:solidFill>
                  <a:srgbClr val="E0A6CA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للصف الأول الابتدائي </a:t>
            </a:r>
            <a:endParaRPr lang="ko-KR" altLang="en-US" sz="1800" dirty="0">
              <a:solidFill>
                <a:srgbClr val="E0A6CA"/>
              </a:solidFill>
              <a:latin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sp>
        <p:nvSpPr>
          <p:cNvPr id="11" name="文本框 16">
            <a:extLst>
              <a:ext uri="{FF2B5EF4-FFF2-40B4-BE49-F238E27FC236}">
                <a16:creationId xmlns:a16="http://schemas.microsoft.com/office/drawing/2014/main" id="{BA7E2754-BA6A-4A38-95E9-5AA35745B382}"/>
              </a:ext>
            </a:extLst>
          </p:cNvPr>
          <p:cNvSpPr txBox="1"/>
          <p:nvPr/>
        </p:nvSpPr>
        <p:spPr>
          <a:xfrm>
            <a:off x="2489200" y="1617788"/>
            <a:ext cx="5310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4800" dirty="0">
                <a:solidFill>
                  <a:srgbClr val="56BCDD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  <a:sym typeface="+mn-lt"/>
              </a:rPr>
              <a:t>لعبة </a:t>
            </a:r>
            <a:r>
              <a:rPr lang="en-US" altLang="zh-CN" sz="4800" dirty="0">
                <a:solidFill>
                  <a:srgbClr val="56BCDD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  <a:sym typeface="+mn-lt"/>
              </a:rPr>
              <a:t> </a:t>
            </a:r>
          </a:p>
          <a:p>
            <a:pPr algn="ctr"/>
            <a:r>
              <a:rPr lang="ar-SA" altLang="zh-CN" sz="4800" dirty="0">
                <a:solidFill>
                  <a:srgbClr val="56BCDD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  <a:sym typeface="+mn-lt"/>
              </a:rPr>
              <a:t>تشبيك الحروف </a:t>
            </a:r>
            <a:endParaRPr lang="zh-CN" altLang="en-US" sz="4800" dirty="0">
              <a:solidFill>
                <a:srgbClr val="56BCDD"/>
              </a:solidFill>
              <a:latin typeface="GE SS Two Bold" panose="020A0503020102020204" pitchFamily="18" charset="-78"/>
              <a:cs typeface="GE SS Two Bold" panose="020A0503020102020204" pitchFamily="18" charset="-78"/>
              <a:sym typeface="+mn-lt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F0D83D2-C306-4B53-834D-3F271C581E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589"/>
            <a:ext cx="2328657" cy="218311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117CE2C-1109-4118-A086-0C56C9419F2F}"/>
              </a:ext>
            </a:extLst>
          </p:cNvPr>
          <p:cNvSpPr/>
          <p:nvPr/>
        </p:nvSpPr>
        <p:spPr>
          <a:xfrm>
            <a:off x="226772" y="2761078"/>
            <a:ext cx="2095011" cy="908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effectLst>
                  <a:glow rad="101600">
                    <a:srgbClr val="F3C346">
                      <a:alpha val="60000"/>
                    </a:srgbClr>
                  </a:glo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https://t.me/abdullahalghamdi411</a:t>
            </a:r>
            <a:r>
              <a:rPr lang="ar-SA" dirty="0">
                <a:solidFill>
                  <a:sysClr val="windowText" lastClr="000000"/>
                </a:solidFill>
                <a:effectLst>
                  <a:glow rad="101600">
                    <a:srgbClr val="F3C346">
                      <a:alpha val="60000"/>
                    </a:srgb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نِـــ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ــنِــ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ـــنِ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نِ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مْــــ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ـــمْـــ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ــــمْ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مْ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رُ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ـــرُ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ــرُ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رُ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نِ مْ رُ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نِـــ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ــمْـــ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ـــرُ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نِـــ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ــــمْـ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67523" y="2640550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ـــرُ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8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ذكية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فيكِ </a:t>
            </a:r>
          </a:p>
        </p:txBody>
      </p:sp>
      <p:pic>
        <p:nvPicPr>
          <p:cNvPr id="60" name="رسم 59" descr="منزل مع تعبئة خالصة">
            <a:hlinkClick r:id="rId16" action="ppaction://hlinksldjump"/>
            <a:extLst>
              <a:ext uri="{FF2B5EF4-FFF2-40B4-BE49-F238E27FC236}">
                <a16:creationId xmlns:a16="http://schemas.microsoft.com/office/drawing/2014/main" id="{C5787BFF-E01B-407F-BAFD-2BB1EB9FB1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F24AE0E-EF68-4E98-BE11-C56A6ED98EB2}"/>
              </a:ext>
            </a:extLst>
          </p:cNvPr>
          <p:cNvSpPr/>
          <p:nvPr/>
        </p:nvSpPr>
        <p:spPr>
          <a:xfrm>
            <a:off x="7363238" y="368751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ــرُ</a:t>
            </a:r>
          </a:p>
        </p:txBody>
      </p:sp>
      <p:sp>
        <p:nvSpPr>
          <p:cNvPr id="62" name="آخر  الكلمة متصل  1">
            <a:extLst>
              <a:ext uri="{FF2B5EF4-FFF2-40B4-BE49-F238E27FC236}">
                <a16:creationId xmlns:a16="http://schemas.microsoft.com/office/drawing/2014/main" id="{3746DCBB-46BA-48CE-B4F3-15AF74A6EBEC}"/>
              </a:ext>
            </a:extLst>
          </p:cNvPr>
          <p:cNvSpPr/>
          <p:nvPr/>
        </p:nvSpPr>
        <p:spPr>
          <a:xfrm>
            <a:off x="7395264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F7C78129-0639-4CFB-8E68-000FF25B7788}"/>
              </a:ext>
            </a:extLst>
          </p:cNvPr>
          <p:cNvSpPr/>
          <p:nvPr/>
        </p:nvSpPr>
        <p:spPr>
          <a:xfrm>
            <a:off x="756108" y="86269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أروعكِ </a:t>
            </a:r>
          </a:p>
        </p:txBody>
      </p:sp>
      <p:pic>
        <p:nvPicPr>
          <p:cNvPr id="65" name="ذكية">
            <a:hlinkClick r:id="" action="ppaction://media"/>
            <a:extLst>
              <a:ext uri="{FF2B5EF4-FFF2-40B4-BE49-F238E27FC236}">
                <a16:creationId xmlns:a16="http://schemas.microsoft.com/office/drawing/2014/main" id="{3F688BBD-C68B-442E-8FAA-B01D4E8A3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72625" y="7020791"/>
            <a:ext cx="609600" cy="609600"/>
          </a:xfrm>
          <a:prstGeom prst="rect">
            <a:avLst/>
          </a:prstGeom>
        </p:spPr>
      </p:pic>
      <p:pic>
        <p:nvPicPr>
          <p:cNvPr id="66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6F84C941-2F8D-4C6D-A6A1-C1FB5FED81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88257" y="7020791"/>
            <a:ext cx="609600" cy="609600"/>
          </a:xfrm>
          <a:prstGeom prst="rect">
            <a:avLst/>
          </a:prstGeom>
        </p:spPr>
      </p:pic>
      <p:pic>
        <p:nvPicPr>
          <p:cNvPr id="67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6BBDCC5A-1C6B-46C8-9549-CF5D6F4C216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4273" y="7020791"/>
            <a:ext cx="609600" cy="609600"/>
          </a:xfrm>
          <a:prstGeom prst="rect">
            <a:avLst/>
          </a:prstGeom>
        </p:spPr>
      </p:pic>
      <p:pic>
        <p:nvPicPr>
          <p:cNvPr id="68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4A7FB2CE-2D89-401B-A47C-6F3BD2B7D5F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457000" y="702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08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559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29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329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33" grpId="1"/>
      <p:bldP spid="4" grpId="0"/>
      <p:bldP spid="4" grpId="1"/>
      <p:bldP spid="57" grpId="0"/>
      <p:bldP spid="57" grpId="1"/>
      <p:bldP spid="59" grpId="0"/>
      <p:bldP spid="59" grpId="1"/>
      <p:bldP spid="61" grpId="0" animBg="1"/>
      <p:bldP spid="63" grpId="0"/>
      <p:bldP spid="6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ــنَـــ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ــــنَ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مْــ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ــمْــ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ـــمْ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مْ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لُـــ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ـــلُـــ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ـــلُ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لُ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 مْ لُ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ـــمْـــ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ــلُ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نَــــ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ــمْــ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67523" y="2631485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ــلُ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9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ذكية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فيكِ </a:t>
            </a:r>
          </a:p>
        </p:txBody>
      </p:sp>
      <p:pic>
        <p:nvPicPr>
          <p:cNvPr id="60" name="رسم 59" descr="منزل مع تعبئة خالصة">
            <a:hlinkClick r:id="rId16" action="ppaction://hlinksldjump"/>
            <a:extLst>
              <a:ext uri="{FF2B5EF4-FFF2-40B4-BE49-F238E27FC236}">
                <a16:creationId xmlns:a16="http://schemas.microsoft.com/office/drawing/2014/main" id="{F0D5A4F0-5423-4134-BFC3-5BDED526DC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pic>
        <p:nvPicPr>
          <p:cNvPr id="61" name="ذكية">
            <a:hlinkClick r:id="" action="ppaction://media"/>
            <a:extLst>
              <a:ext uri="{FF2B5EF4-FFF2-40B4-BE49-F238E27FC236}">
                <a16:creationId xmlns:a16="http://schemas.microsoft.com/office/drawing/2014/main" id="{B9FDC124-E55B-4CEA-9030-3EB13DBB98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72625" y="7020791"/>
            <a:ext cx="609600" cy="609600"/>
          </a:xfrm>
          <a:prstGeom prst="rect">
            <a:avLst/>
          </a:prstGeom>
        </p:spPr>
      </p:pic>
      <p:pic>
        <p:nvPicPr>
          <p:cNvPr id="62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7B6092DB-5B48-447E-B485-4033922764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88257" y="7020791"/>
            <a:ext cx="609600" cy="609600"/>
          </a:xfrm>
          <a:prstGeom prst="rect">
            <a:avLst/>
          </a:prstGeom>
        </p:spPr>
      </p:pic>
      <p:pic>
        <p:nvPicPr>
          <p:cNvPr id="63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0CA7CC7E-1423-4AC4-A0C8-BC1E28C3D50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4273" y="702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35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8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559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29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4" grpId="0"/>
      <p:bldP spid="4" grpId="1"/>
      <p:bldP spid="57" grpId="0"/>
      <p:bldP spid="57" grpId="1"/>
      <p:bldP spid="59" grpId="0"/>
      <p:bldP spid="5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ــنَــ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ــــنَ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دِ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ــدِ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ــدِ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دِ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مَـــ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ـــمَـــ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ــــمَ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 دِ مَ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ــدِ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528696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ــدِ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46741" y="2631485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10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531899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6351898" y="368617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61728" y="3846076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ذكية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فيكِ </a:t>
            </a:r>
          </a:p>
        </p:txBody>
      </p:sp>
      <p:pic>
        <p:nvPicPr>
          <p:cNvPr id="60" name="رسم 59" descr="منزل مع تعبئة خالصة">
            <a:hlinkClick r:id="rId16" action="ppaction://hlinksldjump"/>
            <a:extLst>
              <a:ext uri="{FF2B5EF4-FFF2-40B4-BE49-F238E27FC236}">
                <a16:creationId xmlns:a16="http://schemas.microsoft.com/office/drawing/2014/main" id="{E0E05EB1-F2B3-4006-A2A0-5BA62CC935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0FF94CD3-EF71-41ED-BEAC-7B02C2A4F018}"/>
              </a:ext>
            </a:extLst>
          </p:cNvPr>
          <p:cNvSpPr/>
          <p:nvPr/>
        </p:nvSpPr>
        <p:spPr>
          <a:xfrm>
            <a:off x="6325309" y="273665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ــدِ</a:t>
            </a:r>
          </a:p>
        </p:txBody>
      </p:sp>
      <p:sp>
        <p:nvSpPr>
          <p:cNvPr id="62" name="وسط  الكلمة 1">
            <a:extLst>
              <a:ext uri="{FF2B5EF4-FFF2-40B4-BE49-F238E27FC236}">
                <a16:creationId xmlns:a16="http://schemas.microsoft.com/office/drawing/2014/main" id="{491472C8-0FC3-45C6-A39D-72640B328664}"/>
              </a:ext>
            </a:extLst>
          </p:cNvPr>
          <p:cNvSpPr/>
          <p:nvPr/>
        </p:nvSpPr>
        <p:spPr>
          <a:xfrm>
            <a:off x="6347927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CDFDA662-2BE5-47B5-AF53-A514AC0524AE}"/>
              </a:ext>
            </a:extLst>
          </p:cNvPr>
          <p:cNvSpPr/>
          <p:nvPr/>
        </p:nvSpPr>
        <p:spPr>
          <a:xfrm>
            <a:off x="169140" y="866455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فيكِ </a:t>
            </a:r>
          </a:p>
        </p:txBody>
      </p:sp>
      <p:pic>
        <p:nvPicPr>
          <p:cNvPr id="65" name="ذكية">
            <a:hlinkClick r:id="" action="ppaction://media"/>
            <a:extLst>
              <a:ext uri="{FF2B5EF4-FFF2-40B4-BE49-F238E27FC236}">
                <a16:creationId xmlns:a16="http://schemas.microsoft.com/office/drawing/2014/main" id="{644A7029-D60E-4C80-843C-1544C36B45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72625" y="7020791"/>
            <a:ext cx="609600" cy="609600"/>
          </a:xfrm>
          <a:prstGeom prst="rect">
            <a:avLst/>
          </a:prstGeom>
        </p:spPr>
      </p:pic>
      <p:pic>
        <p:nvPicPr>
          <p:cNvPr id="66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847FFEFB-5EE6-4D8F-9F88-C0C9DECB49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88257" y="7020791"/>
            <a:ext cx="609600" cy="609600"/>
          </a:xfrm>
          <a:prstGeom prst="rect">
            <a:avLst/>
          </a:prstGeom>
        </p:spPr>
      </p:pic>
      <p:pic>
        <p:nvPicPr>
          <p:cNvPr id="67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922A25FB-B140-464F-B488-BFA3A7365E5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4273" y="7020791"/>
            <a:ext cx="609600" cy="609600"/>
          </a:xfrm>
          <a:prstGeom prst="rect">
            <a:avLst/>
          </a:prstGeom>
        </p:spPr>
      </p:pic>
      <p:pic>
        <p:nvPicPr>
          <p:cNvPr id="68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7CFA9A13-98F8-4E29-A591-EB92127C06C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00721" y="702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27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08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559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29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559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2" grpId="1"/>
      <p:bldP spid="33" grpId="0"/>
      <p:bldP spid="4" grpId="0"/>
      <p:bldP spid="4" grpId="1"/>
      <p:bldP spid="57" grpId="0"/>
      <p:bldP spid="57" grpId="1"/>
      <p:bldP spid="59" grpId="0"/>
      <p:bldP spid="59" grpId="1"/>
      <p:bldP spid="61" grpId="0" animBg="1"/>
      <p:bldP spid="63" grpId="0"/>
      <p:bldP spid="6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ــبَـــ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ــبَ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ــلَـــ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ـــلَ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مَــــ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ــمَـــ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ــمَ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 لَ مَ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ـــلَــــ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ـــمَ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ــــلَـــ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67523" y="264121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ــمَ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ذكية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فيكِ </a:t>
            </a:r>
          </a:p>
        </p:txBody>
      </p:sp>
      <p:pic>
        <p:nvPicPr>
          <p:cNvPr id="60" name="رسم 59" descr="منزل مع تعبئة خالصة">
            <a:hlinkClick r:id="rId16" action="ppaction://hlinksldjump"/>
            <a:extLst>
              <a:ext uri="{FF2B5EF4-FFF2-40B4-BE49-F238E27FC236}">
                <a16:creationId xmlns:a16="http://schemas.microsoft.com/office/drawing/2014/main" id="{219E0086-C531-40B2-AEF6-38E8AC8246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pic>
        <p:nvPicPr>
          <p:cNvPr id="61" name="ذكية">
            <a:hlinkClick r:id="" action="ppaction://media"/>
            <a:extLst>
              <a:ext uri="{FF2B5EF4-FFF2-40B4-BE49-F238E27FC236}">
                <a16:creationId xmlns:a16="http://schemas.microsoft.com/office/drawing/2014/main" id="{5C906C40-6294-4491-8931-1AEECB7171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72625" y="7020791"/>
            <a:ext cx="609600" cy="609600"/>
          </a:xfrm>
          <a:prstGeom prst="rect">
            <a:avLst/>
          </a:prstGeom>
        </p:spPr>
      </p:pic>
      <p:pic>
        <p:nvPicPr>
          <p:cNvPr id="62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DCC1D230-3A99-47C0-9062-FECF2D740C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88257" y="7020791"/>
            <a:ext cx="609600" cy="609600"/>
          </a:xfrm>
          <a:prstGeom prst="rect">
            <a:avLst/>
          </a:prstGeom>
        </p:spPr>
      </p:pic>
      <p:pic>
        <p:nvPicPr>
          <p:cNvPr id="63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5CF1CB23-CC2E-47B4-8B32-A3744969E3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4273" y="702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8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559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29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4" grpId="0"/>
      <p:bldP spid="4" grpId="1"/>
      <p:bldP spid="57" grpId="0"/>
      <p:bldP spid="57" grpId="1"/>
      <p:bldP spid="59" grpId="0"/>
      <p:bldP spid="5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ــبَــ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ــبَ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رَ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 رَ دَ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ـــرَ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528696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بَــــ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46741" y="2631485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12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531899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6351898" y="368617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61728" y="3846076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ذكية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فيكِ </a:t>
            </a:r>
          </a:p>
        </p:txBody>
      </p:sp>
      <p:pic>
        <p:nvPicPr>
          <p:cNvPr id="60" name="رسم 59" descr="منزل مع تعبئة خالصة">
            <a:hlinkClick r:id="rId16" action="ppaction://hlinksldjump"/>
            <a:extLst>
              <a:ext uri="{FF2B5EF4-FFF2-40B4-BE49-F238E27FC236}">
                <a16:creationId xmlns:a16="http://schemas.microsoft.com/office/drawing/2014/main" id="{E0E05EB1-F2B3-4006-A2A0-5BA62CC935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0FF94CD3-EF71-41ED-BEAC-7B02C2A4F018}"/>
              </a:ext>
            </a:extLst>
          </p:cNvPr>
          <p:cNvSpPr/>
          <p:nvPr/>
        </p:nvSpPr>
        <p:spPr>
          <a:xfrm>
            <a:off x="6325309" y="273665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62" name="وسط  الكلمة 1">
            <a:extLst>
              <a:ext uri="{FF2B5EF4-FFF2-40B4-BE49-F238E27FC236}">
                <a16:creationId xmlns:a16="http://schemas.microsoft.com/office/drawing/2014/main" id="{491472C8-0FC3-45C6-A39D-72640B328664}"/>
              </a:ext>
            </a:extLst>
          </p:cNvPr>
          <p:cNvSpPr/>
          <p:nvPr/>
        </p:nvSpPr>
        <p:spPr>
          <a:xfrm>
            <a:off x="6347927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CDFDA662-2BE5-47B5-AF53-A514AC0524AE}"/>
              </a:ext>
            </a:extLst>
          </p:cNvPr>
          <p:cNvSpPr/>
          <p:nvPr/>
        </p:nvSpPr>
        <p:spPr>
          <a:xfrm>
            <a:off x="169140" y="866455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فيكِ </a:t>
            </a:r>
          </a:p>
        </p:txBody>
      </p:sp>
      <p:pic>
        <p:nvPicPr>
          <p:cNvPr id="65" name="ذكية">
            <a:hlinkClick r:id="" action="ppaction://media"/>
            <a:extLst>
              <a:ext uri="{FF2B5EF4-FFF2-40B4-BE49-F238E27FC236}">
                <a16:creationId xmlns:a16="http://schemas.microsoft.com/office/drawing/2014/main" id="{49E80E48-62E1-45A5-9A7B-16B40F7D56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72625" y="7020791"/>
            <a:ext cx="609600" cy="609600"/>
          </a:xfrm>
          <a:prstGeom prst="rect">
            <a:avLst/>
          </a:prstGeom>
        </p:spPr>
      </p:pic>
      <p:pic>
        <p:nvPicPr>
          <p:cNvPr id="66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B062BB02-8079-4BB8-9DBD-310A93B738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88257" y="7020791"/>
            <a:ext cx="609600" cy="609600"/>
          </a:xfrm>
          <a:prstGeom prst="rect">
            <a:avLst/>
          </a:prstGeom>
        </p:spPr>
      </p:pic>
      <p:pic>
        <p:nvPicPr>
          <p:cNvPr id="67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8F02C544-FDA5-4773-AD07-625910D329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4273" y="7020791"/>
            <a:ext cx="609600" cy="609600"/>
          </a:xfrm>
          <a:prstGeom prst="rect">
            <a:avLst/>
          </a:prstGeom>
        </p:spPr>
      </p:pic>
      <p:pic>
        <p:nvPicPr>
          <p:cNvPr id="68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985ABA3E-F7B6-48EB-9597-85181F78657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18981" y="702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77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08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559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29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2559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2" grpId="1"/>
      <p:bldP spid="33" grpId="0"/>
      <p:bldP spid="4" grpId="0"/>
      <p:bldP spid="4" grpId="1"/>
      <p:bldP spid="57" grpId="0"/>
      <p:bldP spid="57" grpId="1"/>
      <p:bldP spid="59" grpId="0"/>
      <p:bldP spid="59" grpId="1"/>
      <p:bldP spid="61" grpId="0" animBg="1"/>
      <p:bldP spid="63" grpId="0"/>
      <p:bldP spid="6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917" y="889000"/>
            <a:ext cx="6476539" cy="40267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51" y="1184360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F6BE3D3-5A37-42F0-BC6D-9FF884E4AB72}"/>
              </a:ext>
            </a:extLst>
          </p:cNvPr>
          <p:cNvSpPr txBox="1"/>
          <p:nvPr/>
        </p:nvSpPr>
        <p:spPr>
          <a:xfrm>
            <a:off x="2956054" y="2302215"/>
            <a:ext cx="4453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altLang="zh-CN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  <a:sym typeface="+mn-lt"/>
              </a:rPr>
              <a:t>شكرًا لكن </a:t>
            </a:r>
            <a:endParaRPr lang="zh-CN" altLang="en-US" sz="7200" dirty="0">
              <a:latin typeface="GE SS Two Medium" panose="020A0503020102020204" pitchFamily="18" charset="-78"/>
              <a:cs typeface="GE SS Two Medium" panose="020A0503020102020204" pitchFamily="18" charset="-7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5805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474EAE-EB5F-4F97-8712-003BAC0E5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4874" y="-25400"/>
            <a:ext cx="4277129" cy="3023758"/>
          </a:xfrm>
          <a:prstGeom prst="rect">
            <a:avLst/>
          </a:prstGeom>
        </p:spPr>
      </p:pic>
      <p:pic>
        <p:nvPicPr>
          <p:cNvPr id="26" name="图片 23">
            <a:extLst>
              <a:ext uri="{FF2B5EF4-FFF2-40B4-BE49-F238E27FC236}">
                <a16:creationId xmlns:a16="http://schemas.microsoft.com/office/drawing/2014/main" id="{85443728-AEBC-49B7-90E0-5304173A3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6732" y="2731058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1">
            <a:hlinkClick r:id="rId5" action="ppaction://hlinksldjump"/>
            <a:extLst>
              <a:ext uri="{FF2B5EF4-FFF2-40B4-BE49-F238E27FC236}">
                <a16:creationId xmlns:a16="http://schemas.microsoft.com/office/drawing/2014/main" id="{044877F3-887F-4835-AF3B-D23310139848}"/>
              </a:ext>
            </a:extLst>
          </p:cNvPr>
          <p:cNvSpPr/>
          <p:nvPr/>
        </p:nvSpPr>
        <p:spPr>
          <a:xfrm>
            <a:off x="6885350" y="2018595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</a:t>
            </a:r>
          </a:p>
        </p:txBody>
      </p:sp>
      <p:sp>
        <p:nvSpPr>
          <p:cNvPr id="27" name="2">
            <a:hlinkClick r:id="rId6" action="ppaction://hlinksldjump"/>
            <a:extLst>
              <a:ext uri="{FF2B5EF4-FFF2-40B4-BE49-F238E27FC236}">
                <a16:creationId xmlns:a16="http://schemas.microsoft.com/office/drawing/2014/main" id="{7A927AA6-5470-4780-9B75-7C62CE8A7B3F}"/>
              </a:ext>
            </a:extLst>
          </p:cNvPr>
          <p:cNvSpPr/>
          <p:nvPr/>
        </p:nvSpPr>
        <p:spPr>
          <a:xfrm>
            <a:off x="5759283" y="2014920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2</a:t>
            </a:r>
          </a:p>
        </p:txBody>
      </p:sp>
      <p:sp>
        <p:nvSpPr>
          <p:cNvPr id="28" name="3">
            <a:hlinkClick r:id="rId7" action="ppaction://hlinksldjump"/>
            <a:extLst>
              <a:ext uri="{FF2B5EF4-FFF2-40B4-BE49-F238E27FC236}">
                <a16:creationId xmlns:a16="http://schemas.microsoft.com/office/drawing/2014/main" id="{4091E5A9-62D6-4D41-AF5F-B188A5565F46}"/>
              </a:ext>
            </a:extLst>
          </p:cNvPr>
          <p:cNvSpPr/>
          <p:nvPr/>
        </p:nvSpPr>
        <p:spPr>
          <a:xfrm>
            <a:off x="4633216" y="2011245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3</a:t>
            </a:r>
          </a:p>
        </p:txBody>
      </p:sp>
      <p:sp>
        <p:nvSpPr>
          <p:cNvPr id="29" name="4">
            <a:hlinkClick r:id="rId8" action="ppaction://hlinksldjump"/>
            <a:extLst>
              <a:ext uri="{FF2B5EF4-FFF2-40B4-BE49-F238E27FC236}">
                <a16:creationId xmlns:a16="http://schemas.microsoft.com/office/drawing/2014/main" id="{4F52878D-5349-4EB0-8C48-8F442A12DA28}"/>
              </a:ext>
            </a:extLst>
          </p:cNvPr>
          <p:cNvSpPr/>
          <p:nvPr/>
        </p:nvSpPr>
        <p:spPr>
          <a:xfrm>
            <a:off x="3507149" y="2007570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4</a:t>
            </a:r>
          </a:p>
        </p:txBody>
      </p:sp>
      <p:sp>
        <p:nvSpPr>
          <p:cNvPr id="30" name="5">
            <a:hlinkClick r:id="rId9" action="ppaction://hlinksldjump"/>
            <a:extLst>
              <a:ext uri="{FF2B5EF4-FFF2-40B4-BE49-F238E27FC236}">
                <a16:creationId xmlns:a16="http://schemas.microsoft.com/office/drawing/2014/main" id="{3E55162F-E2DE-4774-86F0-AD354AADD15B}"/>
              </a:ext>
            </a:extLst>
          </p:cNvPr>
          <p:cNvSpPr/>
          <p:nvPr/>
        </p:nvSpPr>
        <p:spPr>
          <a:xfrm>
            <a:off x="7207083" y="3279448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5</a:t>
            </a:r>
          </a:p>
        </p:txBody>
      </p:sp>
      <p:sp>
        <p:nvSpPr>
          <p:cNvPr id="31" name="6">
            <a:hlinkClick r:id="rId10" action="ppaction://hlinksldjump"/>
            <a:extLst>
              <a:ext uri="{FF2B5EF4-FFF2-40B4-BE49-F238E27FC236}">
                <a16:creationId xmlns:a16="http://schemas.microsoft.com/office/drawing/2014/main" id="{9D29974E-17EB-4DB7-9D2F-3ED6E3BC1988}"/>
              </a:ext>
            </a:extLst>
          </p:cNvPr>
          <p:cNvSpPr/>
          <p:nvPr/>
        </p:nvSpPr>
        <p:spPr>
          <a:xfrm>
            <a:off x="6081016" y="3275773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6</a:t>
            </a:r>
          </a:p>
        </p:txBody>
      </p:sp>
      <p:sp>
        <p:nvSpPr>
          <p:cNvPr id="32" name="7">
            <a:hlinkClick r:id="rId11" action="ppaction://hlinksldjump"/>
            <a:extLst>
              <a:ext uri="{FF2B5EF4-FFF2-40B4-BE49-F238E27FC236}">
                <a16:creationId xmlns:a16="http://schemas.microsoft.com/office/drawing/2014/main" id="{9997997F-81F0-4A83-B63D-8DA486AF11EB}"/>
              </a:ext>
            </a:extLst>
          </p:cNvPr>
          <p:cNvSpPr/>
          <p:nvPr/>
        </p:nvSpPr>
        <p:spPr>
          <a:xfrm>
            <a:off x="4854542" y="3319563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7</a:t>
            </a:r>
          </a:p>
        </p:txBody>
      </p:sp>
      <p:sp>
        <p:nvSpPr>
          <p:cNvPr id="33" name="8">
            <a:hlinkClick r:id="rId12" action="ppaction://hlinksldjump"/>
            <a:extLst>
              <a:ext uri="{FF2B5EF4-FFF2-40B4-BE49-F238E27FC236}">
                <a16:creationId xmlns:a16="http://schemas.microsoft.com/office/drawing/2014/main" id="{474A90C3-9B61-4C23-9C43-EC800E14AFE9}"/>
              </a:ext>
            </a:extLst>
          </p:cNvPr>
          <p:cNvSpPr/>
          <p:nvPr/>
        </p:nvSpPr>
        <p:spPr>
          <a:xfrm>
            <a:off x="3728475" y="3315888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8</a:t>
            </a:r>
          </a:p>
        </p:txBody>
      </p:sp>
      <p:sp>
        <p:nvSpPr>
          <p:cNvPr id="34" name="9">
            <a:hlinkClick r:id="rId13" action="ppaction://hlinksldjump"/>
            <a:extLst>
              <a:ext uri="{FF2B5EF4-FFF2-40B4-BE49-F238E27FC236}">
                <a16:creationId xmlns:a16="http://schemas.microsoft.com/office/drawing/2014/main" id="{9FDA9961-7FDD-4469-868D-884D213328CC}"/>
              </a:ext>
            </a:extLst>
          </p:cNvPr>
          <p:cNvSpPr/>
          <p:nvPr/>
        </p:nvSpPr>
        <p:spPr>
          <a:xfrm>
            <a:off x="7474512" y="4649931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9</a:t>
            </a:r>
          </a:p>
        </p:txBody>
      </p:sp>
      <p:sp>
        <p:nvSpPr>
          <p:cNvPr id="35" name="10">
            <a:hlinkClick r:id="rId14" action="ppaction://hlinksldjump"/>
            <a:extLst>
              <a:ext uri="{FF2B5EF4-FFF2-40B4-BE49-F238E27FC236}">
                <a16:creationId xmlns:a16="http://schemas.microsoft.com/office/drawing/2014/main" id="{C2CA9F51-F178-4185-AF2D-F26FCBAFBB54}"/>
              </a:ext>
            </a:extLst>
          </p:cNvPr>
          <p:cNvSpPr/>
          <p:nvPr/>
        </p:nvSpPr>
        <p:spPr>
          <a:xfrm>
            <a:off x="6348445" y="4649931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10</a:t>
            </a:r>
          </a:p>
        </p:txBody>
      </p:sp>
      <p:sp>
        <p:nvSpPr>
          <p:cNvPr id="36" name="11">
            <a:hlinkClick r:id="rId15" action="ppaction://hlinksldjump"/>
            <a:extLst>
              <a:ext uri="{FF2B5EF4-FFF2-40B4-BE49-F238E27FC236}">
                <a16:creationId xmlns:a16="http://schemas.microsoft.com/office/drawing/2014/main" id="{2355A704-26C0-4D16-BA0D-345DF4058AB2}"/>
              </a:ext>
            </a:extLst>
          </p:cNvPr>
          <p:cNvSpPr/>
          <p:nvPr/>
        </p:nvSpPr>
        <p:spPr>
          <a:xfrm>
            <a:off x="5222378" y="4646256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11</a:t>
            </a:r>
          </a:p>
        </p:txBody>
      </p:sp>
      <p:sp>
        <p:nvSpPr>
          <p:cNvPr id="37" name="12">
            <a:hlinkClick r:id="rId16" action="ppaction://hlinksldjump"/>
            <a:extLst>
              <a:ext uri="{FF2B5EF4-FFF2-40B4-BE49-F238E27FC236}">
                <a16:creationId xmlns:a16="http://schemas.microsoft.com/office/drawing/2014/main" id="{9984535A-A998-4320-8097-418D225A3759}"/>
              </a:ext>
            </a:extLst>
          </p:cNvPr>
          <p:cNvSpPr/>
          <p:nvPr/>
        </p:nvSpPr>
        <p:spPr>
          <a:xfrm>
            <a:off x="4096311" y="4642581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12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A47D8F8-C46C-444D-90EE-D506927D4E68}"/>
              </a:ext>
            </a:extLst>
          </p:cNvPr>
          <p:cNvSpPr/>
          <p:nvPr/>
        </p:nvSpPr>
        <p:spPr>
          <a:xfrm>
            <a:off x="3092814" y="397933"/>
            <a:ext cx="4315519" cy="939800"/>
          </a:xfrm>
          <a:custGeom>
            <a:avLst/>
            <a:gdLst>
              <a:gd name="connsiteX0" fmla="*/ 0 w 4315519"/>
              <a:gd name="connsiteY0" fmla="*/ 156636 h 939800"/>
              <a:gd name="connsiteX1" fmla="*/ 156636 w 4315519"/>
              <a:gd name="connsiteY1" fmla="*/ 0 h 939800"/>
              <a:gd name="connsiteX2" fmla="*/ 703610 w 4315519"/>
              <a:gd name="connsiteY2" fmla="*/ 0 h 939800"/>
              <a:gd name="connsiteX3" fmla="*/ 1370651 w 4315519"/>
              <a:gd name="connsiteY3" fmla="*/ 0 h 939800"/>
              <a:gd name="connsiteX4" fmla="*/ 2117737 w 4315519"/>
              <a:gd name="connsiteY4" fmla="*/ 0 h 939800"/>
              <a:gd name="connsiteX5" fmla="*/ 2864823 w 4315519"/>
              <a:gd name="connsiteY5" fmla="*/ 0 h 939800"/>
              <a:gd name="connsiteX6" fmla="*/ 3531864 w 4315519"/>
              <a:gd name="connsiteY6" fmla="*/ 0 h 939800"/>
              <a:gd name="connsiteX7" fmla="*/ 4158883 w 4315519"/>
              <a:gd name="connsiteY7" fmla="*/ 0 h 939800"/>
              <a:gd name="connsiteX8" fmla="*/ 4315519 w 4315519"/>
              <a:gd name="connsiteY8" fmla="*/ 156636 h 939800"/>
              <a:gd name="connsiteX9" fmla="*/ 4315519 w 4315519"/>
              <a:gd name="connsiteY9" fmla="*/ 783164 h 939800"/>
              <a:gd name="connsiteX10" fmla="*/ 4158883 w 4315519"/>
              <a:gd name="connsiteY10" fmla="*/ 939800 h 939800"/>
              <a:gd name="connsiteX11" fmla="*/ 3411797 w 4315519"/>
              <a:gd name="connsiteY11" fmla="*/ 939800 h 939800"/>
              <a:gd name="connsiteX12" fmla="*/ 2784778 w 4315519"/>
              <a:gd name="connsiteY12" fmla="*/ 939800 h 939800"/>
              <a:gd name="connsiteX13" fmla="*/ 2157760 w 4315519"/>
              <a:gd name="connsiteY13" fmla="*/ 939800 h 939800"/>
              <a:gd name="connsiteX14" fmla="*/ 1410673 w 4315519"/>
              <a:gd name="connsiteY14" fmla="*/ 939800 h 939800"/>
              <a:gd name="connsiteX15" fmla="*/ 863700 w 4315519"/>
              <a:gd name="connsiteY15" fmla="*/ 939800 h 939800"/>
              <a:gd name="connsiteX16" fmla="*/ 156636 w 4315519"/>
              <a:gd name="connsiteY16" fmla="*/ 939800 h 939800"/>
              <a:gd name="connsiteX17" fmla="*/ 0 w 4315519"/>
              <a:gd name="connsiteY17" fmla="*/ 783164 h 939800"/>
              <a:gd name="connsiteX18" fmla="*/ 0 w 4315519"/>
              <a:gd name="connsiteY18" fmla="*/ 156636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15519" h="939800" fill="none" extrusionOk="0">
                <a:moveTo>
                  <a:pt x="0" y="156636"/>
                </a:moveTo>
                <a:cubicBezTo>
                  <a:pt x="-1890" y="88864"/>
                  <a:pt x="72690" y="-5251"/>
                  <a:pt x="156636" y="0"/>
                </a:cubicBezTo>
                <a:cubicBezTo>
                  <a:pt x="399166" y="1350"/>
                  <a:pt x="469324" y="17916"/>
                  <a:pt x="703610" y="0"/>
                </a:cubicBezTo>
                <a:cubicBezTo>
                  <a:pt x="937896" y="-17916"/>
                  <a:pt x="1096835" y="26905"/>
                  <a:pt x="1370651" y="0"/>
                </a:cubicBezTo>
                <a:cubicBezTo>
                  <a:pt x="1644467" y="-26905"/>
                  <a:pt x="1836565" y="-13144"/>
                  <a:pt x="2117737" y="0"/>
                </a:cubicBezTo>
                <a:cubicBezTo>
                  <a:pt x="2398909" y="13144"/>
                  <a:pt x="2553598" y="13261"/>
                  <a:pt x="2864823" y="0"/>
                </a:cubicBezTo>
                <a:cubicBezTo>
                  <a:pt x="3176048" y="-13261"/>
                  <a:pt x="3221860" y="28004"/>
                  <a:pt x="3531864" y="0"/>
                </a:cubicBezTo>
                <a:cubicBezTo>
                  <a:pt x="3841868" y="-28004"/>
                  <a:pt x="3880044" y="-11774"/>
                  <a:pt x="4158883" y="0"/>
                </a:cubicBezTo>
                <a:cubicBezTo>
                  <a:pt x="4255343" y="-6278"/>
                  <a:pt x="4317638" y="78948"/>
                  <a:pt x="4315519" y="156636"/>
                </a:cubicBezTo>
                <a:cubicBezTo>
                  <a:pt x="4307090" y="376523"/>
                  <a:pt x="4310269" y="519650"/>
                  <a:pt x="4315519" y="783164"/>
                </a:cubicBezTo>
                <a:cubicBezTo>
                  <a:pt x="4322234" y="862194"/>
                  <a:pt x="4240430" y="926329"/>
                  <a:pt x="4158883" y="939800"/>
                </a:cubicBezTo>
                <a:cubicBezTo>
                  <a:pt x="3832759" y="960265"/>
                  <a:pt x="3717015" y="950147"/>
                  <a:pt x="3411797" y="939800"/>
                </a:cubicBezTo>
                <a:cubicBezTo>
                  <a:pt x="3106579" y="929453"/>
                  <a:pt x="3009709" y="915908"/>
                  <a:pt x="2784778" y="939800"/>
                </a:cubicBezTo>
                <a:cubicBezTo>
                  <a:pt x="2559847" y="963692"/>
                  <a:pt x="2426922" y="958792"/>
                  <a:pt x="2157760" y="939800"/>
                </a:cubicBezTo>
                <a:cubicBezTo>
                  <a:pt x="1888598" y="920808"/>
                  <a:pt x="1616885" y="915178"/>
                  <a:pt x="1410673" y="939800"/>
                </a:cubicBezTo>
                <a:cubicBezTo>
                  <a:pt x="1204461" y="964422"/>
                  <a:pt x="995488" y="943124"/>
                  <a:pt x="863700" y="939800"/>
                </a:cubicBezTo>
                <a:cubicBezTo>
                  <a:pt x="731912" y="936476"/>
                  <a:pt x="342810" y="926699"/>
                  <a:pt x="156636" y="939800"/>
                </a:cubicBezTo>
                <a:cubicBezTo>
                  <a:pt x="70843" y="935367"/>
                  <a:pt x="-9585" y="850973"/>
                  <a:pt x="0" y="783164"/>
                </a:cubicBezTo>
                <a:cubicBezTo>
                  <a:pt x="-26205" y="615722"/>
                  <a:pt x="6019" y="312220"/>
                  <a:pt x="0" y="156636"/>
                </a:cubicBezTo>
                <a:close/>
              </a:path>
              <a:path w="4315519" h="939800" stroke="0" extrusionOk="0">
                <a:moveTo>
                  <a:pt x="0" y="156636"/>
                </a:moveTo>
                <a:cubicBezTo>
                  <a:pt x="5330" y="57979"/>
                  <a:pt x="65135" y="-707"/>
                  <a:pt x="156636" y="0"/>
                </a:cubicBezTo>
                <a:cubicBezTo>
                  <a:pt x="458093" y="-17628"/>
                  <a:pt x="648603" y="12915"/>
                  <a:pt x="903722" y="0"/>
                </a:cubicBezTo>
                <a:cubicBezTo>
                  <a:pt x="1158841" y="-12915"/>
                  <a:pt x="1348108" y="-3086"/>
                  <a:pt x="1570763" y="0"/>
                </a:cubicBezTo>
                <a:cubicBezTo>
                  <a:pt x="1793418" y="3086"/>
                  <a:pt x="2071416" y="-23855"/>
                  <a:pt x="2237804" y="0"/>
                </a:cubicBezTo>
                <a:cubicBezTo>
                  <a:pt x="2404192" y="23855"/>
                  <a:pt x="2648720" y="10301"/>
                  <a:pt x="2824801" y="0"/>
                </a:cubicBezTo>
                <a:cubicBezTo>
                  <a:pt x="3000882" y="-10301"/>
                  <a:pt x="3205397" y="-6275"/>
                  <a:pt x="3371774" y="0"/>
                </a:cubicBezTo>
                <a:cubicBezTo>
                  <a:pt x="3538151" y="6275"/>
                  <a:pt x="3951511" y="-7726"/>
                  <a:pt x="4158883" y="0"/>
                </a:cubicBezTo>
                <a:cubicBezTo>
                  <a:pt x="4242138" y="1272"/>
                  <a:pt x="4316029" y="74977"/>
                  <a:pt x="4315519" y="156636"/>
                </a:cubicBezTo>
                <a:cubicBezTo>
                  <a:pt x="4346400" y="317488"/>
                  <a:pt x="4320583" y="509573"/>
                  <a:pt x="4315519" y="783164"/>
                </a:cubicBezTo>
                <a:cubicBezTo>
                  <a:pt x="4318287" y="848541"/>
                  <a:pt x="4234671" y="946911"/>
                  <a:pt x="4158883" y="939800"/>
                </a:cubicBezTo>
                <a:cubicBezTo>
                  <a:pt x="3897710" y="913201"/>
                  <a:pt x="3640440" y="917277"/>
                  <a:pt x="3411797" y="939800"/>
                </a:cubicBezTo>
                <a:cubicBezTo>
                  <a:pt x="3183154" y="962323"/>
                  <a:pt x="3050491" y="914448"/>
                  <a:pt x="2864823" y="939800"/>
                </a:cubicBezTo>
                <a:cubicBezTo>
                  <a:pt x="2679155" y="965152"/>
                  <a:pt x="2370982" y="910353"/>
                  <a:pt x="2237804" y="939800"/>
                </a:cubicBezTo>
                <a:cubicBezTo>
                  <a:pt x="2104626" y="969247"/>
                  <a:pt x="1898323" y="963159"/>
                  <a:pt x="1610786" y="939800"/>
                </a:cubicBezTo>
                <a:cubicBezTo>
                  <a:pt x="1323249" y="916441"/>
                  <a:pt x="1227132" y="933116"/>
                  <a:pt x="983767" y="939800"/>
                </a:cubicBezTo>
                <a:cubicBezTo>
                  <a:pt x="740402" y="946484"/>
                  <a:pt x="476281" y="950831"/>
                  <a:pt x="156636" y="939800"/>
                </a:cubicBezTo>
                <a:cubicBezTo>
                  <a:pt x="66069" y="919168"/>
                  <a:pt x="3228" y="882374"/>
                  <a:pt x="0" y="783164"/>
                </a:cubicBezTo>
                <a:cubicBezTo>
                  <a:pt x="-788" y="493193"/>
                  <a:pt x="-3070" y="456765"/>
                  <a:pt x="0" y="156636"/>
                </a:cubicBezTo>
                <a:close/>
              </a:path>
            </a:pathLst>
          </a:custGeom>
          <a:solidFill>
            <a:srgbClr val="F6B53E"/>
          </a:solidFill>
          <a:ln w="38100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136166824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لوحة الأرقام </a:t>
            </a:r>
          </a:p>
        </p:txBody>
      </p:sp>
      <p:sp>
        <p:nvSpPr>
          <p:cNvPr id="24" name="مستطيل: زوايا مستديرة 23">
            <a:hlinkClick r:id="rId17" action="ppaction://hlinksldjump"/>
            <a:extLst>
              <a:ext uri="{FF2B5EF4-FFF2-40B4-BE49-F238E27FC236}">
                <a16:creationId xmlns:a16="http://schemas.microsoft.com/office/drawing/2014/main" id="{63572B68-038D-47BE-AA23-E9252ADB47B5}"/>
              </a:ext>
            </a:extLst>
          </p:cNvPr>
          <p:cNvSpPr/>
          <p:nvPr/>
        </p:nvSpPr>
        <p:spPr>
          <a:xfrm>
            <a:off x="8712711" y="4115431"/>
            <a:ext cx="2681453" cy="799543"/>
          </a:xfrm>
          <a:custGeom>
            <a:avLst/>
            <a:gdLst>
              <a:gd name="connsiteX0" fmla="*/ 0 w 2681453"/>
              <a:gd name="connsiteY0" fmla="*/ 133260 h 799543"/>
              <a:gd name="connsiteX1" fmla="*/ 133260 w 2681453"/>
              <a:gd name="connsiteY1" fmla="*/ 0 h 799543"/>
              <a:gd name="connsiteX2" fmla="*/ 688695 w 2681453"/>
              <a:gd name="connsiteY2" fmla="*/ 0 h 799543"/>
              <a:gd name="connsiteX3" fmla="*/ 1219980 w 2681453"/>
              <a:gd name="connsiteY3" fmla="*/ 0 h 799543"/>
              <a:gd name="connsiteX4" fmla="*/ 1775414 w 2681453"/>
              <a:gd name="connsiteY4" fmla="*/ 0 h 799543"/>
              <a:gd name="connsiteX5" fmla="*/ 2548193 w 2681453"/>
              <a:gd name="connsiteY5" fmla="*/ 0 h 799543"/>
              <a:gd name="connsiteX6" fmla="*/ 2681453 w 2681453"/>
              <a:gd name="connsiteY6" fmla="*/ 133260 h 799543"/>
              <a:gd name="connsiteX7" fmla="*/ 2681453 w 2681453"/>
              <a:gd name="connsiteY7" fmla="*/ 666283 h 799543"/>
              <a:gd name="connsiteX8" fmla="*/ 2548193 w 2681453"/>
              <a:gd name="connsiteY8" fmla="*/ 799543 h 799543"/>
              <a:gd name="connsiteX9" fmla="*/ 1968609 w 2681453"/>
              <a:gd name="connsiteY9" fmla="*/ 799543 h 799543"/>
              <a:gd name="connsiteX10" fmla="*/ 1413174 w 2681453"/>
              <a:gd name="connsiteY10" fmla="*/ 799543 h 799543"/>
              <a:gd name="connsiteX11" fmla="*/ 881889 w 2681453"/>
              <a:gd name="connsiteY11" fmla="*/ 799543 h 799543"/>
              <a:gd name="connsiteX12" fmla="*/ 133260 w 2681453"/>
              <a:gd name="connsiteY12" fmla="*/ 799543 h 799543"/>
              <a:gd name="connsiteX13" fmla="*/ 0 w 2681453"/>
              <a:gd name="connsiteY13" fmla="*/ 666283 h 799543"/>
              <a:gd name="connsiteX14" fmla="*/ 0 w 2681453"/>
              <a:gd name="connsiteY14" fmla="*/ 133260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1453" h="799543" fill="none" extrusionOk="0">
                <a:moveTo>
                  <a:pt x="0" y="133260"/>
                </a:moveTo>
                <a:cubicBezTo>
                  <a:pt x="3790" y="49797"/>
                  <a:pt x="68181" y="-1962"/>
                  <a:pt x="133260" y="0"/>
                </a:cubicBezTo>
                <a:cubicBezTo>
                  <a:pt x="372650" y="-5313"/>
                  <a:pt x="489630" y="-4360"/>
                  <a:pt x="688695" y="0"/>
                </a:cubicBezTo>
                <a:cubicBezTo>
                  <a:pt x="887761" y="4360"/>
                  <a:pt x="1076108" y="-8720"/>
                  <a:pt x="1219980" y="0"/>
                </a:cubicBezTo>
                <a:cubicBezTo>
                  <a:pt x="1363853" y="8720"/>
                  <a:pt x="1563141" y="27739"/>
                  <a:pt x="1775414" y="0"/>
                </a:cubicBezTo>
                <a:cubicBezTo>
                  <a:pt x="1987687" y="-27739"/>
                  <a:pt x="2384767" y="-18153"/>
                  <a:pt x="2548193" y="0"/>
                </a:cubicBezTo>
                <a:cubicBezTo>
                  <a:pt x="2622290" y="1772"/>
                  <a:pt x="2673165" y="53522"/>
                  <a:pt x="2681453" y="133260"/>
                </a:cubicBezTo>
                <a:cubicBezTo>
                  <a:pt x="2702960" y="315358"/>
                  <a:pt x="2667888" y="509918"/>
                  <a:pt x="2681453" y="666283"/>
                </a:cubicBezTo>
                <a:cubicBezTo>
                  <a:pt x="2697740" y="739353"/>
                  <a:pt x="2623132" y="804759"/>
                  <a:pt x="2548193" y="799543"/>
                </a:cubicBezTo>
                <a:cubicBezTo>
                  <a:pt x="2328058" y="817284"/>
                  <a:pt x="2156393" y="813753"/>
                  <a:pt x="1968609" y="799543"/>
                </a:cubicBezTo>
                <a:cubicBezTo>
                  <a:pt x="1780825" y="785333"/>
                  <a:pt x="1570612" y="774158"/>
                  <a:pt x="1413174" y="799543"/>
                </a:cubicBezTo>
                <a:cubicBezTo>
                  <a:pt x="1255737" y="824928"/>
                  <a:pt x="1062240" y="825497"/>
                  <a:pt x="881889" y="799543"/>
                </a:cubicBezTo>
                <a:cubicBezTo>
                  <a:pt x="701539" y="773589"/>
                  <a:pt x="344894" y="770653"/>
                  <a:pt x="133260" y="799543"/>
                </a:cubicBezTo>
                <a:cubicBezTo>
                  <a:pt x="66851" y="791539"/>
                  <a:pt x="-2870" y="732087"/>
                  <a:pt x="0" y="666283"/>
                </a:cubicBezTo>
                <a:cubicBezTo>
                  <a:pt x="-17850" y="547771"/>
                  <a:pt x="-5347" y="322055"/>
                  <a:pt x="0" y="133260"/>
                </a:cubicBezTo>
                <a:close/>
              </a:path>
              <a:path w="2681453" h="799543" stroke="0" extrusionOk="0">
                <a:moveTo>
                  <a:pt x="0" y="133260"/>
                </a:moveTo>
                <a:cubicBezTo>
                  <a:pt x="4587" y="49209"/>
                  <a:pt x="43609" y="-2273"/>
                  <a:pt x="133260" y="0"/>
                </a:cubicBezTo>
                <a:cubicBezTo>
                  <a:pt x="445002" y="-7548"/>
                  <a:pt x="476967" y="-13683"/>
                  <a:pt x="785292" y="0"/>
                </a:cubicBezTo>
                <a:cubicBezTo>
                  <a:pt x="1093617" y="13683"/>
                  <a:pt x="1208644" y="25555"/>
                  <a:pt x="1389025" y="0"/>
                </a:cubicBezTo>
                <a:cubicBezTo>
                  <a:pt x="1569406" y="-25555"/>
                  <a:pt x="1785200" y="-20643"/>
                  <a:pt x="1992758" y="0"/>
                </a:cubicBezTo>
                <a:cubicBezTo>
                  <a:pt x="2200316" y="20643"/>
                  <a:pt x="2277918" y="15218"/>
                  <a:pt x="2548193" y="0"/>
                </a:cubicBezTo>
                <a:cubicBezTo>
                  <a:pt x="2613279" y="-717"/>
                  <a:pt x="2687550" y="67883"/>
                  <a:pt x="2681453" y="133260"/>
                </a:cubicBezTo>
                <a:cubicBezTo>
                  <a:pt x="2689726" y="390755"/>
                  <a:pt x="2685729" y="502897"/>
                  <a:pt x="2681453" y="666283"/>
                </a:cubicBezTo>
                <a:cubicBezTo>
                  <a:pt x="2683945" y="731206"/>
                  <a:pt x="2623604" y="793411"/>
                  <a:pt x="2548193" y="799543"/>
                </a:cubicBezTo>
                <a:cubicBezTo>
                  <a:pt x="2352478" y="787466"/>
                  <a:pt x="2093930" y="805384"/>
                  <a:pt x="1968609" y="799543"/>
                </a:cubicBezTo>
                <a:cubicBezTo>
                  <a:pt x="1843288" y="793702"/>
                  <a:pt x="1534777" y="770727"/>
                  <a:pt x="1364876" y="799543"/>
                </a:cubicBezTo>
                <a:cubicBezTo>
                  <a:pt x="1194975" y="828359"/>
                  <a:pt x="894552" y="815969"/>
                  <a:pt x="736993" y="799543"/>
                </a:cubicBezTo>
                <a:cubicBezTo>
                  <a:pt x="579434" y="783117"/>
                  <a:pt x="369579" y="808556"/>
                  <a:pt x="133260" y="799543"/>
                </a:cubicBezTo>
                <a:cubicBezTo>
                  <a:pt x="68423" y="786796"/>
                  <a:pt x="9061" y="755267"/>
                  <a:pt x="0" y="666283"/>
                </a:cubicBezTo>
                <a:cubicBezTo>
                  <a:pt x="9971" y="556405"/>
                  <a:pt x="15439" y="322983"/>
                  <a:pt x="0" y="133260"/>
                </a:cubicBezTo>
                <a:close/>
              </a:path>
            </a:pathLst>
          </a:custGeom>
          <a:solidFill>
            <a:srgbClr val="56ABDD"/>
          </a:solidFill>
          <a:ln w="38100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136166824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نهاية العرض </a:t>
            </a:r>
          </a:p>
        </p:txBody>
      </p:sp>
    </p:spTree>
    <p:extLst>
      <p:ext uri="{BB962C8B-B14F-4D97-AF65-F5344CB8AC3E}">
        <p14:creationId xmlns:p14="http://schemas.microsoft.com/office/powerpoint/2010/main" val="698299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ـلَـ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ـلَ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 بَ دَ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لَــــــــ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ــــــبَــــ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67523" y="2631485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ـــــد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أروعكِ </a:t>
            </a:r>
          </a:p>
        </p:txBody>
      </p:sp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5003112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ذكية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1" name="رسم 60" descr="منزل مع تعبئة خالصة">
            <a:hlinkClick r:id="rId16" action="ppaction://hlinksldjump"/>
            <a:extLst>
              <a:ext uri="{FF2B5EF4-FFF2-40B4-BE49-F238E27FC236}">
                <a16:creationId xmlns:a16="http://schemas.microsoft.com/office/drawing/2014/main" id="{0D5567FF-CF72-4D1F-B5AE-9A10CC6F7F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pic>
        <p:nvPicPr>
          <p:cNvPr id="7" name="ذكية">
            <a:hlinkClick r:id="" action="ppaction://media"/>
            <a:extLst>
              <a:ext uri="{FF2B5EF4-FFF2-40B4-BE49-F238E27FC236}">
                <a16:creationId xmlns:a16="http://schemas.microsoft.com/office/drawing/2014/main" id="{49AF8575-D36E-479E-B7F3-3113BFB0E5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72625" y="7020791"/>
            <a:ext cx="609600" cy="609600"/>
          </a:xfrm>
          <a:prstGeom prst="rect">
            <a:avLst/>
          </a:prstGeom>
        </p:spPr>
      </p:pic>
      <p:pic>
        <p:nvPicPr>
          <p:cNvPr id="10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C3F26691-0396-4A1E-83BC-4F818F1AD0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88257" y="7020791"/>
            <a:ext cx="609600" cy="609600"/>
          </a:xfrm>
          <a:prstGeom prst="rect">
            <a:avLst/>
          </a:prstGeom>
        </p:spPr>
      </p:pic>
      <p:pic>
        <p:nvPicPr>
          <p:cNvPr id="28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823C0F54-DBB1-4F22-90A0-E228363D0D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4273" y="702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9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55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2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4" grpId="0"/>
      <p:bldP spid="4" grpId="1"/>
      <p:bldP spid="57" grpId="0"/>
      <p:bldP spid="57" grpId="1"/>
      <p:bldP spid="59" grpId="0"/>
      <p:bldP spid="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ــنَــ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ـــنَ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لَــ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ــلَـــ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ـــلَ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 بَ ل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ـــلَ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نَـــــــ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ــــــبَــــ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370243" y="264121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ــــلَ</a:t>
            </a:r>
          </a:p>
        </p:txBody>
      </p:sp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84037635-2223-4997-90C6-B29219CF927B}"/>
              </a:ext>
            </a:extLst>
          </p:cNvPr>
          <p:cNvSpPr/>
          <p:nvPr/>
        </p:nvSpPr>
        <p:spPr>
          <a:xfrm>
            <a:off x="9681190" y="414961"/>
            <a:ext cx="1879722" cy="1756739"/>
          </a:xfrm>
          <a:custGeom>
            <a:avLst/>
            <a:gdLst>
              <a:gd name="connsiteX0" fmla="*/ 0 w 1879722"/>
              <a:gd name="connsiteY0" fmla="*/ 878370 h 1756739"/>
              <a:gd name="connsiteX1" fmla="*/ 939861 w 1879722"/>
              <a:gd name="connsiteY1" fmla="*/ 0 h 1756739"/>
              <a:gd name="connsiteX2" fmla="*/ 1879722 w 1879722"/>
              <a:gd name="connsiteY2" fmla="*/ 878370 h 1756739"/>
              <a:gd name="connsiteX3" fmla="*/ 939861 w 1879722"/>
              <a:gd name="connsiteY3" fmla="*/ 1756740 h 1756739"/>
              <a:gd name="connsiteX4" fmla="*/ 0 w 1879722"/>
              <a:gd name="connsiteY4" fmla="*/ 878370 h 175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722" h="1756739" fill="none" extrusionOk="0">
                <a:moveTo>
                  <a:pt x="0" y="878370"/>
                </a:moveTo>
                <a:cubicBezTo>
                  <a:pt x="76369" y="457081"/>
                  <a:pt x="376563" y="-55463"/>
                  <a:pt x="939861" y="0"/>
                </a:cubicBezTo>
                <a:cubicBezTo>
                  <a:pt x="1408117" y="3191"/>
                  <a:pt x="1855108" y="492729"/>
                  <a:pt x="1879722" y="878370"/>
                </a:cubicBezTo>
                <a:cubicBezTo>
                  <a:pt x="1880150" y="1236096"/>
                  <a:pt x="1433425" y="1765469"/>
                  <a:pt x="939861" y="1756740"/>
                </a:cubicBezTo>
                <a:cubicBezTo>
                  <a:pt x="353103" y="1669161"/>
                  <a:pt x="100678" y="1307013"/>
                  <a:pt x="0" y="878370"/>
                </a:cubicBezTo>
                <a:close/>
              </a:path>
              <a:path w="1879722" h="1756739" stroke="0" extrusionOk="0">
                <a:moveTo>
                  <a:pt x="0" y="878370"/>
                </a:moveTo>
                <a:cubicBezTo>
                  <a:pt x="-36803" y="325395"/>
                  <a:pt x="460753" y="-17822"/>
                  <a:pt x="939861" y="0"/>
                </a:cubicBezTo>
                <a:cubicBezTo>
                  <a:pt x="1505088" y="97848"/>
                  <a:pt x="1784312" y="437744"/>
                  <a:pt x="1879722" y="878370"/>
                </a:cubicBezTo>
                <a:cubicBezTo>
                  <a:pt x="1808621" y="1301780"/>
                  <a:pt x="1575819" y="1713297"/>
                  <a:pt x="939861" y="1756740"/>
                </a:cubicBezTo>
                <a:cubicBezTo>
                  <a:pt x="359957" y="1693337"/>
                  <a:pt x="34315" y="1389482"/>
                  <a:pt x="0" y="878370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2</a:t>
            </a:r>
          </a:p>
        </p:txBody>
      </p:sp>
      <p:pic>
        <p:nvPicPr>
          <p:cNvPr id="61" name="رسم 60" descr="منزل مع تعبئة خالصة">
            <a:hlinkClick r:id="rId16" action="ppaction://hlinksldjump"/>
            <a:extLst>
              <a:ext uri="{FF2B5EF4-FFF2-40B4-BE49-F238E27FC236}">
                <a16:creationId xmlns:a16="http://schemas.microsoft.com/office/drawing/2014/main" id="{2A7AE3E0-7DC5-43E0-86E7-E8BC73B4B6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sp>
        <p:nvSpPr>
          <p:cNvPr id="62" name="مستطيل 61">
            <a:extLst>
              <a:ext uri="{FF2B5EF4-FFF2-40B4-BE49-F238E27FC236}">
                <a16:creationId xmlns:a16="http://schemas.microsoft.com/office/drawing/2014/main" id="{46A2E8CE-B324-4D17-9ED6-D33B26145309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أروعكِ </a:t>
            </a: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DEF1BE49-9835-4B4E-BB51-D910343FD468}"/>
              </a:ext>
            </a:extLst>
          </p:cNvPr>
          <p:cNvSpPr/>
          <p:nvPr/>
        </p:nvSpPr>
        <p:spPr>
          <a:xfrm>
            <a:off x="103909" y="875622"/>
            <a:ext cx="5003112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ذكية </a:t>
            </a:r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79DA63FA-AB38-4592-B391-026A14626B06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FAC7C891-EE87-463E-AC6B-0FB3FCB6D819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6" name="ذكية">
            <a:hlinkClick r:id="" action="ppaction://media"/>
            <a:extLst>
              <a:ext uri="{FF2B5EF4-FFF2-40B4-BE49-F238E27FC236}">
                <a16:creationId xmlns:a16="http://schemas.microsoft.com/office/drawing/2014/main" id="{B3055ABA-8C05-4943-B1BE-13F318A71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72625" y="7020791"/>
            <a:ext cx="609600" cy="609600"/>
          </a:xfrm>
          <a:prstGeom prst="rect">
            <a:avLst/>
          </a:prstGeom>
        </p:spPr>
      </p:pic>
      <p:pic>
        <p:nvPicPr>
          <p:cNvPr id="67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8CFA97E3-74C6-47AE-B066-1176B5F7D3F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88257" y="7020791"/>
            <a:ext cx="609600" cy="609600"/>
          </a:xfrm>
          <a:prstGeom prst="rect">
            <a:avLst/>
          </a:prstGeom>
        </p:spPr>
      </p:pic>
      <p:pic>
        <p:nvPicPr>
          <p:cNvPr id="68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0905B428-06EF-4EAE-B36A-54B9735A5BE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4273" y="702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9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8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559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29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62" grpId="0"/>
      <p:bldP spid="62" grpId="1"/>
      <p:bldP spid="63" grpId="0"/>
      <p:bldP spid="63" grpId="1"/>
      <p:bldP spid="65" grpId="0"/>
      <p:bldP spid="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ــمَــ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رَ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 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 مَ رَ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8435147" y="272906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مَـــ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39324" y="264121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ــرَ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أروعكِ </a:t>
            </a:r>
          </a:p>
        </p:txBody>
      </p:sp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8445855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7348006" y="271205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57836" y="2871960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ذكية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فيكِ </a:t>
            </a: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F032190D-4821-44C8-8862-38CBF93AEB85}"/>
              </a:ext>
            </a:extLst>
          </p:cNvPr>
          <p:cNvSpPr/>
          <p:nvPr/>
        </p:nvSpPr>
        <p:spPr>
          <a:xfrm>
            <a:off x="9926082" y="593572"/>
            <a:ext cx="1497483" cy="1316303"/>
          </a:xfrm>
          <a:custGeom>
            <a:avLst/>
            <a:gdLst>
              <a:gd name="connsiteX0" fmla="*/ 0 w 1497483"/>
              <a:gd name="connsiteY0" fmla="*/ 658152 h 1316303"/>
              <a:gd name="connsiteX1" fmla="*/ 748742 w 1497483"/>
              <a:gd name="connsiteY1" fmla="*/ 0 h 1316303"/>
              <a:gd name="connsiteX2" fmla="*/ 1497484 w 1497483"/>
              <a:gd name="connsiteY2" fmla="*/ 658152 h 1316303"/>
              <a:gd name="connsiteX3" fmla="*/ 748742 w 1497483"/>
              <a:gd name="connsiteY3" fmla="*/ 1316304 h 1316303"/>
              <a:gd name="connsiteX4" fmla="*/ 0 w 1497483"/>
              <a:gd name="connsiteY4" fmla="*/ 658152 h 131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483" h="1316303" fill="none" extrusionOk="0">
                <a:moveTo>
                  <a:pt x="0" y="658152"/>
                </a:moveTo>
                <a:cubicBezTo>
                  <a:pt x="18705" y="310296"/>
                  <a:pt x="281635" y="-67202"/>
                  <a:pt x="748742" y="0"/>
                </a:cubicBezTo>
                <a:cubicBezTo>
                  <a:pt x="1139647" y="1420"/>
                  <a:pt x="1482423" y="355530"/>
                  <a:pt x="1497484" y="658152"/>
                </a:cubicBezTo>
                <a:cubicBezTo>
                  <a:pt x="1497671" y="966010"/>
                  <a:pt x="1141568" y="1323386"/>
                  <a:pt x="748742" y="1316304"/>
                </a:cubicBezTo>
                <a:cubicBezTo>
                  <a:pt x="316886" y="1292578"/>
                  <a:pt x="49729" y="993748"/>
                  <a:pt x="0" y="658152"/>
                </a:cubicBezTo>
                <a:close/>
              </a:path>
              <a:path w="1497483" h="1316303" stroke="0" extrusionOk="0">
                <a:moveTo>
                  <a:pt x="0" y="658152"/>
                </a:moveTo>
                <a:cubicBezTo>
                  <a:pt x="-46450" y="209010"/>
                  <a:pt x="382963" y="-21290"/>
                  <a:pt x="748742" y="0"/>
                </a:cubicBezTo>
                <a:cubicBezTo>
                  <a:pt x="1167525" y="11159"/>
                  <a:pt x="1482167" y="301806"/>
                  <a:pt x="1497484" y="658152"/>
                </a:cubicBezTo>
                <a:cubicBezTo>
                  <a:pt x="1421981" y="956120"/>
                  <a:pt x="1214676" y="1296823"/>
                  <a:pt x="748742" y="1316304"/>
                </a:cubicBezTo>
                <a:cubicBezTo>
                  <a:pt x="313499" y="1293662"/>
                  <a:pt x="17843" y="1035159"/>
                  <a:pt x="0" y="658152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3</a:t>
            </a: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FCE58D0-D633-452D-BBDB-51A66214443A}"/>
              </a:ext>
            </a:extLst>
          </p:cNvPr>
          <p:cNvSpPr/>
          <p:nvPr/>
        </p:nvSpPr>
        <p:spPr>
          <a:xfrm>
            <a:off x="7372646" y="369127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62" name="آخر  الكلمة متصل  1">
            <a:extLst>
              <a:ext uri="{FF2B5EF4-FFF2-40B4-BE49-F238E27FC236}">
                <a16:creationId xmlns:a16="http://schemas.microsoft.com/office/drawing/2014/main" id="{01AB89CD-107F-4B9F-88CF-E9E701365001}"/>
              </a:ext>
            </a:extLst>
          </p:cNvPr>
          <p:cNvSpPr/>
          <p:nvPr/>
        </p:nvSpPr>
        <p:spPr>
          <a:xfrm>
            <a:off x="7381754" y="370705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4" name="رسم 63" descr="منزل مع تعبئة خالصة">
            <a:hlinkClick r:id="rId16" action="ppaction://hlinksldjump"/>
            <a:extLst>
              <a:ext uri="{FF2B5EF4-FFF2-40B4-BE49-F238E27FC236}">
                <a16:creationId xmlns:a16="http://schemas.microsoft.com/office/drawing/2014/main" id="{754096A1-001B-44FA-BB1A-500B9E9BAF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pic>
        <p:nvPicPr>
          <p:cNvPr id="65" name="ذكية">
            <a:hlinkClick r:id="" action="ppaction://media"/>
            <a:extLst>
              <a:ext uri="{FF2B5EF4-FFF2-40B4-BE49-F238E27FC236}">
                <a16:creationId xmlns:a16="http://schemas.microsoft.com/office/drawing/2014/main" id="{3DDD7E3D-02F7-40B3-B02F-497DEB991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72625" y="7020791"/>
            <a:ext cx="609600" cy="609600"/>
          </a:xfrm>
          <a:prstGeom prst="rect">
            <a:avLst/>
          </a:prstGeom>
        </p:spPr>
      </p:pic>
      <p:pic>
        <p:nvPicPr>
          <p:cNvPr id="66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82352ADB-EB28-4B3E-A63C-18DEC3E611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88257" y="7020791"/>
            <a:ext cx="609600" cy="609600"/>
          </a:xfrm>
          <a:prstGeom prst="rect">
            <a:avLst/>
          </a:prstGeom>
        </p:spPr>
      </p:pic>
      <p:pic>
        <p:nvPicPr>
          <p:cNvPr id="67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01D0C393-440B-4DCD-B063-739892EF08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4273" y="7020791"/>
            <a:ext cx="609600" cy="609600"/>
          </a:xfrm>
          <a:prstGeom prst="rect">
            <a:avLst/>
          </a:prstGeom>
        </p:spPr>
      </p:pic>
      <p:pic>
        <p:nvPicPr>
          <p:cNvPr id="68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D920EAA8-F1B8-429C-9D02-DE47E0428B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393599" y="702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8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559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29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329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33" grpId="1"/>
      <p:bldP spid="4" grpId="0"/>
      <p:bldP spid="4" grpId="1"/>
      <p:bldP spid="4" grpId="2"/>
      <p:bldP spid="4" grpId="3"/>
      <p:bldP spid="57" grpId="0"/>
      <p:bldP spid="57" grpId="1"/>
      <p:bldP spid="59" grpId="0"/>
      <p:bldP spid="59" grpId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ــنَــ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ــبَـــ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ـــبَ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رَ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 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 بَ رَ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65100" y="272906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ــبَــ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ــبَــــ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39324" y="264121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ــرَ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أروعكِ </a:t>
            </a:r>
          </a:p>
        </p:txBody>
      </p:sp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75808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418047" y="271205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27877" y="2871960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ذكية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فيكِ </a:t>
            </a: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F032190D-4821-44C8-8862-38CBF93AEB85}"/>
              </a:ext>
            </a:extLst>
          </p:cNvPr>
          <p:cNvSpPr/>
          <p:nvPr/>
        </p:nvSpPr>
        <p:spPr>
          <a:xfrm>
            <a:off x="9926082" y="593572"/>
            <a:ext cx="1497483" cy="1316303"/>
          </a:xfrm>
          <a:custGeom>
            <a:avLst/>
            <a:gdLst>
              <a:gd name="connsiteX0" fmla="*/ 0 w 1497483"/>
              <a:gd name="connsiteY0" fmla="*/ 658152 h 1316303"/>
              <a:gd name="connsiteX1" fmla="*/ 748742 w 1497483"/>
              <a:gd name="connsiteY1" fmla="*/ 0 h 1316303"/>
              <a:gd name="connsiteX2" fmla="*/ 1497484 w 1497483"/>
              <a:gd name="connsiteY2" fmla="*/ 658152 h 1316303"/>
              <a:gd name="connsiteX3" fmla="*/ 748742 w 1497483"/>
              <a:gd name="connsiteY3" fmla="*/ 1316304 h 1316303"/>
              <a:gd name="connsiteX4" fmla="*/ 0 w 1497483"/>
              <a:gd name="connsiteY4" fmla="*/ 658152 h 131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483" h="1316303" fill="none" extrusionOk="0">
                <a:moveTo>
                  <a:pt x="0" y="658152"/>
                </a:moveTo>
                <a:cubicBezTo>
                  <a:pt x="18705" y="310296"/>
                  <a:pt x="281635" y="-67202"/>
                  <a:pt x="748742" y="0"/>
                </a:cubicBezTo>
                <a:cubicBezTo>
                  <a:pt x="1139647" y="1420"/>
                  <a:pt x="1482423" y="355530"/>
                  <a:pt x="1497484" y="658152"/>
                </a:cubicBezTo>
                <a:cubicBezTo>
                  <a:pt x="1497671" y="966010"/>
                  <a:pt x="1141568" y="1323386"/>
                  <a:pt x="748742" y="1316304"/>
                </a:cubicBezTo>
                <a:cubicBezTo>
                  <a:pt x="316886" y="1292578"/>
                  <a:pt x="49729" y="993748"/>
                  <a:pt x="0" y="658152"/>
                </a:cubicBezTo>
                <a:close/>
              </a:path>
              <a:path w="1497483" h="1316303" stroke="0" extrusionOk="0">
                <a:moveTo>
                  <a:pt x="0" y="658152"/>
                </a:moveTo>
                <a:cubicBezTo>
                  <a:pt x="-46450" y="209010"/>
                  <a:pt x="382963" y="-21290"/>
                  <a:pt x="748742" y="0"/>
                </a:cubicBezTo>
                <a:cubicBezTo>
                  <a:pt x="1167525" y="11159"/>
                  <a:pt x="1482167" y="301806"/>
                  <a:pt x="1497484" y="658152"/>
                </a:cubicBezTo>
                <a:cubicBezTo>
                  <a:pt x="1421981" y="956120"/>
                  <a:pt x="1214676" y="1296823"/>
                  <a:pt x="748742" y="1316304"/>
                </a:cubicBezTo>
                <a:cubicBezTo>
                  <a:pt x="313499" y="1293662"/>
                  <a:pt x="17843" y="1035159"/>
                  <a:pt x="0" y="658152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4</a:t>
            </a: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FCE58D0-D633-452D-BBDB-51A66214443A}"/>
              </a:ext>
            </a:extLst>
          </p:cNvPr>
          <p:cNvSpPr/>
          <p:nvPr/>
        </p:nvSpPr>
        <p:spPr>
          <a:xfrm>
            <a:off x="7372646" y="369127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62" name="آخر  الكلمة متصل  1">
            <a:extLst>
              <a:ext uri="{FF2B5EF4-FFF2-40B4-BE49-F238E27FC236}">
                <a16:creationId xmlns:a16="http://schemas.microsoft.com/office/drawing/2014/main" id="{01AB89CD-107F-4B9F-88CF-E9E701365001}"/>
              </a:ext>
            </a:extLst>
          </p:cNvPr>
          <p:cNvSpPr/>
          <p:nvPr/>
        </p:nvSpPr>
        <p:spPr>
          <a:xfrm>
            <a:off x="7381754" y="370705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4" name="رسم 63" descr="منزل مع تعبئة خالصة">
            <a:hlinkClick r:id="rId16" action="ppaction://hlinksldjump"/>
            <a:extLst>
              <a:ext uri="{FF2B5EF4-FFF2-40B4-BE49-F238E27FC236}">
                <a16:creationId xmlns:a16="http://schemas.microsoft.com/office/drawing/2014/main" id="{9EF0624B-585D-4730-AF84-10986B224B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pic>
        <p:nvPicPr>
          <p:cNvPr id="65" name="ذكية">
            <a:hlinkClick r:id="" action="ppaction://media"/>
            <a:extLst>
              <a:ext uri="{FF2B5EF4-FFF2-40B4-BE49-F238E27FC236}">
                <a16:creationId xmlns:a16="http://schemas.microsoft.com/office/drawing/2014/main" id="{3A62E214-D345-4FC0-B1A9-BF5431392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72625" y="7020791"/>
            <a:ext cx="609600" cy="609600"/>
          </a:xfrm>
          <a:prstGeom prst="rect">
            <a:avLst/>
          </a:prstGeom>
        </p:spPr>
      </p:pic>
      <p:pic>
        <p:nvPicPr>
          <p:cNvPr id="66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4288E91D-53DB-48DC-8EA6-A9C7511732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88257" y="7020791"/>
            <a:ext cx="609600" cy="609600"/>
          </a:xfrm>
          <a:prstGeom prst="rect">
            <a:avLst/>
          </a:prstGeom>
        </p:spPr>
      </p:pic>
      <p:pic>
        <p:nvPicPr>
          <p:cNvPr id="67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835AFFFF-902A-44F3-9245-D83959B78A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4273" y="7020791"/>
            <a:ext cx="609600" cy="609600"/>
          </a:xfrm>
          <a:prstGeom prst="rect">
            <a:avLst/>
          </a:prstGeom>
        </p:spPr>
      </p:pic>
      <p:pic>
        <p:nvPicPr>
          <p:cNvPr id="68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7DE632E3-651D-4B8F-A36A-1BCEC12FC7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501292" y="702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88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8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559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29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329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33" grpId="1"/>
      <p:bldP spid="4" grpId="0"/>
      <p:bldP spid="4" grpId="1"/>
      <p:bldP spid="4" grpId="2"/>
      <p:bldP spid="4" grpId="3"/>
      <p:bldP spid="57" grpId="0"/>
      <p:bldP spid="57" grpId="1"/>
      <p:bldP spid="59" grpId="0"/>
      <p:bldP spid="59" grpId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ـلَـ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ـلَ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نُــ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ــنُـــ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ــنُ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نُ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 بَ نُ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ــنُ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لَــــــــ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ــــــبَــــ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67523" y="264121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ــنُ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5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ذكية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فيكِ </a:t>
            </a:r>
          </a:p>
        </p:txBody>
      </p:sp>
      <p:pic>
        <p:nvPicPr>
          <p:cNvPr id="60" name="رسم 59" descr="منزل مع تعبئة خالصة">
            <a:hlinkClick r:id="rId16" action="ppaction://hlinksldjump"/>
            <a:extLst>
              <a:ext uri="{FF2B5EF4-FFF2-40B4-BE49-F238E27FC236}">
                <a16:creationId xmlns:a16="http://schemas.microsoft.com/office/drawing/2014/main" id="{184C820D-9B9A-40D9-B917-A428BEC892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pic>
        <p:nvPicPr>
          <p:cNvPr id="61" name="ذكية">
            <a:hlinkClick r:id="" action="ppaction://media"/>
            <a:extLst>
              <a:ext uri="{FF2B5EF4-FFF2-40B4-BE49-F238E27FC236}">
                <a16:creationId xmlns:a16="http://schemas.microsoft.com/office/drawing/2014/main" id="{FB300C29-9504-435D-9045-1942C3A74C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72625" y="7020791"/>
            <a:ext cx="609600" cy="609600"/>
          </a:xfrm>
          <a:prstGeom prst="rect">
            <a:avLst/>
          </a:prstGeom>
        </p:spPr>
      </p:pic>
      <p:pic>
        <p:nvPicPr>
          <p:cNvPr id="62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7DCF07A4-28E3-48D0-BBAB-AD4D7FCC0D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88257" y="7020791"/>
            <a:ext cx="609600" cy="609600"/>
          </a:xfrm>
          <a:prstGeom prst="rect">
            <a:avLst/>
          </a:prstGeom>
        </p:spPr>
      </p:pic>
      <p:pic>
        <p:nvPicPr>
          <p:cNvPr id="63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E63139FC-EB46-478D-94D8-177F8C0DA3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4273" y="702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0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8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559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29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4" grpId="0"/>
      <p:bldP spid="4" grpId="1"/>
      <p:bldP spid="57" grpId="0"/>
      <p:bldP spid="57" grpId="1"/>
      <p:bldP spid="59" grpId="0"/>
      <p:bldP spid="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مُــ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ــمُــ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ــمُ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مُ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دُ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ــدُ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ــدُ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دُ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نُــ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ــنُـــ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ــنُ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نُ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مُ دُ نُ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مُــ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ـــدُ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528696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نُ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ـــدُ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46741" y="2631485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نُ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6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531899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6351898" y="368617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61728" y="3846076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ذكية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فيكِ </a:t>
            </a:r>
          </a:p>
        </p:txBody>
      </p:sp>
      <p:pic>
        <p:nvPicPr>
          <p:cNvPr id="60" name="رسم 59" descr="منزل مع تعبئة خالصة">
            <a:hlinkClick r:id="rId16" action="ppaction://hlinksldjump"/>
            <a:extLst>
              <a:ext uri="{FF2B5EF4-FFF2-40B4-BE49-F238E27FC236}">
                <a16:creationId xmlns:a16="http://schemas.microsoft.com/office/drawing/2014/main" id="{E0E05EB1-F2B3-4006-A2A0-5BA62CC935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0FF94CD3-EF71-41ED-BEAC-7B02C2A4F018}"/>
              </a:ext>
            </a:extLst>
          </p:cNvPr>
          <p:cNvSpPr/>
          <p:nvPr/>
        </p:nvSpPr>
        <p:spPr>
          <a:xfrm>
            <a:off x="6325309" y="273665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ـــدُ</a:t>
            </a:r>
          </a:p>
        </p:txBody>
      </p:sp>
      <p:sp>
        <p:nvSpPr>
          <p:cNvPr id="62" name="وسط  الكلمة 1">
            <a:extLst>
              <a:ext uri="{FF2B5EF4-FFF2-40B4-BE49-F238E27FC236}">
                <a16:creationId xmlns:a16="http://schemas.microsoft.com/office/drawing/2014/main" id="{491472C8-0FC3-45C6-A39D-72640B328664}"/>
              </a:ext>
            </a:extLst>
          </p:cNvPr>
          <p:cNvSpPr/>
          <p:nvPr/>
        </p:nvSpPr>
        <p:spPr>
          <a:xfrm>
            <a:off x="6347927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CDFDA662-2BE5-47B5-AF53-A514AC0524AE}"/>
              </a:ext>
            </a:extLst>
          </p:cNvPr>
          <p:cNvSpPr/>
          <p:nvPr/>
        </p:nvSpPr>
        <p:spPr>
          <a:xfrm>
            <a:off x="169140" y="866455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فيكِ </a:t>
            </a:r>
          </a:p>
        </p:txBody>
      </p:sp>
      <p:pic>
        <p:nvPicPr>
          <p:cNvPr id="65" name="ذكية">
            <a:hlinkClick r:id="" action="ppaction://media"/>
            <a:extLst>
              <a:ext uri="{FF2B5EF4-FFF2-40B4-BE49-F238E27FC236}">
                <a16:creationId xmlns:a16="http://schemas.microsoft.com/office/drawing/2014/main" id="{8B394294-7A5F-45A7-A69B-9EA0A6601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72625" y="7020791"/>
            <a:ext cx="609600" cy="609600"/>
          </a:xfrm>
          <a:prstGeom prst="rect">
            <a:avLst/>
          </a:prstGeom>
        </p:spPr>
      </p:pic>
      <p:pic>
        <p:nvPicPr>
          <p:cNvPr id="66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BCD79813-AFB9-4389-8145-FCEB7170C2A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88257" y="7020791"/>
            <a:ext cx="609600" cy="609600"/>
          </a:xfrm>
          <a:prstGeom prst="rect">
            <a:avLst/>
          </a:prstGeom>
        </p:spPr>
      </p:pic>
      <p:pic>
        <p:nvPicPr>
          <p:cNvPr id="67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1718F1DC-4654-4C3F-8D2B-005B5672E32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4273" y="7020791"/>
            <a:ext cx="609600" cy="609600"/>
          </a:xfrm>
          <a:prstGeom prst="rect">
            <a:avLst/>
          </a:prstGeom>
        </p:spPr>
      </p:pic>
      <p:pic>
        <p:nvPicPr>
          <p:cNvPr id="68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9910E80A-B9C6-4404-81CA-3792802627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548885" y="702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2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8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559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29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329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2" grpId="1"/>
      <p:bldP spid="33" grpId="0"/>
      <p:bldP spid="4" grpId="0"/>
      <p:bldP spid="4" grpId="1"/>
      <p:bldP spid="57" grpId="0"/>
      <p:bldP spid="57" grpId="1"/>
      <p:bldP spid="59" grpId="0"/>
      <p:bldP spid="59" grpId="1"/>
      <p:bldP spid="61" grpId="0" animBg="1"/>
      <p:bldP spid="63" grpId="0"/>
      <p:bldP spid="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ـــبَـــ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ـــبَ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لَــــ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ــلَـــ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ــلَ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 لَ دَ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ــلَـــ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ــلَـــــ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67523" y="2630822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ـــــدَ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7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أروعكِ </a:t>
            </a:r>
          </a:p>
        </p:txBody>
      </p:sp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ذكية 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فيكِ </a:t>
            </a:r>
          </a:p>
        </p:txBody>
      </p:sp>
      <p:pic>
        <p:nvPicPr>
          <p:cNvPr id="60" name="رسم 59" descr="منزل مع تعبئة خالصة">
            <a:hlinkClick r:id="rId16" action="ppaction://hlinksldjump"/>
            <a:extLst>
              <a:ext uri="{FF2B5EF4-FFF2-40B4-BE49-F238E27FC236}">
                <a16:creationId xmlns:a16="http://schemas.microsoft.com/office/drawing/2014/main" id="{C5787BFF-E01B-407F-BAFD-2BB1EB9FB1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F24AE0E-EF68-4E98-BE11-C56A6ED98EB2}"/>
              </a:ext>
            </a:extLst>
          </p:cNvPr>
          <p:cNvSpPr/>
          <p:nvPr/>
        </p:nvSpPr>
        <p:spPr>
          <a:xfrm>
            <a:off x="7363238" y="368751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62" name="آخر  الكلمة متصل  1">
            <a:extLst>
              <a:ext uri="{FF2B5EF4-FFF2-40B4-BE49-F238E27FC236}">
                <a16:creationId xmlns:a16="http://schemas.microsoft.com/office/drawing/2014/main" id="{3746DCBB-46BA-48CE-B4F3-15AF74A6EBEC}"/>
              </a:ext>
            </a:extLst>
          </p:cNvPr>
          <p:cNvSpPr/>
          <p:nvPr/>
        </p:nvSpPr>
        <p:spPr>
          <a:xfrm>
            <a:off x="7395264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F7C78129-0639-4CFB-8E68-000FF25B7788}"/>
              </a:ext>
            </a:extLst>
          </p:cNvPr>
          <p:cNvSpPr/>
          <p:nvPr/>
        </p:nvSpPr>
        <p:spPr>
          <a:xfrm>
            <a:off x="756108" y="86269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أروعكِ </a:t>
            </a:r>
          </a:p>
        </p:txBody>
      </p:sp>
      <p:pic>
        <p:nvPicPr>
          <p:cNvPr id="65" name="ذكية">
            <a:hlinkClick r:id="" action="ppaction://media"/>
            <a:extLst>
              <a:ext uri="{FF2B5EF4-FFF2-40B4-BE49-F238E27FC236}">
                <a16:creationId xmlns:a16="http://schemas.microsoft.com/office/drawing/2014/main" id="{87BE062B-7E12-4EF5-8DC8-C2D79BF24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72625" y="7020791"/>
            <a:ext cx="609600" cy="609600"/>
          </a:xfrm>
          <a:prstGeom prst="rect">
            <a:avLst/>
          </a:prstGeom>
        </p:spPr>
      </p:pic>
      <p:pic>
        <p:nvPicPr>
          <p:cNvPr id="66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B0EF3B59-2B42-4B0B-AA12-4393E13C1E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88257" y="7020791"/>
            <a:ext cx="609600" cy="609600"/>
          </a:xfrm>
          <a:prstGeom prst="rect">
            <a:avLst/>
          </a:prstGeom>
        </p:spPr>
      </p:pic>
      <p:pic>
        <p:nvPicPr>
          <p:cNvPr id="67" name="بورك فيك">
            <a:hlinkClick r:id="" action="ppaction://media"/>
            <a:extLst>
              <a:ext uri="{FF2B5EF4-FFF2-40B4-BE49-F238E27FC236}">
                <a16:creationId xmlns:a16="http://schemas.microsoft.com/office/drawing/2014/main" id="{8A703FD9-6A28-4590-8979-48509ED12E8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34273" y="7020791"/>
            <a:ext cx="609600" cy="609600"/>
          </a:xfrm>
          <a:prstGeom prst="rect">
            <a:avLst/>
          </a:prstGeom>
        </p:spPr>
      </p:pic>
      <p:pic>
        <p:nvPicPr>
          <p:cNvPr id="68" name="ما أروعك">
            <a:hlinkClick r:id="" action="ppaction://media"/>
            <a:extLst>
              <a:ext uri="{FF2B5EF4-FFF2-40B4-BE49-F238E27FC236}">
                <a16:creationId xmlns:a16="http://schemas.microsoft.com/office/drawing/2014/main" id="{EFFEAC87-3695-4C65-88FE-D66AE61D7C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451152" y="7020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02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08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559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29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329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33" grpId="1"/>
      <p:bldP spid="4" grpId="0"/>
      <p:bldP spid="4" grpId="1"/>
      <p:bldP spid="57" grpId="0"/>
      <p:bldP spid="57" grpId="1"/>
      <p:bldP spid="59" grpId="0"/>
      <p:bldP spid="59" grpId="1"/>
      <p:bldP spid="61" grpId="0" animBg="1"/>
      <p:bldP spid="63" grpId="0"/>
      <p:bldP spid="63" grpId="1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epw5oag">
      <a:majorFont>
        <a:latin typeface="汉仪跳跳体简" panose="020F0302020204030204"/>
        <a:ea typeface="汉仪跳跳体简"/>
        <a:cs typeface=""/>
      </a:majorFont>
      <a:minorFont>
        <a:latin typeface="汉仪跳跳体简" panose="020F0502020204030204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411</Words>
  <Application>Microsoft Office PowerPoint</Application>
  <PresentationFormat>شاشة عريضة</PresentationFormat>
  <Paragraphs>322</Paragraphs>
  <Slides>15</Slides>
  <Notes>15</Notes>
  <HiddenSlides>0</HiddenSlides>
  <MMClips>43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GE SS Two Medium</vt:lpstr>
      <vt:lpstr>Sakkal Majalla</vt:lpstr>
      <vt:lpstr>汉仪跳跳体简</vt:lpstr>
      <vt:lpstr>Calibri</vt:lpstr>
      <vt:lpstr>微软雅黑</vt:lpstr>
      <vt:lpstr>GE SS Two Bold</vt:lpstr>
      <vt:lpstr>Arial</vt:lpstr>
      <vt:lpstr>https://www.freeppt7.com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عبد الله الغامدي</cp:lastModifiedBy>
  <cp:revision>142</cp:revision>
  <dcterms:created xsi:type="dcterms:W3CDTF">2018-03-15T07:30:04Z</dcterms:created>
  <dcterms:modified xsi:type="dcterms:W3CDTF">2022-10-07T05:56:38Z</dcterms:modified>
</cp:coreProperties>
</file>