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2" r:id="rId4"/>
    <p:sldId id="285" r:id="rId5"/>
    <p:sldId id="286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44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6.png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المحاضرة السابعة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0" name="~PP128.WAV">
            <a:hlinkClick r:id="" action="ppaction://media"/>
          </p:cNvPr>
          <p:cNvPicPr>
            <a:picLocks noRot="1" noChangeAspect="1"/>
          </p:cNvPicPr>
          <p:nvPr>
            <a:wavAudioFile r:embed="rId1" name="~PP128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7" name="Picture 16" descr="New Doc 2020-03-13 21.31.00_6.jpg"/>
          <p:cNvPicPr>
            <a:picLocks noChangeAspect="1"/>
          </p:cNvPicPr>
          <p:nvPr/>
        </p:nvPicPr>
        <p:blipFill>
          <a:blip r:embed="rId5">
            <a:lum bright="-3000" contrast="7000"/>
          </a:blip>
          <a:stretch>
            <a:fillRect/>
          </a:stretch>
        </p:blipFill>
        <p:spPr>
          <a:xfrm>
            <a:off x="0" y="3253088"/>
            <a:ext cx="9144000" cy="2964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19050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شفرة أوكام </a:t>
            </a:r>
          </a:p>
          <a:p>
            <a:pPr algn="ctr" rtl="1"/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Occam’s Razor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9" name="~PP352.WAV">
            <a:hlinkClick r:id="" action="ppaction://media"/>
          </p:cNvPr>
          <p:cNvPicPr>
            <a:picLocks noRot="1" noChangeAspect="1"/>
          </p:cNvPicPr>
          <p:nvPr>
            <a:wavAudioFile r:embed="rId1" name="~PP352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21584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قانون القرب </a:t>
            </a:r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Proximity 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3" name="Picture 12" descr="11.png"/>
          <p:cNvPicPr>
            <a:picLocks noChangeAspect="1"/>
          </p:cNvPicPr>
          <p:nvPr/>
        </p:nvPicPr>
        <p:blipFill>
          <a:blip r:embed="rId5">
            <a:lum bright="-8000" contrast="15000"/>
          </a:blip>
          <a:stretch>
            <a:fillRect/>
          </a:stretch>
        </p:blipFill>
        <p:spPr>
          <a:xfrm>
            <a:off x="0" y="3068218"/>
            <a:ext cx="9144000" cy="3789782"/>
          </a:xfrm>
          <a:prstGeom prst="rect">
            <a:avLst/>
          </a:prstGeom>
        </p:spPr>
      </p:pic>
      <p:pic>
        <p:nvPicPr>
          <p:cNvPr id="8" name="~PP1527.WAV">
            <a:hlinkClick r:id="" action="ppaction://media"/>
          </p:cNvPr>
          <p:cNvPicPr>
            <a:picLocks noRot="1" noChangeAspect="1"/>
          </p:cNvPicPr>
          <p:nvPr>
            <a:wavAudioFile r:embed="rId1" name="~PP1527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9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5">
            <a:lum bright="-7000" contrast="15000"/>
          </a:blip>
          <a:stretch>
            <a:fillRect/>
          </a:stretch>
        </p:blipFill>
        <p:spPr>
          <a:xfrm>
            <a:off x="0" y="3505200"/>
            <a:ext cx="9144000" cy="2610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23108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قانون القرب </a:t>
            </a:r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Proximity 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8" name="~PP2588.WAV">
            <a:hlinkClick r:id="" action="ppaction://media"/>
          </p:cNvPr>
          <p:cNvPicPr>
            <a:picLocks noRot="1" noChangeAspect="1"/>
          </p:cNvPicPr>
          <p:nvPr>
            <a:wavAudioFile r:embed="rId1" name="~PP2588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6" name="Picture 15" descr="New Doc 2020-03-13 21.31.00_7.jpg"/>
          <p:cNvPicPr>
            <a:picLocks noChangeAspect="1"/>
          </p:cNvPicPr>
          <p:nvPr/>
        </p:nvPicPr>
        <p:blipFill>
          <a:blip r:embed="rId5" cstate="print">
            <a:lum bright="-7000" contrast="15000"/>
          </a:blip>
          <a:stretch>
            <a:fillRect/>
          </a:stretch>
        </p:blipFill>
        <p:spPr>
          <a:xfrm>
            <a:off x="0" y="3429000"/>
            <a:ext cx="9144000" cy="3173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23108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قانون القرب </a:t>
            </a:r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Proximity 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8" name="~PP4008.WAV">
            <a:hlinkClick r:id="" action="ppaction://media"/>
          </p:cNvPr>
          <p:cNvPicPr>
            <a:picLocks noRot="1" noChangeAspect="1"/>
          </p:cNvPicPr>
          <p:nvPr>
            <a:wavAudioFile r:embed="rId1" name="~PP4008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6" name="Oval 15"/>
          <p:cNvSpPr/>
          <p:nvPr/>
        </p:nvSpPr>
        <p:spPr>
          <a:xfrm>
            <a:off x="2209800" y="2895600"/>
            <a:ext cx="3886200" cy="3657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3810000"/>
            <a:ext cx="182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تمنياتي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لكم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بالتوفيق</a:t>
            </a:r>
            <a:endParaRPr lang="en-US" sz="32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9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600200"/>
            <a:ext cx="1905000" cy="2095500"/>
          </a:xfrm>
          <a:prstGeom prst="rect">
            <a:avLst/>
          </a:prstGeom>
          <a:noFill/>
        </p:spPr>
      </p:pic>
      <p:pic>
        <p:nvPicPr>
          <p:cNvPr id="8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200400"/>
            <a:ext cx="1905000" cy="2095500"/>
          </a:xfrm>
          <a:prstGeom prst="rect">
            <a:avLst/>
          </a:prstGeom>
          <a:noFill/>
        </p:spPr>
      </p:pic>
      <p:pic>
        <p:nvPicPr>
          <p:cNvPr id="12" name="~PP3032.WAV">
            <a:hlinkClick r:id="" action="ppaction://media"/>
          </p:cNvPr>
          <p:cNvPicPr>
            <a:picLocks noRot="1" noChangeAspect="1"/>
          </p:cNvPicPr>
          <p:nvPr>
            <a:wavAudioFile r:embed="rId1" name="~PP3032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49</Words>
  <Application>Microsoft Office PowerPoint</Application>
  <PresentationFormat>On-screen Show (4:3)</PresentationFormat>
  <Paragraphs>21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SAMSUNG</cp:lastModifiedBy>
  <cp:revision>36</cp:revision>
  <dcterms:created xsi:type="dcterms:W3CDTF">2020-03-22T00:53:49Z</dcterms:created>
  <dcterms:modified xsi:type="dcterms:W3CDTF">2020-05-01T20:56:11Z</dcterms:modified>
</cp:coreProperties>
</file>