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howSpecialPlsOnTitleSld="0" rtl="1" saveSubsetFonts="1" autoCompressPictures="0">
  <p:sldMasterIdLst>
    <p:sldMasterId id="2147483648" r:id="rId1"/>
  </p:sldMasterIdLst>
  <p:notesMasterIdLst>
    <p:notesMasterId r:id="rId46"/>
  </p:notesMasterIdLst>
  <p:sldIdLst>
    <p:sldId id="256" r:id="rId2"/>
    <p:sldId id="257" r:id="rId3"/>
    <p:sldId id="259" r:id="rId4"/>
    <p:sldId id="263" r:id="rId5"/>
    <p:sldId id="375" r:id="rId6"/>
    <p:sldId id="376" r:id="rId7"/>
    <p:sldId id="377" r:id="rId8"/>
    <p:sldId id="378" r:id="rId9"/>
    <p:sldId id="379" r:id="rId10"/>
    <p:sldId id="380" r:id="rId11"/>
    <p:sldId id="381" r:id="rId12"/>
    <p:sldId id="383" r:id="rId13"/>
    <p:sldId id="384" r:id="rId14"/>
    <p:sldId id="368" r:id="rId15"/>
    <p:sldId id="282" r:id="rId16"/>
    <p:sldId id="385" r:id="rId17"/>
    <p:sldId id="386" r:id="rId18"/>
    <p:sldId id="387" r:id="rId19"/>
    <p:sldId id="391" r:id="rId20"/>
    <p:sldId id="392" r:id="rId21"/>
    <p:sldId id="393" r:id="rId22"/>
    <p:sldId id="394" r:id="rId23"/>
    <p:sldId id="301" r:id="rId24"/>
    <p:sldId id="295" r:id="rId25"/>
    <p:sldId id="395" r:id="rId26"/>
    <p:sldId id="396" r:id="rId27"/>
    <p:sldId id="397" r:id="rId28"/>
    <p:sldId id="398" r:id="rId29"/>
    <p:sldId id="399" r:id="rId30"/>
    <p:sldId id="296" r:id="rId31"/>
    <p:sldId id="400" r:id="rId32"/>
    <p:sldId id="401" r:id="rId33"/>
    <p:sldId id="402" r:id="rId34"/>
    <p:sldId id="403" r:id="rId35"/>
    <p:sldId id="293" r:id="rId36"/>
    <p:sldId id="404" r:id="rId37"/>
    <p:sldId id="406" r:id="rId38"/>
    <p:sldId id="405" r:id="rId39"/>
    <p:sldId id="407" r:id="rId40"/>
    <p:sldId id="408" r:id="rId41"/>
    <p:sldId id="298" r:id="rId42"/>
    <p:sldId id="409" r:id="rId43"/>
    <p:sldId id="410" r:id="rId44"/>
    <p:sldId id="411" r:id="rId45"/>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FFFFFF"/>
    <a:srgbClr val="0CA868"/>
    <a:srgbClr val="2CC17C"/>
    <a:srgbClr val="1F745A"/>
    <a:srgbClr val="10A9A6"/>
    <a:srgbClr val="003744"/>
    <a:srgbClr val="248CAB"/>
    <a:srgbClr val="C1B488"/>
    <a:srgbClr val="EE4E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horzBarState="minimized">
    <p:restoredLeft sz="0" autoAdjust="0"/>
    <p:restoredTop sz="0" autoAdjust="0"/>
  </p:normalViewPr>
  <p:slideViewPr>
    <p:cSldViewPr snapToGrid="0">
      <p:cViewPr varScale="1">
        <p:scale>
          <a:sx n="22" d="100"/>
          <a:sy n="22" d="100"/>
        </p:scale>
        <p:origin x="2054" y="24"/>
      </p:cViewPr>
      <p:guideLst/>
    </p:cSldViewPr>
  </p:slideViewPr>
  <p:notesTextViewPr>
    <p:cViewPr>
      <p:scale>
        <a:sx n="1" d="1"/>
        <a:sy n="1" d="1"/>
      </p:scale>
      <p:origin x="0" y="0"/>
    </p:cViewPr>
  </p:notesTextViewPr>
  <p:sorterViewPr>
    <p:cViewPr>
      <p:scale>
        <a:sx n="100" d="100"/>
        <a:sy n="100" d="100"/>
      </p:scale>
      <p:origin x="0" y="-7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8AD14096-85D5-1A41-A81E-8927B3DC3F9B}" type="datetimeFigureOut">
              <a:rPr lang="ar-SA" smtClean="0"/>
              <a:t>02/05/46</a:t>
            </a:fld>
            <a:endParaRPr lang="ar-SA"/>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20A1FB80-07FC-4248-9F79-946C4FB262F6}" type="slidenum">
              <a:rPr lang="ar-SA" smtClean="0"/>
              <a:t>‹#›</a:t>
            </a:fld>
            <a:endParaRPr lang="ar-SA"/>
          </a:p>
        </p:txBody>
      </p:sp>
    </p:spTree>
    <p:extLst>
      <p:ext uri="{BB962C8B-B14F-4D97-AF65-F5344CB8AC3E}">
        <p14:creationId xmlns:p14="http://schemas.microsoft.com/office/powerpoint/2010/main" val="628487300"/>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20A1FB80-07FC-4248-9F79-946C4FB262F6}" type="slidenum">
              <a:rPr lang="ar-SA" smtClean="0"/>
              <a:t>14</a:t>
            </a:fld>
            <a:endParaRPr lang="ar-SA"/>
          </a:p>
        </p:txBody>
      </p:sp>
    </p:spTree>
    <p:extLst>
      <p:ext uri="{BB962C8B-B14F-4D97-AF65-F5344CB8AC3E}">
        <p14:creationId xmlns:p14="http://schemas.microsoft.com/office/powerpoint/2010/main" val="4873435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3C408DC-9BA1-EF9A-4E9C-FC9F743B8D41}"/>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9206D924-3B5F-83BF-69D1-BE341D70BB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6" name="عنصر نائب لرقم الشريحة 5">
            <a:extLst>
              <a:ext uri="{FF2B5EF4-FFF2-40B4-BE49-F238E27FC236}">
                <a16:creationId xmlns:a16="http://schemas.microsoft.com/office/drawing/2014/main" id="{70911662-30C6-2305-7778-CCC55585DBD6}"/>
              </a:ext>
            </a:extLst>
          </p:cNvPr>
          <p:cNvSpPr>
            <a:spLocks noGrp="1"/>
          </p:cNvSpPr>
          <p:nvPr>
            <p:ph type="sldNum" sz="quarter" idx="12"/>
          </p:nvPr>
        </p:nvSpPr>
        <p:spPr/>
        <p:txBody>
          <a:bodyPr/>
          <a:lstStyle/>
          <a:p>
            <a:fld id="{74B57E26-2E2A-D243-8E5C-CC1434379077}" type="slidenum">
              <a:rPr lang="ar-SA" smtClean="0"/>
              <a:t>‹#›</a:t>
            </a:fld>
            <a:endParaRPr lang="ar-SA"/>
          </a:p>
        </p:txBody>
      </p:sp>
      <p:pic>
        <p:nvPicPr>
          <p:cNvPr id="12" name="صورة 11">
            <a:extLst>
              <a:ext uri="{FF2B5EF4-FFF2-40B4-BE49-F238E27FC236}">
                <a16:creationId xmlns:a16="http://schemas.microsoft.com/office/drawing/2014/main" id="{78945C13-8770-458C-F600-8CED4726614A}"/>
              </a:ext>
            </a:extLst>
          </p:cNvPr>
          <p:cNvPicPr>
            <a:picLocks noChangeAspect="1"/>
          </p:cNvPicPr>
          <p:nvPr userDrawn="1"/>
        </p:nvPicPr>
        <p:blipFill>
          <a:blip r:embed="rId2"/>
          <a:stretch>
            <a:fillRect/>
          </a:stretch>
        </p:blipFill>
        <p:spPr>
          <a:xfrm>
            <a:off x="-13725" y="-15462"/>
            <a:ext cx="12214049" cy="6461981"/>
          </a:xfrm>
          <a:prstGeom prst="rect">
            <a:avLst/>
          </a:prstGeom>
        </p:spPr>
      </p:pic>
      <p:cxnSp>
        <p:nvCxnSpPr>
          <p:cNvPr id="13" name="موصل مستقيم 12">
            <a:extLst>
              <a:ext uri="{FF2B5EF4-FFF2-40B4-BE49-F238E27FC236}">
                <a16:creationId xmlns:a16="http://schemas.microsoft.com/office/drawing/2014/main" id="{4171486C-6D54-A5D4-D154-2E94A6116B43}"/>
              </a:ext>
            </a:extLst>
          </p:cNvPr>
          <p:cNvCxnSpPr>
            <a:cxnSpLocks/>
          </p:cNvCxnSpPr>
          <p:nvPr userDrawn="1"/>
        </p:nvCxnSpPr>
        <p:spPr>
          <a:xfrm>
            <a:off x="7178671" y="2893325"/>
            <a:ext cx="0" cy="1288888"/>
          </a:xfrm>
          <a:prstGeom prst="line">
            <a:avLst/>
          </a:prstGeom>
          <a:ln w="349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14" name="صورة 13">
            <a:extLst>
              <a:ext uri="{FF2B5EF4-FFF2-40B4-BE49-F238E27FC236}">
                <a16:creationId xmlns:a16="http://schemas.microsoft.com/office/drawing/2014/main" id="{2B7D2E17-6852-D3CC-9045-CF90056BB363}"/>
              </a:ext>
            </a:extLst>
          </p:cNvPr>
          <p:cNvPicPr>
            <a:picLocks noChangeAspect="1"/>
          </p:cNvPicPr>
          <p:nvPr userDrawn="1"/>
        </p:nvPicPr>
        <p:blipFill>
          <a:blip r:embed="rId3"/>
          <a:stretch>
            <a:fillRect/>
          </a:stretch>
        </p:blipFill>
        <p:spPr>
          <a:xfrm>
            <a:off x="-13725" y="-23813"/>
            <a:ext cx="5384800" cy="203200"/>
          </a:xfrm>
          <a:prstGeom prst="rect">
            <a:avLst/>
          </a:prstGeom>
        </p:spPr>
      </p:pic>
      <p:pic>
        <p:nvPicPr>
          <p:cNvPr id="15" name="صورة 14">
            <a:extLst>
              <a:ext uri="{FF2B5EF4-FFF2-40B4-BE49-F238E27FC236}">
                <a16:creationId xmlns:a16="http://schemas.microsoft.com/office/drawing/2014/main" id="{FD2D3E8A-CDF5-E275-1034-96721F9BE783}"/>
              </a:ext>
            </a:extLst>
          </p:cNvPr>
          <p:cNvPicPr>
            <a:picLocks noChangeAspect="1"/>
          </p:cNvPicPr>
          <p:nvPr userDrawn="1"/>
        </p:nvPicPr>
        <p:blipFill>
          <a:blip r:embed="rId4"/>
          <a:stretch>
            <a:fillRect/>
          </a:stretch>
        </p:blipFill>
        <p:spPr>
          <a:xfrm>
            <a:off x="7429817" y="2886179"/>
            <a:ext cx="1694253" cy="1287632"/>
          </a:xfrm>
          <a:prstGeom prst="rect">
            <a:avLst/>
          </a:prstGeom>
        </p:spPr>
      </p:pic>
      <p:pic>
        <p:nvPicPr>
          <p:cNvPr id="16" name="صورة 15">
            <a:extLst>
              <a:ext uri="{FF2B5EF4-FFF2-40B4-BE49-F238E27FC236}">
                <a16:creationId xmlns:a16="http://schemas.microsoft.com/office/drawing/2014/main" id="{3B482DE5-D57E-138D-63CE-352763147CAD}"/>
              </a:ext>
            </a:extLst>
          </p:cNvPr>
          <p:cNvPicPr>
            <a:picLocks noChangeAspect="1"/>
          </p:cNvPicPr>
          <p:nvPr userDrawn="1"/>
        </p:nvPicPr>
        <p:blipFill>
          <a:blip r:embed="rId5"/>
          <a:stretch>
            <a:fillRect/>
          </a:stretch>
        </p:blipFill>
        <p:spPr>
          <a:xfrm>
            <a:off x="0" y="6600265"/>
            <a:ext cx="7772400" cy="266700"/>
          </a:xfrm>
          <a:prstGeom prst="rect">
            <a:avLst/>
          </a:prstGeom>
        </p:spPr>
      </p:pic>
    </p:spTree>
    <p:extLst>
      <p:ext uri="{BB962C8B-B14F-4D97-AF65-F5344CB8AC3E}">
        <p14:creationId xmlns:p14="http://schemas.microsoft.com/office/powerpoint/2010/main" val="1703925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عنوان ومحتوى">
    <p:spTree>
      <p:nvGrpSpPr>
        <p:cNvPr id="1" name=""/>
        <p:cNvGrpSpPr/>
        <p:nvPr/>
      </p:nvGrpSpPr>
      <p:grpSpPr>
        <a:xfrm>
          <a:off x="0" y="0"/>
          <a:ext cx="0" cy="0"/>
          <a:chOff x="0" y="0"/>
          <a:chExt cx="0" cy="0"/>
        </a:xfrm>
      </p:grpSpPr>
      <p:sp>
        <p:nvSpPr>
          <p:cNvPr id="6" name="عنصر نائب لرقم الشريحة 5">
            <a:extLst>
              <a:ext uri="{FF2B5EF4-FFF2-40B4-BE49-F238E27FC236}">
                <a16:creationId xmlns:a16="http://schemas.microsoft.com/office/drawing/2014/main" id="{741A6D51-11F2-BF8C-0DEF-EBD42C5031E3}"/>
              </a:ext>
            </a:extLst>
          </p:cNvPr>
          <p:cNvSpPr>
            <a:spLocks noGrp="1"/>
          </p:cNvSpPr>
          <p:nvPr>
            <p:ph type="sldNum" sz="quarter" idx="12"/>
          </p:nvPr>
        </p:nvSpPr>
        <p:spPr/>
        <p:txBody>
          <a:bodyPr/>
          <a:lstStyle/>
          <a:p>
            <a:fld id="{74B57E26-2E2A-D243-8E5C-CC1434379077}" type="slidenum">
              <a:rPr lang="ar-SA" smtClean="0"/>
              <a:t>‹#›</a:t>
            </a:fld>
            <a:endParaRPr lang="ar-SA"/>
          </a:p>
        </p:txBody>
      </p:sp>
      <p:pic>
        <p:nvPicPr>
          <p:cNvPr id="8" name="صورة 7">
            <a:extLst>
              <a:ext uri="{FF2B5EF4-FFF2-40B4-BE49-F238E27FC236}">
                <a16:creationId xmlns:a16="http://schemas.microsoft.com/office/drawing/2014/main" id="{AF922198-49CA-5C27-67D6-B6249CC2D314}"/>
              </a:ext>
            </a:extLst>
          </p:cNvPr>
          <p:cNvPicPr>
            <a:picLocks noChangeAspect="1"/>
          </p:cNvPicPr>
          <p:nvPr userDrawn="1"/>
        </p:nvPicPr>
        <p:blipFill>
          <a:blip r:embed="rId2"/>
          <a:stretch>
            <a:fillRect/>
          </a:stretch>
        </p:blipFill>
        <p:spPr>
          <a:xfrm>
            <a:off x="317502" y="276180"/>
            <a:ext cx="1014567" cy="771071"/>
          </a:xfrm>
          <a:prstGeom prst="rect">
            <a:avLst/>
          </a:prstGeom>
        </p:spPr>
      </p:pic>
      <p:pic>
        <p:nvPicPr>
          <p:cNvPr id="9" name="صورة 8">
            <a:extLst>
              <a:ext uri="{FF2B5EF4-FFF2-40B4-BE49-F238E27FC236}">
                <a16:creationId xmlns:a16="http://schemas.microsoft.com/office/drawing/2014/main" id="{15CAD71D-4670-5980-6022-20C13B2FEA0E}"/>
              </a:ext>
            </a:extLst>
          </p:cNvPr>
          <p:cNvPicPr>
            <a:picLocks noChangeAspect="1"/>
          </p:cNvPicPr>
          <p:nvPr userDrawn="1"/>
        </p:nvPicPr>
        <p:blipFill>
          <a:blip r:embed="rId3"/>
          <a:stretch>
            <a:fillRect/>
          </a:stretch>
        </p:blipFill>
        <p:spPr>
          <a:xfrm>
            <a:off x="4419600" y="6600265"/>
            <a:ext cx="7772400" cy="266700"/>
          </a:xfrm>
          <a:prstGeom prst="rect">
            <a:avLst/>
          </a:prstGeom>
        </p:spPr>
      </p:pic>
    </p:spTree>
    <p:extLst>
      <p:ext uri="{BB962C8B-B14F-4D97-AF65-F5344CB8AC3E}">
        <p14:creationId xmlns:p14="http://schemas.microsoft.com/office/powerpoint/2010/main" val="2330078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عنوان ومحتوى">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93C1666D-F3B7-29CA-CF12-13E63CE1DE50}"/>
              </a:ext>
            </a:extLst>
          </p:cNvPr>
          <p:cNvPicPr>
            <a:picLocks noChangeAspect="1"/>
          </p:cNvPicPr>
          <p:nvPr userDrawn="1"/>
        </p:nvPicPr>
        <p:blipFill>
          <a:blip r:embed="rId2"/>
          <a:stretch>
            <a:fillRect/>
          </a:stretch>
        </p:blipFill>
        <p:spPr>
          <a:xfrm>
            <a:off x="317502" y="276180"/>
            <a:ext cx="1014567" cy="771071"/>
          </a:xfrm>
          <a:prstGeom prst="rect">
            <a:avLst/>
          </a:prstGeom>
        </p:spPr>
      </p:pic>
      <p:pic>
        <p:nvPicPr>
          <p:cNvPr id="3" name="صورة 2">
            <a:extLst>
              <a:ext uri="{FF2B5EF4-FFF2-40B4-BE49-F238E27FC236}">
                <a16:creationId xmlns:a16="http://schemas.microsoft.com/office/drawing/2014/main" id="{066547E7-4CA4-EFB6-4A4B-961EE44B1ECF}"/>
              </a:ext>
            </a:extLst>
          </p:cNvPr>
          <p:cNvPicPr>
            <a:picLocks noChangeAspect="1"/>
          </p:cNvPicPr>
          <p:nvPr userDrawn="1"/>
        </p:nvPicPr>
        <p:blipFill>
          <a:blip r:embed="rId3"/>
          <a:stretch>
            <a:fillRect/>
          </a:stretch>
        </p:blipFill>
        <p:spPr>
          <a:xfrm>
            <a:off x="0" y="6600265"/>
            <a:ext cx="7772400" cy="266700"/>
          </a:xfrm>
          <a:prstGeom prst="rect">
            <a:avLst/>
          </a:prstGeom>
        </p:spPr>
      </p:pic>
      <p:pic>
        <p:nvPicPr>
          <p:cNvPr id="4" name="صورة 3">
            <a:extLst>
              <a:ext uri="{FF2B5EF4-FFF2-40B4-BE49-F238E27FC236}">
                <a16:creationId xmlns:a16="http://schemas.microsoft.com/office/drawing/2014/main" id="{CAF5DEA9-70F0-FE77-52EC-AB2C0CC139E5}"/>
              </a:ext>
            </a:extLst>
          </p:cNvPr>
          <p:cNvPicPr>
            <a:picLocks noChangeAspect="1"/>
          </p:cNvPicPr>
          <p:nvPr userDrawn="1"/>
        </p:nvPicPr>
        <p:blipFill>
          <a:blip r:embed="rId4"/>
          <a:stretch>
            <a:fillRect/>
          </a:stretch>
        </p:blipFill>
        <p:spPr>
          <a:xfrm>
            <a:off x="2511653" y="1"/>
            <a:ext cx="9693410" cy="6858000"/>
          </a:xfrm>
          <a:prstGeom prst="rect">
            <a:avLst/>
          </a:prstGeom>
        </p:spPr>
      </p:pic>
      <p:sp>
        <p:nvSpPr>
          <p:cNvPr id="7" name="object 2">
            <a:extLst>
              <a:ext uri="{FF2B5EF4-FFF2-40B4-BE49-F238E27FC236}">
                <a16:creationId xmlns:a16="http://schemas.microsoft.com/office/drawing/2014/main" id="{7F62BB2C-AA59-2955-C6A7-C1E36D9962C3}"/>
              </a:ext>
            </a:extLst>
          </p:cNvPr>
          <p:cNvSpPr/>
          <p:nvPr userDrawn="1"/>
        </p:nvSpPr>
        <p:spPr>
          <a:xfrm>
            <a:off x="6268040" y="3021202"/>
            <a:ext cx="679124" cy="1044557"/>
          </a:xfrm>
          <a:custGeom>
            <a:avLst/>
            <a:gdLst/>
            <a:ahLst/>
            <a:cxnLst/>
            <a:rect l="l" t="t" r="r" b="b"/>
            <a:pathLst>
              <a:path w="925195" h="1423035">
                <a:moveTo>
                  <a:pt x="711298" y="0"/>
                </a:moveTo>
                <a:lnTo>
                  <a:pt x="0" y="711298"/>
                </a:lnTo>
                <a:lnTo>
                  <a:pt x="711298" y="1422581"/>
                </a:lnTo>
                <a:lnTo>
                  <a:pt x="924994" y="1208874"/>
                </a:lnTo>
                <a:lnTo>
                  <a:pt x="427418" y="711298"/>
                </a:lnTo>
                <a:lnTo>
                  <a:pt x="924994" y="213721"/>
                </a:lnTo>
                <a:lnTo>
                  <a:pt x="711298" y="0"/>
                </a:lnTo>
                <a:close/>
              </a:path>
            </a:pathLst>
          </a:custGeom>
          <a:solidFill>
            <a:srgbClr val="0CA868"/>
          </a:solidFill>
        </p:spPr>
        <p:txBody>
          <a:bodyPr wrap="square" lIns="0" tIns="0" rIns="0" bIns="0" rtlCol="0"/>
          <a:lstStyle/>
          <a:p>
            <a:pPr marL="0" algn="r" defTabSz="914400" rtl="1" eaLnBrk="1" latinLnBrk="0" hangingPunct="1"/>
            <a:endParaRPr/>
          </a:p>
        </p:txBody>
      </p:sp>
      <p:sp>
        <p:nvSpPr>
          <p:cNvPr id="10" name="object 2">
            <a:extLst>
              <a:ext uri="{FF2B5EF4-FFF2-40B4-BE49-F238E27FC236}">
                <a16:creationId xmlns:a16="http://schemas.microsoft.com/office/drawing/2014/main" id="{97261C24-1F12-04A3-9E14-2D368E39ACA8}"/>
              </a:ext>
            </a:extLst>
          </p:cNvPr>
          <p:cNvSpPr/>
          <p:nvPr userDrawn="1"/>
        </p:nvSpPr>
        <p:spPr>
          <a:xfrm>
            <a:off x="5823965" y="3021202"/>
            <a:ext cx="679124" cy="1044557"/>
          </a:xfrm>
          <a:custGeom>
            <a:avLst/>
            <a:gdLst/>
            <a:ahLst/>
            <a:cxnLst/>
            <a:rect l="l" t="t" r="r" b="b"/>
            <a:pathLst>
              <a:path w="925195" h="1423035">
                <a:moveTo>
                  <a:pt x="711298" y="0"/>
                </a:moveTo>
                <a:lnTo>
                  <a:pt x="0" y="711298"/>
                </a:lnTo>
                <a:lnTo>
                  <a:pt x="711298" y="1422581"/>
                </a:lnTo>
                <a:lnTo>
                  <a:pt x="924994" y="1208874"/>
                </a:lnTo>
                <a:lnTo>
                  <a:pt x="427418" y="711298"/>
                </a:lnTo>
                <a:lnTo>
                  <a:pt x="924994" y="213721"/>
                </a:lnTo>
                <a:lnTo>
                  <a:pt x="711298" y="0"/>
                </a:lnTo>
                <a:close/>
              </a:path>
            </a:pathLst>
          </a:custGeom>
          <a:solidFill>
            <a:srgbClr val="003845"/>
          </a:solidFill>
        </p:spPr>
        <p:txBody>
          <a:bodyPr wrap="square" lIns="0" tIns="0" rIns="0" bIns="0" rtlCol="0"/>
          <a:lstStyle/>
          <a:p>
            <a:pPr algn="l" rtl="0"/>
            <a:endParaRPr/>
          </a:p>
        </p:txBody>
      </p:sp>
      <p:cxnSp>
        <p:nvCxnSpPr>
          <p:cNvPr id="11" name="موصل مستقيم 10">
            <a:extLst>
              <a:ext uri="{FF2B5EF4-FFF2-40B4-BE49-F238E27FC236}">
                <a16:creationId xmlns:a16="http://schemas.microsoft.com/office/drawing/2014/main" id="{B142FB80-E775-DFE1-0CBB-B89E053A2CCC}"/>
              </a:ext>
            </a:extLst>
          </p:cNvPr>
          <p:cNvCxnSpPr>
            <a:cxnSpLocks/>
          </p:cNvCxnSpPr>
          <p:nvPr userDrawn="1"/>
        </p:nvCxnSpPr>
        <p:spPr>
          <a:xfrm flipH="1">
            <a:off x="-31683" y="3568404"/>
            <a:ext cx="4797647" cy="0"/>
          </a:xfrm>
          <a:prstGeom prst="line">
            <a:avLst/>
          </a:prstGeom>
          <a:ln w="50800">
            <a:solidFill>
              <a:srgbClr val="0CA86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0811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عنوان ومحتوى">
    <p:bg>
      <p:bgPr>
        <a:solidFill>
          <a:srgbClr val="FFFFFF"/>
        </a:solidFill>
        <a:effectLst/>
      </p:bgPr>
    </p:bg>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93C1666D-F3B7-29CA-CF12-13E63CE1DE50}"/>
              </a:ext>
            </a:extLst>
          </p:cNvPr>
          <p:cNvPicPr>
            <a:picLocks noChangeAspect="1"/>
          </p:cNvPicPr>
          <p:nvPr userDrawn="1"/>
        </p:nvPicPr>
        <p:blipFill>
          <a:blip r:embed="rId2"/>
          <a:stretch>
            <a:fillRect/>
          </a:stretch>
        </p:blipFill>
        <p:spPr>
          <a:xfrm>
            <a:off x="317502" y="276180"/>
            <a:ext cx="1014567" cy="771071"/>
          </a:xfrm>
          <a:prstGeom prst="rect">
            <a:avLst/>
          </a:prstGeom>
        </p:spPr>
      </p:pic>
      <p:pic>
        <p:nvPicPr>
          <p:cNvPr id="3" name="صورة 2">
            <a:extLst>
              <a:ext uri="{FF2B5EF4-FFF2-40B4-BE49-F238E27FC236}">
                <a16:creationId xmlns:a16="http://schemas.microsoft.com/office/drawing/2014/main" id="{066547E7-4CA4-EFB6-4A4B-961EE44B1ECF}"/>
              </a:ext>
            </a:extLst>
          </p:cNvPr>
          <p:cNvPicPr>
            <a:picLocks noChangeAspect="1"/>
          </p:cNvPicPr>
          <p:nvPr userDrawn="1"/>
        </p:nvPicPr>
        <p:blipFill>
          <a:blip r:embed="rId3"/>
          <a:stretch>
            <a:fillRect/>
          </a:stretch>
        </p:blipFill>
        <p:spPr>
          <a:xfrm>
            <a:off x="0" y="6600265"/>
            <a:ext cx="7772400" cy="266700"/>
          </a:xfrm>
          <a:prstGeom prst="rect">
            <a:avLst/>
          </a:prstGeom>
        </p:spPr>
      </p:pic>
      <p:sp>
        <p:nvSpPr>
          <p:cNvPr id="6" name="object 2">
            <a:extLst>
              <a:ext uri="{FF2B5EF4-FFF2-40B4-BE49-F238E27FC236}">
                <a16:creationId xmlns:a16="http://schemas.microsoft.com/office/drawing/2014/main" id="{D9AB6E11-359B-CC17-0B45-BE6EDCD89E3C}"/>
              </a:ext>
            </a:extLst>
          </p:cNvPr>
          <p:cNvSpPr/>
          <p:nvPr userDrawn="1"/>
        </p:nvSpPr>
        <p:spPr>
          <a:xfrm>
            <a:off x="6879637" y="3092040"/>
            <a:ext cx="679124" cy="1044557"/>
          </a:xfrm>
          <a:custGeom>
            <a:avLst/>
            <a:gdLst/>
            <a:ahLst/>
            <a:cxnLst/>
            <a:rect l="l" t="t" r="r" b="b"/>
            <a:pathLst>
              <a:path w="925195" h="1423035">
                <a:moveTo>
                  <a:pt x="711298" y="0"/>
                </a:moveTo>
                <a:lnTo>
                  <a:pt x="0" y="711298"/>
                </a:lnTo>
                <a:lnTo>
                  <a:pt x="711298" y="1422581"/>
                </a:lnTo>
                <a:lnTo>
                  <a:pt x="924994" y="1208874"/>
                </a:lnTo>
                <a:lnTo>
                  <a:pt x="427418" y="711298"/>
                </a:lnTo>
                <a:lnTo>
                  <a:pt x="924994" y="213721"/>
                </a:lnTo>
                <a:lnTo>
                  <a:pt x="711298" y="0"/>
                </a:lnTo>
                <a:close/>
              </a:path>
            </a:pathLst>
          </a:custGeom>
          <a:solidFill>
            <a:srgbClr val="0CA868"/>
          </a:solidFill>
        </p:spPr>
        <p:txBody>
          <a:bodyPr wrap="square" lIns="0" tIns="0" rIns="0" bIns="0" rtlCol="0"/>
          <a:lstStyle/>
          <a:p>
            <a:pPr marL="0" algn="r" defTabSz="914400" rtl="1" eaLnBrk="1" latinLnBrk="0" hangingPunct="1"/>
            <a:endParaRPr/>
          </a:p>
        </p:txBody>
      </p:sp>
      <p:sp>
        <p:nvSpPr>
          <p:cNvPr id="8" name="object 2">
            <a:extLst>
              <a:ext uri="{FF2B5EF4-FFF2-40B4-BE49-F238E27FC236}">
                <a16:creationId xmlns:a16="http://schemas.microsoft.com/office/drawing/2014/main" id="{3BC47B97-1E06-D0DF-6223-3816FD223F45}"/>
              </a:ext>
            </a:extLst>
          </p:cNvPr>
          <p:cNvSpPr/>
          <p:nvPr userDrawn="1"/>
        </p:nvSpPr>
        <p:spPr>
          <a:xfrm>
            <a:off x="6435562" y="3092040"/>
            <a:ext cx="679124" cy="1044557"/>
          </a:xfrm>
          <a:custGeom>
            <a:avLst/>
            <a:gdLst/>
            <a:ahLst/>
            <a:cxnLst/>
            <a:rect l="l" t="t" r="r" b="b"/>
            <a:pathLst>
              <a:path w="925195" h="1423035">
                <a:moveTo>
                  <a:pt x="711298" y="0"/>
                </a:moveTo>
                <a:lnTo>
                  <a:pt x="0" y="711298"/>
                </a:lnTo>
                <a:lnTo>
                  <a:pt x="711298" y="1422581"/>
                </a:lnTo>
                <a:lnTo>
                  <a:pt x="924994" y="1208874"/>
                </a:lnTo>
                <a:lnTo>
                  <a:pt x="427418" y="711298"/>
                </a:lnTo>
                <a:lnTo>
                  <a:pt x="924994" y="213721"/>
                </a:lnTo>
                <a:lnTo>
                  <a:pt x="711298" y="0"/>
                </a:lnTo>
                <a:close/>
              </a:path>
            </a:pathLst>
          </a:custGeom>
          <a:solidFill>
            <a:srgbClr val="003845"/>
          </a:solidFill>
        </p:spPr>
        <p:txBody>
          <a:bodyPr wrap="square" lIns="0" tIns="0" rIns="0" bIns="0" rtlCol="0"/>
          <a:lstStyle/>
          <a:p>
            <a:pPr marL="0" algn="r" defTabSz="914400" rtl="1" eaLnBrk="1" latinLnBrk="0" hangingPunct="1"/>
            <a:endParaRPr/>
          </a:p>
        </p:txBody>
      </p:sp>
      <p:pic>
        <p:nvPicPr>
          <p:cNvPr id="9" name="صورة 8">
            <a:extLst>
              <a:ext uri="{FF2B5EF4-FFF2-40B4-BE49-F238E27FC236}">
                <a16:creationId xmlns:a16="http://schemas.microsoft.com/office/drawing/2014/main" id="{CB2F7328-1178-BB60-503E-1D30E803B155}"/>
              </a:ext>
            </a:extLst>
          </p:cNvPr>
          <p:cNvPicPr>
            <a:picLocks noChangeAspect="1"/>
          </p:cNvPicPr>
          <p:nvPr userDrawn="1"/>
        </p:nvPicPr>
        <p:blipFill>
          <a:blip r:embed="rId4"/>
          <a:stretch>
            <a:fillRect/>
          </a:stretch>
        </p:blipFill>
        <p:spPr>
          <a:xfrm rot="162310">
            <a:off x="7352903" y="-1410147"/>
            <a:ext cx="8823976" cy="5874173"/>
          </a:xfrm>
          <a:prstGeom prst="rect">
            <a:avLst/>
          </a:prstGeom>
        </p:spPr>
      </p:pic>
      <p:cxnSp>
        <p:nvCxnSpPr>
          <p:cNvPr id="12" name="موصل مستقيم 11">
            <a:extLst>
              <a:ext uri="{FF2B5EF4-FFF2-40B4-BE49-F238E27FC236}">
                <a16:creationId xmlns:a16="http://schemas.microsoft.com/office/drawing/2014/main" id="{95613927-3C01-D5F4-2AB8-E37AE1C1CE52}"/>
              </a:ext>
            </a:extLst>
          </p:cNvPr>
          <p:cNvCxnSpPr>
            <a:cxnSpLocks/>
          </p:cNvCxnSpPr>
          <p:nvPr userDrawn="1"/>
        </p:nvCxnSpPr>
        <p:spPr>
          <a:xfrm flipH="1">
            <a:off x="-31683" y="3568404"/>
            <a:ext cx="4797647" cy="0"/>
          </a:xfrm>
          <a:prstGeom prst="line">
            <a:avLst/>
          </a:prstGeom>
          <a:ln w="50800">
            <a:solidFill>
              <a:srgbClr val="0CA86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7225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عنوان ومحتوى">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93C1666D-F3B7-29CA-CF12-13E63CE1DE50}"/>
              </a:ext>
            </a:extLst>
          </p:cNvPr>
          <p:cNvPicPr>
            <a:picLocks noChangeAspect="1"/>
          </p:cNvPicPr>
          <p:nvPr userDrawn="1"/>
        </p:nvPicPr>
        <p:blipFill>
          <a:blip r:embed="rId2"/>
          <a:stretch>
            <a:fillRect/>
          </a:stretch>
        </p:blipFill>
        <p:spPr>
          <a:xfrm>
            <a:off x="317502" y="276180"/>
            <a:ext cx="1014567" cy="771071"/>
          </a:xfrm>
          <a:prstGeom prst="rect">
            <a:avLst/>
          </a:prstGeom>
        </p:spPr>
      </p:pic>
      <p:pic>
        <p:nvPicPr>
          <p:cNvPr id="3" name="صورة 2">
            <a:extLst>
              <a:ext uri="{FF2B5EF4-FFF2-40B4-BE49-F238E27FC236}">
                <a16:creationId xmlns:a16="http://schemas.microsoft.com/office/drawing/2014/main" id="{066547E7-4CA4-EFB6-4A4B-961EE44B1ECF}"/>
              </a:ext>
            </a:extLst>
          </p:cNvPr>
          <p:cNvPicPr>
            <a:picLocks noChangeAspect="1"/>
          </p:cNvPicPr>
          <p:nvPr userDrawn="1"/>
        </p:nvPicPr>
        <p:blipFill>
          <a:blip r:embed="rId3"/>
          <a:stretch>
            <a:fillRect/>
          </a:stretch>
        </p:blipFill>
        <p:spPr>
          <a:xfrm>
            <a:off x="0" y="6600265"/>
            <a:ext cx="7772400" cy="266700"/>
          </a:xfrm>
          <a:prstGeom prst="rect">
            <a:avLst/>
          </a:prstGeom>
        </p:spPr>
      </p:pic>
      <p:sp>
        <p:nvSpPr>
          <p:cNvPr id="6" name="object 2">
            <a:extLst>
              <a:ext uri="{FF2B5EF4-FFF2-40B4-BE49-F238E27FC236}">
                <a16:creationId xmlns:a16="http://schemas.microsoft.com/office/drawing/2014/main" id="{DB314C81-08E7-DE17-B8AE-266CE1DDEAD2}"/>
              </a:ext>
            </a:extLst>
          </p:cNvPr>
          <p:cNvSpPr/>
          <p:nvPr userDrawn="1"/>
        </p:nvSpPr>
        <p:spPr>
          <a:xfrm>
            <a:off x="6717774" y="3021202"/>
            <a:ext cx="679124" cy="1044557"/>
          </a:xfrm>
          <a:custGeom>
            <a:avLst/>
            <a:gdLst/>
            <a:ahLst/>
            <a:cxnLst/>
            <a:rect l="l" t="t" r="r" b="b"/>
            <a:pathLst>
              <a:path w="925195" h="1423035">
                <a:moveTo>
                  <a:pt x="711298" y="0"/>
                </a:moveTo>
                <a:lnTo>
                  <a:pt x="0" y="711298"/>
                </a:lnTo>
                <a:lnTo>
                  <a:pt x="711298" y="1422581"/>
                </a:lnTo>
                <a:lnTo>
                  <a:pt x="924994" y="1208874"/>
                </a:lnTo>
                <a:lnTo>
                  <a:pt x="427418" y="711298"/>
                </a:lnTo>
                <a:lnTo>
                  <a:pt x="924994" y="213721"/>
                </a:lnTo>
                <a:lnTo>
                  <a:pt x="711298" y="0"/>
                </a:lnTo>
                <a:close/>
              </a:path>
            </a:pathLst>
          </a:custGeom>
          <a:solidFill>
            <a:srgbClr val="0CA868"/>
          </a:solidFill>
        </p:spPr>
        <p:txBody>
          <a:bodyPr wrap="square" lIns="0" tIns="0" rIns="0" bIns="0" rtlCol="0"/>
          <a:lstStyle/>
          <a:p>
            <a:pPr marL="0" algn="r" defTabSz="914400" rtl="1" eaLnBrk="1" latinLnBrk="0" hangingPunct="1"/>
            <a:endParaRPr/>
          </a:p>
        </p:txBody>
      </p:sp>
      <p:sp>
        <p:nvSpPr>
          <p:cNvPr id="8" name="object 2">
            <a:extLst>
              <a:ext uri="{FF2B5EF4-FFF2-40B4-BE49-F238E27FC236}">
                <a16:creationId xmlns:a16="http://schemas.microsoft.com/office/drawing/2014/main" id="{263DCB7E-672A-2DA6-BE55-EA3A31E03C98}"/>
              </a:ext>
            </a:extLst>
          </p:cNvPr>
          <p:cNvSpPr/>
          <p:nvPr userDrawn="1"/>
        </p:nvSpPr>
        <p:spPr>
          <a:xfrm>
            <a:off x="6273699" y="3021202"/>
            <a:ext cx="679124" cy="1044557"/>
          </a:xfrm>
          <a:custGeom>
            <a:avLst/>
            <a:gdLst/>
            <a:ahLst/>
            <a:cxnLst/>
            <a:rect l="l" t="t" r="r" b="b"/>
            <a:pathLst>
              <a:path w="925195" h="1423035">
                <a:moveTo>
                  <a:pt x="711298" y="0"/>
                </a:moveTo>
                <a:lnTo>
                  <a:pt x="0" y="711298"/>
                </a:lnTo>
                <a:lnTo>
                  <a:pt x="711298" y="1422581"/>
                </a:lnTo>
                <a:lnTo>
                  <a:pt x="924994" y="1208874"/>
                </a:lnTo>
                <a:lnTo>
                  <a:pt x="427418" y="711298"/>
                </a:lnTo>
                <a:lnTo>
                  <a:pt x="924994" y="213721"/>
                </a:lnTo>
                <a:lnTo>
                  <a:pt x="711298" y="0"/>
                </a:lnTo>
                <a:close/>
              </a:path>
            </a:pathLst>
          </a:custGeom>
          <a:solidFill>
            <a:srgbClr val="003845"/>
          </a:solidFill>
        </p:spPr>
        <p:txBody>
          <a:bodyPr wrap="square" lIns="0" tIns="0" rIns="0" bIns="0" rtlCol="0"/>
          <a:lstStyle/>
          <a:p>
            <a:pPr marL="0" algn="r" defTabSz="914400" rtl="1" eaLnBrk="1" latinLnBrk="0" hangingPunct="1"/>
            <a:endParaRPr/>
          </a:p>
        </p:txBody>
      </p:sp>
      <p:grpSp>
        <p:nvGrpSpPr>
          <p:cNvPr id="9" name="مجموعة 8">
            <a:extLst>
              <a:ext uri="{FF2B5EF4-FFF2-40B4-BE49-F238E27FC236}">
                <a16:creationId xmlns:a16="http://schemas.microsoft.com/office/drawing/2014/main" id="{5E093D33-CA50-53C4-C6A8-A1BE24CC4259}"/>
              </a:ext>
            </a:extLst>
          </p:cNvPr>
          <p:cNvGrpSpPr/>
          <p:nvPr userDrawn="1"/>
        </p:nvGrpSpPr>
        <p:grpSpPr>
          <a:xfrm>
            <a:off x="7981995" y="-9239"/>
            <a:ext cx="4243961" cy="6884733"/>
            <a:chOff x="7981995" y="-9239"/>
            <a:chExt cx="4243961" cy="6884733"/>
          </a:xfrm>
        </p:grpSpPr>
        <p:pic>
          <p:nvPicPr>
            <p:cNvPr id="11" name="صورة 10">
              <a:extLst>
                <a:ext uri="{FF2B5EF4-FFF2-40B4-BE49-F238E27FC236}">
                  <a16:creationId xmlns:a16="http://schemas.microsoft.com/office/drawing/2014/main" id="{BFA9C708-CEDD-9E84-ACEF-9672B450CCC9}"/>
                </a:ext>
              </a:extLst>
            </p:cNvPr>
            <p:cNvPicPr>
              <a:picLocks noChangeAspect="1"/>
            </p:cNvPicPr>
            <p:nvPr/>
          </p:nvPicPr>
          <p:blipFill>
            <a:blip r:embed="rId4">
              <a:alphaModFix amt="18000"/>
            </a:blip>
            <a:stretch>
              <a:fillRect/>
            </a:stretch>
          </p:blipFill>
          <p:spPr>
            <a:xfrm>
              <a:off x="7981995" y="-9239"/>
              <a:ext cx="4243961" cy="6875973"/>
            </a:xfrm>
            <a:prstGeom prst="rect">
              <a:avLst/>
            </a:prstGeom>
          </p:spPr>
        </p:pic>
        <p:sp>
          <p:nvSpPr>
            <p:cNvPr id="12" name="object 4">
              <a:extLst>
                <a:ext uri="{FF2B5EF4-FFF2-40B4-BE49-F238E27FC236}">
                  <a16:creationId xmlns:a16="http://schemas.microsoft.com/office/drawing/2014/main" id="{BFC9C113-5A5C-E2FB-BE21-7F7350E2F160}"/>
                </a:ext>
              </a:extLst>
            </p:cNvPr>
            <p:cNvSpPr/>
            <p:nvPr/>
          </p:nvSpPr>
          <p:spPr>
            <a:xfrm>
              <a:off x="7981996" y="0"/>
              <a:ext cx="4210004" cy="6875494"/>
            </a:xfrm>
            <a:custGeom>
              <a:avLst/>
              <a:gdLst/>
              <a:ahLst/>
              <a:cxnLst/>
              <a:rect l="l" t="t" r="r" b="b"/>
              <a:pathLst>
                <a:path w="7040880" h="11308715">
                  <a:moveTo>
                    <a:pt x="7040676" y="0"/>
                  </a:moveTo>
                  <a:lnTo>
                    <a:pt x="0" y="0"/>
                  </a:lnTo>
                  <a:lnTo>
                    <a:pt x="0" y="11308395"/>
                  </a:lnTo>
                  <a:lnTo>
                    <a:pt x="7040676" y="11308395"/>
                  </a:lnTo>
                  <a:lnTo>
                    <a:pt x="7040676" y="0"/>
                  </a:lnTo>
                  <a:close/>
                </a:path>
              </a:pathLst>
            </a:custGeom>
            <a:solidFill>
              <a:schemeClr val="bg1">
                <a:lumMod val="85000"/>
                <a:alpha val="26130"/>
              </a:schemeClr>
            </a:solidFill>
          </p:spPr>
          <p:txBody>
            <a:bodyPr wrap="square" lIns="0" tIns="0" rIns="0" bIns="0" rtlCol="0"/>
            <a:lstStyle/>
            <a:p>
              <a:pPr marL="0" algn="r" defTabSz="914400" rtl="1" eaLnBrk="1" latinLnBrk="0" hangingPunct="1"/>
              <a:endParaRPr/>
            </a:p>
          </p:txBody>
        </p:sp>
      </p:grpSp>
      <p:cxnSp>
        <p:nvCxnSpPr>
          <p:cNvPr id="13" name="موصل مستقيم 12">
            <a:extLst>
              <a:ext uri="{FF2B5EF4-FFF2-40B4-BE49-F238E27FC236}">
                <a16:creationId xmlns:a16="http://schemas.microsoft.com/office/drawing/2014/main" id="{A1CC6671-1F57-172F-975C-BDD702D409B6}"/>
              </a:ext>
            </a:extLst>
          </p:cNvPr>
          <p:cNvCxnSpPr>
            <a:cxnSpLocks/>
          </p:cNvCxnSpPr>
          <p:nvPr userDrawn="1"/>
        </p:nvCxnSpPr>
        <p:spPr>
          <a:xfrm flipH="1">
            <a:off x="-31683" y="3568404"/>
            <a:ext cx="4797647" cy="0"/>
          </a:xfrm>
          <a:prstGeom prst="line">
            <a:avLst/>
          </a:prstGeom>
          <a:ln w="50800">
            <a:solidFill>
              <a:srgbClr val="0CA86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4790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تخطيط مخصص">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id="{6B3A2FEE-7347-8DAF-1B7E-58A03C8EC901}"/>
              </a:ext>
            </a:extLst>
          </p:cNvPr>
          <p:cNvSpPr/>
          <p:nvPr userDrawn="1"/>
        </p:nvSpPr>
        <p:spPr>
          <a:xfrm>
            <a:off x="-13648" y="-13648"/>
            <a:ext cx="12205648" cy="6884732"/>
          </a:xfrm>
          <a:prstGeom prst="rect">
            <a:avLst/>
          </a:prstGeom>
          <a:solidFill>
            <a:srgbClr val="003845"/>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914400" rtl="1" eaLnBrk="1" latinLnBrk="0" hangingPunct="1"/>
            <a:endParaRPr lang="ar-SA"/>
          </a:p>
        </p:txBody>
      </p:sp>
      <p:pic>
        <p:nvPicPr>
          <p:cNvPr id="5" name="صورة 4">
            <a:extLst>
              <a:ext uri="{FF2B5EF4-FFF2-40B4-BE49-F238E27FC236}">
                <a16:creationId xmlns:a16="http://schemas.microsoft.com/office/drawing/2014/main" id="{9ECB671F-9C65-4A23-062E-B94F1F0F8E24}"/>
              </a:ext>
            </a:extLst>
          </p:cNvPr>
          <p:cNvPicPr>
            <a:picLocks noChangeAspect="1"/>
          </p:cNvPicPr>
          <p:nvPr userDrawn="1"/>
        </p:nvPicPr>
        <p:blipFill>
          <a:blip r:embed="rId2"/>
          <a:stretch>
            <a:fillRect/>
          </a:stretch>
        </p:blipFill>
        <p:spPr>
          <a:xfrm>
            <a:off x="344302" y="341045"/>
            <a:ext cx="1324686" cy="1006761"/>
          </a:xfrm>
          <a:prstGeom prst="rect">
            <a:avLst/>
          </a:prstGeom>
        </p:spPr>
      </p:pic>
      <p:pic>
        <p:nvPicPr>
          <p:cNvPr id="6" name="صورة 5">
            <a:extLst>
              <a:ext uri="{FF2B5EF4-FFF2-40B4-BE49-F238E27FC236}">
                <a16:creationId xmlns:a16="http://schemas.microsoft.com/office/drawing/2014/main" id="{5B641648-E89B-6C31-C1C1-AEEE0D14CD11}"/>
              </a:ext>
            </a:extLst>
          </p:cNvPr>
          <p:cNvPicPr>
            <a:picLocks noChangeAspect="1"/>
          </p:cNvPicPr>
          <p:nvPr userDrawn="1"/>
        </p:nvPicPr>
        <p:blipFill>
          <a:blip r:embed="rId3"/>
          <a:stretch>
            <a:fillRect/>
          </a:stretch>
        </p:blipFill>
        <p:spPr>
          <a:xfrm>
            <a:off x="0" y="6600265"/>
            <a:ext cx="7772400" cy="266700"/>
          </a:xfrm>
          <a:prstGeom prst="rect">
            <a:avLst/>
          </a:prstGeom>
        </p:spPr>
      </p:pic>
    </p:spTree>
    <p:extLst>
      <p:ext uri="{BB962C8B-B14F-4D97-AF65-F5344CB8AC3E}">
        <p14:creationId xmlns:p14="http://schemas.microsoft.com/office/powerpoint/2010/main" val="3834949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emf"/><Relationship Id="rId4" Type="http://schemas.openxmlformats.org/officeDocument/2006/relationships/slideLayout" Target="../slideLayouts/slideLayout4.xml"/><Relationship Id="rId9"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6E7106C3-1FF6-8576-88CE-9FE9140313EA}"/>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17A4B436-0C02-16A3-A7D3-DFFB4A3CCAA6}"/>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رقم الشريحة 5">
            <a:extLst>
              <a:ext uri="{FF2B5EF4-FFF2-40B4-BE49-F238E27FC236}">
                <a16:creationId xmlns:a16="http://schemas.microsoft.com/office/drawing/2014/main" id="{843987B8-3C7A-F02D-A084-B5A18827BED6}"/>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74B57E26-2E2A-D243-8E5C-CC1434379077}" type="slidenum">
              <a:rPr lang="ar-SA" smtClean="0"/>
              <a:t>‹#›</a:t>
            </a:fld>
            <a:endParaRPr lang="ar-SA"/>
          </a:p>
        </p:txBody>
      </p:sp>
      <p:pic>
        <p:nvPicPr>
          <p:cNvPr id="7" name="صورة 6">
            <a:extLst>
              <a:ext uri="{FF2B5EF4-FFF2-40B4-BE49-F238E27FC236}">
                <a16:creationId xmlns:a16="http://schemas.microsoft.com/office/drawing/2014/main" id="{12ED8340-1A82-33EE-510B-C51A9CE04AD8}"/>
              </a:ext>
            </a:extLst>
          </p:cNvPr>
          <p:cNvPicPr>
            <a:picLocks noChangeAspect="1"/>
          </p:cNvPicPr>
          <p:nvPr userDrawn="1"/>
        </p:nvPicPr>
        <p:blipFill>
          <a:blip r:embed="rId8"/>
          <a:stretch>
            <a:fillRect/>
          </a:stretch>
        </p:blipFill>
        <p:spPr>
          <a:xfrm>
            <a:off x="-13725" y="-15462"/>
            <a:ext cx="12214049" cy="6461981"/>
          </a:xfrm>
          <a:prstGeom prst="rect">
            <a:avLst/>
          </a:prstGeom>
        </p:spPr>
      </p:pic>
      <p:cxnSp>
        <p:nvCxnSpPr>
          <p:cNvPr id="8" name="موصل مستقيم 7">
            <a:extLst>
              <a:ext uri="{FF2B5EF4-FFF2-40B4-BE49-F238E27FC236}">
                <a16:creationId xmlns:a16="http://schemas.microsoft.com/office/drawing/2014/main" id="{06E3F51B-4EF4-C18A-D957-D9A477D64629}"/>
              </a:ext>
            </a:extLst>
          </p:cNvPr>
          <p:cNvCxnSpPr>
            <a:cxnSpLocks/>
          </p:cNvCxnSpPr>
          <p:nvPr userDrawn="1"/>
        </p:nvCxnSpPr>
        <p:spPr>
          <a:xfrm>
            <a:off x="7178671" y="2893325"/>
            <a:ext cx="0" cy="1288888"/>
          </a:xfrm>
          <a:prstGeom prst="line">
            <a:avLst/>
          </a:prstGeom>
          <a:ln w="349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9" name="صورة 8">
            <a:extLst>
              <a:ext uri="{FF2B5EF4-FFF2-40B4-BE49-F238E27FC236}">
                <a16:creationId xmlns:a16="http://schemas.microsoft.com/office/drawing/2014/main" id="{AA7E7E6D-9362-31DF-2025-51747F14F83D}"/>
              </a:ext>
            </a:extLst>
          </p:cNvPr>
          <p:cNvPicPr>
            <a:picLocks noChangeAspect="1"/>
          </p:cNvPicPr>
          <p:nvPr userDrawn="1"/>
        </p:nvPicPr>
        <p:blipFill>
          <a:blip r:embed="rId9"/>
          <a:stretch>
            <a:fillRect/>
          </a:stretch>
        </p:blipFill>
        <p:spPr>
          <a:xfrm>
            <a:off x="-13725" y="-23813"/>
            <a:ext cx="5384800" cy="203200"/>
          </a:xfrm>
          <a:prstGeom prst="rect">
            <a:avLst/>
          </a:prstGeom>
        </p:spPr>
      </p:pic>
      <p:pic>
        <p:nvPicPr>
          <p:cNvPr id="10" name="صورة 9">
            <a:extLst>
              <a:ext uri="{FF2B5EF4-FFF2-40B4-BE49-F238E27FC236}">
                <a16:creationId xmlns:a16="http://schemas.microsoft.com/office/drawing/2014/main" id="{89C66E3E-1E1D-24B4-FCE6-56B77A8C4331}"/>
              </a:ext>
            </a:extLst>
          </p:cNvPr>
          <p:cNvPicPr>
            <a:picLocks noChangeAspect="1"/>
          </p:cNvPicPr>
          <p:nvPr userDrawn="1"/>
        </p:nvPicPr>
        <p:blipFill>
          <a:blip r:embed="rId10"/>
          <a:stretch>
            <a:fillRect/>
          </a:stretch>
        </p:blipFill>
        <p:spPr>
          <a:xfrm>
            <a:off x="7429817" y="2886179"/>
            <a:ext cx="1694253" cy="1287632"/>
          </a:xfrm>
          <a:prstGeom prst="rect">
            <a:avLst/>
          </a:prstGeom>
        </p:spPr>
      </p:pic>
      <p:pic>
        <p:nvPicPr>
          <p:cNvPr id="11" name="صورة 10">
            <a:extLst>
              <a:ext uri="{FF2B5EF4-FFF2-40B4-BE49-F238E27FC236}">
                <a16:creationId xmlns:a16="http://schemas.microsoft.com/office/drawing/2014/main" id="{2FBD6F6D-5D9B-490F-1F7A-41656C3547D6}"/>
              </a:ext>
            </a:extLst>
          </p:cNvPr>
          <p:cNvPicPr>
            <a:picLocks noChangeAspect="1"/>
          </p:cNvPicPr>
          <p:nvPr userDrawn="1"/>
        </p:nvPicPr>
        <p:blipFill>
          <a:blip r:embed="rId11"/>
          <a:stretch>
            <a:fillRect/>
          </a:stretch>
        </p:blipFill>
        <p:spPr>
          <a:xfrm>
            <a:off x="0" y="6600265"/>
            <a:ext cx="7772400" cy="266700"/>
          </a:xfrm>
          <a:prstGeom prst="rect">
            <a:avLst/>
          </a:prstGeom>
        </p:spPr>
      </p:pic>
    </p:spTree>
    <p:extLst>
      <p:ext uri="{BB962C8B-B14F-4D97-AF65-F5344CB8AC3E}">
        <p14:creationId xmlns:p14="http://schemas.microsoft.com/office/powerpoint/2010/main" val="4178067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3" r:id="rId4"/>
    <p:sldLayoutId id="2147483662" r:id="rId5"/>
    <p:sldLayoutId id="2147483661" r:id="rId6"/>
  </p:sldLayoutIdLst>
  <p:hf hdr="0" ftr="0" dt="0"/>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0EA16125-B500-0188-9349-7408F5A68B00}"/>
              </a:ext>
            </a:extLst>
          </p:cNvPr>
          <p:cNvSpPr txBox="1"/>
          <p:nvPr/>
        </p:nvSpPr>
        <p:spPr>
          <a:xfrm>
            <a:off x="1864173" y="2297694"/>
            <a:ext cx="4745580" cy="2862322"/>
          </a:xfrm>
          <a:prstGeom prst="rect">
            <a:avLst/>
          </a:prstGeom>
          <a:noFill/>
        </p:spPr>
        <p:txBody>
          <a:bodyPr wrap="square">
            <a:spAutoFit/>
          </a:bodyPr>
          <a:lstStyle/>
          <a:p>
            <a:pPr marL="0" algn="ctr" defTabSz="914400" rtl="0" eaLnBrk="1" latinLnBrk="0" hangingPunct="1"/>
            <a:r>
              <a:rPr lang="ar-SA" sz="6000" b="1" dirty="0">
                <a:solidFill>
                  <a:schemeClr val="bg1"/>
                </a:solidFill>
                <a:latin typeface="Sakkal Majalla" panose="02000000000000000000" pitchFamily="2" charset="-78"/>
                <a:ea typeface="Helvetica Neue" panose="02000503000000020004" pitchFamily="2" charset="0"/>
                <a:cs typeface="Sakkal Majalla" panose="02000000000000000000" pitchFamily="2" charset="-78"/>
              </a:rPr>
              <a:t>النموذج الاشرافي في ضوء تمكين المدرسة 1446</a:t>
            </a:r>
            <a:endParaRPr lang="ar" sz="6000" b="1" dirty="0">
              <a:solidFill>
                <a:schemeClr val="bg1"/>
              </a:solidFill>
              <a:latin typeface="Sakkal Majalla" panose="02000000000000000000" pitchFamily="2" charset="-78"/>
              <a:ea typeface="Helvetica Neue" panose="02000503000000020004" pitchFamily="2" charset="0"/>
              <a:cs typeface="Sakkal Majalla" panose="02000000000000000000" pitchFamily="2" charset="-78"/>
            </a:endParaRPr>
          </a:p>
        </p:txBody>
      </p:sp>
      <p:sp>
        <p:nvSpPr>
          <p:cNvPr id="5" name="TextBox 8">
            <a:extLst>
              <a:ext uri="{FF2B5EF4-FFF2-40B4-BE49-F238E27FC236}">
                <a16:creationId xmlns:a16="http://schemas.microsoft.com/office/drawing/2014/main" id="{46971E43-C541-A17E-A7B3-2AF0111AD1DE}"/>
              </a:ext>
            </a:extLst>
          </p:cNvPr>
          <p:cNvSpPr txBox="1"/>
          <p:nvPr/>
        </p:nvSpPr>
        <p:spPr>
          <a:xfrm>
            <a:off x="2891162" y="4929184"/>
            <a:ext cx="3868760" cy="461665"/>
          </a:xfrm>
          <a:prstGeom prst="rect">
            <a:avLst/>
          </a:prstGeom>
          <a:noFill/>
        </p:spPr>
        <p:txBody>
          <a:bodyPr wrap="square" rtlCol="0">
            <a:spAutoFit/>
          </a:bodyPr>
          <a:lstStyle>
            <a:defPPr>
              <a:defRPr lang="en-US"/>
            </a:defPPr>
            <a:lvl1pPr algn="r" defTabSz="914400" rtl="1">
              <a:defRPr sz="1400">
                <a:solidFill>
                  <a:schemeClr val="accent2">
                    <a:lumMod val="50000"/>
                  </a:schemeClr>
                </a:solidFill>
                <a:latin typeface="Helvetica Neue W23 for SKY Reg" panose="020B0604020202020204" pitchFamily="34" charset="-78"/>
                <a:cs typeface="Helvetica Neue W23 for SKY Reg" panose="020B0604020202020204" pitchFamily="34" charset="-78"/>
              </a:defRPr>
            </a:lvl1pPr>
          </a:lstStyle>
          <a:p>
            <a:pPr algn="ctr"/>
            <a:r>
              <a:rPr lang="ar-SA" sz="2400" b="1" dirty="0">
                <a:solidFill>
                  <a:schemeClr val="bg1"/>
                </a:solidFill>
                <a:latin typeface="Sakkal Majalla" panose="02000000000000000000" pitchFamily="2" charset="-78"/>
                <a:cs typeface="Sakkal Majalla" panose="02000000000000000000" pitchFamily="2" charset="-78"/>
                <a:sym typeface="Arial"/>
              </a:rPr>
              <a:t> </a:t>
            </a:r>
            <a:endParaRPr lang="ar-JO" sz="2400" b="1" dirty="0">
              <a:solidFill>
                <a:schemeClr val="bg1"/>
              </a:solidFill>
              <a:latin typeface="Sakkal Majalla" panose="02000000000000000000" pitchFamily="2" charset="-78"/>
              <a:cs typeface="Sakkal Majalla" panose="02000000000000000000" pitchFamily="2" charset="-78"/>
              <a:sym typeface="Arial"/>
            </a:endParaRPr>
          </a:p>
        </p:txBody>
      </p:sp>
      <p:sp>
        <p:nvSpPr>
          <p:cNvPr id="6" name="مستطيل ذو زوايا قطرية مستديرة 5">
            <a:extLst>
              <a:ext uri="{FF2B5EF4-FFF2-40B4-BE49-F238E27FC236}">
                <a16:creationId xmlns:a16="http://schemas.microsoft.com/office/drawing/2014/main" id="{0742423E-E686-BD9B-90B3-BF64291CDB68}"/>
              </a:ext>
            </a:extLst>
          </p:cNvPr>
          <p:cNvSpPr/>
          <p:nvPr/>
        </p:nvSpPr>
        <p:spPr>
          <a:xfrm>
            <a:off x="2719455" y="3793464"/>
            <a:ext cx="4212174" cy="307777"/>
          </a:xfrm>
          <a:prstGeom prst="round2Diag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914400" rtl="1" eaLnBrk="1" latinLnBrk="0" hangingPunct="1"/>
            <a:r>
              <a:rPr lang="ar-SA" sz="2800" b="1" dirty="0">
                <a:solidFill>
                  <a:schemeClr val="bg1"/>
                </a:solidFill>
                <a:latin typeface="Sakkal Majalla" panose="02000000000000000000" pitchFamily="2" charset="-78"/>
                <a:cs typeface="Sakkal Majalla" panose="02000000000000000000" pitchFamily="2" charset="-78"/>
              </a:rPr>
              <a:t> </a:t>
            </a:r>
            <a:endParaRPr lang="ar" sz="2800" b="1" dirty="0">
              <a:solidFill>
                <a:schemeClr val="bg1"/>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33829041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240F0-7787-4D90-A64B-452244B70D6A}"/>
            </a:ext>
          </a:extLst>
        </p:cNvPr>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E34A7168-6925-B6FD-A570-0FB08B7447FB}"/>
              </a:ext>
            </a:extLst>
          </p:cNvPr>
          <p:cNvSpPr>
            <a:spLocks noGrp="1"/>
          </p:cNvSpPr>
          <p:nvPr>
            <p:ph type="sldNum" sz="quarter" idx="12"/>
          </p:nvPr>
        </p:nvSpPr>
        <p:spPr/>
        <p:txBody>
          <a:bodyPr/>
          <a:lstStyle/>
          <a:p>
            <a:fld id="{74B57E26-2E2A-D243-8E5C-CC1434379077}" type="slidenum">
              <a:rPr lang="ar-SA" smtClean="0"/>
              <a:t>11</a:t>
            </a:fld>
            <a:endParaRPr lang="ar-SA"/>
          </a:p>
        </p:txBody>
      </p:sp>
      <p:sp>
        <p:nvSpPr>
          <p:cNvPr id="3" name="object 2">
            <a:extLst>
              <a:ext uri="{FF2B5EF4-FFF2-40B4-BE49-F238E27FC236}">
                <a16:creationId xmlns:a16="http://schemas.microsoft.com/office/drawing/2014/main" id="{4F0BBF16-A742-46DD-79DC-612EF2C306A8}"/>
              </a:ext>
            </a:extLst>
          </p:cNvPr>
          <p:cNvSpPr/>
          <p:nvPr/>
        </p:nvSpPr>
        <p:spPr>
          <a:xfrm flipH="1">
            <a:off x="11458467" y="631546"/>
            <a:ext cx="318445" cy="570015"/>
          </a:xfrm>
          <a:custGeom>
            <a:avLst/>
            <a:gdLst/>
            <a:ahLst/>
            <a:cxnLst/>
            <a:rect l="l" t="t" r="r" b="b"/>
            <a:pathLst>
              <a:path w="1091565" h="1953895">
                <a:moveTo>
                  <a:pt x="129738" y="0"/>
                </a:moveTo>
                <a:lnTo>
                  <a:pt x="63686" y="11958"/>
                </a:lnTo>
                <a:lnTo>
                  <a:pt x="14738" y="57523"/>
                </a:lnTo>
                <a:lnTo>
                  <a:pt x="0" y="124751"/>
                </a:lnTo>
                <a:lnTo>
                  <a:pt x="10805" y="162756"/>
                </a:lnTo>
                <a:lnTo>
                  <a:pt x="365466" y="928591"/>
                </a:lnTo>
                <a:lnTo>
                  <a:pt x="373422" y="952226"/>
                </a:lnTo>
                <a:lnTo>
                  <a:pt x="376074" y="976738"/>
                </a:lnTo>
                <a:lnTo>
                  <a:pt x="373422" y="1001250"/>
                </a:lnTo>
                <a:lnTo>
                  <a:pt x="365466" y="1024885"/>
                </a:lnTo>
                <a:lnTo>
                  <a:pt x="10805" y="1790720"/>
                </a:lnTo>
                <a:lnTo>
                  <a:pt x="0" y="1828725"/>
                </a:lnTo>
                <a:lnTo>
                  <a:pt x="14738" y="1895953"/>
                </a:lnTo>
                <a:lnTo>
                  <a:pt x="63686" y="1941518"/>
                </a:lnTo>
                <a:lnTo>
                  <a:pt x="129738" y="1953477"/>
                </a:lnTo>
                <a:lnTo>
                  <a:pt x="163833" y="1943121"/>
                </a:lnTo>
                <a:lnTo>
                  <a:pt x="195788" y="1919884"/>
                </a:lnTo>
                <a:lnTo>
                  <a:pt x="1057922" y="1057755"/>
                </a:lnTo>
                <a:lnTo>
                  <a:pt x="1083089" y="1019854"/>
                </a:lnTo>
                <a:lnTo>
                  <a:pt x="1091478" y="976738"/>
                </a:lnTo>
                <a:lnTo>
                  <a:pt x="1083089" y="933622"/>
                </a:lnTo>
                <a:lnTo>
                  <a:pt x="1057922" y="895721"/>
                </a:lnTo>
                <a:lnTo>
                  <a:pt x="195788" y="33592"/>
                </a:lnTo>
                <a:lnTo>
                  <a:pt x="163833" y="10355"/>
                </a:lnTo>
                <a:lnTo>
                  <a:pt x="129738" y="0"/>
                </a:lnTo>
                <a:close/>
              </a:path>
            </a:pathLst>
          </a:custGeom>
          <a:solidFill>
            <a:srgbClr val="003845"/>
          </a:solidFill>
        </p:spPr>
        <p:txBody>
          <a:bodyPr wrap="square" lIns="0" tIns="0" rIns="0" bIns="0" rtlCol="0"/>
          <a:lstStyle/>
          <a:p>
            <a:endParaRPr dirty="0"/>
          </a:p>
        </p:txBody>
      </p:sp>
      <p:sp>
        <p:nvSpPr>
          <p:cNvPr id="4" name="object 2">
            <a:extLst>
              <a:ext uri="{FF2B5EF4-FFF2-40B4-BE49-F238E27FC236}">
                <a16:creationId xmlns:a16="http://schemas.microsoft.com/office/drawing/2014/main" id="{D97398BA-AA50-62A8-3C53-4DC7067C5379}"/>
              </a:ext>
            </a:extLst>
          </p:cNvPr>
          <p:cNvSpPr/>
          <p:nvPr/>
        </p:nvSpPr>
        <p:spPr>
          <a:xfrm flipH="1">
            <a:off x="11200050" y="631546"/>
            <a:ext cx="318445" cy="570015"/>
          </a:xfrm>
          <a:custGeom>
            <a:avLst/>
            <a:gdLst/>
            <a:ahLst/>
            <a:cxnLst/>
            <a:rect l="l" t="t" r="r" b="b"/>
            <a:pathLst>
              <a:path w="1091565" h="1953895">
                <a:moveTo>
                  <a:pt x="129738" y="0"/>
                </a:moveTo>
                <a:lnTo>
                  <a:pt x="63686" y="11958"/>
                </a:lnTo>
                <a:lnTo>
                  <a:pt x="14738" y="57523"/>
                </a:lnTo>
                <a:lnTo>
                  <a:pt x="0" y="124751"/>
                </a:lnTo>
                <a:lnTo>
                  <a:pt x="10805" y="162756"/>
                </a:lnTo>
                <a:lnTo>
                  <a:pt x="365466" y="928591"/>
                </a:lnTo>
                <a:lnTo>
                  <a:pt x="373422" y="952226"/>
                </a:lnTo>
                <a:lnTo>
                  <a:pt x="376074" y="976738"/>
                </a:lnTo>
                <a:lnTo>
                  <a:pt x="373422" y="1001250"/>
                </a:lnTo>
                <a:lnTo>
                  <a:pt x="365466" y="1024885"/>
                </a:lnTo>
                <a:lnTo>
                  <a:pt x="10805" y="1790720"/>
                </a:lnTo>
                <a:lnTo>
                  <a:pt x="0" y="1828725"/>
                </a:lnTo>
                <a:lnTo>
                  <a:pt x="14738" y="1895953"/>
                </a:lnTo>
                <a:lnTo>
                  <a:pt x="63686" y="1941518"/>
                </a:lnTo>
                <a:lnTo>
                  <a:pt x="129738" y="1953477"/>
                </a:lnTo>
                <a:lnTo>
                  <a:pt x="163833" y="1943121"/>
                </a:lnTo>
                <a:lnTo>
                  <a:pt x="195788" y="1919884"/>
                </a:lnTo>
                <a:lnTo>
                  <a:pt x="1057922" y="1057755"/>
                </a:lnTo>
                <a:lnTo>
                  <a:pt x="1083089" y="1019854"/>
                </a:lnTo>
                <a:lnTo>
                  <a:pt x="1091478" y="976738"/>
                </a:lnTo>
                <a:lnTo>
                  <a:pt x="1083089" y="933622"/>
                </a:lnTo>
                <a:lnTo>
                  <a:pt x="1057922" y="895721"/>
                </a:lnTo>
                <a:lnTo>
                  <a:pt x="195788" y="33592"/>
                </a:lnTo>
                <a:lnTo>
                  <a:pt x="163833" y="10355"/>
                </a:lnTo>
                <a:lnTo>
                  <a:pt x="129738" y="0"/>
                </a:lnTo>
                <a:close/>
              </a:path>
            </a:pathLst>
          </a:custGeom>
          <a:solidFill>
            <a:srgbClr val="003845"/>
          </a:solidFill>
        </p:spPr>
        <p:txBody>
          <a:bodyPr wrap="square" lIns="0" tIns="0" rIns="0" bIns="0" rtlCol="0"/>
          <a:lstStyle/>
          <a:p>
            <a:endParaRPr/>
          </a:p>
        </p:txBody>
      </p:sp>
      <p:sp>
        <p:nvSpPr>
          <p:cNvPr id="5" name="مربع نص 4">
            <a:extLst>
              <a:ext uri="{FF2B5EF4-FFF2-40B4-BE49-F238E27FC236}">
                <a16:creationId xmlns:a16="http://schemas.microsoft.com/office/drawing/2014/main" id="{15848059-507D-034E-0AFA-1DD4186BC45C}"/>
              </a:ext>
            </a:extLst>
          </p:cNvPr>
          <p:cNvSpPr txBox="1"/>
          <p:nvPr/>
        </p:nvSpPr>
        <p:spPr>
          <a:xfrm>
            <a:off x="9343697" y="702859"/>
            <a:ext cx="2024521" cy="461665"/>
          </a:xfrm>
          <a:prstGeom prst="rect">
            <a:avLst/>
          </a:prstGeom>
          <a:noFill/>
        </p:spPr>
        <p:txBody>
          <a:bodyPr wrap="square">
            <a:spAutoFit/>
          </a:bodyPr>
          <a:lstStyle/>
          <a:p>
            <a:pPr marL="0" algn="ctr" defTabSz="457200" rtl="1" eaLnBrk="1" latinLnBrk="0" hangingPunct="1"/>
            <a:r>
              <a:rPr lang="ar-SA" sz="2400" dirty="0">
                <a:solidFill>
                  <a:srgbClr val="003845"/>
                </a:solidFill>
                <a:latin typeface="Calibri" panose="020F0502020204030204" pitchFamily="34" charset="0"/>
                <a:ea typeface="Calibri" panose="020F0502020204030204" pitchFamily="34" charset="0"/>
                <a:cs typeface="Calibri" panose="020F0502020204030204" pitchFamily="34" charset="0"/>
              </a:rPr>
              <a:t> التعريف السابع</a:t>
            </a:r>
            <a:endParaRPr lang="x-none" sz="2400" dirty="0">
              <a:solidFill>
                <a:srgbClr val="003845"/>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عنوان 1">
            <a:extLst>
              <a:ext uri="{FF2B5EF4-FFF2-40B4-BE49-F238E27FC236}">
                <a16:creationId xmlns:a16="http://schemas.microsoft.com/office/drawing/2014/main" id="{CCAADAD0-AAFD-797E-AC30-A3291A6A3596}"/>
              </a:ext>
            </a:extLst>
          </p:cNvPr>
          <p:cNvSpPr txBox="1">
            <a:spLocks/>
          </p:cNvSpPr>
          <p:nvPr/>
        </p:nvSpPr>
        <p:spPr>
          <a:xfrm>
            <a:off x="7716022" y="1533595"/>
            <a:ext cx="4037428" cy="621543"/>
          </a:xfrm>
          <a:prstGeom prst="rect">
            <a:avLst/>
          </a:prstGeom>
        </p:spPr>
        <p:txBody>
          <a:bodyP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ar-SA" sz="3200" dirty="0">
                <a:solidFill>
                  <a:srgbClr val="003845"/>
                </a:solidFill>
                <a:latin typeface="Calibri" panose="020F0502020204030204" pitchFamily="34" charset="0"/>
                <a:ea typeface="Calibri" panose="020F0502020204030204" pitchFamily="34" charset="0"/>
                <a:cs typeface="Calibri" panose="020F0502020204030204" pitchFamily="34" charset="0"/>
              </a:rPr>
              <a:t>التقويم المدرسي</a:t>
            </a:r>
          </a:p>
        </p:txBody>
      </p:sp>
      <p:sp>
        <p:nvSpPr>
          <p:cNvPr id="20" name="عنصر نائب للمحتوى 3">
            <a:extLst>
              <a:ext uri="{FF2B5EF4-FFF2-40B4-BE49-F238E27FC236}">
                <a16:creationId xmlns:a16="http://schemas.microsoft.com/office/drawing/2014/main" id="{1B0FC968-E61E-D7D0-BA77-5DCB74A0DB2E}"/>
              </a:ext>
            </a:extLst>
          </p:cNvPr>
          <p:cNvSpPr txBox="1">
            <a:spLocks/>
          </p:cNvSpPr>
          <p:nvPr/>
        </p:nvSpPr>
        <p:spPr>
          <a:xfrm>
            <a:off x="1271752" y="2489532"/>
            <a:ext cx="10481698" cy="3672914"/>
          </a:xfrm>
          <a:prstGeom prst="rect">
            <a:avLst/>
          </a:prstGeom>
        </p:spPr>
        <p:txBody>
          <a:bodyPr>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ar-SA" sz="4400" dirty="0">
                <a:solidFill>
                  <a:srgbClr val="003845"/>
                </a:solidFill>
                <a:latin typeface="Calibri" panose="020F0502020204030204" pitchFamily="34" charset="0"/>
                <a:ea typeface="Calibri" panose="020F0502020204030204" pitchFamily="34" charset="0"/>
                <a:cs typeface="Calibri" panose="020F0502020204030204" pitchFamily="34" charset="0"/>
              </a:rPr>
              <a:t> </a:t>
            </a:r>
            <a:r>
              <a:rPr lang="ar-SA" sz="4400" dirty="0">
                <a:latin typeface="Calibri" panose="020F0502020204030204" pitchFamily="34" charset="0"/>
                <a:ea typeface="Calibri" panose="020F0502020204030204" pitchFamily="34" charset="0"/>
                <a:cs typeface="Calibri" panose="020F0502020204030204" pitchFamily="34" charset="0"/>
              </a:rPr>
              <a:t>عمليــات منهجيـة مسـتمرة لجمـع البيانـــات عــن أداء مـدارس التعليم العـام بأساليب  وأدوات تقويـم  متنوعة؛ لتحليلها وتحديد مستوى جودة أدائها في ضوء المعايير والأدوات المعتمدة من هيئة تقويم التعليـم والتدريب، وتقديم مقترحات للتحسين والتطوير</a:t>
            </a:r>
          </a:p>
          <a:p>
            <a:pPr marL="0" indent="0">
              <a:buNone/>
            </a:pPr>
            <a:endParaRPr lang="ar-SA" sz="4400" dirty="0">
              <a:latin typeface="Calibri" panose="020F0502020204030204" pitchFamily="34" charset="0"/>
              <a:ea typeface="Calibri" panose="020F0502020204030204" pitchFamily="34" charset="0"/>
              <a:cs typeface="Calibri" panose="020F0502020204030204" pitchFamily="34" charset="0"/>
            </a:endParaRPr>
          </a:p>
          <a:p>
            <a:endParaRPr lang="ar-SA" sz="4400" dirty="0">
              <a:solidFill>
                <a:srgbClr val="003845"/>
              </a:solidFill>
            </a:endParaRPr>
          </a:p>
          <a:p>
            <a:pPr marL="0" indent="0">
              <a:buFont typeface="Arial" panose="020B0604020202020204" pitchFamily="34" charset="0"/>
              <a:buNone/>
            </a:pPr>
            <a:endParaRPr lang="ar-SA" sz="1800" dirty="0">
              <a:solidFill>
                <a:srgbClr val="003845"/>
              </a:solidFill>
            </a:endParaRPr>
          </a:p>
        </p:txBody>
      </p:sp>
    </p:spTree>
    <p:extLst>
      <p:ext uri="{BB962C8B-B14F-4D97-AF65-F5344CB8AC3E}">
        <p14:creationId xmlns:p14="http://schemas.microsoft.com/office/powerpoint/2010/main" val="181897813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A0255-5AFE-1286-7598-88A816358C74}"/>
            </a:ext>
          </a:extLst>
        </p:cNvPr>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F08605BF-0A3F-E1E6-827F-95DF64FB730A}"/>
              </a:ext>
            </a:extLst>
          </p:cNvPr>
          <p:cNvSpPr>
            <a:spLocks noGrp="1"/>
          </p:cNvSpPr>
          <p:nvPr>
            <p:ph type="sldNum" sz="quarter" idx="12"/>
          </p:nvPr>
        </p:nvSpPr>
        <p:spPr/>
        <p:txBody>
          <a:bodyPr/>
          <a:lstStyle/>
          <a:p>
            <a:fld id="{74B57E26-2E2A-D243-8E5C-CC1434379077}" type="slidenum">
              <a:rPr lang="ar-SA" smtClean="0"/>
              <a:t>12</a:t>
            </a:fld>
            <a:endParaRPr lang="ar-SA"/>
          </a:p>
        </p:txBody>
      </p:sp>
      <p:sp>
        <p:nvSpPr>
          <p:cNvPr id="3" name="object 2">
            <a:extLst>
              <a:ext uri="{FF2B5EF4-FFF2-40B4-BE49-F238E27FC236}">
                <a16:creationId xmlns:a16="http://schemas.microsoft.com/office/drawing/2014/main" id="{7459B013-F8D1-CCA9-C4C9-4BC85FFB2150}"/>
              </a:ext>
            </a:extLst>
          </p:cNvPr>
          <p:cNvSpPr/>
          <p:nvPr/>
        </p:nvSpPr>
        <p:spPr>
          <a:xfrm flipH="1">
            <a:off x="11458467" y="631546"/>
            <a:ext cx="318445" cy="570015"/>
          </a:xfrm>
          <a:custGeom>
            <a:avLst/>
            <a:gdLst/>
            <a:ahLst/>
            <a:cxnLst/>
            <a:rect l="l" t="t" r="r" b="b"/>
            <a:pathLst>
              <a:path w="1091565" h="1953895">
                <a:moveTo>
                  <a:pt x="129738" y="0"/>
                </a:moveTo>
                <a:lnTo>
                  <a:pt x="63686" y="11958"/>
                </a:lnTo>
                <a:lnTo>
                  <a:pt x="14738" y="57523"/>
                </a:lnTo>
                <a:lnTo>
                  <a:pt x="0" y="124751"/>
                </a:lnTo>
                <a:lnTo>
                  <a:pt x="10805" y="162756"/>
                </a:lnTo>
                <a:lnTo>
                  <a:pt x="365466" y="928591"/>
                </a:lnTo>
                <a:lnTo>
                  <a:pt x="373422" y="952226"/>
                </a:lnTo>
                <a:lnTo>
                  <a:pt x="376074" y="976738"/>
                </a:lnTo>
                <a:lnTo>
                  <a:pt x="373422" y="1001250"/>
                </a:lnTo>
                <a:lnTo>
                  <a:pt x="365466" y="1024885"/>
                </a:lnTo>
                <a:lnTo>
                  <a:pt x="10805" y="1790720"/>
                </a:lnTo>
                <a:lnTo>
                  <a:pt x="0" y="1828725"/>
                </a:lnTo>
                <a:lnTo>
                  <a:pt x="14738" y="1895953"/>
                </a:lnTo>
                <a:lnTo>
                  <a:pt x="63686" y="1941518"/>
                </a:lnTo>
                <a:lnTo>
                  <a:pt x="129738" y="1953477"/>
                </a:lnTo>
                <a:lnTo>
                  <a:pt x="163833" y="1943121"/>
                </a:lnTo>
                <a:lnTo>
                  <a:pt x="195788" y="1919884"/>
                </a:lnTo>
                <a:lnTo>
                  <a:pt x="1057922" y="1057755"/>
                </a:lnTo>
                <a:lnTo>
                  <a:pt x="1083089" y="1019854"/>
                </a:lnTo>
                <a:lnTo>
                  <a:pt x="1091478" y="976738"/>
                </a:lnTo>
                <a:lnTo>
                  <a:pt x="1083089" y="933622"/>
                </a:lnTo>
                <a:lnTo>
                  <a:pt x="1057922" y="895721"/>
                </a:lnTo>
                <a:lnTo>
                  <a:pt x="195788" y="33592"/>
                </a:lnTo>
                <a:lnTo>
                  <a:pt x="163833" y="10355"/>
                </a:lnTo>
                <a:lnTo>
                  <a:pt x="129738" y="0"/>
                </a:lnTo>
                <a:close/>
              </a:path>
            </a:pathLst>
          </a:custGeom>
          <a:solidFill>
            <a:srgbClr val="003845"/>
          </a:solidFill>
        </p:spPr>
        <p:txBody>
          <a:bodyPr wrap="square" lIns="0" tIns="0" rIns="0" bIns="0" rtlCol="0"/>
          <a:lstStyle/>
          <a:p>
            <a:endParaRPr dirty="0"/>
          </a:p>
        </p:txBody>
      </p:sp>
      <p:sp>
        <p:nvSpPr>
          <p:cNvPr id="4" name="object 2">
            <a:extLst>
              <a:ext uri="{FF2B5EF4-FFF2-40B4-BE49-F238E27FC236}">
                <a16:creationId xmlns:a16="http://schemas.microsoft.com/office/drawing/2014/main" id="{A042EC30-2F3D-F9C3-83CF-A811CA1C93C9}"/>
              </a:ext>
            </a:extLst>
          </p:cNvPr>
          <p:cNvSpPr/>
          <p:nvPr/>
        </p:nvSpPr>
        <p:spPr>
          <a:xfrm flipH="1">
            <a:off x="11200050" y="631546"/>
            <a:ext cx="318445" cy="570015"/>
          </a:xfrm>
          <a:custGeom>
            <a:avLst/>
            <a:gdLst/>
            <a:ahLst/>
            <a:cxnLst/>
            <a:rect l="l" t="t" r="r" b="b"/>
            <a:pathLst>
              <a:path w="1091565" h="1953895">
                <a:moveTo>
                  <a:pt x="129738" y="0"/>
                </a:moveTo>
                <a:lnTo>
                  <a:pt x="63686" y="11958"/>
                </a:lnTo>
                <a:lnTo>
                  <a:pt x="14738" y="57523"/>
                </a:lnTo>
                <a:lnTo>
                  <a:pt x="0" y="124751"/>
                </a:lnTo>
                <a:lnTo>
                  <a:pt x="10805" y="162756"/>
                </a:lnTo>
                <a:lnTo>
                  <a:pt x="365466" y="928591"/>
                </a:lnTo>
                <a:lnTo>
                  <a:pt x="373422" y="952226"/>
                </a:lnTo>
                <a:lnTo>
                  <a:pt x="376074" y="976738"/>
                </a:lnTo>
                <a:lnTo>
                  <a:pt x="373422" y="1001250"/>
                </a:lnTo>
                <a:lnTo>
                  <a:pt x="365466" y="1024885"/>
                </a:lnTo>
                <a:lnTo>
                  <a:pt x="10805" y="1790720"/>
                </a:lnTo>
                <a:lnTo>
                  <a:pt x="0" y="1828725"/>
                </a:lnTo>
                <a:lnTo>
                  <a:pt x="14738" y="1895953"/>
                </a:lnTo>
                <a:lnTo>
                  <a:pt x="63686" y="1941518"/>
                </a:lnTo>
                <a:lnTo>
                  <a:pt x="129738" y="1953477"/>
                </a:lnTo>
                <a:lnTo>
                  <a:pt x="163833" y="1943121"/>
                </a:lnTo>
                <a:lnTo>
                  <a:pt x="195788" y="1919884"/>
                </a:lnTo>
                <a:lnTo>
                  <a:pt x="1057922" y="1057755"/>
                </a:lnTo>
                <a:lnTo>
                  <a:pt x="1083089" y="1019854"/>
                </a:lnTo>
                <a:lnTo>
                  <a:pt x="1091478" y="976738"/>
                </a:lnTo>
                <a:lnTo>
                  <a:pt x="1083089" y="933622"/>
                </a:lnTo>
                <a:lnTo>
                  <a:pt x="1057922" y="895721"/>
                </a:lnTo>
                <a:lnTo>
                  <a:pt x="195788" y="33592"/>
                </a:lnTo>
                <a:lnTo>
                  <a:pt x="163833" y="10355"/>
                </a:lnTo>
                <a:lnTo>
                  <a:pt x="129738" y="0"/>
                </a:lnTo>
                <a:close/>
              </a:path>
            </a:pathLst>
          </a:custGeom>
          <a:solidFill>
            <a:srgbClr val="003845"/>
          </a:solidFill>
        </p:spPr>
        <p:txBody>
          <a:bodyPr wrap="square" lIns="0" tIns="0" rIns="0" bIns="0" rtlCol="0"/>
          <a:lstStyle/>
          <a:p>
            <a:endParaRPr/>
          </a:p>
        </p:txBody>
      </p:sp>
      <p:sp>
        <p:nvSpPr>
          <p:cNvPr id="5" name="مربع نص 4">
            <a:extLst>
              <a:ext uri="{FF2B5EF4-FFF2-40B4-BE49-F238E27FC236}">
                <a16:creationId xmlns:a16="http://schemas.microsoft.com/office/drawing/2014/main" id="{9E7DDEFC-288C-49F4-1DBF-BA925BBB552C}"/>
              </a:ext>
            </a:extLst>
          </p:cNvPr>
          <p:cNvSpPr txBox="1"/>
          <p:nvPr/>
        </p:nvSpPr>
        <p:spPr>
          <a:xfrm>
            <a:off x="9343697" y="702859"/>
            <a:ext cx="2024521" cy="461665"/>
          </a:xfrm>
          <a:prstGeom prst="rect">
            <a:avLst/>
          </a:prstGeom>
          <a:noFill/>
        </p:spPr>
        <p:txBody>
          <a:bodyPr wrap="square">
            <a:spAutoFit/>
          </a:bodyPr>
          <a:lstStyle/>
          <a:p>
            <a:pPr marL="0" algn="ctr" defTabSz="457200" rtl="1" eaLnBrk="1" latinLnBrk="0" hangingPunct="1"/>
            <a:r>
              <a:rPr lang="ar-SA" sz="2400" dirty="0">
                <a:solidFill>
                  <a:srgbClr val="003845"/>
                </a:solidFill>
                <a:latin typeface="Calibri" panose="020F0502020204030204" pitchFamily="34" charset="0"/>
                <a:ea typeface="Calibri" panose="020F0502020204030204" pitchFamily="34" charset="0"/>
                <a:cs typeface="Calibri" panose="020F0502020204030204" pitchFamily="34" charset="0"/>
              </a:rPr>
              <a:t> التعريف الثامن</a:t>
            </a:r>
            <a:endParaRPr lang="x-none" sz="2400" dirty="0">
              <a:solidFill>
                <a:srgbClr val="003845"/>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عنوان 1">
            <a:extLst>
              <a:ext uri="{FF2B5EF4-FFF2-40B4-BE49-F238E27FC236}">
                <a16:creationId xmlns:a16="http://schemas.microsoft.com/office/drawing/2014/main" id="{31F73CA4-E4D5-5EAE-DD4B-9025331C2A59}"/>
              </a:ext>
            </a:extLst>
          </p:cNvPr>
          <p:cNvSpPr txBox="1">
            <a:spLocks/>
          </p:cNvSpPr>
          <p:nvPr/>
        </p:nvSpPr>
        <p:spPr>
          <a:xfrm>
            <a:off x="7716022" y="1533595"/>
            <a:ext cx="4037428" cy="621543"/>
          </a:xfrm>
          <a:prstGeom prst="rect">
            <a:avLst/>
          </a:prstGeom>
        </p:spPr>
        <p:txBody>
          <a:bodyP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ar-SA" sz="3200" dirty="0">
                <a:solidFill>
                  <a:srgbClr val="003845"/>
                </a:solidFill>
                <a:latin typeface="Calibri" panose="020F0502020204030204" pitchFamily="34" charset="0"/>
                <a:ea typeface="Calibri" panose="020F0502020204030204" pitchFamily="34" charset="0"/>
                <a:cs typeface="Calibri" panose="020F0502020204030204" pitchFamily="34" charset="0"/>
              </a:rPr>
              <a:t>التقويم الذاتي</a:t>
            </a:r>
          </a:p>
        </p:txBody>
      </p:sp>
      <p:sp>
        <p:nvSpPr>
          <p:cNvPr id="20" name="عنصر نائب للمحتوى 3">
            <a:extLst>
              <a:ext uri="{FF2B5EF4-FFF2-40B4-BE49-F238E27FC236}">
                <a16:creationId xmlns:a16="http://schemas.microsoft.com/office/drawing/2014/main" id="{710BE311-E1FF-9567-6045-393C9BAFD67E}"/>
              </a:ext>
            </a:extLst>
          </p:cNvPr>
          <p:cNvSpPr txBox="1">
            <a:spLocks/>
          </p:cNvSpPr>
          <p:nvPr/>
        </p:nvSpPr>
        <p:spPr>
          <a:xfrm>
            <a:off x="1271752" y="2489532"/>
            <a:ext cx="10481698" cy="3672914"/>
          </a:xfrm>
          <a:prstGeom prst="rect">
            <a:avLst/>
          </a:prstGeom>
        </p:spPr>
        <p:txBody>
          <a:bodyPr>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ar-SA" sz="4400" dirty="0">
                <a:solidFill>
                  <a:srgbClr val="003845"/>
                </a:solidFill>
                <a:latin typeface="Calibri" panose="020F0502020204030204" pitchFamily="34" charset="0"/>
                <a:ea typeface="Calibri" panose="020F0502020204030204" pitchFamily="34" charset="0"/>
                <a:cs typeface="Calibri" panose="020F0502020204030204" pitchFamily="34" charset="0"/>
              </a:rPr>
              <a:t> </a:t>
            </a:r>
            <a:r>
              <a:rPr lang="ar-SA" sz="4400" dirty="0">
                <a:latin typeface="Calibri" panose="020F0502020204030204" pitchFamily="34" charset="0"/>
                <a:ea typeface="Calibri" panose="020F0502020204030204" pitchFamily="34" charset="0"/>
                <a:cs typeface="Calibri" panose="020F0502020204030204" pitchFamily="34" charset="0"/>
              </a:rPr>
              <a:t> العمليات والإجراءات التي تقوم بها المدارس لمراقبة أدائها بشكل دوري، والتحقق من فاعليته وكفاءته باستخدام المعايير والأدوات المعتمدة من هيئة تقويم التعليم والتدريب لتمكين المدرسة من تطوير أدائها وتحسينه واستدامة التميز فيها.</a:t>
            </a:r>
          </a:p>
          <a:p>
            <a:pPr marL="0" indent="0">
              <a:buNone/>
            </a:pPr>
            <a:endParaRPr lang="ar-SA" sz="4400" dirty="0">
              <a:latin typeface="Calibri" panose="020F0502020204030204" pitchFamily="34" charset="0"/>
              <a:ea typeface="Calibri" panose="020F0502020204030204" pitchFamily="34" charset="0"/>
              <a:cs typeface="Calibri" panose="020F0502020204030204" pitchFamily="34" charset="0"/>
            </a:endParaRPr>
          </a:p>
          <a:p>
            <a:endParaRPr lang="ar-SA" sz="4400" dirty="0">
              <a:solidFill>
                <a:srgbClr val="003845"/>
              </a:solidFill>
            </a:endParaRPr>
          </a:p>
          <a:p>
            <a:pPr marL="0" indent="0">
              <a:buFont typeface="Arial" panose="020B0604020202020204" pitchFamily="34" charset="0"/>
              <a:buNone/>
            </a:pPr>
            <a:endParaRPr lang="ar-SA" sz="1800" dirty="0">
              <a:solidFill>
                <a:srgbClr val="003845"/>
              </a:solidFill>
            </a:endParaRPr>
          </a:p>
        </p:txBody>
      </p:sp>
    </p:spTree>
    <p:extLst>
      <p:ext uri="{BB962C8B-B14F-4D97-AF65-F5344CB8AC3E}">
        <p14:creationId xmlns:p14="http://schemas.microsoft.com/office/powerpoint/2010/main" val="128911060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85310C-F035-934F-2BCD-428C3647C2D1}"/>
            </a:ext>
          </a:extLst>
        </p:cNvPr>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94C1E08F-B9B7-B884-C7D7-D50CBDF833BC}"/>
              </a:ext>
            </a:extLst>
          </p:cNvPr>
          <p:cNvSpPr>
            <a:spLocks noGrp="1"/>
          </p:cNvSpPr>
          <p:nvPr>
            <p:ph type="sldNum" sz="quarter" idx="12"/>
          </p:nvPr>
        </p:nvSpPr>
        <p:spPr/>
        <p:txBody>
          <a:bodyPr/>
          <a:lstStyle/>
          <a:p>
            <a:fld id="{74B57E26-2E2A-D243-8E5C-CC1434379077}" type="slidenum">
              <a:rPr lang="ar-SA" smtClean="0"/>
              <a:t>13</a:t>
            </a:fld>
            <a:endParaRPr lang="ar-SA"/>
          </a:p>
        </p:txBody>
      </p:sp>
      <p:sp>
        <p:nvSpPr>
          <p:cNvPr id="3" name="object 2">
            <a:extLst>
              <a:ext uri="{FF2B5EF4-FFF2-40B4-BE49-F238E27FC236}">
                <a16:creationId xmlns:a16="http://schemas.microsoft.com/office/drawing/2014/main" id="{5FC947A2-5D4A-257D-1C1F-FDB27B0C1735}"/>
              </a:ext>
            </a:extLst>
          </p:cNvPr>
          <p:cNvSpPr/>
          <p:nvPr/>
        </p:nvSpPr>
        <p:spPr>
          <a:xfrm flipH="1">
            <a:off x="11458467" y="631546"/>
            <a:ext cx="318445" cy="570015"/>
          </a:xfrm>
          <a:custGeom>
            <a:avLst/>
            <a:gdLst/>
            <a:ahLst/>
            <a:cxnLst/>
            <a:rect l="l" t="t" r="r" b="b"/>
            <a:pathLst>
              <a:path w="1091565" h="1953895">
                <a:moveTo>
                  <a:pt x="129738" y="0"/>
                </a:moveTo>
                <a:lnTo>
                  <a:pt x="63686" y="11958"/>
                </a:lnTo>
                <a:lnTo>
                  <a:pt x="14738" y="57523"/>
                </a:lnTo>
                <a:lnTo>
                  <a:pt x="0" y="124751"/>
                </a:lnTo>
                <a:lnTo>
                  <a:pt x="10805" y="162756"/>
                </a:lnTo>
                <a:lnTo>
                  <a:pt x="365466" y="928591"/>
                </a:lnTo>
                <a:lnTo>
                  <a:pt x="373422" y="952226"/>
                </a:lnTo>
                <a:lnTo>
                  <a:pt x="376074" y="976738"/>
                </a:lnTo>
                <a:lnTo>
                  <a:pt x="373422" y="1001250"/>
                </a:lnTo>
                <a:lnTo>
                  <a:pt x="365466" y="1024885"/>
                </a:lnTo>
                <a:lnTo>
                  <a:pt x="10805" y="1790720"/>
                </a:lnTo>
                <a:lnTo>
                  <a:pt x="0" y="1828725"/>
                </a:lnTo>
                <a:lnTo>
                  <a:pt x="14738" y="1895953"/>
                </a:lnTo>
                <a:lnTo>
                  <a:pt x="63686" y="1941518"/>
                </a:lnTo>
                <a:lnTo>
                  <a:pt x="129738" y="1953477"/>
                </a:lnTo>
                <a:lnTo>
                  <a:pt x="163833" y="1943121"/>
                </a:lnTo>
                <a:lnTo>
                  <a:pt x="195788" y="1919884"/>
                </a:lnTo>
                <a:lnTo>
                  <a:pt x="1057922" y="1057755"/>
                </a:lnTo>
                <a:lnTo>
                  <a:pt x="1083089" y="1019854"/>
                </a:lnTo>
                <a:lnTo>
                  <a:pt x="1091478" y="976738"/>
                </a:lnTo>
                <a:lnTo>
                  <a:pt x="1083089" y="933622"/>
                </a:lnTo>
                <a:lnTo>
                  <a:pt x="1057922" y="895721"/>
                </a:lnTo>
                <a:lnTo>
                  <a:pt x="195788" y="33592"/>
                </a:lnTo>
                <a:lnTo>
                  <a:pt x="163833" y="10355"/>
                </a:lnTo>
                <a:lnTo>
                  <a:pt x="129738" y="0"/>
                </a:lnTo>
                <a:close/>
              </a:path>
            </a:pathLst>
          </a:custGeom>
          <a:solidFill>
            <a:srgbClr val="003845"/>
          </a:solidFill>
        </p:spPr>
        <p:txBody>
          <a:bodyPr wrap="square" lIns="0" tIns="0" rIns="0" bIns="0" rtlCol="0"/>
          <a:lstStyle/>
          <a:p>
            <a:endParaRPr dirty="0"/>
          </a:p>
        </p:txBody>
      </p:sp>
      <p:sp>
        <p:nvSpPr>
          <p:cNvPr id="4" name="object 2">
            <a:extLst>
              <a:ext uri="{FF2B5EF4-FFF2-40B4-BE49-F238E27FC236}">
                <a16:creationId xmlns:a16="http://schemas.microsoft.com/office/drawing/2014/main" id="{09D9FE76-D626-9506-3997-9D80B8DDBF1B}"/>
              </a:ext>
            </a:extLst>
          </p:cNvPr>
          <p:cNvSpPr/>
          <p:nvPr/>
        </p:nvSpPr>
        <p:spPr>
          <a:xfrm flipH="1">
            <a:off x="11200050" y="631546"/>
            <a:ext cx="318445" cy="570015"/>
          </a:xfrm>
          <a:custGeom>
            <a:avLst/>
            <a:gdLst/>
            <a:ahLst/>
            <a:cxnLst/>
            <a:rect l="l" t="t" r="r" b="b"/>
            <a:pathLst>
              <a:path w="1091565" h="1953895">
                <a:moveTo>
                  <a:pt x="129738" y="0"/>
                </a:moveTo>
                <a:lnTo>
                  <a:pt x="63686" y="11958"/>
                </a:lnTo>
                <a:lnTo>
                  <a:pt x="14738" y="57523"/>
                </a:lnTo>
                <a:lnTo>
                  <a:pt x="0" y="124751"/>
                </a:lnTo>
                <a:lnTo>
                  <a:pt x="10805" y="162756"/>
                </a:lnTo>
                <a:lnTo>
                  <a:pt x="365466" y="928591"/>
                </a:lnTo>
                <a:lnTo>
                  <a:pt x="373422" y="952226"/>
                </a:lnTo>
                <a:lnTo>
                  <a:pt x="376074" y="976738"/>
                </a:lnTo>
                <a:lnTo>
                  <a:pt x="373422" y="1001250"/>
                </a:lnTo>
                <a:lnTo>
                  <a:pt x="365466" y="1024885"/>
                </a:lnTo>
                <a:lnTo>
                  <a:pt x="10805" y="1790720"/>
                </a:lnTo>
                <a:lnTo>
                  <a:pt x="0" y="1828725"/>
                </a:lnTo>
                <a:lnTo>
                  <a:pt x="14738" y="1895953"/>
                </a:lnTo>
                <a:lnTo>
                  <a:pt x="63686" y="1941518"/>
                </a:lnTo>
                <a:lnTo>
                  <a:pt x="129738" y="1953477"/>
                </a:lnTo>
                <a:lnTo>
                  <a:pt x="163833" y="1943121"/>
                </a:lnTo>
                <a:lnTo>
                  <a:pt x="195788" y="1919884"/>
                </a:lnTo>
                <a:lnTo>
                  <a:pt x="1057922" y="1057755"/>
                </a:lnTo>
                <a:lnTo>
                  <a:pt x="1083089" y="1019854"/>
                </a:lnTo>
                <a:lnTo>
                  <a:pt x="1091478" y="976738"/>
                </a:lnTo>
                <a:lnTo>
                  <a:pt x="1083089" y="933622"/>
                </a:lnTo>
                <a:lnTo>
                  <a:pt x="1057922" y="895721"/>
                </a:lnTo>
                <a:lnTo>
                  <a:pt x="195788" y="33592"/>
                </a:lnTo>
                <a:lnTo>
                  <a:pt x="163833" y="10355"/>
                </a:lnTo>
                <a:lnTo>
                  <a:pt x="129738" y="0"/>
                </a:lnTo>
                <a:close/>
              </a:path>
            </a:pathLst>
          </a:custGeom>
          <a:solidFill>
            <a:srgbClr val="003845"/>
          </a:solidFill>
        </p:spPr>
        <p:txBody>
          <a:bodyPr wrap="square" lIns="0" tIns="0" rIns="0" bIns="0" rtlCol="0"/>
          <a:lstStyle/>
          <a:p>
            <a:endParaRPr/>
          </a:p>
        </p:txBody>
      </p:sp>
      <p:sp>
        <p:nvSpPr>
          <p:cNvPr id="5" name="مربع نص 4">
            <a:extLst>
              <a:ext uri="{FF2B5EF4-FFF2-40B4-BE49-F238E27FC236}">
                <a16:creationId xmlns:a16="http://schemas.microsoft.com/office/drawing/2014/main" id="{1DB2FA63-EB4F-EC13-64B4-5340CE824426}"/>
              </a:ext>
            </a:extLst>
          </p:cNvPr>
          <p:cNvSpPr txBox="1"/>
          <p:nvPr/>
        </p:nvSpPr>
        <p:spPr>
          <a:xfrm>
            <a:off x="9343697" y="702859"/>
            <a:ext cx="2024521" cy="461665"/>
          </a:xfrm>
          <a:prstGeom prst="rect">
            <a:avLst/>
          </a:prstGeom>
          <a:noFill/>
        </p:spPr>
        <p:txBody>
          <a:bodyPr wrap="square">
            <a:spAutoFit/>
          </a:bodyPr>
          <a:lstStyle/>
          <a:p>
            <a:pPr marL="0" algn="ctr" defTabSz="457200" rtl="1" eaLnBrk="1" latinLnBrk="0" hangingPunct="1"/>
            <a:r>
              <a:rPr lang="ar-SA" sz="2400" dirty="0">
                <a:solidFill>
                  <a:srgbClr val="003845"/>
                </a:solidFill>
                <a:latin typeface="Calibri" panose="020F0502020204030204" pitchFamily="34" charset="0"/>
                <a:ea typeface="Calibri" panose="020F0502020204030204" pitchFamily="34" charset="0"/>
                <a:cs typeface="Calibri" panose="020F0502020204030204" pitchFamily="34" charset="0"/>
              </a:rPr>
              <a:t> التعريف التاسع</a:t>
            </a:r>
            <a:endParaRPr lang="x-none" sz="2400" dirty="0">
              <a:solidFill>
                <a:srgbClr val="003845"/>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عنوان 1">
            <a:extLst>
              <a:ext uri="{FF2B5EF4-FFF2-40B4-BE49-F238E27FC236}">
                <a16:creationId xmlns:a16="http://schemas.microsoft.com/office/drawing/2014/main" id="{DB32809F-E056-E735-7817-E60B2EE59DA5}"/>
              </a:ext>
            </a:extLst>
          </p:cNvPr>
          <p:cNvSpPr txBox="1">
            <a:spLocks/>
          </p:cNvSpPr>
          <p:nvPr/>
        </p:nvSpPr>
        <p:spPr>
          <a:xfrm>
            <a:off x="7716022" y="1533595"/>
            <a:ext cx="4037428" cy="621543"/>
          </a:xfrm>
          <a:prstGeom prst="rect">
            <a:avLst/>
          </a:prstGeom>
        </p:spPr>
        <p:txBody>
          <a:bodyP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ar-SA" sz="3200" dirty="0">
                <a:solidFill>
                  <a:srgbClr val="003845"/>
                </a:solidFill>
                <a:latin typeface="Calibri" panose="020F0502020204030204" pitchFamily="34" charset="0"/>
                <a:ea typeface="Calibri" panose="020F0502020204030204" pitchFamily="34" charset="0"/>
                <a:cs typeface="Calibri" panose="020F0502020204030204" pitchFamily="34" charset="0"/>
              </a:rPr>
              <a:t>خطة التطوير والتحسين </a:t>
            </a:r>
          </a:p>
        </p:txBody>
      </p:sp>
      <p:sp>
        <p:nvSpPr>
          <p:cNvPr id="20" name="عنصر نائب للمحتوى 3">
            <a:extLst>
              <a:ext uri="{FF2B5EF4-FFF2-40B4-BE49-F238E27FC236}">
                <a16:creationId xmlns:a16="http://schemas.microsoft.com/office/drawing/2014/main" id="{2D65FDC2-59AF-21EB-8B04-CFB38260FA70}"/>
              </a:ext>
            </a:extLst>
          </p:cNvPr>
          <p:cNvSpPr txBox="1">
            <a:spLocks/>
          </p:cNvSpPr>
          <p:nvPr/>
        </p:nvSpPr>
        <p:spPr>
          <a:xfrm>
            <a:off x="1271752" y="2489532"/>
            <a:ext cx="10481698" cy="3672914"/>
          </a:xfrm>
          <a:prstGeom prst="rect">
            <a:avLst/>
          </a:prstGeom>
        </p:spPr>
        <p:txBody>
          <a:bodyPr>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ar-SA" sz="4400" dirty="0">
                <a:solidFill>
                  <a:srgbClr val="003845"/>
                </a:solidFill>
              </a:rPr>
              <a:t> </a:t>
            </a:r>
            <a:r>
              <a:rPr lang="ar-SA" sz="4400" dirty="0">
                <a:latin typeface="Calibri" panose="020F0502020204030204" pitchFamily="34" charset="0"/>
                <a:ea typeface="Calibri" panose="020F0502020204030204" pitchFamily="34" charset="0"/>
                <a:cs typeface="Calibri" panose="020F0502020204030204" pitchFamily="34" charset="0"/>
              </a:rPr>
              <a:t> وثيقة تخطيطية إجرائية شاملة تضعها المدرسة بالتعاون مع المعلمين والمجتمع المدرسي بناءً على الأولويات العاجلة التي حددت في المجالات الأساسية للعمليات الإشرافية لتحسين أداء المدرسة وتطويره.</a:t>
            </a:r>
          </a:p>
          <a:p>
            <a:endParaRPr lang="ar-SA" sz="4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ar-SA" sz="4400" dirty="0">
              <a:latin typeface="Calibri" panose="020F0502020204030204" pitchFamily="34" charset="0"/>
              <a:ea typeface="Calibri" panose="020F0502020204030204" pitchFamily="34" charset="0"/>
              <a:cs typeface="Calibri" panose="020F0502020204030204" pitchFamily="34" charset="0"/>
            </a:endParaRPr>
          </a:p>
          <a:p>
            <a:endParaRPr lang="ar-SA" sz="4400" dirty="0">
              <a:solidFill>
                <a:srgbClr val="003845"/>
              </a:solidFill>
            </a:endParaRPr>
          </a:p>
          <a:p>
            <a:pPr marL="0" indent="0">
              <a:buFont typeface="Arial" panose="020B0604020202020204" pitchFamily="34" charset="0"/>
              <a:buNone/>
            </a:pPr>
            <a:endParaRPr lang="ar-SA" sz="1800" dirty="0">
              <a:solidFill>
                <a:srgbClr val="003845"/>
              </a:solidFill>
            </a:endParaRPr>
          </a:p>
        </p:txBody>
      </p:sp>
    </p:spTree>
    <p:extLst>
      <p:ext uri="{BB962C8B-B14F-4D97-AF65-F5344CB8AC3E}">
        <p14:creationId xmlns:p14="http://schemas.microsoft.com/office/powerpoint/2010/main" val="154771233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52CEF-9FC1-6847-4C4E-4E3FD767C772}"/>
            </a:ext>
          </a:extLst>
        </p:cNvPr>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F2A14FCE-47B2-0BCF-52C2-0447B23A55CE}"/>
              </a:ext>
            </a:extLst>
          </p:cNvPr>
          <p:cNvSpPr>
            <a:spLocks noGrp="1"/>
          </p:cNvSpPr>
          <p:nvPr>
            <p:ph type="sldNum" sz="quarter" idx="12"/>
          </p:nvPr>
        </p:nvSpPr>
        <p:spPr/>
        <p:txBody>
          <a:bodyPr/>
          <a:lstStyle/>
          <a:p>
            <a:fld id="{74B57E26-2E2A-D243-8E5C-CC1434379077}" type="slidenum">
              <a:rPr lang="ar-SA" smtClean="0"/>
              <a:t>14</a:t>
            </a:fld>
            <a:endParaRPr lang="ar-SA"/>
          </a:p>
        </p:txBody>
      </p:sp>
      <p:sp>
        <p:nvSpPr>
          <p:cNvPr id="3" name="object 2">
            <a:extLst>
              <a:ext uri="{FF2B5EF4-FFF2-40B4-BE49-F238E27FC236}">
                <a16:creationId xmlns:a16="http://schemas.microsoft.com/office/drawing/2014/main" id="{008D4512-1F0E-964D-05B3-CBCB30BC48C9}"/>
              </a:ext>
            </a:extLst>
          </p:cNvPr>
          <p:cNvSpPr/>
          <p:nvPr/>
        </p:nvSpPr>
        <p:spPr>
          <a:xfrm flipH="1">
            <a:off x="11458467" y="631546"/>
            <a:ext cx="318445" cy="570015"/>
          </a:xfrm>
          <a:custGeom>
            <a:avLst/>
            <a:gdLst/>
            <a:ahLst/>
            <a:cxnLst/>
            <a:rect l="l" t="t" r="r" b="b"/>
            <a:pathLst>
              <a:path w="1091565" h="1953895">
                <a:moveTo>
                  <a:pt x="129738" y="0"/>
                </a:moveTo>
                <a:lnTo>
                  <a:pt x="63686" y="11958"/>
                </a:lnTo>
                <a:lnTo>
                  <a:pt x="14738" y="57523"/>
                </a:lnTo>
                <a:lnTo>
                  <a:pt x="0" y="124751"/>
                </a:lnTo>
                <a:lnTo>
                  <a:pt x="10805" y="162756"/>
                </a:lnTo>
                <a:lnTo>
                  <a:pt x="365466" y="928591"/>
                </a:lnTo>
                <a:lnTo>
                  <a:pt x="373422" y="952226"/>
                </a:lnTo>
                <a:lnTo>
                  <a:pt x="376074" y="976738"/>
                </a:lnTo>
                <a:lnTo>
                  <a:pt x="373422" y="1001250"/>
                </a:lnTo>
                <a:lnTo>
                  <a:pt x="365466" y="1024885"/>
                </a:lnTo>
                <a:lnTo>
                  <a:pt x="10805" y="1790720"/>
                </a:lnTo>
                <a:lnTo>
                  <a:pt x="0" y="1828725"/>
                </a:lnTo>
                <a:lnTo>
                  <a:pt x="14738" y="1895953"/>
                </a:lnTo>
                <a:lnTo>
                  <a:pt x="63686" y="1941518"/>
                </a:lnTo>
                <a:lnTo>
                  <a:pt x="129738" y="1953477"/>
                </a:lnTo>
                <a:lnTo>
                  <a:pt x="163833" y="1943121"/>
                </a:lnTo>
                <a:lnTo>
                  <a:pt x="195788" y="1919884"/>
                </a:lnTo>
                <a:lnTo>
                  <a:pt x="1057922" y="1057755"/>
                </a:lnTo>
                <a:lnTo>
                  <a:pt x="1083089" y="1019854"/>
                </a:lnTo>
                <a:lnTo>
                  <a:pt x="1091478" y="976738"/>
                </a:lnTo>
                <a:lnTo>
                  <a:pt x="1083089" y="933622"/>
                </a:lnTo>
                <a:lnTo>
                  <a:pt x="1057922" y="895721"/>
                </a:lnTo>
                <a:lnTo>
                  <a:pt x="195788" y="33592"/>
                </a:lnTo>
                <a:lnTo>
                  <a:pt x="163833" y="10355"/>
                </a:lnTo>
                <a:lnTo>
                  <a:pt x="129738" y="0"/>
                </a:lnTo>
                <a:close/>
              </a:path>
            </a:pathLst>
          </a:custGeom>
          <a:solidFill>
            <a:srgbClr val="003845"/>
          </a:solidFill>
        </p:spPr>
        <p:txBody>
          <a:bodyPr wrap="square" lIns="0" tIns="0" rIns="0" bIns="0" rtlCol="0"/>
          <a:lstStyle/>
          <a:p>
            <a:endParaRPr dirty="0"/>
          </a:p>
        </p:txBody>
      </p:sp>
      <p:sp>
        <p:nvSpPr>
          <p:cNvPr id="4" name="object 2">
            <a:extLst>
              <a:ext uri="{FF2B5EF4-FFF2-40B4-BE49-F238E27FC236}">
                <a16:creationId xmlns:a16="http://schemas.microsoft.com/office/drawing/2014/main" id="{89D26BD7-7C89-4BE9-3D2E-5E75AE1F37D9}"/>
              </a:ext>
            </a:extLst>
          </p:cNvPr>
          <p:cNvSpPr/>
          <p:nvPr/>
        </p:nvSpPr>
        <p:spPr>
          <a:xfrm flipH="1">
            <a:off x="11200050" y="631546"/>
            <a:ext cx="318445" cy="570015"/>
          </a:xfrm>
          <a:custGeom>
            <a:avLst/>
            <a:gdLst/>
            <a:ahLst/>
            <a:cxnLst/>
            <a:rect l="l" t="t" r="r" b="b"/>
            <a:pathLst>
              <a:path w="1091565" h="1953895">
                <a:moveTo>
                  <a:pt x="129738" y="0"/>
                </a:moveTo>
                <a:lnTo>
                  <a:pt x="63686" y="11958"/>
                </a:lnTo>
                <a:lnTo>
                  <a:pt x="14738" y="57523"/>
                </a:lnTo>
                <a:lnTo>
                  <a:pt x="0" y="124751"/>
                </a:lnTo>
                <a:lnTo>
                  <a:pt x="10805" y="162756"/>
                </a:lnTo>
                <a:lnTo>
                  <a:pt x="365466" y="928591"/>
                </a:lnTo>
                <a:lnTo>
                  <a:pt x="373422" y="952226"/>
                </a:lnTo>
                <a:lnTo>
                  <a:pt x="376074" y="976738"/>
                </a:lnTo>
                <a:lnTo>
                  <a:pt x="373422" y="1001250"/>
                </a:lnTo>
                <a:lnTo>
                  <a:pt x="365466" y="1024885"/>
                </a:lnTo>
                <a:lnTo>
                  <a:pt x="10805" y="1790720"/>
                </a:lnTo>
                <a:lnTo>
                  <a:pt x="0" y="1828725"/>
                </a:lnTo>
                <a:lnTo>
                  <a:pt x="14738" y="1895953"/>
                </a:lnTo>
                <a:lnTo>
                  <a:pt x="63686" y="1941518"/>
                </a:lnTo>
                <a:lnTo>
                  <a:pt x="129738" y="1953477"/>
                </a:lnTo>
                <a:lnTo>
                  <a:pt x="163833" y="1943121"/>
                </a:lnTo>
                <a:lnTo>
                  <a:pt x="195788" y="1919884"/>
                </a:lnTo>
                <a:lnTo>
                  <a:pt x="1057922" y="1057755"/>
                </a:lnTo>
                <a:lnTo>
                  <a:pt x="1083089" y="1019854"/>
                </a:lnTo>
                <a:lnTo>
                  <a:pt x="1091478" y="976738"/>
                </a:lnTo>
                <a:lnTo>
                  <a:pt x="1083089" y="933622"/>
                </a:lnTo>
                <a:lnTo>
                  <a:pt x="1057922" y="895721"/>
                </a:lnTo>
                <a:lnTo>
                  <a:pt x="195788" y="33592"/>
                </a:lnTo>
                <a:lnTo>
                  <a:pt x="163833" y="10355"/>
                </a:lnTo>
                <a:lnTo>
                  <a:pt x="129738" y="0"/>
                </a:lnTo>
                <a:close/>
              </a:path>
            </a:pathLst>
          </a:custGeom>
          <a:solidFill>
            <a:srgbClr val="003845"/>
          </a:solidFill>
        </p:spPr>
        <p:txBody>
          <a:bodyPr wrap="square" lIns="0" tIns="0" rIns="0" bIns="0" rtlCol="0"/>
          <a:lstStyle/>
          <a:p>
            <a:endParaRPr/>
          </a:p>
        </p:txBody>
      </p:sp>
      <p:sp>
        <p:nvSpPr>
          <p:cNvPr id="5" name="مربع نص 4">
            <a:extLst>
              <a:ext uri="{FF2B5EF4-FFF2-40B4-BE49-F238E27FC236}">
                <a16:creationId xmlns:a16="http://schemas.microsoft.com/office/drawing/2014/main" id="{1FCFDC02-F247-62A5-7329-8FA9F81016B5}"/>
              </a:ext>
            </a:extLst>
          </p:cNvPr>
          <p:cNvSpPr txBox="1"/>
          <p:nvPr/>
        </p:nvSpPr>
        <p:spPr>
          <a:xfrm>
            <a:off x="8780319" y="702859"/>
            <a:ext cx="2587900" cy="461665"/>
          </a:xfrm>
          <a:prstGeom prst="rect">
            <a:avLst/>
          </a:prstGeom>
          <a:noFill/>
        </p:spPr>
        <p:txBody>
          <a:bodyPr wrap="square">
            <a:spAutoFit/>
          </a:bodyPr>
          <a:lstStyle/>
          <a:p>
            <a:pPr marL="0" algn="ctr" defTabSz="457200" rtl="1" eaLnBrk="1" latinLnBrk="0" hangingPunct="1"/>
            <a:r>
              <a:rPr lang="ar-SA" sz="2400" dirty="0">
                <a:solidFill>
                  <a:srgbClr val="003845"/>
                </a:solidFill>
                <a:latin typeface="Calibri" panose="020F0502020204030204" pitchFamily="34" charset="0"/>
                <a:ea typeface="Calibri" panose="020F0502020204030204" pitchFamily="34" charset="0"/>
                <a:cs typeface="Calibri" panose="020F0502020204030204" pitchFamily="34" charset="0"/>
              </a:rPr>
              <a:t> التعريف العاشر</a:t>
            </a:r>
            <a:endParaRPr lang="x-none" sz="2400" dirty="0">
              <a:solidFill>
                <a:srgbClr val="003845"/>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عنوان 1">
            <a:extLst>
              <a:ext uri="{FF2B5EF4-FFF2-40B4-BE49-F238E27FC236}">
                <a16:creationId xmlns:a16="http://schemas.microsoft.com/office/drawing/2014/main" id="{6EDC87CB-C127-AD1F-DD7A-58A705834A8C}"/>
              </a:ext>
            </a:extLst>
          </p:cNvPr>
          <p:cNvSpPr txBox="1">
            <a:spLocks/>
          </p:cNvSpPr>
          <p:nvPr/>
        </p:nvSpPr>
        <p:spPr>
          <a:xfrm>
            <a:off x="3013364" y="1544105"/>
            <a:ext cx="8740086" cy="621543"/>
          </a:xfrm>
          <a:prstGeom prst="rect">
            <a:avLst/>
          </a:prstGeom>
        </p:spPr>
        <p:txBody>
          <a:bodyP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ar-SA" sz="3200" dirty="0">
                <a:solidFill>
                  <a:srgbClr val="003845"/>
                </a:solidFill>
                <a:latin typeface="Calibri" panose="020F0502020204030204" pitchFamily="34" charset="0"/>
                <a:ea typeface="Calibri" panose="020F0502020204030204" pitchFamily="34" charset="0"/>
                <a:cs typeface="Calibri" panose="020F0502020204030204" pitchFamily="34" charset="0"/>
              </a:rPr>
              <a:t>وثيقة التشكيلات الاشرافية والمدرسية لشاغلي الوظائف التعليمية</a:t>
            </a:r>
          </a:p>
        </p:txBody>
      </p:sp>
      <p:sp>
        <p:nvSpPr>
          <p:cNvPr id="20" name="عنصر نائب للمحتوى 3">
            <a:extLst>
              <a:ext uri="{FF2B5EF4-FFF2-40B4-BE49-F238E27FC236}">
                <a16:creationId xmlns:a16="http://schemas.microsoft.com/office/drawing/2014/main" id="{6F4CB057-687D-FA4F-BE18-A5676C938702}"/>
              </a:ext>
            </a:extLst>
          </p:cNvPr>
          <p:cNvSpPr txBox="1">
            <a:spLocks/>
          </p:cNvSpPr>
          <p:nvPr/>
        </p:nvSpPr>
        <p:spPr>
          <a:xfrm>
            <a:off x="1271752" y="2489532"/>
            <a:ext cx="10481698" cy="3672914"/>
          </a:xfrm>
          <a:prstGeom prst="rect">
            <a:avLst/>
          </a:prstGeom>
        </p:spPr>
        <p:txBody>
          <a:bodyPr>
            <a:normAutofit fontScale="92500"/>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ar-SA" sz="4400" dirty="0">
                <a:solidFill>
                  <a:srgbClr val="003845"/>
                </a:solidFill>
              </a:rPr>
              <a:t> </a:t>
            </a:r>
            <a:r>
              <a:rPr lang="ar-SA" sz="4400" dirty="0">
                <a:latin typeface="Calibri" panose="020F0502020204030204" pitchFamily="34" charset="0"/>
                <a:ea typeface="Calibri" panose="020F0502020204030204" pitchFamily="34" charset="0"/>
                <a:cs typeface="Calibri" panose="020F0502020204030204" pitchFamily="34" charset="0"/>
              </a:rPr>
              <a:t> وثيقة تنظم استقطاب الكفاءات المتميزة والمتمكنة علميا  ومعرفيا التي تمتلك القدرات والمهارات والخبرات اللازمة لشغل المقاعد الإشرافية والمدرسية لتحقيق المهام الوظيفية التي تكلف بها في جميع المستويات التنظيمية، وفق حوكمة معيارية وشروط وضوابط تتناسب مع المهام المنوطة بهذه لشاغلي الوظائف التعليمية المقاعد.</a:t>
            </a:r>
          </a:p>
          <a:p>
            <a:endParaRPr lang="ar-SA" sz="4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ar-SA" sz="4400" dirty="0">
              <a:latin typeface="Calibri" panose="020F0502020204030204" pitchFamily="34" charset="0"/>
              <a:ea typeface="Calibri" panose="020F0502020204030204" pitchFamily="34" charset="0"/>
              <a:cs typeface="Calibri" panose="020F0502020204030204" pitchFamily="34" charset="0"/>
            </a:endParaRPr>
          </a:p>
          <a:p>
            <a:endParaRPr lang="ar-SA" sz="4400" dirty="0">
              <a:solidFill>
                <a:srgbClr val="003845"/>
              </a:solidFill>
            </a:endParaRPr>
          </a:p>
          <a:p>
            <a:pPr marL="0" indent="0">
              <a:buFont typeface="Arial" panose="020B0604020202020204" pitchFamily="34" charset="0"/>
              <a:buNone/>
            </a:pPr>
            <a:endParaRPr lang="ar-SA" sz="1800" dirty="0">
              <a:solidFill>
                <a:srgbClr val="003845"/>
              </a:solidFill>
            </a:endParaRPr>
          </a:p>
        </p:txBody>
      </p:sp>
    </p:spTree>
    <p:extLst>
      <p:ext uri="{BB962C8B-B14F-4D97-AF65-F5344CB8AC3E}">
        <p14:creationId xmlns:p14="http://schemas.microsoft.com/office/powerpoint/2010/main" val="349089334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621FE2-8F7D-DAE6-7BA1-F33035CBF0B0}"/>
              </a:ext>
            </a:extLst>
          </p:cNvPr>
          <p:cNvSpPr txBox="1">
            <a:spLocks/>
          </p:cNvSpPr>
          <p:nvPr/>
        </p:nvSpPr>
        <p:spPr>
          <a:xfrm>
            <a:off x="220718" y="1619789"/>
            <a:ext cx="5875282" cy="1696506"/>
          </a:xfrm>
          <a:prstGeom prst="rect">
            <a:avLst/>
          </a:prstGeom>
        </p:spPr>
        <p:txBody>
          <a:bodyPr vert="horz" lIns="91440" tIns="45720" rIns="91440" bIns="45720" rtlCol="1" anchor="ctr"/>
          <a:lstStyle>
            <a:defPPr>
              <a:defRPr lang="ar-SA"/>
            </a:defPPr>
            <a:lvl1pPr marL="0" algn="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algn="ctr" defTabSz="914400" eaLnBrk="1" latinLnBrk="0" hangingPunct="1"/>
            <a:r>
              <a:rPr lang="ar-SA" sz="4000" b="1" dirty="0">
                <a:solidFill>
                  <a:srgbClr val="003845"/>
                </a:solidFill>
                <a:latin typeface="Calibri" panose="020F0502020204030204" pitchFamily="34" charset="0"/>
                <a:ea typeface="Calibri" panose="020F0502020204030204" pitchFamily="34" charset="0"/>
                <a:cs typeface="Calibri" panose="020F0502020204030204" pitchFamily="34" charset="0"/>
              </a:rPr>
              <a:t>المحور الثاني: المبادئ التوجيهية للنموذج الإشرافي في ضوء تمكين المدرسة</a:t>
            </a:r>
          </a:p>
        </p:txBody>
      </p:sp>
    </p:spTree>
    <p:extLst>
      <p:ext uri="{BB962C8B-B14F-4D97-AF65-F5344CB8AC3E}">
        <p14:creationId xmlns:p14="http://schemas.microsoft.com/office/powerpoint/2010/main" val="119258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EDB08ED4-35C8-2485-905E-39472916100C}"/>
              </a:ext>
            </a:extLst>
          </p:cNvPr>
          <p:cNvSpPr>
            <a:spLocks noGrp="1"/>
          </p:cNvSpPr>
          <p:nvPr>
            <p:ph type="sldNum" sz="quarter" idx="12"/>
          </p:nvPr>
        </p:nvSpPr>
        <p:spPr/>
        <p:txBody>
          <a:bodyPr/>
          <a:lstStyle/>
          <a:p>
            <a:fld id="{74B57E26-2E2A-D243-8E5C-CC1434379077}" type="slidenum">
              <a:rPr lang="ar-SA" smtClean="0"/>
              <a:t>16</a:t>
            </a:fld>
            <a:endParaRPr lang="ar-SA"/>
          </a:p>
        </p:txBody>
      </p:sp>
      <p:sp>
        <p:nvSpPr>
          <p:cNvPr id="5" name="Rectangle 40">
            <a:extLst>
              <a:ext uri="{FF2B5EF4-FFF2-40B4-BE49-F238E27FC236}">
                <a16:creationId xmlns:a16="http://schemas.microsoft.com/office/drawing/2014/main" id="{54D3BB3A-B791-759D-5CAD-F2AD6CE7D7CF}"/>
              </a:ext>
            </a:extLst>
          </p:cNvPr>
          <p:cNvSpPr/>
          <p:nvPr/>
        </p:nvSpPr>
        <p:spPr>
          <a:xfrm flipH="1">
            <a:off x="1892616" y="2476888"/>
            <a:ext cx="9446108" cy="3295262"/>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2">
            <a:extLst>
              <a:ext uri="{FF2B5EF4-FFF2-40B4-BE49-F238E27FC236}">
                <a16:creationId xmlns:a16="http://schemas.microsoft.com/office/drawing/2014/main" id="{3265D337-D5DB-56FD-2F02-2ECC3B46B824}"/>
              </a:ext>
            </a:extLst>
          </p:cNvPr>
          <p:cNvSpPr txBox="1"/>
          <p:nvPr/>
        </p:nvSpPr>
        <p:spPr>
          <a:xfrm flipH="1">
            <a:off x="11157803" y="2717645"/>
            <a:ext cx="346453" cy="424137"/>
          </a:xfrm>
          <a:prstGeom prst="rect">
            <a:avLst/>
          </a:prstGeom>
          <a:solidFill>
            <a:srgbClr val="10A9A6"/>
          </a:solidFill>
          <a:ln>
            <a:noFill/>
          </a:ln>
        </p:spPr>
        <p:txBody>
          <a:bodyPr wrap="none" rtlCol="0">
            <a:spAutoFit/>
          </a:bodyPr>
          <a:lstStyle/>
          <a:p>
            <a:r>
              <a:rPr lang="en-US" dirty="0">
                <a:solidFill>
                  <a:schemeClr val="bg1"/>
                </a:solidFill>
              </a:rPr>
              <a:t>1</a:t>
            </a:r>
          </a:p>
        </p:txBody>
      </p:sp>
      <p:sp>
        <p:nvSpPr>
          <p:cNvPr id="7" name="TextBox 53">
            <a:extLst>
              <a:ext uri="{FF2B5EF4-FFF2-40B4-BE49-F238E27FC236}">
                <a16:creationId xmlns:a16="http://schemas.microsoft.com/office/drawing/2014/main" id="{5A2B9E11-5D11-13F2-0DD0-27403E2C4502}"/>
              </a:ext>
            </a:extLst>
          </p:cNvPr>
          <p:cNvSpPr txBox="1"/>
          <p:nvPr/>
        </p:nvSpPr>
        <p:spPr>
          <a:xfrm flipH="1">
            <a:off x="11157803" y="3812416"/>
            <a:ext cx="346453" cy="424137"/>
          </a:xfrm>
          <a:prstGeom prst="rect">
            <a:avLst/>
          </a:prstGeom>
          <a:solidFill>
            <a:srgbClr val="C1B488"/>
          </a:solidFill>
          <a:ln>
            <a:noFill/>
          </a:ln>
        </p:spPr>
        <p:txBody>
          <a:bodyPr wrap="none" rtlCol="0">
            <a:spAutoFit/>
          </a:bodyPr>
          <a:lstStyle/>
          <a:p>
            <a:r>
              <a:rPr lang="en-US" dirty="0">
                <a:solidFill>
                  <a:schemeClr val="bg1"/>
                </a:solidFill>
              </a:rPr>
              <a:t>2</a:t>
            </a:r>
          </a:p>
        </p:txBody>
      </p:sp>
      <p:sp>
        <p:nvSpPr>
          <p:cNvPr id="8" name="TextBox 54">
            <a:extLst>
              <a:ext uri="{FF2B5EF4-FFF2-40B4-BE49-F238E27FC236}">
                <a16:creationId xmlns:a16="http://schemas.microsoft.com/office/drawing/2014/main" id="{2C38F1A0-3006-6A4A-ACB1-7663ABF5D26F}"/>
              </a:ext>
            </a:extLst>
          </p:cNvPr>
          <p:cNvSpPr txBox="1"/>
          <p:nvPr/>
        </p:nvSpPr>
        <p:spPr>
          <a:xfrm flipH="1">
            <a:off x="11157803" y="4918359"/>
            <a:ext cx="346453" cy="424137"/>
          </a:xfrm>
          <a:prstGeom prst="rect">
            <a:avLst/>
          </a:prstGeom>
          <a:solidFill>
            <a:srgbClr val="003845"/>
          </a:solidFill>
          <a:ln>
            <a:noFill/>
          </a:ln>
        </p:spPr>
        <p:txBody>
          <a:bodyPr wrap="none" rtlCol="0">
            <a:spAutoFit/>
          </a:bodyPr>
          <a:lstStyle/>
          <a:p>
            <a:r>
              <a:rPr lang="en-US" dirty="0">
                <a:solidFill>
                  <a:schemeClr val="bg1"/>
                </a:solidFill>
              </a:rPr>
              <a:t>3</a:t>
            </a:r>
          </a:p>
        </p:txBody>
      </p:sp>
      <p:sp>
        <p:nvSpPr>
          <p:cNvPr id="9" name="مربع نص 8">
            <a:extLst>
              <a:ext uri="{FF2B5EF4-FFF2-40B4-BE49-F238E27FC236}">
                <a16:creationId xmlns:a16="http://schemas.microsoft.com/office/drawing/2014/main" id="{44F26A39-65F3-9F36-9E1A-141214481D19}"/>
              </a:ext>
            </a:extLst>
          </p:cNvPr>
          <p:cNvSpPr txBox="1"/>
          <p:nvPr/>
        </p:nvSpPr>
        <p:spPr>
          <a:xfrm>
            <a:off x="2785241" y="2743843"/>
            <a:ext cx="8166555" cy="830997"/>
          </a:xfrm>
          <a:prstGeom prst="rect">
            <a:avLst/>
          </a:prstGeom>
          <a:noFill/>
        </p:spPr>
        <p:txBody>
          <a:bodyPr wrap="square">
            <a:spAutoFit/>
          </a:bodyPr>
          <a:lstStyle/>
          <a:p>
            <a:r>
              <a:rPr lang="ar-SA" sz="2400" dirty="0">
                <a:latin typeface="Calibri" panose="020F0502020204030204" pitchFamily="34" charset="0"/>
                <a:ea typeface="Calibri" panose="020F0502020204030204" pitchFamily="34" charset="0"/>
                <a:cs typeface="Calibri" panose="020F0502020204030204" pitchFamily="34" charset="0"/>
              </a:rPr>
              <a:t>تمكين المدرسة يتطلب تكامل العمليات ( التعليمية والإشرافية والإدارية)  ضمن سياق واقعي داخل المدرسة.</a:t>
            </a:r>
          </a:p>
        </p:txBody>
      </p:sp>
      <p:sp>
        <p:nvSpPr>
          <p:cNvPr id="10" name="مربع نص 9">
            <a:extLst>
              <a:ext uri="{FF2B5EF4-FFF2-40B4-BE49-F238E27FC236}">
                <a16:creationId xmlns:a16="http://schemas.microsoft.com/office/drawing/2014/main" id="{BF03D81B-064F-D1B0-E957-8FF8CCEC6281}"/>
              </a:ext>
            </a:extLst>
          </p:cNvPr>
          <p:cNvSpPr txBox="1"/>
          <p:nvPr/>
        </p:nvSpPr>
        <p:spPr>
          <a:xfrm>
            <a:off x="2785241" y="3811145"/>
            <a:ext cx="8166555" cy="1107996"/>
          </a:xfrm>
          <a:prstGeom prst="rect">
            <a:avLst/>
          </a:prstGeom>
          <a:noFill/>
        </p:spPr>
        <p:txBody>
          <a:bodyPr wrap="square">
            <a:spAutoFit/>
          </a:bodyPr>
          <a:lstStyle/>
          <a:p>
            <a:r>
              <a:rPr lang="ar-SA" sz="2400"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rPr>
              <a:t> </a:t>
            </a:r>
            <a:r>
              <a:rPr lang="ar-SA" sz="2400" dirty="0">
                <a:latin typeface="Calibri" panose="020F0502020204030204" pitchFamily="34" charset="0"/>
                <a:ea typeface="Calibri" panose="020F0502020204030204" pitchFamily="34" charset="0"/>
                <a:cs typeface="Calibri" panose="020F0502020204030204" pitchFamily="34" charset="0"/>
              </a:rPr>
              <a:t>تصنيف المدارس ومعايير التقويم المدرسي ومؤشراته موجهات أساسية للعمليات الإشرافية داخل المدرسة.</a:t>
            </a:r>
          </a:p>
          <a:p>
            <a:endParaRPr lang="ar-SA" dirty="0"/>
          </a:p>
        </p:txBody>
      </p:sp>
      <p:sp>
        <p:nvSpPr>
          <p:cNvPr id="11" name="مربع نص 10">
            <a:extLst>
              <a:ext uri="{FF2B5EF4-FFF2-40B4-BE49-F238E27FC236}">
                <a16:creationId xmlns:a16="http://schemas.microsoft.com/office/drawing/2014/main" id="{BCC87384-F093-0E6A-6007-008BE3FA3B05}"/>
              </a:ext>
            </a:extLst>
          </p:cNvPr>
          <p:cNvSpPr txBox="1"/>
          <p:nvPr/>
        </p:nvSpPr>
        <p:spPr>
          <a:xfrm>
            <a:off x="3893837" y="4912876"/>
            <a:ext cx="7057959" cy="461665"/>
          </a:xfrm>
          <a:prstGeom prst="rect">
            <a:avLst/>
          </a:prstGeom>
          <a:noFill/>
        </p:spPr>
        <p:txBody>
          <a:bodyPr wrap="square">
            <a:spAutoFit/>
          </a:bodyPr>
          <a:lstStyle/>
          <a:p>
            <a:r>
              <a:rPr lang="ar-SA" sz="2400"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rPr>
              <a:t> </a:t>
            </a:r>
            <a:r>
              <a:rPr lang="ar-SA" sz="2400" dirty="0">
                <a:latin typeface="Calibri" panose="020F0502020204030204" pitchFamily="34" charset="0"/>
                <a:ea typeface="Calibri" panose="020F0502020204030204" pitchFamily="34" charset="0"/>
                <a:cs typeface="Calibri" panose="020F0502020204030204" pitchFamily="34" charset="0"/>
              </a:rPr>
              <a:t> المدرسة تقوم بكل العمليات وتعمل علـى تحسينها وفق النتائج</a:t>
            </a:r>
            <a:endParaRPr lang="ar-SA" sz="2400" dirty="0"/>
          </a:p>
        </p:txBody>
      </p:sp>
      <p:sp>
        <p:nvSpPr>
          <p:cNvPr id="12" name="مربع نص 11">
            <a:extLst>
              <a:ext uri="{FF2B5EF4-FFF2-40B4-BE49-F238E27FC236}">
                <a16:creationId xmlns:a16="http://schemas.microsoft.com/office/drawing/2014/main" id="{079EFBD6-07B4-F64E-7C0B-7558E68AF447}"/>
              </a:ext>
            </a:extLst>
          </p:cNvPr>
          <p:cNvSpPr txBox="1"/>
          <p:nvPr/>
        </p:nvSpPr>
        <p:spPr>
          <a:xfrm>
            <a:off x="1892616" y="1798820"/>
            <a:ext cx="9446108" cy="461665"/>
          </a:xfrm>
          <a:prstGeom prst="rect">
            <a:avLst/>
          </a:prstGeom>
          <a:solidFill>
            <a:srgbClr val="2CC17C"/>
          </a:solidFill>
        </p:spPr>
        <p:txBody>
          <a:bodyPr wrap="square" rtlCol="1">
            <a:spAutoFit/>
          </a:bodyPr>
          <a:lstStyle/>
          <a:p>
            <a:pPr marL="0" algn="ctr" defTabSz="914400" rtl="1" eaLnBrk="1" latinLnBrk="0" hangingPunct="1"/>
            <a:r>
              <a:rPr lang="ar-SA" sz="2400" b="1" dirty="0">
                <a:solidFill>
                  <a:schemeClr val="bg1"/>
                </a:solidFill>
                <a:latin typeface="Calibri" panose="020F0502020204030204" pitchFamily="34" charset="0"/>
                <a:ea typeface="Calibri" panose="020F0502020204030204" pitchFamily="34" charset="0"/>
                <a:cs typeface="Calibri" panose="020F0502020204030204" pitchFamily="34" charset="0"/>
              </a:rPr>
              <a:t>المبادئ التوجيهية للنموذج الإشرافي في ضوء تمكين المدرسة</a:t>
            </a:r>
          </a:p>
        </p:txBody>
      </p:sp>
    </p:spTree>
    <p:extLst>
      <p:ext uri="{BB962C8B-B14F-4D97-AF65-F5344CB8AC3E}">
        <p14:creationId xmlns:p14="http://schemas.microsoft.com/office/powerpoint/2010/main" val="1559735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3CDC2-748E-3649-1F2B-DCE736D29350}"/>
            </a:ext>
          </a:extLst>
        </p:cNvPr>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934FBD0F-8A62-7F31-514E-1B4785F6FF57}"/>
              </a:ext>
            </a:extLst>
          </p:cNvPr>
          <p:cNvSpPr>
            <a:spLocks noGrp="1"/>
          </p:cNvSpPr>
          <p:nvPr>
            <p:ph type="sldNum" sz="quarter" idx="12"/>
          </p:nvPr>
        </p:nvSpPr>
        <p:spPr/>
        <p:txBody>
          <a:bodyPr/>
          <a:lstStyle/>
          <a:p>
            <a:fld id="{74B57E26-2E2A-D243-8E5C-CC1434379077}" type="slidenum">
              <a:rPr lang="ar-SA" smtClean="0"/>
              <a:t>17</a:t>
            </a:fld>
            <a:endParaRPr lang="ar-SA"/>
          </a:p>
        </p:txBody>
      </p:sp>
      <p:sp>
        <p:nvSpPr>
          <p:cNvPr id="5" name="Rectangle 40">
            <a:extLst>
              <a:ext uri="{FF2B5EF4-FFF2-40B4-BE49-F238E27FC236}">
                <a16:creationId xmlns:a16="http://schemas.microsoft.com/office/drawing/2014/main" id="{FBACC786-5C86-1A9F-15AD-5632C56E1753}"/>
              </a:ext>
            </a:extLst>
          </p:cNvPr>
          <p:cNvSpPr/>
          <p:nvPr/>
        </p:nvSpPr>
        <p:spPr>
          <a:xfrm flipH="1">
            <a:off x="1892616" y="2476888"/>
            <a:ext cx="9446108" cy="3295262"/>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2">
            <a:extLst>
              <a:ext uri="{FF2B5EF4-FFF2-40B4-BE49-F238E27FC236}">
                <a16:creationId xmlns:a16="http://schemas.microsoft.com/office/drawing/2014/main" id="{1E3E0BDB-5C3C-CFA1-9264-B0AEF69027DE}"/>
              </a:ext>
            </a:extLst>
          </p:cNvPr>
          <p:cNvSpPr txBox="1"/>
          <p:nvPr/>
        </p:nvSpPr>
        <p:spPr>
          <a:xfrm flipH="1">
            <a:off x="11226616" y="2717645"/>
            <a:ext cx="277640" cy="369332"/>
          </a:xfrm>
          <a:prstGeom prst="rect">
            <a:avLst/>
          </a:prstGeom>
          <a:solidFill>
            <a:srgbClr val="10A9A6"/>
          </a:solidFill>
          <a:ln>
            <a:noFill/>
          </a:ln>
        </p:spPr>
        <p:txBody>
          <a:bodyPr wrap="none" rtlCol="0">
            <a:spAutoFit/>
          </a:bodyPr>
          <a:lstStyle/>
          <a:p>
            <a:r>
              <a:rPr lang="en-US" dirty="0">
                <a:solidFill>
                  <a:schemeClr val="bg1"/>
                </a:solidFill>
              </a:rPr>
              <a:t>4</a:t>
            </a:r>
          </a:p>
        </p:txBody>
      </p:sp>
      <p:sp>
        <p:nvSpPr>
          <p:cNvPr id="7" name="TextBox 53">
            <a:extLst>
              <a:ext uri="{FF2B5EF4-FFF2-40B4-BE49-F238E27FC236}">
                <a16:creationId xmlns:a16="http://schemas.microsoft.com/office/drawing/2014/main" id="{1DCAB986-30C6-2F47-82FF-9424D8F58F04}"/>
              </a:ext>
            </a:extLst>
          </p:cNvPr>
          <p:cNvSpPr txBox="1"/>
          <p:nvPr/>
        </p:nvSpPr>
        <p:spPr>
          <a:xfrm flipH="1">
            <a:off x="11226616" y="3812416"/>
            <a:ext cx="277640" cy="369332"/>
          </a:xfrm>
          <a:prstGeom prst="rect">
            <a:avLst/>
          </a:prstGeom>
          <a:solidFill>
            <a:srgbClr val="C1B488"/>
          </a:solidFill>
          <a:ln>
            <a:noFill/>
          </a:ln>
        </p:spPr>
        <p:txBody>
          <a:bodyPr wrap="none" rtlCol="0">
            <a:spAutoFit/>
          </a:bodyPr>
          <a:lstStyle/>
          <a:p>
            <a:r>
              <a:rPr lang="en-US" dirty="0">
                <a:solidFill>
                  <a:schemeClr val="bg1"/>
                </a:solidFill>
              </a:rPr>
              <a:t>5</a:t>
            </a:r>
          </a:p>
        </p:txBody>
      </p:sp>
      <p:sp>
        <p:nvSpPr>
          <p:cNvPr id="8" name="TextBox 54">
            <a:extLst>
              <a:ext uri="{FF2B5EF4-FFF2-40B4-BE49-F238E27FC236}">
                <a16:creationId xmlns:a16="http://schemas.microsoft.com/office/drawing/2014/main" id="{05E323F0-19A0-CB95-7F69-E779DC222164}"/>
              </a:ext>
            </a:extLst>
          </p:cNvPr>
          <p:cNvSpPr txBox="1"/>
          <p:nvPr/>
        </p:nvSpPr>
        <p:spPr>
          <a:xfrm flipH="1">
            <a:off x="11226616" y="4918359"/>
            <a:ext cx="277640" cy="369332"/>
          </a:xfrm>
          <a:prstGeom prst="rect">
            <a:avLst/>
          </a:prstGeom>
          <a:solidFill>
            <a:srgbClr val="003845"/>
          </a:solidFill>
          <a:ln>
            <a:noFill/>
          </a:ln>
        </p:spPr>
        <p:txBody>
          <a:bodyPr wrap="none" rtlCol="0">
            <a:spAutoFit/>
          </a:bodyPr>
          <a:lstStyle/>
          <a:p>
            <a:r>
              <a:rPr lang="en-US" dirty="0">
                <a:solidFill>
                  <a:schemeClr val="bg1"/>
                </a:solidFill>
              </a:rPr>
              <a:t>6</a:t>
            </a:r>
          </a:p>
        </p:txBody>
      </p:sp>
      <p:sp>
        <p:nvSpPr>
          <p:cNvPr id="9" name="مربع نص 8">
            <a:extLst>
              <a:ext uri="{FF2B5EF4-FFF2-40B4-BE49-F238E27FC236}">
                <a16:creationId xmlns:a16="http://schemas.microsoft.com/office/drawing/2014/main" id="{AF472DFB-9C20-D4ED-57A1-914670DBAF6B}"/>
              </a:ext>
            </a:extLst>
          </p:cNvPr>
          <p:cNvSpPr txBox="1"/>
          <p:nvPr/>
        </p:nvSpPr>
        <p:spPr>
          <a:xfrm>
            <a:off x="2785241" y="2743843"/>
            <a:ext cx="8166555" cy="1200329"/>
          </a:xfrm>
          <a:prstGeom prst="rect">
            <a:avLst/>
          </a:prstGeom>
          <a:noFill/>
        </p:spPr>
        <p:txBody>
          <a:bodyPr wrap="square">
            <a:spAutoFit/>
          </a:bodyPr>
          <a:lstStyle/>
          <a:p>
            <a:r>
              <a:rPr lang="ar-SA" sz="2400" dirty="0">
                <a:latin typeface="Calibri" panose="020F0502020204030204" pitchFamily="34" charset="0"/>
                <a:ea typeface="Calibri" panose="020F0502020204030204" pitchFamily="34" charset="0"/>
                <a:cs typeface="Calibri" panose="020F0502020204030204" pitchFamily="34" charset="0"/>
              </a:rPr>
              <a:t> التركيز والاستدامة ودعم الالتزام وتحفيز منظومة المدرسة على المشاركة الفاعلة في التطوير والتحسين واتخاذ القرارات</a:t>
            </a:r>
          </a:p>
          <a:p>
            <a:endParaRPr lang="ar-SA" sz="2400" dirty="0">
              <a:latin typeface="Calibri" panose="020F0502020204030204" pitchFamily="34" charset="0"/>
              <a:ea typeface="Calibri" panose="020F0502020204030204" pitchFamily="34" charset="0"/>
              <a:cs typeface="Calibri" panose="020F0502020204030204" pitchFamily="34" charset="0"/>
            </a:endParaRPr>
          </a:p>
        </p:txBody>
      </p:sp>
      <p:sp>
        <p:nvSpPr>
          <p:cNvPr id="10" name="مربع نص 9">
            <a:extLst>
              <a:ext uri="{FF2B5EF4-FFF2-40B4-BE49-F238E27FC236}">
                <a16:creationId xmlns:a16="http://schemas.microsoft.com/office/drawing/2014/main" id="{29C5043A-4AC8-5357-B730-37D41D4571EF}"/>
              </a:ext>
            </a:extLst>
          </p:cNvPr>
          <p:cNvSpPr txBox="1"/>
          <p:nvPr/>
        </p:nvSpPr>
        <p:spPr>
          <a:xfrm>
            <a:off x="2047009" y="3811145"/>
            <a:ext cx="8904788" cy="1477328"/>
          </a:xfrm>
          <a:prstGeom prst="rect">
            <a:avLst/>
          </a:prstGeom>
          <a:noFill/>
        </p:spPr>
        <p:txBody>
          <a:bodyPr wrap="square">
            <a:spAutoFit/>
          </a:bodyPr>
          <a:lstStyle/>
          <a:p>
            <a:r>
              <a:rPr lang="ar-SA" sz="2400"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rPr>
              <a:t> </a:t>
            </a:r>
            <a:r>
              <a:rPr lang="ar-SA" sz="2400" dirty="0">
                <a:latin typeface="Calibri" panose="020F0502020204030204" pitchFamily="34" charset="0"/>
                <a:ea typeface="Calibri" panose="020F0502020204030204" pitchFamily="34" charset="0"/>
                <a:cs typeface="Calibri" panose="020F0502020204030204" pitchFamily="34" charset="0"/>
              </a:rPr>
              <a:t>تمكين المدرسة من تطوير قدراتها الإشرافية لتقويم ذاتها، وتطوير أدائها بالتعاون بين منسوبيها</a:t>
            </a:r>
          </a:p>
          <a:p>
            <a:endParaRPr lang="ar-SA" sz="2400" dirty="0">
              <a:latin typeface="Calibri" panose="020F0502020204030204" pitchFamily="34" charset="0"/>
              <a:ea typeface="Calibri" panose="020F0502020204030204" pitchFamily="34" charset="0"/>
              <a:cs typeface="Calibri" panose="020F0502020204030204" pitchFamily="34" charset="0"/>
            </a:endParaRPr>
          </a:p>
          <a:p>
            <a:endParaRPr lang="ar-SA" dirty="0"/>
          </a:p>
        </p:txBody>
      </p:sp>
      <p:sp>
        <p:nvSpPr>
          <p:cNvPr id="11" name="مربع نص 10">
            <a:extLst>
              <a:ext uri="{FF2B5EF4-FFF2-40B4-BE49-F238E27FC236}">
                <a16:creationId xmlns:a16="http://schemas.microsoft.com/office/drawing/2014/main" id="{C435A0E9-3EAF-1FB7-8A39-2C3853EE7400}"/>
              </a:ext>
            </a:extLst>
          </p:cNvPr>
          <p:cNvSpPr txBox="1"/>
          <p:nvPr/>
        </p:nvSpPr>
        <p:spPr>
          <a:xfrm>
            <a:off x="2785241" y="4912876"/>
            <a:ext cx="8166555" cy="830997"/>
          </a:xfrm>
          <a:prstGeom prst="rect">
            <a:avLst/>
          </a:prstGeom>
          <a:noFill/>
        </p:spPr>
        <p:txBody>
          <a:bodyPr wrap="square">
            <a:spAutoFit/>
          </a:bodyPr>
          <a:lstStyle/>
          <a:p>
            <a:r>
              <a:rPr lang="ar-SA" sz="2400" dirty="0">
                <a:latin typeface="Calibri" panose="020F0502020204030204" pitchFamily="34" charset="0"/>
                <a:ea typeface="Calibri" panose="020F0502020204030204" pitchFamily="34" charset="0"/>
                <a:cs typeface="Calibri" panose="020F0502020204030204" pitchFamily="34" charset="0"/>
              </a:rPr>
              <a:t>منح المدرسة الصلاحيات كاملة لإدارة عمليات التعليم والتعلم وتحسينها مما يدعم مبادئ الحوكمة والمحاسبة على النتائج.</a:t>
            </a:r>
          </a:p>
        </p:txBody>
      </p:sp>
      <p:sp>
        <p:nvSpPr>
          <p:cNvPr id="12" name="مربع نص 11">
            <a:extLst>
              <a:ext uri="{FF2B5EF4-FFF2-40B4-BE49-F238E27FC236}">
                <a16:creationId xmlns:a16="http://schemas.microsoft.com/office/drawing/2014/main" id="{ADE038BD-77D3-41EB-8588-54810450F307}"/>
              </a:ext>
            </a:extLst>
          </p:cNvPr>
          <p:cNvSpPr txBox="1"/>
          <p:nvPr/>
        </p:nvSpPr>
        <p:spPr>
          <a:xfrm>
            <a:off x="1892616" y="1798820"/>
            <a:ext cx="9446108" cy="461665"/>
          </a:xfrm>
          <a:prstGeom prst="rect">
            <a:avLst/>
          </a:prstGeom>
          <a:solidFill>
            <a:srgbClr val="2CC17C"/>
          </a:solidFill>
        </p:spPr>
        <p:txBody>
          <a:bodyPr wrap="square" rtlCol="1">
            <a:spAutoFit/>
          </a:bodyPr>
          <a:lstStyle/>
          <a:p>
            <a:pPr marL="0" algn="ctr" defTabSz="914400" rtl="1" eaLnBrk="1" latinLnBrk="0" hangingPunct="1"/>
            <a:r>
              <a:rPr lang="ar-SA" sz="2400" b="1" dirty="0">
                <a:solidFill>
                  <a:schemeClr val="bg1"/>
                </a:solidFill>
                <a:latin typeface="Calibri" panose="020F0502020204030204" pitchFamily="34" charset="0"/>
                <a:ea typeface="Calibri" panose="020F0502020204030204" pitchFamily="34" charset="0"/>
                <a:cs typeface="Calibri" panose="020F0502020204030204" pitchFamily="34" charset="0"/>
              </a:rPr>
              <a:t>المبادئ التوجيهية للنموذج الإشرافي في ضوء تمكين المدرسة</a:t>
            </a:r>
          </a:p>
        </p:txBody>
      </p:sp>
    </p:spTree>
    <p:extLst>
      <p:ext uri="{BB962C8B-B14F-4D97-AF65-F5344CB8AC3E}">
        <p14:creationId xmlns:p14="http://schemas.microsoft.com/office/powerpoint/2010/main" val="422604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78E3C-B46F-45E8-5A35-DE3735296DF2}"/>
            </a:ext>
          </a:extLst>
        </p:cNvPr>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A0CE2CD8-DB06-6245-60C0-5C0137EC3745}"/>
              </a:ext>
            </a:extLst>
          </p:cNvPr>
          <p:cNvSpPr>
            <a:spLocks noGrp="1"/>
          </p:cNvSpPr>
          <p:nvPr>
            <p:ph type="sldNum" sz="quarter" idx="12"/>
          </p:nvPr>
        </p:nvSpPr>
        <p:spPr/>
        <p:txBody>
          <a:bodyPr/>
          <a:lstStyle/>
          <a:p>
            <a:fld id="{74B57E26-2E2A-D243-8E5C-CC1434379077}" type="slidenum">
              <a:rPr lang="ar-SA" smtClean="0"/>
              <a:t>18</a:t>
            </a:fld>
            <a:endParaRPr lang="ar-SA"/>
          </a:p>
        </p:txBody>
      </p:sp>
      <p:sp>
        <p:nvSpPr>
          <p:cNvPr id="5" name="Rectangle 40">
            <a:extLst>
              <a:ext uri="{FF2B5EF4-FFF2-40B4-BE49-F238E27FC236}">
                <a16:creationId xmlns:a16="http://schemas.microsoft.com/office/drawing/2014/main" id="{C9CEDC19-0CD5-C10B-EFF7-E4A35E6FACED}"/>
              </a:ext>
            </a:extLst>
          </p:cNvPr>
          <p:cNvSpPr/>
          <p:nvPr/>
        </p:nvSpPr>
        <p:spPr>
          <a:xfrm flipH="1">
            <a:off x="1892616" y="2476888"/>
            <a:ext cx="9446108" cy="3295262"/>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2">
            <a:extLst>
              <a:ext uri="{FF2B5EF4-FFF2-40B4-BE49-F238E27FC236}">
                <a16:creationId xmlns:a16="http://schemas.microsoft.com/office/drawing/2014/main" id="{04573CB6-C54F-132F-C100-D6A45C4A33B0}"/>
              </a:ext>
            </a:extLst>
          </p:cNvPr>
          <p:cNvSpPr txBox="1"/>
          <p:nvPr/>
        </p:nvSpPr>
        <p:spPr>
          <a:xfrm flipH="1">
            <a:off x="11226616" y="2717645"/>
            <a:ext cx="277640" cy="369332"/>
          </a:xfrm>
          <a:prstGeom prst="rect">
            <a:avLst/>
          </a:prstGeom>
          <a:solidFill>
            <a:srgbClr val="10A9A6"/>
          </a:solidFill>
          <a:ln>
            <a:noFill/>
          </a:ln>
        </p:spPr>
        <p:txBody>
          <a:bodyPr wrap="none" rtlCol="0">
            <a:spAutoFit/>
          </a:bodyPr>
          <a:lstStyle/>
          <a:p>
            <a:r>
              <a:rPr lang="en-US" dirty="0">
                <a:solidFill>
                  <a:schemeClr val="bg1"/>
                </a:solidFill>
              </a:rPr>
              <a:t>7</a:t>
            </a:r>
          </a:p>
        </p:txBody>
      </p:sp>
      <p:sp>
        <p:nvSpPr>
          <p:cNvPr id="7" name="TextBox 53">
            <a:extLst>
              <a:ext uri="{FF2B5EF4-FFF2-40B4-BE49-F238E27FC236}">
                <a16:creationId xmlns:a16="http://schemas.microsoft.com/office/drawing/2014/main" id="{B1B10D4C-A0B9-2121-1624-BCB971E75A0C}"/>
              </a:ext>
            </a:extLst>
          </p:cNvPr>
          <p:cNvSpPr txBox="1"/>
          <p:nvPr/>
        </p:nvSpPr>
        <p:spPr>
          <a:xfrm flipH="1">
            <a:off x="11226616" y="3812416"/>
            <a:ext cx="277640" cy="369332"/>
          </a:xfrm>
          <a:prstGeom prst="rect">
            <a:avLst/>
          </a:prstGeom>
          <a:solidFill>
            <a:srgbClr val="C1B488"/>
          </a:solidFill>
          <a:ln>
            <a:noFill/>
          </a:ln>
        </p:spPr>
        <p:txBody>
          <a:bodyPr wrap="none" rtlCol="0">
            <a:spAutoFit/>
          </a:bodyPr>
          <a:lstStyle/>
          <a:p>
            <a:r>
              <a:rPr lang="en-US" dirty="0">
                <a:solidFill>
                  <a:schemeClr val="bg1"/>
                </a:solidFill>
              </a:rPr>
              <a:t>8</a:t>
            </a:r>
          </a:p>
        </p:txBody>
      </p:sp>
      <p:sp>
        <p:nvSpPr>
          <p:cNvPr id="8" name="TextBox 54">
            <a:extLst>
              <a:ext uri="{FF2B5EF4-FFF2-40B4-BE49-F238E27FC236}">
                <a16:creationId xmlns:a16="http://schemas.microsoft.com/office/drawing/2014/main" id="{8CEBDE99-519F-5037-16BB-B8D12790166A}"/>
              </a:ext>
            </a:extLst>
          </p:cNvPr>
          <p:cNvSpPr txBox="1"/>
          <p:nvPr/>
        </p:nvSpPr>
        <p:spPr>
          <a:xfrm flipH="1">
            <a:off x="11226616" y="4918359"/>
            <a:ext cx="277640" cy="369332"/>
          </a:xfrm>
          <a:prstGeom prst="rect">
            <a:avLst/>
          </a:prstGeom>
          <a:solidFill>
            <a:srgbClr val="003845"/>
          </a:solidFill>
          <a:ln>
            <a:noFill/>
          </a:ln>
        </p:spPr>
        <p:txBody>
          <a:bodyPr wrap="none" rtlCol="0">
            <a:spAutoFit/>
          </a:bodyPr>
          <a:lstStyle/>
          <a:p>
            <a:r>
              <a:rPr lang="en-US" dirty="0">
                <a:solidFill>
                  <a:schemeClr val="bg1"/>
                </a:solidFill>
              </a:rPr>
              <a:t>9</a:t>
            </a:r>
          </a:p>
        </p:txBody>
      </p:sp>
      <p:sp>
        <p:nvSpPr>
          <p:cNvPr id="9" name="مربع نص 8">
            <a:extLst>
              <a:ext uri="{FF2B5EF4-FFF2-40B4-BE49-F238E27FC236}">
                <a16:creationId xmlns:a16="http://schemas.microsoft.com/office/drawing/2014/main" id="{D65A2E7B-5EA2-D939-71FB-0C95857A17D6}"/>
              </a:ext>
            </a:extLst>
          </p:cNvPr>
          <p:cNvSpPr txBox="1"/>
          <p:nvPr/>
        </p:nvSpPr>
        <p:spPr>
          <a:xfrm>
            <a:off x="2785241" y="2743843"/>
            <a:ext cx="8166555" cy="830997"/>
          </a:xfrm>
          <a:prstGeom prst="rect">
            <a:avLst/>
          </a:prstGeom>
          <a:noFill/>
        </p:spPr>
        <p:txBody>
          <a:bodyPr wrap="square">
            <a:spAutoFit/>
          </a:bodyPr>
          <a:lstStyle/>
          <a:p>
            <a:r>
              <a:rPr lang="ar-SA" sz="2400" dirty="0">
                <a:latin typeface="Calibri" panose="020F0502020204030204" pitchFamily="34" charset="0"/>
                <a:ea typeface="Calibri" panose="020F0502020204030204" pitchFamily="34" charset="0"/>
                <a:cs typeface="Calibri" panose="020F0502020204030204" pitchFamily="34" charset="0"/>
              </a:rPr>
              <a:t>المدرسة قادرة على تنظيم المعرفة وتوظيفها لتصبح منطقية في حل مشكلاتها وتحسين أدائها.</a:t>
            </a:r>
          </a:p>
        </p:txBody>
      </p:sp>
      <p:sp>
        <p:nvSpPr>
          <p:cNvPr id="10" name="مربع نص 9">
            <a:extLst>
              <a:ext uri="{FF2B5EF4-FFF2-40B4-BE49-F238E27FC236}">
                <a16:creationId xmlns:a16="http://schemas.microsoft.com/office/drawing/2014/main" id="{4A8EF322-61B1-1C3F-F21E-E08C4E66D84E}"/>
              </a:ext>
            </a:extLst>
          </p:cNvPr>
          <p:cNvSpPr txBox="1"/>
          <p:nvPr/>
        </p:nvSpPr>
        <p:spPr>
          <a:xfrm>
            <a:off x="2785241" y="3811145"/>
            <a:ext cx="8166555" cy="738664"/>
          </a:xfrm>
          <a:prstGeom prst="rect">
            <a:avLst/>
          </a:prstGeom>
          <a:noFill/>
        </p:spPr>
        <p:txBody>
          <a:bodyPr wrap="square">
            <a:spAutoFit/>
          </a:bodyPr>
          <a:lstStyle/>
          <a:p>
            <a:r>
              <a:rPr lang="ar-SA" sz="2400" dirty="0">
                <a:latin typeface="Calibri" panose="020F0502020204030204" pitchFamily="34" charset="0"/>
                <a:ea typeface="Calibri" panose="020F0502020204030204" pitchFamily="34" charset="0"/>
                <a:cs typeface="Calibri" panose="020F0502020204030204" pitchFamily="34" charset="0"/>
              </a:rPr>
              <a:t>تقديم خدمات دعم التميز المدرسي مبني على البيانات والنتائج للأداء المدرسي</a:t>
            </a:r>
          </a:p>
          <a:p>
            <a:endParaRPr lang="ar-SA" dirty="0"/>
          </a:p>
        </p:txBody>
      </p:sp>
      <p:sp>
        <p:nvSpPr>
          <p:cNvPr id="11" name="مربع نص 10">
            <a:extLst>
              <a:ext uri="{FF2B5EF4-FFF2-40B4-BE49-F238E27FC236}">
                <a16:creationId xmlns:a16="http://schemas.microsoft.com/office/drawing/2014/main" id="{23C5CE17-0041-CE91-D8F9-0094CA324D55}"/>
              </a:ext>
            </a:extLst>
          </p:cNvPr>
          <p:cNvSpPr txBox="1"/>
          <p:nvPr/>
        </p:nvSpPr>
        <p:spPr>
          <a:xfrm>
            <a:off x="3100553" y="4912876"/>
            <a:ext cx="7851244" cy="830997"/>
          </a:xfrm>
          <a:prstGeom prst="rect">
            <a:avLst/>
          </a:prstGeom>
          <a:noFill/>
        </p:spPr>
        <p:txBody>
          <a:bodyPr wrap="square">
            <a:spAutoFit/>
          </a:bodyPr>
          <a:lstStyle/>
          <a:p>
            <a:r>
              <a:rPr lang="ar-SA" sz="2400" dirty="0">
                <a:latin typeface="Calibri" panose="020F0502020204030204" pitchFamily="34" charset="0"/>
                <a:ea typeface="Calibri" panose="020F0502020204030204" pitchFamily="34" charset="0"/>
                <a:cs typeface="Calibri" panose="020F0502020204030204" pitchFamily="34" charset="0"/>
              </a:rPr>
              <a:t>تستفيد المدارس الأهلية أو العالمية من خدمات دعم التميز المدرسي بناء على طلبها.</a:t>
            </a:r>
          </a:p>
        </p:txBody>
      </p:sp>
      <p:sp>
        <p:nvSpPr>
          <p:cNvPr id="12" name="مربع نص 11">
            <a:extLst>
              <a:ext uri="{FF2B5EF4-FFF2-40B4-BE49-F238E27FC236}">
                <a16:creationId xmlns:a16="http://schemas.microsoft.com/office/drawing/2014/main" id="{214CD38D-5AF8-6F08-C96A-3C4913D1C67B}"/>
              </a:ext>
            </a:extLst>
          </p:cNvPr>
          <p:cNvSpPr txBox="1"/>
          <p:nvPr/>
        </p:nvSpPr>
        <p:spPr>
          <a:xfrm>
            <a:off x="1892616" y="1798820"/>
            <a:ext cx="9446108" cy="461665"/>
          </a:xfrm>
          <a:prstGeom prst="rect">
            <a:avLst/>
          </a:prstGeom>
          <a:solidFill>
            <a:srgbClr val="2CC17C"/>
          </a:solidFill>
        </p:spPr>
        <p:txBody>
          <a:bodyPr wrap="square" rtlCol="1">
            <a:spAutoFit/>
          </a:bodyPr>
          <a:lstStyle/>
          <a:p>
            <a:pPr marL="0" algn="ctr" defTabSz="914400" rtl="1" eaLnBrk="1" latinLnBrk="0" hangingPunct="1"/>
            <a:r>
              <a:rPr lang="ar-SA" sz="2400" b="1" dirty="0">
                <a:solidFill>
                  <a:schemeClr val="bg1"/>
                </a:solidFill>
                <a:latin typeface="Calibri" panose="020F0502020204030204" pitchFamily="34" charset="0"/>
                <a:ea typeface="Calibri" panose="020F0502020204030204" pitchFamily="34" charset="0"/>
                <a:cs typeface="Calibri" panose="020F0502020204030204" pitchFamily="34" charset="0"/>
              </a:rPr>
              <a:t>المبادئ التوجيهية للنموذج الإشرافي في ضوء تمكين المدرسة</a:t>
            </a:r>
          </a:p>
        </p:txBody>
      </p:sp>
    </p:spTree>
    <p:extLst>
      <p:ext uri="{BB962C8B-B14F-4D97-AF65-F5344CB8AC3E}">
        <p14:creationId xmlns:p14="http://schemas.microsoft.com/office/powerpoint/2010/main" val="57975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E983E-AC05-DEE5-C135-272AB6B99A41}"/>
            </a:ext>
          </a:extLst>
        </p:cNvPr>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451CB151-62C6-42C1-6C41-32080E58F965}"/>
              </a:ext>
            </a:extLst>
          </p:cNvPr>
          <p:cNvSpPr>
            <a:spLocks noGrp="1"/>
          </p:cNvSpPr>
          <p:nvPr>
            <p:ph type="sldNum" sz="quarter" idx="12"/>
          </p:nvPr>
        </p:nvSpPr>
        <p:spPr/>
        <p:txBody>
          <a:bodyPr/>
          <a:lstStyle/>
          <a:p>
            <a:fld id="{74B57E26-2E2A-D243-8E5C-CC1434379077}" type="slidenum">
              <a:rPr lang="ar-SA" smtClean="0"/>
              <a:t>19</a:t>
            </a:fld>
            <a:endParaRPr lang="ar-SA"/>
          </a:p>
        </p:txBody>
      </p:sp>
      <p:sp>
        <p:nvSpPr>
          <p:cNvPr id="5" name="Rectangle 40">
            <a:extLst>
              <a:ext uri="{FF2B5EF4-FFF2-40B4-BE49-F238E27FC236}">
                <a16:creationId xmlns:a16="http://schemas.microsoft.com/office/drawing/2014/main" id="{CA142F38-2A67-4B1E-FE0B-09A34DB8E115}"/>
              </a:ext>
            </a:extLst>
          </p:cNvPr>
          <p:cNvSpPr/>
          <p:nvPr/>
        </p:nvSpPr>
        <p:spPr>
          <a:xfrm flipH="1">
            <a:off x="1892616" y="2476888"/>
            <a:ext cx="9446108" cy="3295262"/>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2">
            <a:extLst>
              <a:ext uri="{FF2B5EF4-FFF2-40B4-BE49-F238E27FC236}">
                <a16:creationId xmlns:a16="http://schemas.microsoft.com/office/drawing/2014/main" id="{E498FF30-4259-97F3-E164-79344FBA0695}"/>
              </a:ext>
            </a:extLst>
          </p:cNvPr>
          <p:cNvSpPr txBox="1"/>
          <p:nvPr/>
        </p:nvSpPr>
        <p:spPr>
          <a:xfrm flipH="1">
            <a:off x="11133641" y="2717645"/>
            <a:ext cx="370615" cy="369332"/>
          </a:xfrm>
          <a:prstGeom prst="rect">
            <a:avLst/>
          </a:prstGeom>
          <a:solidFill>
            <a:srgbClr val="10A9A6"/>
          </a:solidFill>
          <a:ln>
            <a:noFill/>
          </a:ln>
        </p:spPr>
        <p:txBody>
          <a:bodyPr wrap="none" rtlCol="0">
            <a:spAutoFit/>
          </a:bodyPr>
          <a:lstStyle/>
          <a:p>
            <a:r>
              <a:rPr lang="en-US" dirty="0">
                <a:solidFill>
                  <a:schemeClr val="bg1"/>
                </a:solidFill>
              </a:rPr>
              <a:t>10</a:t>
            </a:r>
          </a:p>
        </p:txBody>
      </p:sp>
      <p:sp>
        <p:nvSpPr>
          <p:cNvPr id="9" name="مربع نص 8">
            <a:extLst>
              <a:ext uri="{FF2B5EF4-FFF2-40B4-BE49-F238E27FC236}">
                <a16:creationId xmlns:a16="http://schemas.microsoft.com/office/drawing/2014/main" id="{F35BD328-CFF9-48FB-A7D3-71CB7BAE72CF}"/>
              </a:ext>
            </a:extLst>
          </p:cNvPr>
          <p:cNvSpPr txBox="1"/>
          <p:nvPr/>
        </p:nvSpPr>
        <p:spPr>
          <a:xfrm>
            <a:off x="2785241" y="2743843"/>
            <a:ext cx="8166555" cy="830997"/>
          </a:xfrm>
          <a:prstGeom prst="rect">
            <a:avLst/>
          </a:prstGeom>
          <a:noFill/>
        </p:spPr>
        <p:txBody>
          <a:bodyPr wrap="square">
            <a:spAutoFit/>
          </a:bodyPr>
          <a:lstStyle/>
          <a:p>
            <a:r>
              <a:rPr lang="ar-SA" sz="2400" dirty="0">
                <a:latin typeface="Calibri" panose="020F0502020204030204" pitchFamily="34" charset="0"/>
                <a:ea typeface="Calibri" panose="020F0502020204030204" pitchFamily="34" charset="0"/>
                <a:cs typeface="Calibri" panose="020F0502020204030204" pitchFamily="34" charset="0"/>
              </a:rPr>
              <a:t>يشمل النموذج مدارس التعليم العام والمعاهد والطفولة المبكرة وتنمية قدرات الطلاب.</a:t>
            </a:r>
          </a:p>
        </p:txBody>
      </p:sp>
      <p:sp>
        <p:nvSpPr>
          <p:cNvPr id="10" name="مربع نص 9">
            <a:extLst>
              <a:ext uri="{FF2B5EF4-FFF2-40B4-BE49-F238E27FC236}">
                <a16:creationId xmlns:a16="http://schemas.microsoft.com/office/drawing/2014/main" id="{F5966D71-9B51-FC4E-B6CF-DE8D6E568170}"/>
              </a:ext>
            </a:extLst>
          </p:cNvPr>
          <p:cNvSpPr txBox="1"/>
          <p:nvPr/>
        </p:nvSpPr>
        <p:spPr>
          <a:xfrm>
            <a:off x="2785241" y="3811145"/>
            <a:ext cx="8166555" cy="738664"/>
          </a:xfrm>
          <a:prstGeom prst="rect">
            <a:avLst/>
          </a:prstGeom>
          <a:noFill/>
        </p:spPr>
        <p:txBody>
          <a:bodyPr wrap="square">
            <a:spAutoFit/>
          </a:bodyPr>
          <a:lstStyle/>
          <a:p>
            <a:r>
              <a:rPr lang="ar-SA" sz="2400" dirty="0">
                <a:latin typeface="Calibri" panose="020F0502020204030204" pitchFamily="34" charset="0"/>
                <a:ea typeface="Calibri" panose="020F0502020204030204" pitchFamily="34" charset="0"/>
                <a:cs typeface="Calibri" panose="020F0502020204030204" pitchFamily="34" charset="0"/>
              </a:rPr>
              <a:t> </a:t>
            </a:r>
          </a:p>
          <a:p>
            <a:endParaRPr lang="ar-SA" dirty="0"/>
          </a:p>
        </p:txBody>
      </p:sp>
      <p:sp>
        <p:nvSpPr>
          <p:cNvPr id="11" name="مربع نص 10">
            <a:extLst>
              <a:ext uri="{FF2B5EF4-FFF2-40B4-BE49-F238E27FC236}">
                <a16:creationId xmlns:a16="http://schemas.microsoft.com/office/drawing/2014/main" id="{15E496D6-307D-B049-A85F-F7B8A0C8AB3F}"/>
              </a:ext>
            </a:extLst>
          </p:cNvPr>
          <p:cNvSpPr txBox="1"/>
          <p:nvPr/>
        </p:nvSpPr>
        <p:spPr>
          <a:xfrm>
            <a:off x="3100553" y="4912876"/>
            <a:ext cx="7851244" cy="461665"/>
          </a:xfrm>
          <a:prstGeom prst="rect">
            <a:avLst/>
          </a:prstGeom>
          <a:noFill/>
        </p:spPr>
        <p:txBody>
          <a:bodyPr wrap="square">
            <a:spAutoFit/>
          </a:bodyPr>
          <a:lstStyle/>
          <a:p>
            <a:r>
              <a:rPr lang="ar-SA" sz="2400" dirty="0">
                <a:latin typeface="Calibri" panose="020F0502020204030204" pitchFamily="34" charset="0"/>
                <a:ea typeface="Calibri" panose="020F0502020204030204" pitchFamily="34" charset="0"/>
                <a:cs typeface="Calibri" panose="020F0502020204030204" pitchFamily="34" charset="0"/>
              </a:rPr>
              <a:t> </a:t>
            </a:r>
          </a:p>
        </p:txBody>
      </p:sp>
      <p:sp>
        <p:nvSpPr>
          <p:cNvPr id="12" name="مربع نص 11">
            <a:extLst>
              <a:ext uri="{FF2B5EF4-FFF2-40B4-BE49-F238E27FC236}">
                <a16:creationId xmlns:a16="http://schemas.microsoft.com/office/drawing/2014/main" id="{CB6CC0DD-00D7-E5AE-474F-15AE8E4B809D}"/>
              </a:ext>
            </a:extLst>
          </p:cNvPr>
          <p:cNvSpPr txBox="1"/>
          <p:nvPr/>
        </p:nvSpPr>
        <p:spPr>
          <a:xfrm>
            <a:off x="1892616" y="1798820"/>
            <a:ext cx="9446108" cy="461665"/>
          </a:xfrm>
          <a:prstGeom prst="rect">
            <a:avLst/>
          </a:prstGeom>
          <a:solidFill>
            <a:srgbClr val="2CC17C"/>
          </a:solidFill>
        </p:spPr>
        <p:txBody>
          <a:bodyPr wrap="square" rtlCol="1">
            <a:spAutoFit/>
          </a:bodyPr>
          <a:lstStyle/>
          <a:p>
            <a:pPr marL="0" algn="ctr" defTabSz="914400" rtl="1" eaLnBrk="1" latinLnBrk="0" hangingPunct="1"/>
            <a:r>
              <a:rPr lang="ar-SA" sz="2400" b="1" dirty="0">
                <a:solidFill>
                  <a:schemeClr val="bg1"/>
                </a:solidFill>
                <a:latin typeface="Calibri" panose="020F0502020204030204" pitchFamily="34" charset="0"/>
                <a:ea typeface="Calibri" panose="020F0502020204030204" pitchFamily="34" charset="0"/>
                <a:cs typeface="Calibri" panose="020F0502020204030204" pitchFamily="34" charset="0"/>
              </a:rPr>
              <a:t>المبادئ التوجيهية للنموذج الإشرافي في ضوء تمكين المدرسة</a:t>
            </a:r>
          </a:p>
        </p:txBody>
      </p:sp>
    </p:spTree>
    <p:extLst>
      <p:ext uri="{BB962C8B-B14F-4D97-AF65-F5344CB8AC3E}">
        <p14:creationId xmlns:p14="http://schemas.microsoft.com/office/powerpoint/2010/main" val="3785573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7B9E2-A868-CBA2-6357-78695F69DE0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8040CF3-05C7-8551-CD5E-E078A32B7ED9}"/>
              </a:ext>
            </a:extLst>
          </p:cNvPr>
          <p:cNvSpPr txBox="1">
            <a:spLocks/>
          </p:cNvSpPr>
          <p:nvPr/>
        </p:nvSpPr>
        <p:spPr>
          <a:xfrm>
            <a:off x="220718" y="1723698"/>
            <a:ext cx="4782206" cy="1696506"/>
          </a:xfrm>
          <a:prstGeom prst="rect">
            <a:avLst/>
          </a:prstGeom>
        </p:spPr>
        <p:txBody>
          <a:bodyPr vert="horz" lIns="91440" tIns="45720" rIns="91440" bIns="45720" rtlCol="1" anchor="ctr"/>
          <a:lstStyle>
            <a:defPPr>
              <a:defRPr lang="ar-SA"/>
            </a:defPPr>
            <a:lvl1pPr marL="0" algn="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algn="ctr" defTabSz="914400" eaLnBrk="1" latinLnBrk="0" hangingPunct="1"/>
            <a:r>
              <a:rPr lang="ar-SA" sz="4000" b="1" dirty="0">
                <a:solidFill>
                  <a:srgbClr val="003845"/>
                </a:solidFill>
                <a:latin typeface="Calibri" panose="020F0502020204030204" pitchFamily="34" charset="0"/>
                <a:ea typeface="Calibri" panose="020F0502020204030204" pitchFamily="34" charset="0"/>
                <a:cs typeface="Calibri" panose="020F0502020204030204" pitchFamily="34" charset="0"/>
              </a:rPr>
              <a:t>المحور الثالث: أهداف النموذج الإشرافي في ضوء تمكين المدرسة </a:t>
            </a:r>
          </a:p>
        </p:txBody>
      </p:sp>
    </p:spTree>
    <p:extLst>
      <p:ext uri="{BB962C8B-B14F-4D97-AF65-F5344CB8AC3E}">
        <p14:creationId xmlns:p14="http://schemas.microsoft.com/office/powerpoint/2010/main" val="28167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94AE5135-E408-FD68-EF0A-FB5FB069081D}"/>
              </a:ext>
            </a:extLst>
          </p:cNvPr>
          <p:cNvSpPr>
            <a:spLocks noGrp="1"/>
          </p:cNvSpPr>
          <p:nvPr>
            <p:ph type="sldNum" sz="quarter" idx="12"/>
          </p:nvPr>
        </p:nvSpPr>
        <p:spPr/>
        <p:txBody>
          <a:bodyPr/>
          <a:lstStyle/>
          <a:p>
            <a:fld id="{74B57E26-2E2A-D243-8E5C-CC1434379077}" type="slidenum">
              <a:rPr lang="ar-SA" smtClean="0"/>
              <a:t>3</a:t>
            </a:fld>
            <a:endParaRPr lang="ar-SA"/>
          </a:p>
        </p:txBody>
      </p:sp>
      <p:sp>
        <p:nvSpPr>
          <p:cNvPr id="3" name="مستطيل 2">
            <a:extLst>
              <a:ext uri="{FF2B5EF4-FFF2-40B4-BE49-F238E27FC236}">
                <a16:creationId xmlns:a16="http://schemas.microsoft.com/office/drawing/2014/main" id="{3164C92C-2E4A-4DE5-1F62-EDE2440321C9}"/>
              </a:ext>
            </a:extLst>
          </p:cNvPr>
          <p:cNvSpPr/>
          <p:nvPr/>
        </p:nvSpPr>
        <p:spPr>
          <a:xfrm>
            <a:off x="8362122" y="1355074"/>
            <a:ext cx="3299791" cy="4527550"/>
          </a:xfrm>
          <a:prstGeom prst="rect">
            <a:avLst/>
          </a:prstGeom>
          <a:solidFill>
            <a:srgbClr val="0CA86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914400" rtl="1" eaLnBrk="1" latinLnBrk="0" hangingPunct="1"/>
            <a:endParaRPr lang="ar-SA" dirty="0"/>
          </a:p>
        </p:txBody>
      </p:sp>
      <p:sp>
        <p:nvSpPr>
          <p:cNvPr id="4" name="مستطيل 3">
            <a:extLst>
              <a:ext uri="{FF2B5EF4-FFF2-40B4-BE49-F238E27FC236}">
                <a16:creationId xmlns:a16="http://schemas.microsoft.com/office/drawing/2014/main" id="{D917F6A2-4690-28C0-F8A8-3024B9D9B2D3}"/>
              </a:ext>
            </a:extLst>
          </p:cNvPr>
          <p:cNvSpPr/>
          <p:nvPr/>
        </p:nvSpPr>
        <p:spPr>
          <a:xfrm>
            <a:off x="9142383" y="2647681"/>
            <a:ext cx="1740703" cy="2260650"/>
          </a:xfrm>
          <a:prstGeom prst="rect">
            <a:avLst/>
          </a:prstGeom>
          <a:solidFill>
            <a:srgbClr val="2CC17C"/>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914400" rtl="1" eaLnBrk="1" latinLnBrk="0" hangingPunct="1"/>
            <a:endParaRPr lang="ar-SA" dirty="0"/>
          </a:p>
        </p:txBody>
      </p:sp>
      <p:sp>
        <p:nvSpPr>
          <p:cNvPr id="5" name="مستطيل 4">
            <a:extLst>
              <a:ext uri="{FF2B5EF4-FFF2-40B4-BE49-F238E27FC236}">
                <a16:creationId xmlns:a16="http://schemas.microsoft.com/office/drawing/2014/main" id="{1E4E95EF-C836-10C9-5BD1-2451E53D8A68}"/>
              </a:ext>
            </a:extLst>
          </p:cNvPr>
          <p:cNvSpPr/>
          <p:nvPr/>
        </p:nvSpPr>
        <p:spPr>
          <a:xfrm>
            <a:off x="1308915" y="1355074"/>
            <a:ext cx="6960442" cy="570015"/>
          </a:xfrm>
          <a:prstGeom prst="rect">
            <a:avLst/>
          </a:prstGeom>
          <a:solidFill>
            <a:srgbClr val="0CA86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914400" rtl="1" eaLnBrk="1" latinLnBrk="0" hangingPunct="1"/>
            <a:endParaRPr lang="ar-SA" dirty="0"/>
          </a:p>
        </p:txBody>
      </p:sp>
      <p:sp>
        <p:nvSpPr>
          <p:cNvPr id="7" name="مستطيل 6">
            <a:extLst>
              <a:ext uri="{FF2B5EF4-FFF2-40B4-BE49-F238E27FC236}">
                <a16:creationId xmlns:a16="http://schemas.microsoft.com/office/drawing/2014/main" id="{1FD868EC-5AA9-227C-8362-895B2C7E14D3}"/>
              </a:ext>
            </a:extLst>
          </p:cNvPr>
          <p:cNvSpPr/>
          <p:nvPr/>
        </p:nvSpPr>
        <p:spPr>
          <a:xfrm>
            <a:off x="4416287" y="2002222"/>
            <a:ext cx="3240155" cy="57001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914400" rtl="0" eaLnBrk="1" latinLnBrk="0" hangingPunct="1"/>
            <a:r>
              <a:rPr lang="ar-SA" dirty="0">
                <a:solidFill>
                  <a:schemeClr val="tx1"/>
                </a:solidFill>
                <a:latin typeface="Calibri" panose="020F0502020204030204" pitchFamily="34" charset="0"/>
                <a:ea typeface="Calibri" panose="020F0502020204030204" pitchFamily="34" charset="0"/>
                <a:cs typeface="Calibri" panose="020F0502020204030204" pitchFamily="34" charset="0"/>
              </a:rPr>
              <a:t>تعريفات مهمة </a:t>
            </a:r>
          </a:p>
        </p:txBody>
      </p:sp>
      <p:sp>
        <p:nvSpPr>
          <p:cNvPr id="8" name="مستطيل 7">
            <a:extLst>
              <a:ext uri="{FF2B5EF4-FFF2-40B4-BE49-F238E27FC236}">
                <a16:creationId xmlns:a16="http://schemas.microsoft.com/office/drawing/2014/main" id="{D18B2F5C-65A3-F805-78CA-53BB8214C16F}"/>
              </a:ext>
            </a:extLst>
          </p:cNvPr>
          <p:cNvSpPr/>
          <p:nvPr/>
        </p:nvSpPr>
        <p:spPr>
          <a:xfrm>
            <a:off x="1308914" y="2002222"/>
            <a:ext cx="2905734" cy="57001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914400" rtl="1" eaLnBrk="1" latinLnBrk="0" hangingPunct="1"/>
            <a:r>
              <a:rPr lang="ar-SA" dirty="0">
                <a:solidFill>
                  <a:schemeClr val="tx1"/>
                </a:solidFill>
                <a:latin typeface="Calibri" panose="020F0502020204030204" pitchFamily="34" charset="0"/>
                <a:ea typeface="Calibri" panose="020F0502020204030204" pitchFamily="34" charset="0"/>
                <a:cs typeface="Calibri" panose="020F0502020204030204" pitchFamily="34" charset="0"/>
              </a:rPr>
              <a:t>المهام والمسؤوليات </a:t>
            </a:r>
            <a:endParaRPr lang="ar-SA" sz="2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9" name="مستطيل 8">
            <a:extLst>
              <a:ext uri="{FF2B5EF4-FFF2-40B4-BE49-F238E27FC236}">
                <a16:creationId xmlns:a16="http://schemas.microsoft.com/office/drawing/2014/main" id="{C45E8B76-C608-2841-F2CB-FEBDDA9B2C08}"/>
              </a:ext>
            </a:extLst>
          </p:cNvPr>
          <p:cNvSpPr/>
          <p:nvPr/>
        </p:nvSpPr>
        <p:spPr>
          <a:xfrm>
            <a:off x="1308914" y="2649370"/>
            <a:ext cx="2905734" cy="57001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914400" rtl="0" eaLnBrk="1" latinLnBrk="0" hangingPunct="1"/>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ar-SA" dirty="0">
                <a:solidFill>
                  <a:schemeClr val="tx1"/>
                </a:solidFill>
                <a:latin typeface="Calibri" panose="020F0502020204030204" pitchFamily="34" charset="0"/>
                <a:ea typeface="Calibri" panose="020F0502020204030204" pitchFamily="34" charset="0"/>
                <a:cs typeface="Calibri" panose="020F0502020204030204" pitchFamily="34" charset="0"/>
              </a:rPr>
              <a:t>توجيهات عامة </a:t>
            </a:r>
          </a:p>
        </p:txBody>
      </p:sp>
      <p:sp>
        <p:nvSpPr>
          <p:cNvPr id="10" name="مستطيل 9">
            <a:extLst>
              <a:ext uri="{FF2B5EF4-FFF2-40B4-BE49-F238E27FC236}">
                <a16:creationId xmlns:a16="http://schemas.microsoft.com/office/drawing/2014/main" id="{363AFBB2-69FD-6242-483A-352A37EA45C5}"/>
              </a:ext>
            </a:extLst>
          </p:cNvPr>
          <p:cNvSpPr/>
          <p:nvPr/>
        </p:nvSpPr>
        <p:spPr>
          <a:xfrm>
            <a:off x="1308914" y="3296518"/>
            <a:ext cx="2905734" cy="57001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914400" rtl="0" eaLnBrk="1" latinLnBrk="0" hangingPunct="1"/>
            <a:r>
              <a:rPr lang="ar-SA" dirty="0">
                <a:solidFill>
                  <a:schemeClr val="tx1"/>
                </a:solidFill>
                <a:latin typeface="Calibri" panose="020F0502020204030204" pitchFamily="34" charset="0"/>
                <a:ea typeface="Calibri" panose="020F0502020204030204" pitchFamily="34" charset="0"/>
                <a:cs typeface="Calibri" panose="020F0502020204030204" pitchFamily="34" charset="0"/>
              </a:rPr>
              <a:t>الأدوات المساندة</a:t>
            </a:r>
          </a:p>
        </p:txBody>
      </p:sp>
      <p:sp>
        <p:nvSpPr>
          <p:cNvPr id="14" name="مربع نص 13">
            <a:extLst>
              <a:ext uri="{FF2B5EF4-FFF2-40B4-BE49-F238E27FC236}">
                <a16:creationId xmlns:a16="http://schemas.microsoft.com/office/drawing/2014/main" id="{1E5883B6-ABF1-6700-BAC6-89B9E30F9347}"/>
              </a:ext>
            </a:extLst>
          </p:cNvPr>
          <p:cNvSpPr txBox="1"/>
          <p:nvPr/>
        </p:nvSpPr>
        <p:spPr>
          <a:xfrm>
            <a:off x="9142383" y="3434183"/>
            <a:ext cx="1830119" cy="461665"/>
          </a:xfrm>
          <a:prstGeom prst="rect">
            <a:avLst/>
          </a:prstGeom>
          <a:noFill/>
        </p:spPr>
        <p:txBody>
          <a:bodyPr wrap="square">
            <a:spAutoFit/>
          </a:bodyPr>
          <a:lstStyle/>
          <a:p>
            <a:pPr marL="0" algn="ctr" defTabSz="457200" rtl="1" eaLnBrk="1" latinLnBrk="0" hangingPunct="1"/>
            <a:r>
              <a:rPr lang="ar-SA" sz="2400" b="1" dirty="0">
                <a:solidFill>
                  <a:schemeClr val="bg1"/>
                </a:solidFill>
                <a:latin typeface="Calibri" panose="020F0502020204030204" pitchFamily="34" charset="0"/>
                <a:ea typeface="Calibri" panose="020F0502020204030204" pitchFamily="34" charset="0"/>
                <a:cs typeface="Calibri" panose="020F0502020204030204" pitchFamily="34" charset="0"/>
              </a:rPr>
              <a:t>المحتويات</a:t>
            </a:r>
            <a:endParaRPr lang="x-none" sz="24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5" name="مستطيل 14">
            <a:extLst>
              <a:ext uri="{FF2B5EF4-FFF2-40B4-BE49-F238E27FC236}">
                <a16:creationId xmlns:a16="http://schemas.microsoft.com/office/drawing/2014/main" id="{D75C44EC-83B7-A31F-348C-8867364AB659}"/>
              </a:ext>
            </a:extLst>
          </p:cNvPr>
          <p:cNvSpPr/>
          <p:nvPr/>
        </p:nvSpPr>
        <p:spPr>
          <a:xfrm>
            <a:off x="7775714" y="2002222"/>
            <a:ext cx="480604" cy="570015"/>
          </a:xfrm>
          <a:prstGeom prst="rect">
            <a:avLst/>
          </a:prstGeom>
          <a:solidFill>
            <a:srgbClr val="0CA86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r>
              <a:rPr lang="en-US" sz="1600" dirty="0">
                <a:solidFill>
                  <a:schemeClr val="bg1"/>
                </a:solidFill>
                <a:latin typeface="Sakkal Majalla" panose="02000000000000000000" pitchFamily="2" charset="-78"/>
                <a:cs typeface="Sakkal Majalla" panose="02000000000000000000" pitchFamily="2" charset="-78"/>
              </a:rPr>
              <a:t> </a:t>
            </a:r>
            <a:endParaRPr lang="ar-SA" sz="1600" dirty="0">
              <a:solidFill>
                <a:schemeClr val="bg1"/>
              </a:solidFill>
              <a:latin typeface="Sakkal Majalla" panose="02000000000000000000" pitchFamily="2" charset="-78"/>
              <a:cs typeface="Sakkal Majalla" panose="02000000000000000000" pitchFamily="2" charset="-78"/>
            </a:endParaRPr>
          </a:p>
        </p:txBody>
      </p:sp>
      <p:sp>
        <p:nvSpPr>
          <p:cNvPr id="16" name="مستطيل 15">
            <a:extLst>
              <a:ext uri="{FF2B5EF4-FFF2-40B4-BE49-F238E27FC236}">
                <a16:creationId xmlns:a16="http://schemas.microsoft.com/office/drawing/2014/main" id="{DC599E5F-3DE3-EFD8-C498-73858E8504DC}"/>
              </a:ext>
            </a:extLst>
          </p:cNvPr>
          <p:cNvSpPr/>
          <p:nvPr/>
        </p:nvSpPr>
        <p:spPr>
          <a:xfrm>
            <a:off x="4416286" y="2636923"/>
            <a:ext cx="3240155" cy="57001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914400" rtl="0" eaLnBrk="1" latinLnBrk="0" hangingPunct="1"/>
            <a:r>
              <a:rPr lang="ar-SA" dirty="0">
                <a:solidFill>
                  <a:schemeClr val="tx1"/>
                </a:solidFill>
                <a:latin typeface="Calibri" panose="020F0502020204030204" pitchFamily="34" charset="0"/>
                <a:ea typeface="Calibri" panose="020F0502020204030204" pitchFamily="34" charset="0"/>
                <a:cs typeface="Calibri" panose="020F0502020204030204" pitchFamily="34" charset="0"/>
              </a:rPr>
              <a:t>المبادئ التوجيهية للنموذج الاشرافي في ضوء تمكين المدرسة</a:t>
            </a:r>
          </a:p>
        </p:txBody>
      </p:sp>
      <p:sp>
        <p:nvSpPr>
          <p:cNvPr id="17" name="مستطيل 16">
            <a:extLst>
              <a:ext uri="{FF2B5EF4-FFF2-40B4-BE49-F238E27FC236}">
                <a16:creationId xmlns:a16="http://schemas.microsoft.com/office/drawing/2014/main" id="{68D21A5B-9FBA-E155-46E3-1F90645D167F}"/>
              </a:ext>
            </a:extLst>
          </p:cNvPr>
          <p:cNvSpPr/>
          <p:nvPr/>
        </p:nvSpPr>
        <p:spPr>
          <a:xfrm>
            <a:off x="7775714" y="2647681"/>
            <a:ext cx="480604" cy="570015"/>
          </a:xfrm>
          <a:prstGeom prst="rect">
            <a:avLst/>
          </a:prstGeom>
          <a:solidFill>
            <a:srgbClr val="0CA86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914400" rtl="0" eaLnBrk="1" latinLnBrk="0" hangingPunct="1"/>
            <a:r>
              <a:rPr lang="en-US" sz="1600" dirty="0">
                <a:solidFill>
                  <a:schemeClr val="bg1"/>
                </a:solidFill>
                <a:latin typeface="Sakkal Majalla" panose="02000000000000000000" pitchFamily="2" charset="-78"/>
                <a:cs typeface="Sakkal Majalla" panose="02000000000000000000" pitchFamily="2" charset="-78"/>
              </a:rPr>
              <a:t> </a:t>
            </a:r>
            <a:endParaRPr lang="ar-SA" sz="1600" dirty="0">
              <a:solidFill>
                <a:schemeClr val="bg1"/>
              </a:solidFill>
              <a:latin typeface="Sakkal Majalla" panose="02000000000000000000" pitchFamily="2" charset="-78"/>
              <a:cs typeface="Sakkal Majalla" panose="02000000000000000000" pitchFamily="2" charset="-78"/>
            </a:endParaRPr>
          </a:p>
        </p:txBody>
      </p:sp>
      <p:sp>
        <p:nvSpPr>
          <p:cNvPr id="18" name="مستطيل 17">
            <a:extLst>
              <a:ext uri="{FF2B5EF4-FFF2-40B4-BE49-F238E27FC236}">
                <a16:creationId xmlns:a16="http://schemas.microsoft.com/office/drawing/2014/main" id="{32A84F6B-C2CD-33A7-5C5E-35F062CC509C}"/>
              </a:ext>
            </a:extLst>
          </p:cNvPr>
          <p:cNvSpPr/>
          <p:nvPr/>
        </p:nvSpPr>
        <p:spPr>
          <a:xfrm>
            <a:off x="4416287" y="3293140"/>
            <a:ext cx="3240156" cy="57001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914400" rtl="0" eaLnBrk="1" latinLnBrk="0" hangingPunct="1"/>
            <a:r>
              <a:rPr lang="ar-SA" dirty="0">
                <a:solidFill>
                  <a:schemeClr val="tx1"/>
                </a:solidFill>
                <a:latin typeface="Calibri" panose="020F0502020204030204" pitchFamily="34" charset="0"/>
                <a:ea typeface="Calibri" panose="020F0502020204030204" pitchFamily="34" charset="0"/>
                <a:cs typeface="Calibri" panose="020F0502020204030204" pitchFamily="34" charset="0"/>
              </a:rPr>
              <a:t>أهداف النموذج الاشرافي في ضوء تمكين المدرسة</a:t>
            </a:r>
          </a:p>
        </p:txBody>
      </p:sp>
      <p:sp>
        <p:nvSpPr>
          <p:cNvPr id="19" name="مستطيل 18">
            <a:extLst>
              <a:ext uri="{FF2B5EF4-FFF2-40B4-BE49-F238E27FC236}">
                <a16:creationId xmlns:a16="http://schemas.microsoft.com/office/drawing/2014/main" id="{8AA8B650-0DA2-468F-60A8-6F4DC4060DB4}"/>
              </a:ext>
            </a:extLst>
          </p:cNvPr>
          <p:cNvSpPr/>
          <p:nvPr/>
        </p:nvSpPr>
        <p:spPr>
          <a:xfrm>
            <a:off x="7775714" y="3293140"/>
            <a:ext cx="480604" cy="570015"/>
          </a:xfrm>
          <a:prstGeom prst="rect">
            <a:avLst/>
          </a:prstGeom>
          <a:solidFill>
            <a:srgbClr val="0CA86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914400" rtl="0" eaLnBrk="1" latinLnBrk="0" hangingPunct="1"/>
            <a:r>
              <a:rPr lang="en-US" dirty="0"/>
              <a:t> </a:t>
            </a:r>
            <a:endParaRPr lang="ar-SA" dirty="0"/>
          </a:p>
        </p:txBody>
      </p:sp>
      <p:sp>
        <p:nvSpPr>
          <p:cNvPr id="20" name="مستطيل 19">
            <a:extLst>
              <a:ext uri="{FF2B5EF4-FFF2-40B4-BE49-F238E27FC236}">
                <a16:creationId xmlns:a16="http://schemas.microsoft.com/office/drawing/2014/main" id="{3C2C5F7C-EE6C-3E50-49D0-18DEED066C73}"/>
              </a:ext>
            </a:extLst>
          </p:cNvPr>
          <p:cNvSpPr/>
          <p:nvPr/>
        </p:nvSpPr>
        <p:spPr>
          <a:xfrm>
            <a:off x="4416286" y="3949357"/>
            <a:ext cx="3240157" cy="57001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914400" rtl="0" eaLnBrk="1" latinLnBrk="0" hangingPunct="1"/>
            <a:r>
              <a:rPr lang="ar-SA" dirty="0">
                <a:solidFill>
                  <a:schemeClr val="tx1"/>
                </a:solidFill>
                <a:latin typeface="Calibri" panose="020F0502020204030204" pitchFamily="34" charset="0"/>
                <a:ea typeface="Calibri" panose="020F0502020204030204" pitchFamily="34" charset="0"/>
                <a:cs typeface="Calibri" panose="020F0502020204030204" pitchFamily="34" charset="0"/>
              </a:rPr>
              <a:t>مجالات العمليات الاشرافية</a:t>
            </a:r>
          </a:p>
        </p:txBody>
      </p:sp>
      <p:sp>
        <p:nvSpPr>
          <p:cNvPr id="21" name="مستطيل 20">
            <a:extLst>
              <a:ext uri="{FF2B5EF4-FFF2-40B4-BE49-F238E27FC236}">
                <a16:creationId xmlns:a16="http://schemas.microsoft.com/office/drawing/2014/main" id="{1DE833D7-DC21-04F8-4EF2-6195BA2B6587}"/>
              </a:ext>
            </a:extLst>
          </p:cNvPr>
          <p:cNvSpPr/>
          <p:nvPr/>
        </p:nvSpPr>
        <p:spPr>
          <a:xfrm>
            <a:off x="7775714" y="3949357"/>
            <a:ext cx="480604" cy="570015"/>
          </a:xfrm>
          <a:prstGeom prst="rect">
            <a:avLst/>
          </a:prstGeom>
          <a:solidFill>
            <a:srgbClr val="0CA86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914400" rtl="0" eaLnBrk="1" latinLnBrk="0" hangingPunct="1"/>
            <a:r>
              <a:rPr lang="en-US" dirty="0"/>
              <a:t> </a:t>
            </a:r>
            <a:endParaRPr lang="ar-SA" dirty="0"/>
          </a:p>
        </p:txBody>
      </p:sp>
      <p:sp>
        <p:nvSpPr>
          <p:cNvPr id="22" name="مستطيل 21">
            <a:extLst>
              <a:ext uri="{FF2B5EF4-FFF2-40B4-BE49-F238E27FC236}">
                <a16:creationId xmlns:a16="http://schemas.microsoft.com/office/drawing/2014/main" id="{0B197179-E8CE-AC44-1CBC-974EA68A90FE}"/>
              </a:ext>
            </a:extLst>
          </p:cNvPr>
          <p:cNvSpPr/>
          <p:nvPr/>
        </p:nvSpPr>
        <p:spPr>
          <a:xfrm>
            <a:off x="4416287" y="4594816"/>
            <a:ext cx="3240156" cy="57001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914400" rtl="0" eaLnBrk="1" latinLnBrk="0" hangingPunct="1"/>
            <a:r>
              <a:rPr lang="ar-SA" dirty="0">
                <a:solidFill>
                  <a:schemeClr val="tx1"/>
                </a:solidFill>
                <a:latin typeface="Calibri" panose="020F0502020204030204" pitchFamily="34" charset="0"/>
                <a:ea typeface="Calibri" panose="020F0502020204030204" pitchFamily="34" charset="0"/>
                <a:cs typeface="Calibri" panose="020F0502020204030204" pitchFamily="34" charset="0"/>
              </a:rPr>
              <a:t>رحلة المدرسة في تحسين العمليات الاشرافية </a:t>
            </a:r>
          </a:p>
        </p:txBody>
      </p:sp>
      <p:sp>
        <p:nvSpPr>
          <p:cNvPr id="23" name="مستطيل 22">
            <a:extLst>
              <a:ext uri="{FF2B5EF4-FFF2-40B4-BE49-F238E27FC236}">
                <a16:creationId xmlns:a16="http://schemas.microsoft.com/office/drawing/2014/main" id="{8FD91A40-817D-3B31-DA49-6A075F91FC3A}"/>
              </a:ext>
            </a:extLst>
          </p:cNvPr>
          <p:cNvSpPr/>
          <p:nvPr/>
        </p:nvSpPr>
        <p:spPr>
          <a:xfrm>
            <a:off x="7775714" y="4594816"/>
            <a:ext cx="480604" cy="570015"/>
          </a:xfrm>
          <a:prstGeom prst="rect">
            <a:avLst/>
          </a:prstGeom>
          <a:solidFill>
            <a:srgbClr val="0CA86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914400" rtl="0" eaLnBrk="1" latinLnBrk="0" hangingPunct="1"/>
            <a:endParaRPr lang="ar-SA" dirty="0"/>
          </a:p>
        </p:txBody>
      </p:sp>
      <p:sp>
        <p:nvSpPr>
          <p:cNvPr id="24" name="مستطيل 23">
            <a:extLst>
              <a:ext uri="{FF2B5EF4-FFF2-40B4-BE49-F238E27FC236}">
                <a16:creationId xmlns:a16="http://schemas.microsoft.com/office/drawing/2014/main" id="{19AA8501-D6D3-9EF5-D6A7-C7DB9BEE6E48}"/>
              </a:ext>
            </a:extLst>
          </p:cNvPr>
          <p:cNvSpPr/>
          <p:nvPr/>
        </p:nvSpPr>
        <p:spPr>
          <a:xfrm>
            <a:off x="4416285" y="5229518"/>
            <a:ext cx="3240157" cy="57001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914400" rtl="0" eaLnBrk="1" latinLnBrk="0" hangingPunct="1"/>
            <a:r>
              <a:rPr lang="ar-SA" dirty="0">
                <a:solidFill>
                  <a:schemeClr val="tx1"/>
                </a:solidFill>
                <a:latin typeface="Calibri" panose="020F0502020204030204" pitchFamily="34" charset="0"/>
                <a:ea typeface="Calibri" panose="020F0502020204030204" pitchFamily="34" charset="0"/>
                <a:cs typeface="Calibri" panose="020F0502020204030204" pitchFamily="34" charset="0"/>
              </a:rPr>
              <a:t>خدمات دعم التميز المدرسي في ضوء مستويات المدارس</a:t>
            </a:r>
          </a:p>
        </p:txBody>
      </p:sp>
      <p:sp>
        <p:nvSpPr>
          <p:cNvPr id="25" name="مستطيل 24">
            <a:extLst>
              <a:ext uri="{FF2B5EF4-FFF2-40B4-BE49-F238E27FC236}">
                <a16:creationId xmlns:a16="http://schemas.microsoft.com/office/drawing/2014/main" id="{0B2EA0CB-01BB-E4E1-5806-0574FD1F19AA}"/>
              </a:ext>
            </a:extLst>
          </p:cNvPr>
          <p:cNvSpPr/>
          <p:nvPr/>
        </p:nvSpPr>
        <p:spPr>
          <a:xfrm>
            <a:off x="7775714" y="5229518"/>
            <a:ext cx="480604" cy="570015"/>
          </a:xfrm>
          <a:prstGeom prst="rect">
            <a:avLst/>
          </a:prstGeom>
          <a:solidFill>
            <a:srgbClr val="0CA86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914400" rtl="0" eaLnBrk="1" latinLnBrk="0" hangingPunct="1"/>
            <a:endParaRPr lang="ar-SA" dirty="0"/>
          </a:p>
        </p:txBody>
      </p:sp>
      <p:sp>
        <p:nvSpPr>
          <p:cNvPr id="26" name="مربع نص 25">
            <a:extLst>
              <a:ext uri="{FF2B5EF4-FFF2-40B4-BE49-F238E27FC236}">
                <a16:creationId xmlns:a16="http://schemas.microsoft.com/office/drawing/2014/main" id="{EBF04E57-70E2-CD1F-12B0-C25A3B7E082C}"/>
              </a:ext>
            </a:extLst>
          </p:cNvPr>
          <p:cNvSpPr txBox="1"/>
          <p:nvPr/>
        </p:nvSpPr>
        <p:spPr>
          <a:xfrm>
            <a:off x="4333715" y="1411745"/>
            <a:ext cx="1830119" cy="461665"/>
          </a:xfrm>
          <a:prstGeom prst="rect">
            <a:avLst/>
          </a:prstGeom>
          <a:noFill/>
        </p:spPr>
        <p:txBody>
          <a:bodyPr wrap="square">
            <a:spAutoFit/>
          </a:bodyPr>
          <a:lstStyle/>
          <a:p>
            <a:pPr marL="0" algn="ctr" defTabSz="457200" rtl="1" eaLnBrk="1" latinLnBrk="0" hangingPunct="1"/>
            <a:r>
              <a:rPr lang="ar-SA" sz="2400" b="1" dirty="0">
                <a:solidFill>
                  <a:schemeClr val="bg1"/>
                </a:solidFill>
                <a:latin typeface="Calibri" panose="020F0502020204030204" pitchFamily="34" charset="0"/>
                <a:ea typeface="Calibri" panose="020F0502020204030204" pitchFamily="34" charset="0"/>
                <a:cs typeface="Calibri" panose="020F0502020204030204" pitchFamily="34" charset="0"/>
              </a:rPr>
              <a:t>الموضوع</a:t>
            </a:r>
            <a:endParaRPr lang="x-none" sz="24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86616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500" fill="hold"/>
                                        <p:tgtEl>
                                          <p:spTgt spid="20"/>
                                        </p:tgtEl>
                                        <p:attrNameLst>
                                          <p:attrName>ppt_x</p:attrName>
                                        </p:attrNameLst>
                                      </p:cBhvr>
                                      <p:tavLst>
                                        <p:tav tm="0">
                                          <p:val>
                                            <p:strVal val="#ppt_x"/>
                                          </p:val>
                                        </p:tav>
                                        <p:tav tm="100000">
                                          <p:val>
                                            <p:strVal val="#ppt_x"/>
                                          </p:val>
                                        </p:tav>
                                      </p:tavLst>
                                    </p:anim>
                                    <p:anim calcmode="lin" valueType="num">
                                      <p:cBhvr additive="base">
                                        <p:cTn id="6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3"/>
                                        </p:tgtEl>
                                        <p:attrNameLst>
                                          <p:attrName>style.visibility</p:attrName>
                                        </p:attrNameLst>
                                      </p:cBhvr>
                                      <p:to>
                                        <p:strVal val="visible"/>
                                      </p:to>
                                    </p:set>
                                    <p:anim calcmode="lin" valueType="num">
                                      <p:cBhvr additive="base">
                                        <p:cTn id="73" dur="500" fill="hold"/>
                                        <p:tgtEl>
                                          <p:spTgt spid="23"/>
                                        </p:tgtEl>
                                        <p:attrNameLst>
                                          <p:attrName>ppt_x</p:attrName>
                                        </p:attrNameLst>
                                      </p:cBhvr>
                                      <p:tavLst>
                                        <p:tav tm="0">
                                          <p:val>
                                            <p:strVal val="#ppt_x"/>
                                          </p:val>
                                        </p:tav>
                                        <p:tav tm="100000">
                                          <p:val>
                                            <p:strVal val="#ppt_x"/>
                                          </p:val>
                                        </p:tav>
                                      </p:tavLst>
                                    </p:anim>
                                    <p:anim calcmode="lin" valueType="num">
                                      <p:cBhvr additive="base">
                                        <p:cTn id="7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anim calcmode="lin" valueType="num">
                                      <p:cBhvr additive="base">
                                        <p:cTn id="79" dur="500" fill="hold"/>
                                        <p:tgtEl>
                                          <p:spTgt spid="22"/>
                                        </p:tgtEl>
                                        <p:attrNameLst>
                                          <p:attrName>ppt_x</p:attrName>
                                        </p:attrNameLst>
                                      </p:cBhvr>
                                      <p:tavLst>
                                        <p:tav tm="0">
                                          <p:val>
                                            <p:strVal val="#ppt_x"/>
                                          </p:val>
                                        </p:tav>
                                        <p:tav tm="100000">
                                          <p:val>
                                            <p:strVal val="#ppt_x"/>
                                          </p:val>
                                        </p:tav>
                                      </p:tavLst>
                                    </p:anim>
                                    <p:anim calcmode="lin" valueType="num">
                                      <p:cBhvr additive="base">
                                        <p:cTn id="8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5"/>
                                        </p:tgtEl>
                                        <p:attrNameLst>
                                          <p:attrName>style.visibility</p:attrName>
                                        </p:attrNameLst>
                                      </p:cBhvr>
                                      <p:to>
                                        <p:strVal val="visible"/>
                                      </p:to>
                                    </p:set>
                                    <p:anim calcmode="lin" valueType="num">
                                      <p:cBhvr additive="base">
                                        <p:cTn id="85" dur="500" fill="hold"/>
                                        <p:tgtEl>
                                          <p:spTgt spid="25"/>
                                        </p:tgtEl>
                                        <p:attrNameLst>
                                          <p:attrName>ppt_x</p:attrName>
                                        </p:attrNameLst>
                                      </p:cBhvr>
                                      <p:tavLst>
                                        <p:tav tm="0">
                                          <p:val>
                                            <p:strVal val="#ppt_x"/>
                                          </p:val>
                                        </p:tav>
                                        <p:tav tm="100000">
                                          <p:val>
                                            <p:strVal val="#ppt_x"/>
                                          </p:val>
                                        </p:tav>
                                      </p:tavLst>
                                    </p:anim>
                                    <p:anim calcmode="lin" valueType="num">
                                      <p:cBhvr additive="base">
                                        <p:cTn id="8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24"/>
                                        </p:tgtEl>
                                        <p:attrNameLst>
                                          <p:attrName>style.visibility</p:attrName>
                                        </p:attrNameLst>
                                      </p:cBhvr>
                                      <p:to>
                                        <p:strVal val="visible"/>
                                      </p:to>
                                    </p:set>
                                    <p:anim calcmode="lin" valueType="num">
                                      <p:cBhvr additive="base">
                                        <p:cTn id="91" dur="500" fill="hold"/>
                                        <p:tgtEl>
                                          <p:spTgt spid="24"/>
                                        </p:tgtEl>
                                        <p:attrNameLst>
                                          <p:attrName>ppt_x</p:attrName>
                                        </p:attrNameLst>
                                      </p:cBhvr>
                                      <p:tavLst>
                                        <p:tav tm="0">
                                          <p:val>
                                            <p:strVal val="#ppt_x"/>
                                          </p:val>
                                        </p:tav>
                                        <p:tav tm="100000">
                                          <p:val>
                                            <p:strVal val="#ppt_x"/>
                                          </p:val>
                                        </p:tav>
                                      </p:tavLst>
                                    </p:anim>
                                    <p:anim calcmode="lin" valueType="num">
                                      <p:cBhvr additive="base">
                                        <p:cTn id="9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8"/>
                                        </p:tgtEl>
                                        <p:attrNameLst>
                                          <p:attrName>style.visibility</p:attrName>
                                        </p:attrNameLst>
                                      </p:cBhvr>
                                      <p:to>
                                        <p:strVal val="visible"/>
                                      </p:to>
                                    </p:set>
                                    <p:anim calcmode="lin" valueType="num">
                                      <p:cBhvr additive="base">
                                        <p:cTn id="97" dur="500" fill="hold"/>
                                        <p:tgtEl>
                                          <p:spTgt spid="8"/>
                                        </p:tgtEl>
                                        <p:attrNameLst>
                                          <p:attrName>ppt_x</p:attrName>
                                        </p:attrNameLst>
                                      </p:cBhvr>
                                      <p:tavLst>
                                        <p:tav tm="0">
                                          <p:val>
                                            <p:strVal val="#ppt_x"/>
                                          </p:val>
                                        </p:tav>
                                        <p:tav tm="100000">
                                          <p:val>
                                            <p:strVal val="#ppt_x"/>
                                          </p:val>
                                        </p:tav>
                                      </p:tavLst>
                                    </p:anim>
                                    <p:anim calcmode="lin" valueType="num">
                                      <p:cBhvr additive="base">
                                        <p:cTn id="9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9"/>
                                        </p:tgtEl>
                                        <p:attrNameLst>
                                          <p:attrName>style.visibility</p:attrName>
                                        </p:attrNameLst>
                                      </p:cBhvr>
                                      <p:to>
                                        <p:strVal val="visible"/>
                                      </p:to>
                                    </p:set>
                                    <p:anim calcmode="lin" valueType="num">
                                      <p:cBhvr additive="base">
                                        <p:cTn id="103" dur="500" fill="hold"/>
                                        <p:tgtEl>
                                          <p:spTgt spid="9"/>
                                        </p:tgtEl>
                                        <p:attrNameLst>
                                          <p:attrName>ppt_x</p:attrName>
                                        </p:attrNameLst>
                                      </p:cBhvr>
                                      <p:tavLst>
                                        <p:tav tm="0">
                                          <p:val>
                                            <p:strVal val="#ppt_x"/>
                                          </p:val>
                                        </p:tav>
                                        <p:tav tm="100000">
                                          <p:val>
                                            <p:strVal val="#ppt_x"/>
                                          </p:val>
                                        </p:tav>
                                      </p:tavLst>
                                    </p:anim>
                                    <p:anim calcmode="lin" valueType="num">
                                      <p:cBhvr additive="base">
                                        <p:cTn id="10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10"/>
                                        </p:tgtEl>
                                        <p:attrNameLst>
                                          <p:attrName>style.visibility</p:attrName>
                                        </p:attrNameLst>
                                      </p:cBhvr>
                                      <p:to>
                                        <p:strVal val="visible"/>
                                      </p:to>
                                    </p:set>
                                    <p:anim calcmode="lin" valueType="num">
                                      <p:cBhvr additive="base">
                                        <p:cTn id="109" dur="500" fill="hold"/>
                                        <p:tgtEl>
                                          <p:spTgt spid="10"/>
                                        </p:tgtEl>
                                        <p:attrNameLst>
                                          <p:attrName>ppt_x</p:attrName>
                                        </p:attrNameLst>
                                      </p:cBhvr>
                                      <p:tavLst>
                                        <p:tav tm="0">
                                          <p:val>
                                            <p:strVal val="#ppt_x"/>
                                          </p:val>
                                        </p:tav>
                                        <p:tav tm="100000">
                                          <p:val>
                                            <p:strVal val="#ppt_x"/>
                                          </p:val>
                                        </p:tav>
                                      </p:tavLst>
                                    </p:anim>
                                    <p:anim calcmode="lin" valueType="num">
                                      <p:cBhvr additive="base">
                                        <p:cTn id="11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8" grpId="0" animBg="1"/>
      <p:bldP spid="9" grpId="0" animBg="1"/>
      <p:bldP spid="10"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937A5-8F48-D864-025E-DEFFAC547B36}"/>
            </a:ext>
          </a:extLst>
        </p:cNvPr>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D986CD04-5F84-51CB-1B97-F7EB9D3B993D}"/>
              </a:ext>
            </a:extLst>
          </p:cNvPr>
          <p:cNvSpPr>
            <a:spLocks noGrp="1"/>
          </p:cNvSpPr>
          <p:nvPr>
            <p:ph type="sldNum" sz="quarter" idx="12"/>
          </p:nvPr>
        </p:nvSpPr>
        <p:spPr/>
        <p:txBody>
          <a:bodyPr/>
          <a:lstStyle/>
          <a:p>
            <a:fld id="{74B57E26-2E2A-D243-8E5C-CC1434379077}" type="slidenum">
              <a:rPr lang="ar-SA" smtClean="0"/>
              <a:t>21</a:t>
            </a:fld>
            <a:endParaRPr lang="ar-SA"/>
          </a:p>
        </p:txBody>
      </p:sp>
      <p:pic>
        <p:nvPicPr>
          <p:cNvPr id="4" name="Shadow">
            <a:extLst>
              <a:ext uri="{FF2B5EF4-FFF2-40B4-BE49-F238E27FC236}">
                <a16:creationId xmlns:a16="http://schemas.microsoft.com/office/drawing/2014/main" id="{1509DE51-BDC3-14E6-5698-0C679F90F3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8647784" y="1073272"/>
            <a:ext cx="3205843" cy="226498"/>
          </a:xfrm>
          <a:prstGeom prst="rect">
            <a:avLst/>
          </a:prstGeom>
        </p:spPr>
      </p:pic>
      <p:sp>
        <p:nvSpPr>
          <p:cNvPr id="5" name="Freeform 28">
            <a:extLst>
              <a:ext uri="{FF2B5EF4-FFF2-40B4-BE49-F238E27FC236}">
                <a16:creationId xmlns:a16="http://schemas.microsoft.com/office/drawing/2014/main" id="{D20C4F44-06A7-F3D6-1F92-E874203D44F4}"/>
              </a:ext>
            </a:extLst>
          </p:cNvPr>
          <p:cNvSpPr>
            <a:spLocks/>
          </p:cNvSpPr>
          <p:nvPr/>
        </p:nvSpPr>
        <p:spPr bwMode="auto">
          <a:xfrm flipH="1">
            <a:off x="8527353" y="1297696"/>
            <a:ext cx="2222493" cy="926359"/>
          </a:xfrm>
          <a:custGeom>
            <a:avLst/>
            <a:gdLst>
              <a:gd name="T0" fmla="*/ 2705 w 2891"/>
              <a:gd name="T1" fmla="*/ 418 h 1205"/>
              <a:gd name="T2" fmla="*/ 2705 w 2891"/>
              <a:gd name="T3" fmla="*/ 0 h 1205"/>
              <a:gd name="T4" fmla="*/ 0 w 2891"/>
              <a:gd name="T5" fmla="*/ 0 h 1205"/>
              <a:gd name="T6" fmla="*/ 0 w 2891"/>
              <a:gd name="T7" fmla="*/ 1205 h 1205"/>
              <a:gd name="T8" fmla="*/ 2705 w 2891"/>
              <a:gd name="T9" fmla="*/ 1205 h 1205"/>
              <a:gd name="T10" fmla="*/ 2705 w 2891"/>
              <a:gd name="T11" fmla="*/ 788 h 1205"/>
              <a:gd name="T12" fmla="*/ 2891 w 2891"/>
              <a:gd name="T13" fmla="*/ 603 h 1205"/>
              <a:gd name="T14" fmla="*/ 2705 w 2891"/>
              <a:gd name="T15" fmla="*/ 418 h 12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91" h="1205">
                <a:moveTo>
                  <a:pt x="2705" y="418"/>
                </a:moveTo>
                <a:lnTo>
                  <a:pt x="2705" y="0"/>
                </a:lnTo>
                <a:lnTo>
                  <a:pt x="0" y="0"/>
                </a:lnTo>
                <a:lnTo>
                  <a:pt x="0" y="1205"/>
                </a:lnTo>
                <a:lnTo>
                  <a:pt x="2705" y="1205"/>
                </a:lnTo>
                <a:lnTo>
                  <a:pt x="2705" y="788"/>
                </a:lnTo>
                <a:lnTo>
                  <a:pt x="2891" y="603"/>
                </a:lnTo>
                <a:lnTo>
                  <a:pt x="2705" y="418"/>
                </a:lnTo>
                <a:close/>
              </a:path>
            </a:pathLst>
          </a:custGeom>
          <a:solidFill>
            <a:srgbClr val="2CC17C"/>
          </a:solidFill>
          <a:ln>
            <a:noFill/>
          </a:ln>
        </p:spPr>
        <p:txBody>
          <a:bodyPr vert="horz" wrap="square" lIns="68580" tIns="34290" rIns="68580" bIns="34290" numCol="1" anchor="t" anchorCtr="0" compatLnSpc="1">
            <a:prstTxWarp prst="textNoShape">
              <a:avLst/>
            </a:prstTxWarp>
          </a:bodyPr>
          <a:lstStyle/>
          <a:p>
            <a:endParaRPr lang="ru-RU" sz="1350" dirty="0"/>
          </a:p>
        </p:txBody>
      </p:sp>
      <p:grpSp>
        <p:nvGrpSpPr>
          <p:cNvPr id="6" name="Arrow 01">
            <a:extLst>
              <a:ext uri="{FF2B5EF4-FFF2-40B4-BE49-F238E27FC236}">
                <a16:creationId xmlns:a16="http://schemas.microsoft.com/office/drawing/2014/main" id="{D6D197EF-8AD5-241A-FB9D-E10BEA707744}"/>
              </a:ext>
            </a:extLst>
          </p:cNvPr>
          <p:cNvGrpSpPr/>
          <p:nvPr/>
        </p:nvGrpSpPr>
        <p:grpSpPr>
          <a:xfrm flipH="1">
            <a:off x="8953987" y="1511308"/>
            <a:ext cx="1282125" cy="117620"/>
            <a:chOff x="5905500" y="1140873"/>
            <a:chExt cx="1325025" cy="121556"/>
          </a:xfrm>
        </p:grpSpPr>
        <p:sp>
          <p:nvSpPr>
            <p:cNvPr id="7" name="Freeform 30">
              <a:extLst>
                <a:ext uri="{FF2B5EF4-FFF2-40B4-BE49-F238E27FC236}">
                  <a16:creationId xmlns:a16="http://schemas.microsoft.com/office/drawing/2014/main" id="{7A81DB64-3C5A-848A-F771-BA993E2BFA5D}"/>
                </a:ext>
              </a:extLst>
            </p:cNvPr>
            <p:cNvSpPr>
              <a:spLocks/>
            </p:cNvSpPr>
            <p:nvPr/>
          </p:nvSpPr>
          <p:spPr bwMode="auto">
            <a:xfrm>
              <a:off x="7169350" y="1140873"/>
              <a:ext cx="61175" cy="121556"/>
            </a:xfrm>
            <a:custGeom>
              <a:avLst/>
              <a:gdLst>
                <a:gd name="T0" fmla="*/ 0 w 77"/>
                <a:gd name="T1" fmla="*/ 0 h 153"/>
                <a:gd name="T2" fmla="*/ 77 w 77"/>
                <a:gd name="T3" fmla="*/ 76 h 153"/>
                <a:gd name="T4" fmla="*/ 0 w 77"/>
                <a:gd name="T5" fmla="*/ 153 h 153"/>
              </a:gdLst>
              <a:ahLst/>
              <a:cxnLst>
                <a:cxn ang="0">
                  <a:pos x="T0" y="T1"/>
                </a:cxn>
                <a:cxn ang="0">
                  <a:pos x="T2" y="T3"/>
                </a:cxn>
                <a:cxn ang="0">
                  <a:pos x="T4" y="T5"/>
                </a:cxn>
              </a:cxnLst>
              <a:rect l="0" t="0" r="r" b="b"/>
              <a:pathLst>
                <a:path w="77" h="153">
                  <a:moveTo>
                    <a:pt x="0" y="0"/>
                  </a:moveTo>
                  <a:lnTo>
                    <a:pt x="77" y="76"/>
                  </a:lnTo>
                  <a:lnTo>
                    <a:pt x="0" y="153"/>
                  </a:lnTo>
                </a:path>
              </a:pathLst>
            </a:custGeom>
            <a:noFill/>
            <a:ln w="22225" cap="flat">
              <a:solidFill>
                <a:srgbClr val="00384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350" dirty="0"/>
            </a:p>
          </p:txBody>
        </p:sp>
        <p:sp>
          <p:nvSpPr>
            <p:cNvPr id="8" name="Line 31">
              <a:extLst>
                <a:ext uri="{FF2B5EF4-FFF2-40B4-BE49-F238E27FC236}">
                  <a16:creationId xmlns:a16="http://schemas.microsoft.com/office/drawing/2014/main" id="{FD07E47F-D9BC-A904-65A8-EC2959C9C8C3}"/>
                </a:ext>
              </a:extLst>
            </p:cNvPr>
            <p:cNvSpPr>
              <a:spLocks noChangeShapeType="1"/>
            </p:cNvSpPr>
            <p:nvPr/>
          </p:nvSpPr>
          <p:spPr bwMode="auto">
            <a:xfrm flipH="1">
              <a:off x="5905500" y="1201253"/>
              <a:ext cx="1325025" cy="0"/>
            </a:xfrm>
            <a:prstGeom prst="line">
              <a:avLst/>
            </a:prstGeom>
            <a:noFill/>
            <a:ln w="22225" cap="flat">
              <a:solidFill>
                <a:srgbClr val="003845"/>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ru-RU" sz="1350" dirty="0"/>
            </a:p>
          </p:txBody>
        </p:sp>
      </p:grpSp>
      <p:sp>
        <p:nvSpPr>
          <p:cNvPr id="9" name="Rectangle 32">
            <a:extLst>
              <a:ext uri="{FF2B5EF4-FFF2-40B4-BE49-F238E27FC236}">
                <a16:creationId xmlns:a16="http://schemas.microsoft.com/office/drawing/2014/main" id="{8119260C-BBE2-8DAC-0642-4FA480763D6D}"/>
              </a:ext>
            </a:extLst>
          </p:cNvPr>
          <p:cNvSpPr>
            <a:spLocks noChangeArrowheads="1"/>
          </p:cNvSpPr>
          <p:nvPr/>
        </p:nvSpPr>
        <p:spPr bwMode="auto">
          <a:xfrm flipH="1">
            <a:off x="10783643" y="1360630"/>
            <a:ext cx="866395" cy="22294"/>
          </a:xfrm>
          <a:prstGeom prst="rect">
            <a:avLst/>
          </a:prstGeom>
          <a:solidFill>
            <a:srgbClr val="003845"/>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sz="1350" dirty="0"/>
          </a:p>
        </p:txBody>
      </p:sp>
      <p:sp>
        <p:nvSpPr>
          <p:cNvPr id="10" name="Rectangle 32">
            <a:extLst>
              <a:ext uri="{FF2B5EF4-FFF2-40B4-BE49-F238E27FC236}">
                <a16:creationId xmlns:a16="http://schemas.microsoft.com/office/drawing/2014/main" id="{22E8B871-11E6-2329-D95C-2984C70FD8CC}"/>
              </a:ext>
            </a:extLst>
          </p:cNvPr>
          <p:cNvSpPr>
            <a:spLocks noChangeArrowheads="1"/>
          </p:cNvSpPr>
          <p:nvPr/>
        </p:nvSpPr>
        <p:spPr bwMode="auto">
          <a:xfrm flipH="1">
            <a:off x="10783643" y="2141738"/>
            <a:ext cx="866395" cy="22294"/>
          </a:xfrm>
          <a:prstGeom prst="rect">
            <a:avLst/>
          </a:prstGeom>
          <a:solidFill>
            <a:srgbClr val="003845"/>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sz="1350" dirty="0"/>
          </a:p>
        </p:txBody>
      </p:sp>
      <p:sp>
        <p:nvSpPr>
          <p:cNvPr id="12" name="01">
            <a:extLst>
              <a:ext uri="{FF2B5EF4-FFF2-40B4-BE49-F238E27FC236}">
                <a16:creationId xmlns:a16="http://schemas.microsoft.com/office/drawing/2014/main" id="{26E286BD-EC8C-C1D1-8594-4C36D1A21718}"/>
              </a:ext>
            </a:extLst>
          </p:cNvPr>
          <p:cNvSpPr txBox="1"/>
          <p:nvPr/>
        </p:nvSpPr>
        <p:spPr>
          <a:xfrm flipH="1">
            <a:off x="10812885" y="1444383"/>
            <a:ext cx="830089" cy="707886"/>
          </a:xfrm>
          <a:prstGeom prst="rect">
            <a:avLst/>
          </a:prstGeom>
          <a:noFill/>
        </p:spPr>
        <p:txBody>
          <a:bodyPr wrap="square" rtlCol="0">
            <a:spAutoFit/>
          </a:bodyPr>
          <a:lstStyle/>
          <a:p>
            <a:pPr algn="ctr"/>
            <a:r>
              <a:rPr lang="en" sz="4000" b="1" dirty="0">
                <a:solidFill>
                  <a:srgbClr val="2CC17C"/>
                </a:solidFill>
                <a:latin typeface="Sakkal Majalla" panose="02000000000000000000" pitchFamily="2" charset="-78"/>
                <a:ea typeface="Roboto Cn" panose="02000000000000000000" pitchFamily="2" charset="0"/>
                <a:cs typeface="Sakkal Majalla" panose="02000000000000000000" pitchFamily="2" charset="-78"/>
              </a:rPr>
              <a:t>01</a:t>
            </a:r>
            <a:endParaRPr lang="ru-RU" sz="4000" b="1" dirty="0">
              <a:solidFill>
                <a:srgbClr val="2CC17C"/>
              </a:solidFill>
              <a:ea typeface="Roboto Cn" panose="02000000000000000000" pitchFamily="2" charset="0"/>
              <a:cs typeface="Sakkal Majalla" panose="02000000000000000000" pitchFamily="2" charset="-78"/>
            </a:endParaRPr>
          </a:p>
        </p:txBody>
      </p:sp>
      <p:sp>
        <p:nvSpPr>
          <p:cNvPr id="13" name="Knight figure">
            <a:extLst>
              <a:ext uri="{FF2B5EF4-FFF2-40B4-BE49-F238E27FC236}">
                <a16:creationId xmlns:a16="http://schemas.microsoft.com/office/drawing/2014/main" id="{9ED97A05-A6AB-27C4-7FEE-ED1EA94DF94D}"/>
              </a:ext>
            </a:extLst>
          </p:cNvPr>
          <p:cNvSpPr>
            <a:spLocks noChangeAspect="1" noEditPoints="1"/>
          </p:cNvSpPr>
          <p:nvPr/>
        </p:nvSpPr>
        <p:spPr bwMode="auto">
          <a:xfrm flipH="1">
            <a:off x="7927165" y="4185461"/>
            <a:ext cx="369689" cy="420807"/>
          </a:xfrm>
          <a:custGeom>
            <a:avLst/>
            <a:gdLst>
              <a:gd name="T0" fmla="*/ 204 w 224"/>
              <a:gd name="T1" fmla="*/ 223 h 256"/>
              <a:gd name="T2" fmla="*/ 200 w 224"/>
              <a:gd name="T3" fmla="*/ 204 h 256"/>
              <a:gd name="T4" fmla="*/ 144 w 224"/>
              <a:gd name="T5" fmla="*/ 137 h 256"/>
              <a:gd name="T6" fmla="*/ 146 w 224"/>
              <a:gd name="T7" fmla="*/ 98 h 256"/>
              <a:gd name="T8" fmla="*/ 183 w 224"/>
              <a:gd name="T9" fmla="*/ 123 h 256"/>
              <a:gd name="T10" fmla="*/ 208 w 224"/>
              <a:gd name="T11" fmla="*/ 109 h 256"/>
              <a:gd name="T12" fmla="*/ 151 w 224"/>
              <a:gd name="T13" fmla="*/ 25 h 256"/>
              <a:gd name="T14" fmla="*/ 148 w 224"/>
              <a:gd name="T15" fmla="*/ 0 h 256"/>
              <a:gd name="T16" fmla="*/ 127 w 224"/>
              <a:gd name="T17" fmla="*/ 16 h 256"/>
              <a:gd name="T18" fmla="*/ 38 w 224"/>
              <a:gd name="T19" fmla="*/ 204 h 256"/>
              <a:gd name="T20" fmla="*/ 20 w 224"/>
              <a:gd name="T21" fmla="*/ 208 h 256"/>
              <a:gd name="T22" fmla="*/ 13 w 224"/>
              <a:gd name="T23" fmla="*/ 233 h 256"/>
              <a:gd name="T24" fmla="*/ 4 w 224"/>
              <a:gd name="T25" fmla="*/ 256 h 256"/>
              <a:gd name="T26" fmla="*/ 223 w 224"/>
              <a:gd name="T27" fmla="*/ 255 h 256"/>
              <a:gd name="T28" fmla="*/ 212 w 224"/>
              <a:gd name="T29" fmla="*/ 232 h 256"/>
              <a:gd name="T30" fmla="*/ 126 w 224"/>
              <a:gd name="T31" fmla="*/ 24 h 256"/>
              <a:gd name="T32" fmla="*/ 143 w 224"/>
              <a:gd name="T33" fmla="*/ 13 h 256"/>
              <a:gd name="T34" fmla="*/ 145 w 224"/>
              <a:gd name="T35" fmla="*/ 31 h 256"/>
              <a:gd name="T36" fmla="*/ 199 w 224"/>
              <a:gd name="T37" fmla="*/ 108 h 256"/>
              <a:gd name="T38" fmla="*/ 149 w 224"/>
              <a:gd name="T39" fmla="*/ 90 h 256"/>
              <a:gd name="T40" fmla="*/ 126 w 224"/>
              <a:gd name="T41" fmla="*/ 69 h 256"/>
              <a:gd name="T42" fmla="*/ 131 w 224"/>
              <a:gd name="T43" fmla="*/ 58 h 256"/>
              <a:gd name="T44" fmla="*/ 118 w 224"/>
              <a:gd name="T45" fmla="*/ 68 h 256"/>
              <a:gd name="T46" fmla="*/ 139 w 224"/>
              <a:gd name="T47" fmla="*/ 143 h 256"/>
              <a:gd name="T48" fmla="*/ 46 w 224"/>
              <a:gd name="T49" fmla="*/ 204 h 256"/>
              <a:gd name="T50" fmla="*/ 9 w 224"/>
              <a:gd name="T51" fmla="*/ 248 h 256"/>
              <a:gd name="T52" fmla="*/ 28 w 224"/>
              <a:gd name="T53" fmla="*/ 224 h 256"/>
              <a:gd name="T54" fmla="*/ 196 w 224"/>
              <a:gd name="T55" fmla="*/ 212 h 256"/>
              <a:gd name="T56" fmla="*/ 206 w 224"/>
              <a:gd name="T57" fmla="*/ 239 h 256"/>
              <a:gd name="T58" fmla="*/ 9 w 224"/>
              <a:gd name="T59" fmla="*/ 248 h 256"/>
              <a:gd name="T60" fmla="*/ 50 w 224"/>
              <a:gd name="T61" fmla="*/ 172 h 256"/>
              <a:gd name="T62" fmla="*/ 58 w 224"/>
              <a:gd name="T63" fmla="*/ 189 h 256"/>
              <a:gd name="T64" fmla="*/ 62 w 224"/>
              <a:gd name="T65" fmla="*/ 184 h 256"/>
              <a:gd name="T66" fmla="*/ 52 w 224"/>
              <a:gd name="T67" fmla="*/ 167 h 256"/>
              <a:gd name="T68" fmla="*/ 51 w 224"/>
              <a:gd name="T69" fmla="*/ 144 h 256"/>
              <a:gd name="T70" fmla="*/ 57 w 224"/>
              <a:gd name="T71" fmla="*/ 69 h 256"/>
              <a:gd name="T72" fmla="*/ 43 w 224"/>
              <a:gd name="T73" fmla="*/ 146 h 256"/>
              <a:gd name="T74" fmla="*/ 48 w 224"/>
              <a:gd name="T75" fmla="*/ 149 h 256"/>
              <a:gd name="T76" fmla="*/ 168 w 224"/>
              <a:gd name="T77" fmla="*/ 232 h 256"/>
              <a:gd name="T78" fmla="*/ 56 w 224"/>
              <a:gd name="T79" fmla="*/ 224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4" h="256">
                <a:moveTo>
                  <a:pt x="212" y="232"/>
                </a:moveTo>
                <a:cubicBezTo>
                  <a:pt x="208" y="229"/>
                  <a:pt x="204" y="226"/>
                  <a:pt x="204" y="223"/>
                </a:cubicBezTo>
                <a:cubicBezTo>
                  <a:pt x="204" y="208"/>
                  <a:pt x="204" y="208"/>
                  <a:pt x="204" y="208"/>
                </a:cubicBezTo>
                <a:cubicBezTo>
                  <a:pt x="204" y="206"/>
                  <a:pt x="202" y="204"/>
                  <a:pt x="200" y="204"/>
                </a:cubicBezTo>
                <a:cubicBezTo>
                  <a:pt x="185" y="204"/>
                  <a:pt x="185" y="204"/>
                  <a:pt x="185" y="204"/>
                </a:cubicBezTo>
                <a:cubicBezTo>
                  <a:pt x="183" y="173"/>
                  <a:pt x="162" y="153"/>
                  <a:pt x="144" y="137"/>
                </a:cubicBezTo>
                <a:cubicBezTo>
                  <a:pt x="122" y="118"/>
                  <a:pt x="110" y="105"/>
                  <a:pt x="124" y="85"/>
                </a:cubicBezTo>
                <a:cubicBezTo>
                  <a:pt x="131" y="92"/>
                  <a:pt x="139" y="95"/>
                  <a:pt x="146" y="98"/>
                </a:cubicBezTo>
                <a:cubicBezTo>
                  <a:pt x="156" y="102"/>
                  <a:pt x="166" y="105"/>
                  <a:pt x="179" y="122"/>
                </a:cubicBezTo>
                <a:cubicBezTo>
                  <a:pt x="180" y="123"/>
                  <a:pt x="182" y="124"/>
                  <a:pt x="183" y="123"/>
                </a:cubicBezTo>
                <a:cubicBezTo>
                  <a:pt x="184" y="123"/>
                  <a:pt x="197" y="117"/>
                  <a:pt x="205" y="113"/>
                </a:cubicBezTo>
                <a:cubicBezTo>
                  <a:pt x="207" y="113"/>
                  <a:pt x="208" y="111"/>
                  <a:pt x="208" y="109"/>
                </a:cubicBezTo>
                <a:cubicBezTo>
                  <a:pt x="205" y="97"/>
                  <a:pt x="189" y="59"/>
                  <a:pt x="171" y="41"/>
                </a:cubicBezTo>
                <a:cubicBezTo>
                  <a:pt x="165" y="35"/>
                  <a:pt x="158" y="30"/>
                  <a:pt x="151" y="25"/>
                </a:cubicBezTo>
                <a:cubicBezTo>
                  <a:pt x="151" y="4"/>
                  <a:pt x="151" y="4"/>
                  <a:pt x="151" y="4"/>
                </a:cubicBezTo>
                <a:cubicBezTo>
                  <a:pt x="151" y="2"/>
                  <a:pt x="150" y="1"/>
                  <a:pt x="148" y="0"/>
                </a:cubicBezTo>
                <a:cubicBezTo>
                  <a:pt x="147" y="0"/>
                  <a:pt x="145" y="0"/>
                  <a:pt x="144" y="1"/>
                </a:cubicBezTo>
                <a:cubicBezTo>
                  <a:pt x="127" y="16"/>
                  <a:pt x="127" y="16"/>
                  <a:pt x="127" y="16"/>
                </a:cubicBezTo>
                <a:cubicBezTo>
                  <a:pt x="94" y="5"/>
                  <a:pt x="62" y="17"/>
                  <a:pt x="40" y="48"/>
                </a:cubicBezTo>
                <a:cubicBezTo>
                  <a:pt x="12" y="87"/>
                  <a:pt x="12" y="140"/>
                  <a:pt x="38" y="204"/>
                </a:cubicBezTo>
                <a:cubicBezTo>
                  <a:pt x="24" y="204"/>
                  <a:pt x="24" y="204"/>
                  <a:pt x="24" y="204"/>
                </a:cubicBezTo>
                <a:cubicBezTo>
                  <a:pt x="22" y="204"/>
                  <a:pt x="20" y="206"/>
                  <a:pt x="20" y="208"/>
                </a:cubicBezTo>
                <a:cubicBezTo>
                  <a:pt x="20" y="224"/>
                  <a:pt x="20" y="224"/>
                  <a:pt x="20" y="224"/>
                </a:cubicBezTo>
                <a:cubicBezTo>
                  <a:pt x="20" y="227"/>
                  <a:pt x="16" y="230"/>
                  <a:pt x="13" y="233"/>
                </a:cubicBezTo>
                <a:cubicBezTo>
                  <a:pt x="7" y="237"/>
                  <a:pt x="0" y="243"/>
                  <a:pt x="0" y="252"/>
                </a:cubicBezTo>
                <a:cubicBezTo>
                  <a:pt x="0" y="254"/>
                  <a:pt x="2" y="256"/>
                  <a:pt x="4" y="256"/>
                </a:cubicBezTo>
                <a:cubicBezTo>
                  <a:pt x="220" y="256"/>
                  <a:pt x="220" y="256"/>
                  <a:pt x="220" y="256"/>
                </a:cubicBezTo>
                <a:cubicBezTo>
                  <a:pt x="221" y="256"/>
                  <a:pt x="222" y="256"/>
                  <a:pt x="223" y="255"/>
                </a:cubicBezTo>
                <a:cubicBezTo>
                  <a:pt x="224" y="254"/>
                  <a:pt x="224" y="253"/>
                  <a:pt x="224" y="252"/>
                </a:cubicBezTo>
                <a:cubicBezTo>
                  <a:pt x="224" y="243"/>
                  <a:pt x="217" y="237"/>
                  <a:pt x="212" y="232"/>
                </a:cubicBezTo>
                <a:close/>
                <a:moveTo>
                  <a:pt x="46" y="53"/>
                </a:moveTo>
                <a:cubicBezTo>
                  <a:pt x="67" y="24"/>
                  <a:pt x="96" y="13"/>
                  <a:pt x="126" y="24"/>
                </a:cubicBezTo>
                <a:cubicBezTo>
                  <a:pt x="128" y="24"/>
                  <a:pt x="130" y="24"/>
                  <a:pt x="131" y="23"/>
                </a:cubicBezTo>
                <a:cubicBezTo>
                  <a:pt x="143" y="13"/>
                  <a:pt x="143" y="13"/>
                  <a:pt x="143" y="13"/>
                </a:cubicBezTo>
                <a:cubicBezTo>
                  <a:pt x="143" y="28"/>
                  <a:pt x="143" y="28"/>
                  <a:pt x="143" y="28"/>
                </a:cubicBezTo>
                <a:cubicBezTo>
                  <a:pt x="143" y="29"/>
                  <a:pt x="143" y="31"/>
                  <a:pt x="145" y="31"/>
                </a:cubicBezTo>
                <a:cubicBezTo>
                  <a:pt x="152" y="35"/>
                  <a:pt x="159" y="40"/>
                  <a:pt x="165" y="47"/>
                </a:cubicBezTo>
                <a:cubicBezTo>
                  <a:pt x="180" y="61"/>
                  <a:pt x="194" y="92"/>
                  <a:pt x="199" y="108"/>
                </a:cubicBezTo>
                <a:cubicBezTo>
                  <a:pt x="193" y="110"/>
                  <a:pt x="187" y="113"/>
                  <a:pt x="183" y="114"/>
                </a:cubicBezTo>
                <a:cubicBezTo>
                  <a:pt x="170" y="98"/>
                  <a:pt x="159" y="94"/>
                  <a:pt x="149" y="90"/>
                </a:cubicBezTo>
                <a:cubicBezTo>
                  <a:pt x="141" y="88"/>
                  <a:pt x="135" y="85"/>
                  <a:pt x="128" y="77"/>
                </a:cubicBezTo>
                <a:cubicBezTo>
                  <a:pt x="126" y="76"/>
                  <a:pt x="126" y="73"/>
                  <a:pt x="126" y="69"/>
                </a:cubicBezTo>
                <a:cubicBezTo>
                  <a:pt x="127" y="66"/>
                  <a:pt x="128" y="64"/>
                  <a:pt x="129" y="64"/>
                </a:cubicBezTo>
                <a:cubicBezTo>
                  <a:pt x="131" y="63"/>
                  <a:pt x="132" y="60"/>
                  <a:pt x="131" y="58"/>
                </a:cubicBezTo>
                <a:cubicBezTo>
                  <a:pt x="130" y="56"/>
                  <a:pt x="128" y="55"/>
                  <a:pt x="126" y="56"/>
                </a:cubicBezTo>
                <a:cubicBezTo>
                  <a:pt x="122" y="58"/>
                  <a:pt x="119" y="63"/>
                  <a:pt x="118" y="68"/>
                </a:cubicBezTo>
                <a:cubicBezTo>
                  <a:pt x="118" y="72"/>
                  <a:pt x="118" y="75"/>
                  <a:pt x="119" y="78"/>
                </a:cubicBezTo>
                <a:cubicBezTo>
                  <a:pt x="98" y="107"/>
                  <a:pt x="118" y="124"/>
                  <a:pt x="139" y="143"/>
                </a:cubicBezTo>
                <a:cubicBezTo>
                  <a:pt x="156" y="159"/>
                  <a:pt x="175" y="177"/>
                  <a:pt x="177" y="204"/>
                </a:cubicBezTo>
                <a:cubicBezTo>
                  <a:pt x="46" y="204"/>
                  <a:pt x="46" y="204"/>
                  <a:pt x="46" y="204"/>
                </a:cubicBezTo>
                <a:cubicBezTo>
                  <a:pt x="20" y="141"/>
                  <a:pt x="20" y="90"/>
                  <a:pt x="46" y="53"/>
                </a:cubicBezTo>
                <a:close/>
                <a:moveTo>
                  <a:pt x="9" y="248"/>
                </a:moveTo>
                <a:cubicBezTo>
                  <a:pt x="11" y="245"/>
                  <a:pt x="14" y="242"/>
                  <a:pt x="18" y="239"/>
                </a:cubicBezTo>
                <a:cubicBezTo>
                  <a:pt x="23" y="235"/>
                  <a:pt x="28" y="230"/>
                  <a:pt x="28" y="224"/>
                </a:cubicBezTo>
                <a:cubicBezTo>
                  <a:pt x="28" y="212"/>
                  <a:pt x="28" y="212"/>
                  <a:pt x="28" y="212"/>
                </a:cubicBezTo>
                <a:cubicBezTo>
                  <a:pt x="196" y="212"/>
                  <a:pt x="196" y="212"/>
                  <a:pt x="196" y="212"/>
                </a:cubicBezTo>
                <a:cubicBezTo>
                  <a:pt x="196" y="223"/>
                  <a:pt x="196" y="223"/>
                  <a:pt x="196" y="223"/>
                </a:cubicBezTo>
                <a:cubicBezTo>
                  <a:pt x="196" y="230"/>
                  <a:pt x="201" y="234"/>
                  <a:pt x="206" y="239"/>
                </a:cubicBezTo>
                <a:cubicBezTo>
                  <a:pt x="210" y="242"/>
                  <a:pt x="213" y="245"/>
                  <a:pt x="215" y="248"/>
                </a:cubicBezTo>
                <a:lnTo>
                  <a:pt x="9" y="248"/>
                </a:lnTo>
                <a:close/>
                <a:moveTo>
                  <a:pt x="52" y="167"/>
                </a:moveTo>
                <a:cubicBezTo>
                  <a:pt x="50" y="167"/>
                  <a:pt x="49" y="169"/>
                  <a:pt x="50" y="172"/>
                </a:cubicBezTo>
                <a:cubicBezTo>
                  <a:pt x="51" y="177"/>
                  <a:pt x="53" y="182"/>
                  <a:pt x="55" y="187"/>
                </a:cubicBezTo>
                <a:cubicBezTo>
                  <a:pt x="55" y="188"/>
                  <a:pt x="57" y="189"/>
                  <a:pt x="58" y="189"/>
                </a:cubicBezTo>
                <a:cubicBezTo>
                  <a:pt x="59" y="189"/>
                  <a:pt x="59" y="189"/>
                  <a:pt x="60" y="189"/>
                </a:cubicBezTo>
                <a:cubicBezTo>
                  <a:pt x="62" y="188"/>
                  <a:pt x="63" y="186"/>
                  <a:pt x="62" y="184"/>
                </a:cubicBezTo>
                <a:cubicBezTo>
                  <a:pt x="60" y="179"/>
                  <a:pt x="59" y="174"/>
                  <a:pt x="57" y="169"/>
                </a:cubicBezTo>
                <a:cubicBezTo>
                  <a:pt x="57" y="167"/>
                  <a:pt x="54" y="166"/>
                  <a:pt x="52" y="167"/>
                </a:cubicBezTo>
                <a:close/>
                <a:moveTo>
                  <a:pt x="48" y="149"/>
                </a:moveTo>
                <a:cubicBezTo>
                  <a:pt x="50" y="148"/>
                  <a:pt x="52" y="146"/>
                  <a:pt x="51" y="144"/>
                </a:cubicBezTo>
                <a:cubicBezTo>
                  <a:pt x="47" y="117"/>
                  <a:pt x="49" y="93"/>
                  <a:pt x="59" y="74"/>
                </a:cubicBezTo>
                <a:cubicBezTo>
                  <a:pt x="59" y="72"/>
                  <a:pt x="59" y="70"/>
                  <a:pt x="57" y="69"/>
                </a:cubicBezTo>
                <a:cubicBezTo>
                  <a:pt x="55" y="68"/>
                  <a:pt x="52" y="68"/>
                  <a:pt x="51" y="70"/>
                </a:cubicBezTo>
                <a:cubicBezTo>
                  <a:pt x="41" y="91"/>
                  <a:pt x="38" y="116"/>
                  <a:pt x="43" y="146"/>
                </a:cubicBezTo>
                <a:cubicBezTo>
                  <a:pt x="44" y="147"/>
                  <a:pt x="45" y="149"/>
                  <a:pt x="47" y="149"/>
                </a:cubicBezTo>
                <a:cubicBezTo>
                  <a:pt x="48" y="149"/>
                  <a:pt x="48" y="149"/>
                  <a:pt x="48" y="149"/>
                </a:cubicBezTo>
                <a:close/>
                <a:moveTo>
                  <a:pt x="56" y="232"/>
                </a:moveTo>
                <a:cubicBezTo>
                  <a:pt x="168" y="232"/>
                  <a:pt x="168" y="232"/>
                  <a:pt x="168" y="232"/>
                </a:cubicBezTo>
                <a:cubicBezTo>
                  <a:pt x="168" y="224"/>
                  <a:pt x="168" y="224"/>
                  <a:pt x="168" y="224"/>
                </a:cubicBezTo>
                <a:cubicBezTo>
                  <a:pt x="56" y="224"/>
                  <a:pt x="56" y="224"/>
                  <a:pt x="56" y="224"/>
                </a:cubicBezTo>
                <a:lnTo>
                  <a:pt x="56" y="232"/>
                </a:lnTo>
                <a:close/>
              </a:path>
            </a:pathLst>
          </a:custGeom>
          <a:solidFill>
            <a:srgbClr val="10A9A6"/>
          </a:solidFill>
          <a:ln>
            <a:noFill/>
          </a:ln>
          <a:effectLst>
            <a:reflection blurRad="6350" stA="20000" endPos="35000" dir="5400000" sy="-100000" algn="bl" rotWithShape="0"/>
          </a:effectLst>
        </p:spPr>
        <p:txBody>
          <a:bodyPr vert="horz" wrap="square" lIns="91440" tIns="45720" rIns="91440" bIns="45720" numCol="1" anchor="t" anchorCtr="0" compatLnSpc="1">
            <a:prstTxWarp prst="textNoShape">
              <a:avLst/>
            </a:prstTxWarp>
          </a:bodyPr>
          <a:lstStyle/>
          <a:p>
            <a:pPr marL="0" algn="l" defTabSz="914400" rtl="0" eaLnBrk="1" latinLnBrk="0" hangingPunct="1"/>
            <a:endParaRPr lang="ru-RU" dirty="0"/>
          </a:p>
        </p:txBody>
      </p:sp>
      <p:sp>
        <p:nvSpPr>
          <p:cNvPr id="14" name="Winner cup">
            <a:extLst>
              <a:ext uri="{FF2B5EF4-FFF2-40B4-BE49-F238E27FC236}">
                <a16:creationId xmlns:a16="http://schemas.microsoft.com/office/drawing/2014/main" id="{C890C1AB-A19C-15D4-4F92-5AAE8C40740A}"/>
              </a:ext>
            </a:extLst>
          </p:cNvPr>
          <p:cNvSpPr>
            <a:spLocks noChangeAspect="1" noEditPoints="1"/>
          </p:cNvSpPr>
          <p:nvPr/>
        </p:nvSpPr>
        <p:spPr bwMode="auto">
          <a:xfrm flipH="1">
            <a:off x="7927165" y="5543610"/>
            <a:ext cx="422631" cy="394335"/>
          </a:xfrm>
          <a:custGeom>
            <a:avLst/>
            <a:gdLst>
              <a:gd name="T0" fmla="*/ 256 w 256"/>
              <a:gd name="T1" fmla="*/ 28 h 240"/>
              <a:gd name="T2" fmla="*/ 220 w 256"/>
              <a:gd name="T3" fmla="*/ 24 h 240"/>
              <a:gd name="T4" fmla="*/ 217 w 256"/>
              <a:gd name="T5" fmla="*/ 0 h 240"/>
              <a:gd name="T6" fmla="*/ 35 w 256"/>
              <a:gd name="T7" fmla="*/ 4 h 240"/>
              <a:gd name="T8" fmla="*/ 4 w 256"/>
              <a:gd name="T9" fmla="*/ 24 h 240"/>
              <a:gd name="T10" fmla="*/ 66 w 256"/>
              <a:gd name="T11" fmla="*/ 124 h 240"/>
              <a:gd name="T12" fmla="*/ 112 w 256"/>
              <a:gd name="T13" fmla="*/ 192 h 240"/>
              <a:gd name="T14" fmla="*/ 76 w 256"/>
              <a:gd name="T15" fmla="*/ 196 h 240"/>
              <a:gd name="T16" fmla="*/ 44 w 256"/>
              <a:gd name="T17" fmla="*/ 232 h 240"/>
              <a:gd name="T18" fmla="*/ 212 w 256"/>
              <a:gd name="T19" fmla="*/ 240 h 240"/>
              <a:gd name="T20" fmla="*/ 180 w 256"/>
              <a:gd name="T21" fmla="*/ 232 h 240"/>
              <a:gd name="T22" fmla="*/ 176 w 256"/>
              <a:gd name="T23" fmla="*/ 192 h 240"/>
              <a:gd name="T24" fmla="*/ 144 w 256"/>
              <a:gd name="T25" fmla="*/ 163 h 240"/>
              <a:gd name="T26" fmla="*/ 220 w 256"/>
              <a:gd name="T27" fmla="*/ 32 h 240"/>
              <a:gd name="T28" fmla="*/ 197 w 256"/>
              <a:gd name="T29" fmla="*/ 113 h 240"/>
              <a:gd name="T30" fmla="*/ 8 w 256"/>
              <a:gd name="T31" fmla="*/ 32 h 240"/>
              <a:gd name="T32" fmla="*/ 59 w 256"/>
              <a:gd name="T33" fmla="*/ 113 h 240"/>
              <a:gd name="T34" fmla="*/ 172 w 256"/>
              <a:gd name="T35" fmla="*/ 200 h 240"/>
              <a:gd name="T36" fmla="*/ 84 w 256"/>
              <a:gd name="T37" fmla="*/ 232 h 240"/>
              <a:gd name="T38" fmla="*/ 172 w 256"/>
              <a:gd name="T39" fmla="*/ 200 h 240"/>
              <a:gd name="T40" fmla="*/ 136 w 256"/>
              <a:gd name="T41" fmla="*/ 160 h 240"/>
              <a:gd name="T42" fmla="*/ 120 w 256"/>
              <a:gd name="T43" fmla="*/ 192 h 240"/>
              <a:gd name="T44" fmla="*/ 117 w 256"/>
              <a:gd name="T45" fmla="*/ 156 h 240"/>
              <a:gd name="T46" fmla="*/ 213 w 256"/>
              <a:gd name="T47" fmla="*/ 8 h 240"/>
              <a:gd name="T48" fmla="*/ 212 w 256"/>
              <a:gd name="T49" fmla="*/ 28 h 240"/>
              <a:gd name="T50" fmla="*/ 139 w 256"/>
              <a:gd name="T51" fmla="*/ 156 h 240"/>
              <a:gd name="T52" fmla="*/ 177 w 256"/>
              <a:gd name="T53" fmla="*/ 78 h 240"/>
              <a:gd name="T54" fmla="*/ 137 w 256"/>
              <a:gd name="T55" fmla="*/ 135 h 240"/>
              <a:gd name="T56" fmla="*/ 142 w 256"/>
              <a:gd name="T57" fmla="*/ 136 h 240"/>
              <a:gd name="T58" fmla="*/ 182 w 256"/>
              <a:gd name="T59" fmla="*/ 76 h 240"/>
              <a:gd name="T60" fmla="*/ 187 w 256"/>
              <a:gd name="T61" fmla="*/ 66 h 240"/>
              <a:gd name="T62" fmla="*/ 196 w 256"/>
              <a:gd name="T63" fmla="*/ 42 h 240"/>
              <a:gd name="T64" fmla="*/ 188 w 256"/>
              <a:gd name="T65" fmla="*/ 40 h 240"/>
              <a:gd name="T66" fmla="*/ 186 w 256"/>
              <a:gd name="T67" fmla="*/ 6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6" h="240">
                <a:moveTo>
                  <a:pt x="190" y="124"/>
                </a:moveTo>
                <a:cubicBezTo>
                  <a:pt x="221" y="115"/>
                  <a:pt x="256" y="74"/>
                  <a:pt x="256" y="28"/>
                </a:cubicBezTo>
                <a:cubicBezTo>
                  <a:pt x="256" y="26"/>
                  <a:pt x="254" y="24"/>
                  <a:pt x="252" y="24"/>
                </a:cubicBezTo>
                <a:cubicBezTo>
                  <a:pt x="220" y="24"/>
                  <a:pt x="220" y="24"/>
                  <a:pt x="220" y="24"/>
                </a:cubicBezTo>
                <a:cubicBezTo>
                  <a:pt x="221" y="17"/>
                  <a:pt x="221" y="11"/>
                  <a:pt x="221" y="4"/>
                </a:cubicBezTo>
                <a:cubicBezTo>
                  <a:pt x="221" y="2"/>
                  <a:pt x="219" y="0"/>
                  <a:pt x="217" y="0"/>
                </a:cubicBezTo>
                <a:cubicBezTo>
                  <a:pt x="39" y="0"/>
                  <a:pt x="39" y="0"/>
                  <a:pt x="39" y="0"/>
                </a:cubicBezTo>
                <a:cubicBezTo>
                  <a:pt x="37" y="0"/>
                  <a:pt x="35" y="2"/>
                  <a:pt x="35" y="4"/>
                </a:cubicBezTo>
                <a:cubicBezTo>
                  <a:pt x="35" y="10"/>
                  <a:pt x="35" y="16"/>
                  <a:pt x="36" y="24"/>
                </a:cubicBezTo>
                <a:cubicBezTo>
                  <a:pt x="4" y="24"/>
                  <a:pt x="4" y="24"/>
                  <a:pt x="4" y="24"/>
                </a:cubicBezTo>
                <a:cubicBezTo>
                  <a:pt x="2" y="24"/>
                  <a:pt x="0" y="26"/>
                  <a:pt x="0" y="28"/>
                </a:cubicBezTo>
                <a:cubicBezTo>
                  <a:pt x="0" y="74"/>
                  <a:pt x="34" y="115"/>
                  <a:pt x="66" y="124"/>
                </a:cubicBezTo>
                <a:cubicBezTo>
                  <a:pt x="77" y="140"/>
                  <a:pt x="92" y="154"/>
                  <a:pt x="112" y="163"/>
                </a:cubicBezTo>
                <a:cubicBezTo>
                  <a:pt x="112" y="192"/>
                  <a:pt x="112" y="192"/>
                  <a:pt x="112" y="192"/>
                </a:cubicBezTo>
                <a:cubicBezTo>
                  <a:pt x="80" y="192"/>
                  <a:pt x="80" y="192"/>
                  <a:pt x="80" y="192"/>
                </a:cubicBezTo>
                <a:cubicBezTo>
                  <a:pt x="78" y="192"/>
                  <a:pt x="76" y="194"/>
                  <a:pt x="76" y="196"/>
                </a:cubicBezTo>
                <a:cubicBezTo>
                  <a:pt x="76" y="232"/>
                  <a:pt x="76" y="232"/>
                  <a:pt x="76" y="232"/>
                </a:cubicBezTo>
                <a:cubicBezTo>
                  <a:pt x="44" y="232"/>
                  <a:pt x="44" y="232"/>
                  <a:pt x="44" y="232"/>
                </a:cubicBezTo>
                <a:cubicBezTo>
                  <a:pt x="44" y="240"/>
                  <a:pt x="44" y="240"/>
                  <a:pt x="44" y="240"/>
                </a:cubicBezTo>
                <a:cubicBezTo>
                  <a:pt x="212" y="240"/>
                  <a:pt x="212" y="240"/>
                  <a:pt x="212" y="240"/>
                </a:cubicBezTo>
                <a:cubicBezTo>
                  <a:pt x="212" y="232"/>
                  <a:pt x="212" y="232"/>
                  <a:pt x="212" y="232"/>
                </a:cubicBezTo>
                <a:cubicBezTo>
                  <a:pt x="180" y="232"/>
                  <a:pt x="180" y="232"/>
                  <a:pt x="180" y="232"/>
                </a:cubicBezTo>
                <a:cubicBezTo>
                  <a:pt x="180" y="196"/>
                  <a:pt x="180" y="196"/>
                  <a:pt x="180" y="196"/>
                </a:cubicBezTo>
                <a:cubicBezTo>
                  <a:pt x="180" y="194"/>
                  <a:pt x="178" y="192"/>
                  <a:pt x="176" y="192"/>
                </a:cubicBezTo>
                <a:cubicBezTo>
                  <a:pt x="144" y="192"/>
                  <a:pt x="144" y="192"/>
                  <a:pt x="144" y="192"/>
                </a:cubicBezTo>
                <a:cubicBezTo>
                  <a:pt x="144" y="163"/>
                  <a:pt x="144" y="163"/>
                  <a:pt x="144" y="163"/>
                </a:cubicBezTo>
                <a:cubicBezTo>
                  <a:pt x="162" y="155"/>
                  <a:pt x="178" y="142"/>
                  <a:pt x="190" y="124"/>
                </a:cubicBezTo>
                <a:close/>
                <a:moveTo>
                  <a:pt x="220" y="32"/>
                </a:moveTo>
                <a:cubicBezTo>
                  <a:pt x="248" y="32"/>
                  <a:pt x="248" y="32"/>
                  <a:pt x="248" y="32"/>
                </a:cubicBezTo>
                <a:cubicBezTo>
                  <a:pt x="246" y="67"/>
                  <a:pt x="222" y="100"/>
                  <a:pt x="197" y="113"/>
                </a:cubicBezTo>
                <a:cubicBezTo>
                  <a:pt x="209" y="91"/>
                  <a:pt x="217" y="64"/>
                  <a:pt x="220" y="32"/>
                </a:cubicBezTo>
                <a:close/>
                <a:moveTo>
                  <a:pt x="8" y="32"/>
                </a:moveTo>
                <a:cubicBezTo>
                  <a:pt x="37" y="32"/>
                  <a:pt x="37" y="32"/>
                  <a:pt x="37" y="32"/>
                </a:cubicBezTo>
                <a:cubicBezTo>
                  <a:pt x="39" y="56"/>
                  <a:pt x="45" y="87"/>
                  <a:pt x="59" y="113"/>
                </a:cubicBezTo>
                <a:cubicBezTo>
                  <a:pt x="34" y="100"/>
                  <a:pt x="10" y="67"/>
                  <a:pt x="8" y="32"/>
                </a:cubicBezTo>
                <a:close/>
                <a:moveTo>
                  <a:pt x="172" y="200"/>
                </a:moveTo>
                <a:cubicBezTo>
                  <a:pt x="172" y="232"/>
                  <a:pt x="172" y="232"/>
                  <a:pt x="172" y="232"/>
                </a:cubicBezTo>
                <a:cubicBezTo>
                  <a:pt x="84" y="232"/>
                  <a:pt x="84" y="232"/>
                  <a:pt x="84" y="232"/>
                </a:cubicBezTo>
                <a:cubicBezTo>
                  <a:pt x="84" y="200"/>
                  <a:pt x="84" y="200"/>
                  <a:pt x="84" y="200"/>
                </a:cubicBezTo>
                <a:lnTo>
                  <a:pt x="172" y="200"/>
                </a:lnTo>
                <a:close/>
                <a:moveTo>
                  <a:pt x="139" y="156"/>
                </a:moveTo>
                <a:cubicBezTo>
                  <a:pt x="137" y="157"/>
                  <a:pt x="136" y="159"/>
                  <a:pt x="136" y="160"/>
                </a:cubicBezTo>
                <a:cubicBezTo>
                  <a:pt x="136" y="192"/>
                  <a:pt x="136" y="192"/>
                  <a:pt x="136" y="192"/>
                </a:cubicBezTo>
                <a:cubicBezTo>
                  <a:pt x="120" y="192"/>
                  <a:pt x="120" y="192"/>
                  <a:pt x="120" y="192"/>
                </a:cubicBezTo>
                <a:cubicBezTo>
                  <a:pt x="120" y="160"/>
                  <a:pt x="120" y="160"/>
                  <a:pt x="120" y="160"/>
                </a:cubicBezTo>
                <a:cubicBezTo>
                  <a:pt x="120" y="159"/>
                  <a:pt x="119" y="157"/>
                  <a:pt x="117" y="156"/>
                </a:cubicBezTo>
                <a:cubicBezTo>
                  <a:pt x="72" y="139"/>
                  <a:pt x="44" y="83"/>
                  <a:pt x="43" y="8"/>
                </a:cubicBezTo>
                <a:cubicBezTo>
                  <a:pt x="213" y="8"/>
                  <a:pt x="213" y="8"/>
                  <a:pt x="213" y="8"/>
                </a:cubicBezTo>
                <a:cubicBezTo>
                  <a:pt x="213" y="15"/>
                  <a:pt x="213" y="21"/>
                  <a:pt x="212" y="27"/>
                </a:cubicBezTo>
                <a:cubicBezTo>
                  <a:pt x="212" y="28"/>
                  <a:pt x="212" y="28"/>
                  <a:pt x="212" y="28"/>
                </a:cubicBezTo>
                <a:cubicBezTo>
                  <a:pt x="212" y="28"/>
                  <a:pt x="212" y="28"/>
                  <a:pt x="212" y="28"/>
                </a:cubicBezTo>
                <a:cubicBezTo>
                  <a:pt x="207" y="93"/>
                  <a:pt x="180" y="140"/>
                  <a:pt x="139" y="156"/>
                </a:cubicBezTo>
                <a:close/>
                <a:moveTo>
                  <a:pt x="182" y="76"/>
                </a:moveTo>
                <a:cubicBezTo>
                  <a:pt x="180" y="75"/>
                  <a:pt x="178" y="76"/>
                  <a:pt x="177" y="78"/>
                </a:cubicBezTo>
                <a:cubicBezTo>
                  <a:pt x="167" y="103"/>
                  <a:pt x="155" y="119"/>
                  <a:pt x="138" y="129"/>
                </a:cubicBezTo>
                <a:cubicBezTo>
                  <a:pt x="136" y="130"/>
                  <a:pt x="136" y="133"/>
                  <a:pt x="137" y="135"/>
                </a:cubicBezTo>
                <a:cubicBezTo>
                  <a:pt x="138" y="136"/>
                  <a:pt x="139" y="137"/>
                  <a:pt x="140" y="137"/>
                </a:cubicBezTo>
                <a:cubicBezTo>
                  <a:pt x="141" y="137"/>
                  <a:pt x="142" y="136"/>
                  <a:pt x="142" y="136"/>
                </a:cubicBezTo>
                <a:cubicBezTo>
                  <a:pt x="161" y="125"/>
                  <a:pt x="174" y="108"/>
                  <a:pt x="185" y="81"/>
                </a:cubicBezTo>
                <a:cubicBezTo>
                  <a:pt x="185" y="79"/>
                  <a:pt x="184" y="77"/>
                  <a:pt x="182" y="76"/>
                </a:cubicBezTo>
                <a:close/>
                <a:moveTo>
                  <a:pt x="186" y="66"/>
                </a:moveTo>
                <a:cubicBezTo>
                  <a:pt x="187" y="66"/>
                  <a:pt x="187" y="66"/>
                  <a:pt x="187" y="66"/>
                </a:cubicBezTo>
                <a:cubicBezTo>
                  <a:pt x="189" y="66"/>
                  <a:pt x="191" y="65"/>
                  <a:pt x="191" y="63"/>
                </a:cubicBezTo>
                <a:cubicBezTo>
                  <a:pt x="193" y="56"/>
                  <a:pt x="195" y="49"/>
                  <a:pt x="196" y="42"/>
                </a:cubicBezTo>
                <a:cubicBezTo>
                  <a:pt x="196" y="40"/>
                  <a:pt x="195" y="38"/>
                  <a:pt x="193" y="37"/>
                </a:cubicBezTo>
                <a:cubicBezTo>
                  <a:pt x="190" y="37"/>
                  <a:pt x="188" y="38"/>
                  <a:pt x="188" y="40"/>
                </a:cubicBezTo>
                <a:cubicBezTo>
                  <a:pt x="187" y="48"/>
                  <a:pt x="185" y="55"/>
                  <a:pt x="184" y="61"/>
                </a:cubicBezTo>
                <a:cubicBezTo>
                  <a:pt x="183" y="63"/>
                  <a:pt x="184" y="65"/>
                  <a:pt x="186" y="66"/>
                </a:cubicBezTo>
                <a:close/>
              </a:path>
            </a:pathLst>
          </a:custGeom>
          <a:solidFill>
            <a:schemeClr val="bg1">
              <a:lumMod val="50000"/>
            </a:schemeClr>
          </a:solidFill>
          <a:ln>
            <a:noFill/>
          </a:ln>
          <a:effectLst>
            <a:reflection blurRad="6350" stA="20000" endPos="35000" dir="5400000" sy="-100000" algn="bl" rotWithShape="0"/>
          </a:effectLst>
        </p:spPr>
        <p:txBody>
          <a:bodyPr vert="horz" wrap="square" lIns="91440" tIns="45720" rIns="91440" bIns="45720" numCol="1" anchor="t" anchorCtr="0" compatLnSpc="1">
            <a:prstTxWarp prst="textNoShape">
              <a:avLst/>
            </a:prstTxWarp>
          </a:bodyPr>
          <a:lstStyle/>
          <a:p>
            <a:pPr marL="0" algn="l" defTabSz="914400" rtl="0" eaLnBrk="1" latinLnBrk="0" hangingPunct="1"/>
            <a:endParaRPr lang="ru-RU" dirty="0"/>
          </a:p>
        </p:txBody>
      </p:sp>
      <p:sp>
        <p:nvSpPr>
          <p:cNvPr id="15" name="Head with line graph">
            <a:extLst>
              <a:ext uri="{FF2B5EF4-FFF2-40B4-BE49-F238E27FC236}">
                <a16:creationId xmlns:a16="http://schemas.microsoft.com/office/drawing/2014/main" id="{4EC9093D-5049-9FBD-8BDB-25B55CDDBFDC}"/>
              </a:ext>
            </a:extLst>
          </p:cNvPr>
          <p:cNvSpPr>
            <a:spLocks noChangeAspect="1" noEditPoints="1"/>
          </p:cNvSpPr>
          <p:nvPr/>
        </p:nvSpPr>
        <p:spPr bwMode="auto">
          <a:xfrm flipH="1">
            <a:off x="7852859" y="1553398"/>
            <a:ext cx="420807" cy="420807"/>
          </a:xfrm>
          <a:custGeom>
            <a:avLst/>
            <a:gdLst>
              <a:gd name="T0" fmla="*/ 223 w 255"/>
              <a:gd name="T1" fmla="*/ 48 h 256"/>
              <a:gd name="T2" fmla="*/ 214 w 255"/>
              <a:gd name="T3" fmla="*/ 67 h 256"/>
              <a:gd name="T4" fmla="*/ 25 w 255"/>
              <a:gd name="T5" fmla="*/ 97 h 256"/>
              <a:gd name="T6" fmla="*/ 11 w 255"/>
              <a:gd name="T7" fmla="*/ 148 h 256"/>
              <a:gd name="T8" fmla="*/ 1 w 255"/>
              <a:gd name="T9" fmla="*/ 172 h 256"/>
              <a:gd name="T10" fmla="*/ 25 w 255"/>
              <a:gd name="T11" fmla="*/ 176 h 256"/>
              <a:gd name="T12" fmla="*/ 46 w 255"/>
              <a:gd name="T13" fmla="*/ 228 h 256"/>
              <a:gd name="T14" fmla="*/ 76 w 255"/>
              <a:gd name="T15" fmla="*/ 250 h 256"/>
              <a:gd name="T16" fmla="*/ 79 w 255"/>
              <a:gd name="T17" fmla="*/ 256 h 256"/>
              <a:gd name="T18" fmla="*/ 219 w 255"/>
              <a:gd name="T19" fmla="*/ 255 h 256"/>
              <a:gd name="T20" fmla="*/ 219 w 255"/>
              <a:gd name="T21" fmla="*/ 97 h 256"/>
              <a:gd name="T22" fmla="*/ 231 w 255"/>
              <a:gd name="T23" fmla="*/ 62 h 256"/>
              <a:gd name="T24" fmla="*/ 255 w 255"/>
              <a:gd name="T25" fmla="*/ 48 h 256"/>
              <a:gd name="T26" fmla="*/ 211 w 255"/>
              <a:gd name="T27" fmla="*/ 97 h 256"/>
              <a:gd name="T28" fmla="*/ 86 w 255"/>
              <a:gd name="T29" fmla="*/ 248 h 256"/>
              <a:gd name="T30" fmla="*/ 98 w 255"/>
              <a:gd name="T31" fmla="*/ 222 h 256"/>
              <a:gd name="T32" fmla="*/ 46 w 255"/>
              <a:gd name="T33" fmla="*/ 220 h 256"/>
              <a:gd name="T34" fmla="*/ 33 w 255"/>
              <a:gd name="T35" fmla="*/ 172 h 256"/>
              <a:gd name="T36" fmla="*/ 9 w 255"/>
              <a:gd name="T37" fmla="*/ 168 h 256"/>
              <a:gd name="T38" fmla="*/ 8 w 255"/>
              <a:gd name="T39" fmla="*/ 166 h 256"/>
              <a:gd name="T40" fmla="*/ 33 w 255"/>
              <a:gd name="T41" fmla="*/ 126 h 256"/>
              <a:gd name="T42" fmla="*/ 122 w 255"/>
              <a:gd name="T43" fmla="*/ 8 h 256"/>
              <a:gd name="T44" fmla="*/ 163 w 255"/>
              <a:gd name="T45" fmla="*/ 118 h 256"/>
              <a:gd name="T46" fmla="*/ 147 w 255"/>
              <a:gd name="T47" fmla="*/ 118 h 256"/>
              <a:gd name="T48" fmla="*/ 139 w 255"/>
              <a:gd name="T49" fmla="*/ 100 h 256"/>
              <a:gd name="T50" fmla="*/ 107 w 255"/>
              <a:gd name="T51" fmla="*/ 100 h 256"/>
              <a:gd name="T52" fmla="*/ 71 w 255"/>
              <a:gd name="T53" fmla="*/ 146 h 256"/>
              <a:gd name="T54" fmla="*/ 47 w 255"/>
              <a:gd name="T55" fmla="*/ 160 h 256"/>
              <a:gd name="T56" fmla="*/ 79 w 255"/>
              <a:gd name="T57" fmla="*/ 160 h 256"/>
              <a:gd name="T58" fmla="*/ 115 w 255"/>
              <a:gd name="T59" fmla="*/ 114 h 256"/>
              <a:gd name="T60" fmla="*/ 131 w 255"/>
              <a:gd name="T61" fmla="*/ 114 h 256"/>
              <a:gd name="T62" fmla="*/ 139 w 255"/>
              <a:gd name="T63" fmla="*/ 132 h 256"/>
              <a:gd name="T64" fmla="*/ 171 w 255"/>
              <a:gd name="T65" fmla="*/ 132 h 256"/>
              <a:gd name="T66" fmla="*/ 210 w 255"/>
              <a:gd name="T67" fmla="*/ 83 h 256"/>
              <a:gd name="T68" fmla="*/ 163 w 255"/>
              <a:gd name="T69" fmla="*/ 132 h 256"/>
              <a:gd name="T70" fmla="*/ 147 w 255"/>
              <a:gd name="T71" fmla="*/ 132 h 256"/>
              <a:gd name="T72" fmla="*/ 161 w 255"/>
              <a:gd name="T73" fmla="*/ 126 h 256"/>
              <a:gd name="T74" fmla="*/ 161 w 255"/>
              <a:gd name="T75" fmla="*/ 126 h 256"/>
              <a:gd name="T76" fmla="*/ 115 w 255"/>
              <a:gd name="T77" fmla="*/ 100 h 256"/>
              <a:gd name="T78" fmla="*/ 131 w 255"/>
              <a:gd name="T79" fmla="*/ 100 h 256"/>
              <a:gd name="T80" fmla="*/ 115 w 255"/>
              <a:gd name="T81" fmla="*/ 100 h 256"/>
              <a:gd name="T82" fmla="*/ 63 w 255"/>
              <a:gd name="T83" fmla="*/ 168 h 256"/>
              <a:gd name="T84" fmla="*/ 63 w 255"/>
              <a:gd name="T85" fmla="*/ 152 h 256"/>
              <a:gd name="T86" fmla="*/ 69 w 255"/>
              <a:gd name="T87" fmla="*/ 154 h 256"/>
              <a:gd name="T88" fmla="*/ 71 w 255"/>
              <a:gd name="T89" fmla="*/ 160 h 256"/>
              <a:gd name="T90" fmla="*/ 231 w 255"/>
              <a:gd name="T91" fmla="*/ 48 h 256"/>
              <a:gd name="T92" fmla="*/ 247 w 255"/>
              <a:gd name="T93" fmla="*/ 48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55" h="256">
                <a:moveTo>
                  <a:pt x="239" y="32"/>
                </a:moveTo>
                <a:cubicBezTo>
                  <a:pt x="230" y="32"/>
                  <a:pt x="223" y="39"/>
                  <a:pt x="223" y="48"/>
                </a:cubicBezTo>
                <a:cubicBezTo>
                  <a:pt x="223" y="51"/>
                  <a:pt x="224" y="54"/>
                  <a:pt x="225" y="56"/>
                </a:cubicBezTo>
                <a:cubicBezTo>
                  <a:pt x="214" y="67"/>
                  <a:pt x="214" y="67"/>
                  <a:pt x="214" y="67"/>
                </a:cubicBezTo>
                <a:cubicBezTo>
                  <a:pt x="202" y="28"/>
                  <a:pt x="165" y="0"/>
                  <a:pt x="122" y="0"/>
                </a:cubicBezTo>
                <a:cubicBezTo>
                  <a:pt x="69" y="0"/>
                  <a:pt x="25" y="44"/>
                  <a:pt x="25" y="97"/>
                </a:cubicBezTo>
                <a:cubicBezTo>
                  <a:pt x="25" y="126"/>
                  <a:pt x="25" y="126"/>
                  <a:pt x="25" y="126"/>
                </a:cubicBezTo>
                <a:cubicBezTo>
                  <a:pt x="25" y="129"/>
                  <a:pt x="16" y="141"/>
                  <a:pt x="11" y="148"/>
                </a:cubicBezTo>
                <a:cubicBezTo>
                  <a:pt x="7" y="153"/>
                  <a:pt x="3" y="158"/>
                  <a:pt x="1" y="162"/>
                </a:cubicBezTo>
                <a:cubicBezTo>
                  <a:pt x="0" y="165"/>
                  <a:pt x="0" y="169"/>
                  <a:pt x="1" y="172"/>
                </a:cubicBezTo>
                <a:cubicBezTo>
                  <a:pt x="3" y="174"/>
                  <a:pt x="6" y="176"/>
                  <a:pt x="9" y="176"/>
                </a:cubicBezTo>
                <a:cubicBezTo>
                  <a:pt x="25" y="176"/>
                  <a:pt x="25" y="176"/>
                  <a:pt x="25" y="176"/>
                </a:cubicBezTo>
                <a:cubicBezTo>
                  <a:pt x="25" y="206"/>
                  <a:pt x="25" y="206"/>
                  <a:pt x="25" y="206"/>
                </a:cubicBezTo>
                <a:cubicBezTo>
                  <a:pt x="25" y="217"/>
                  <a:pt x="31" y="228"/>
                  <a:pt x="46" y="228"/>
                </a:cubicBezTo>
                <a:cubicBezTo>
                  <a:pt x="88" y="228"/>
                  <a:pt x="88" y="228"/>
                  <a:pt x="88" y="228"/>
                </a:cubicBezTo>
                <a:cubicBezTo>
                  <a:pt x="76" y="250"/>
                  <a:pt x="76" y="250"/>
                  <a:pt x="76" y="250"/>
                </a:cubicBezTo>
                <a:cubicBezTo>
                  <a:pt x="75" y="251"/>
                  <a:pt x="75" y="253"/>
                  <a:pt x="76" y="254"/>
                </a:cubicBezTo>
                <a:cubicBezTo>
                  <a:pt x="76" y="255"/>
                  <a:pt x="78" y="256"/>
                  <a:pt x="79" y="256"/>
                </a:cubicBezTo>
                <a:cubicBezTo>
                  <a:pt x="216" y="256"/>
                  <a:pt x="216" y="256"/>
                  <a:pt x="216" y="256"/>
                </a:cubicBezTo>
                <a:cubicBezTo>
                  <a:pt x="217" y="256"/>
                  <a:pt x="218" y="256"/>
                  <a:pt x="219" y="255"/>
                </a:cubicBezTo>
                <a:cubicBezTo>
                  <a:pt x="219" y="254"/>
                  <a:pt x="220" y="253"/>
                  <a:pt x="220" y="252"/>
                </a:cubicBezTo>
                <a:cubicBezTo>
                  <a:pt x="219" y="97"/>
                  <a:pt x="219" y="97"/>
                  <a:pt x="219" y="97"/>
                </a:cubicBezTo>
                <a:cubicBezTo>
                  <a:pt x="219" y="90"/>
                  <a:pt x="218" y="83"/>
                  <a:pt x="217" y="76"/>
                </a:cubicBezTo>
                <a:cubicBezTo>
                  <a:pt x="231" y="62"/>
                  <a:pt x="231" y="62"/>
                  <a:pt x="231" y="62"/>
                </a:cubicBezTo>
                <a:cubicBezTo>
                  <a:pt x="233" y="63"/>
                  <a:pt x="236" y="64"/>
                  <a:pt x="239" y="64"/>
                </a:cubicBezTo>
                <a:cubicBezTo>
                  <a:pt x="248" y="64"/>
                  <a:pt x="255" y="57"/>
                  <a:pt x="255" y="48"/>
                </a:cubicBezTo>
                <a:cubicBezTo>
                  <a:pt x="255" y="39"/>
                  <a:pt x="248" y="32"/>
                  <a:pt x="239" y="32"/>
                </a:cubicBezTo>
                <a:close/>
                <a:moveTo>
                  <a:pt x="211" y="97"/>
                </a:moveTo>
                <a:cubicBezTo>
                  <a:pt x="212" y="248"/>
                  <a:pt x="212" y="248"/>
                  <a:pt x="212" y="248"/>
                </a:cubicBezTo>
                <a:cubicBezTo>
                  <a:pt x="86" y="248"/>
                  <a:pt x="86" y="248"/>
                  <a:pt x="86" y="248"/>
                </a:cubicBezTo>
                <a:cubicBezTo>
                  <a:pt x="98" y="226"/>
                  <a:pt x="98" y="226"/>
                  <a:pt x="98" y="226"/>
                </a:cubicBezTo>
                <a:cubicBezTo>
                  <a:pt x="99" y="225"/>
                  <a:pt x="99" y="223"/>
                  <a:pt x="98" y="222"/>
                </a:cubicBezTo>
                <a:cubicBezTo>
                  <a:pt x="98" y="221"/>
                  <a:pt x="96" y="220"/>
                  <a:pt x="95" y="220"/>
                </a:cubicBezTo>
                <a:cubicBezTo>
                  <a:pt x="46" y="220"/>
                  <a:pt x="46" y="220"/>
                  <a:pt x="46" y="220"/>
                </a:cubicBezTo>
                <a:cubicBezTo>
                  <a:pt x="34" y="220"/>
                  <a:pt x="33" y="208"/>
                  <a:pt x="33" y="206"/>
                </a:cubicBezTo>
                <a:cubicBezTo>
                  <a:pt x="33" y="172"/>
                  <a:pt x="33" y="172"/>
                  <a:pt x="33" y="172"/>
                </a:cubicBezTo>
                <a:cubicBezTo>
                  <a:pt x="33" y="170"/>
                  <a:pt x="31" y="168"/>
                  <a:pt x="29" y="168"/>
                </a:cubicBezTo>
                <a:cubicBezTo>
                  <a:pt x="9" y="168"/>
                  <a:pt x="9" y="168"/>
                  <a:pt x="9" y="168"/>
                </a:cubicBezTo>
                <a:cubicBezTo>
                  <a:pt x="8" y="168"/>
                  <a:pt x="8" y="168"/>
                  <a:pt x="8" y="168"/>
                </a:cubicBezTo>
                <a:cubicBezTo>
                  <a:pt x="8" y="167"/>
                  <a:pt x="8" y="166"/>
                  <a:pt x="8" y="166"/>
                </a:cubicBezTo>
                <a:cubicBezTo>
                  <a:pt x="10" y="163"/>
                  <a:pt x="14" y="158"/>
                  <a:pt x="17" y="153"/>
                </a:cubicBezTo>
                <a:cubicBezTo>
                  <a:pt x="27" y="140"/>
                  <a:pt x="33" y="131"/>
                  <a:pt x="33" y="126"/>
                </a:cubicBezTo>
                <a:cubicBezTo>
                  <a:pt x="33" y="97"/>
                  <a:pt x="33" y="97"/>
                  <a:pt x="33" y="97"/>
                </a:cubicBezTo>
                <a:cubicBezTo>
                  <a:pt x="33" y="48"/>
                  <a:pt x="73" y="8"/>
                  <a:pt x="122" y="8"/>
                </a:cubicBezTo>
                <a:cubicBezTo>
                  <a:pt x="163" y="8"/>
                  <a:pt x="197" y="36"/>
                  <a:pt x="208" y="74"/>
                </a:cubicBezTo>
                <a:cubicBezTo>
                  <a:pt x="163" y="118"/>
                  <a:pt x="163" y="118"/>
                  <a:pt x="163" y="118"/>
                </a:cubicBezTo>
                <a:cubicBezTo>
                  <a:pt x="161" y="117"/>
                  <a:pt x="158" y="116"/>
                  <a:pt x="155" y="116"/>
                </a:cubicBezTo>
                <a:cubicBezTo>
                  <a:pt x="152" y="116"/>
                  <a:pt x="149" y="117"/>
                  <a:pt x="147" y="118"/>
                </a:cubicBezTo>
                <a:cubicBezTo>
                  <a:pt x="137" y="108"/>
                  <a:pt x="137" y="108"/>
                  <a:pt x="137" y="108"/>
                </a:cubicBezTo>
                <a:cubicBezTo>
                  <a:pt x="138" y="106"/>
                  <a:pt x="139" y="103"/>
                  <a:pt x="139" y="100"/>
                </a:cubicBezTo>
                <a:cubicBezTo>
                  <a:pt x="139" y="91"/>
                  <a:pt x="132" y="84"/>
                  <a:pt x="123" y="84"/>
                </a:cubicBezTo>
                <a:cubicBezTo>
                  <a:pt x="114" y="84"/>
                  <a:pt x="107" y="91"/>
                  <a:pt x="107" y="100"/>
                </a:cubicBezTo>
                <a:cubicBezTo>
                  <a:pt x="107" y="103"/>
                  <a:pt x="108" y="106"/>
                  <a:pt x="109" y="108"/>
                </a:cubicBezTo>
                <a:cubicBezTo>
                  <a:pt x="71" y="146"/>
                  <a:pt x="71" y="146"/>
                  <a:pt x="71" y="146"/>
                </a:cubicBezTo>
                <a:cubicBezTo>
                  <a:pt x="69" y="145"/>
                  <a:pt x="66" y="144"/>
                  <a:pt x="63" y="144"/>
                </a:cubicBezTo>
                <a:cubicBezTo>
                  <a:pt x="54" y="144"/>
                  <a:pt x="47" y="151"/>
                  <a:pt x="47" y="160"/>
                </a:cubicBezTo>
                <a:cubicBezTo>
                  <a:pt x="47" y="169"/>
                  <a:pt x="54" y="176"/>
                  <a:pt x="63" y="176"/>
                </a:cubicBezTo>
                <a:cubicBezTo>
                  <a:pt x="72" y="176"/>
                  <a:pt x="79" y="169"/>
                  <a:pt x="79" y="160"/>
                </a:cubicBezTo>
                <a:cubicBezTo>
                  <a:pt x="79" y="157"/>
                  <a:pt x="78" y="154"/>
                  <a:pt x="77" y="152"/>
                </a:cubicBezTo>
                <a:cubicBezTo>
                  <a:pt x="115" y="114"/>
                  <a:pt x="115" y="114"/>
                  <a:pt x="115" y="114"/>
                </a:cubicBezTo>
                <a:cubicBezTo>
                  <a:pt x="117" y="115"/>
                  <a:pt x="120" y="116"/>
                  <a:pt x="123" y="116"/>
                </a:cubicBezTo>
                <a:cubicBezTo>
                  <a:pt x="126" y="116"/>
                  <a:pt x="129" y="115"/>
                  <a:pt x="131" y="114"/>
                </a:cubicBezTo>
                <a:cubicBezTo>
                  <a:pt x="141" y="124"/>
                  <a:pt x="141" y="124"/>
                  <a:pt x="141" y="124"/>
                </a:cubicBezTo>
                <a:cubicBezTo>
                  <a:pt x="140" y="126"/>
                  <a:pt x="139" y="129"/>
                  <a:pt x="139" y="132"/>
                </a:cubicBezTo>
                <a:cubicBezTo>
                  <a:pt x="139" y="141"/>
                  <a:pt x="146" y="148"/>
                  <a:pt x="155" y="148"/>
                </a:cubicBezTo>
                <a:cubicBezTo>
                  <a:pt x="164" y="148"/>
                  <a:pt x="171" y="141"/>
                  <a:pt x="171" y="132"/>
                </a:cubicBezTo>
                <a:cubicBezTo>
                  <a:pt x="171" y="129"/>
                  <a:pt x="170" y="126"/>
                  <a:pt x="169" y="124"/>
                </a:cubicBezTo>
                <a:cubicBezTo>
                  <a:pt x="210" y="83"/>
                  <a:pt x="210" y="83"/>
                  <a:pt x="210" y="83"/>
                </a:cubicBezTo>
                <a:cubicBezTo>
                  <a:pt x="211" y="88"/>
                  <a:pt x="211" y="92"/>
                  <a:pt x="211" y="97"/>
                </a:cubicBezTo>
                <a:close/>
                <a:moveTo>
                  <a:pt x="163" y="132"/>
                </a:moveTo>
                <a:cubicBezTo>
                  <a:pt x="163" y="136"/>
                  <a:pt x="159" y="140"/>
                  <a:pt x="155" y="140"/>
                </a:cubicBezTo>
                <a:cubicBezTo>
                  <a:pt x="151" y="140"/>
                  <a:pt x="147" y="136"/>
                  <a:pt x="147" y="132"/>
                </a:cubicBezTo>
                <a:cubicBezTo>
                  <a:pt x="147" y="128"/>
                  <a:pt x="151" y="124"/>
                  <a:pt x="155" y="124"/>
                </a:cubicBezTo>
                <a:cubicBezTo>
                  <a:pt x="157" y="124"/>
                  <a:pt x="159" y="125"/>
                  <a:pt x="161" y="126"/>
                </a:cubicBezTo>
                <a:cubicBezTo>
                  <a:pt x="161" y="126"/>
                  <a:pt x="161" y="126"/>
                  <a:pt x="161" y="126"/>
                </a:cubicBezTo>
                <a:cubicBezTo>
                  <a:pt x="161" y="126"/>
                  <a:pt x="161" y="126"/>
                  <a:pt x="161" y="126"/>
                </a:cubicBezTo>
                <a:cubicBezTo>
                  <a:pt x="162" y="128"/>
                  <a:pt x="163" y="130"/>
                  <a:pt x="163" y="132"/>
                </a:cubicBezTo>
                <a:close/>
                <a:moveTo>
                  <a:pt x="115" y="100"/>
                </a:moveTo>
                <a:cubicBezTo>
                  <a:pt x="115" y="96"/>
                  <a:pt x="119" y="92"/>
                  <a:pt x="123" y="92"/>
                </a:cubicBezTo>
                <a:cubicBezTo>
                  <a:pt x="127" y="92"/>
                  <a:pt x="131" y="96"/>
                  <a:pt x="131" y="100"/>
                </a:cubicBezTo>
                <a:cubicBezTo>
                  <a:pt x="131" y="104"/>
                  <a:pt x="127" y="108"/>
                  <a:pt x="123" y="108"/>
                </a:cubicBezTo>
                <a:cubicBezTo>
                  <a:pt x="119" y="108"/>
                  <a:pt x="115" y="104"/>
                  <a:pt x="115" y="100"/>
                </a:cubicBezTo>
                <a:close/>
                <a:moveTo>
                  <a:pt x="71" y="160"/>
                </a:moveTo>
                <a:cubicBezTo>
                  <a:pt x="71" y="164"/>
                  <a:pt x="67" y="168"/>
                  <a:pt x="63" y="168"/>
                </a:cubicBezTo>
                <a:cubicBezTo>
                  <a:pt x="59" y="168"/>
                  <a:pt x="55" y="164"/>
                  <a:pt x="55" y="160"/>
                </a:cubicBezTo>
                <a:cubicBezTo>
                  <a:pt x="55" y="156"/>
                  <a:pt x="59" y="152"/>
                  <a:pt x="63" y="152"/>
                </a:cubicBezTo>
                <a:cubicBezTo>
                  <a:pt x="65" y="152"/>
                  <a:pt x="67" y="153"/>
                  <a:pt x="69" y="154"/>
                </a:cubicBezTo>
                <a:cubicBezTo>
                  <a:pt x="69" y="154"/>
                  <a:pt x="69" y="154"/>
                  <a:pt x="69" y="154"/>
                </a:cubicBezTo>
                <a:cubicBezTo>
                  <a:pt x="69" y="154"/>
                  <a:pt x="69" y="154"/>
                  <a:pt x="69" y="154"/>
                </a:cubicBezTo>
                <a:cubicBezTo>
                  <a:pt x="70" y="156"/>
                  <a:pt x="71" y="158"/>
                  <a:pt x="71" y="160"/>
                </a:cubicBezTo>
                <a:close/>
                <a:moveTo>
                  <a:pt x="239" y="56"/>
                </a:moveTo>
                <a:cubicBezTo>
                  <a:pt x="235" y="56"/>
                  <a:pt x="231" y="52"/>
                  <a:pt x="231" y="48"/>
                </a:cubicBezTo>
                <a:cubicBezTo>
                  <a:pt x="231" y="44"/>
                  <a:pt x="235" y="40"/>
                  <a:pt x="239" y="40"/>
                </a:cubicBezTo>
                <a:cubicBezTo>
                  <a:pt x="243" y="40"/>
                  <a:pt x="247" y="44"/>
                  <a:pt x="247" y="48"/>
                </a:cubicBezTo>
                <a:cubicBezTo>
                  <a:pt x="247" y="52"/>
                  <a:pt x="243" y="56"/>
                  <a:pt x="239" y="56"/>
                </a:cubicBezTo>
                <a:close/>
              </a:path>
            </a:pathLst>
          </a:custGeom>
          <a:solidFill>
            <a:srgbClr val="2CC17C"/>
          </a:solidFill>
          <a:ln>
            <a:noFill/>
          </a:ln>
          <a:effectLst>
            <a:reflection blurRad="6350" stA="20000" endPos="35000" dir="5400000" sy="-100000" algn="bl" rotWithShape="0"/>
          </a:effectLst>
        </p:spPr>
        <p:txBody>
          <a:bodyPr vert="horz" wrap="square" lIns="91440" tIns="45720" rIns="91440" bIns="45720" numCol="1" anchor="t" anchorCtr="0" compatLnSpc="1">
            <a:prstTxWarp prst="textNoShape">
              <a:avLst/>
            </a:prstTxWarp>
          </a:bodyPr>
          <a:lstStyle/>
          <a:p>
            <a:pPr marL="0" algn="l" defTabSz="914400" rtl="0" eaLnBrk="1" latinLnBrk="0" hangingPunct="1"/>
            <a:endParaRPr lang="ru-RU" dirty="0"/>
          </a:p>
        </p:txBody>
      </p:sp>
      <p:sp>
        <p:nvSpPr>
          <p:cNvPr id="16" name="Target">
            <a:extLst>
              <a:ext uri="{FF2B5EF4-FFF2-40B4-BE49-F238E27FC236}">
                <a16:creationId xmlns:a16="http://schemas.microsoft.com/office/drawing/2014/main" id="{5D6462BA-A90E-E035-5E70-1D4813E4B1A3}"/>
              </a:ext>
            </a:extLst>
          </p:cNvPr>
          <p:cNvSpPr>
            <a:spLocks noChangeAspect="1" noEditPoints="1"/>
          </p:cNvSpPr>
          <p:nvPr/>
        </p:nvSpPr>
        <p:spPr bwMode="auto">
          <a:xfrm flipH="1">
            <a:off x="7875134" y="2915833"/>
            <a:ext cx="421719" cy="420807"/>
          </a:xfrm>
          <a:custGeom>
            <a:avLst/>
            <a:gdLst>
              <a:gd name="T0" fmla="*/ 145 w 256"/>
              <a:gd name="T1" fmla="*/ 105 h 256"/>
              <a:gd name="T2" fmla="*/ 48 w 256"/>
              <a:gd name="T3" fmla="*/ 156 h 256"/>
              <a:gd name="T4" fmla="*/ 86 w 256"/>
              <a:gd name="T5" fmla="*/ 164 h 256"/>
              <a:gd name="T6" fmla="*/ 24 w 256"/>
              <a:gd name="T7" fmla="*/ 180 h 256"/>
              <a:gd name="T8" fmla="*/ 62 w 256"/>
              <a:gd name="T9" fmla="*/ 188 h 256"/>
              <a:gd name="T10" fmla="*/ 0 w 256"/>
              <a:gd name="T11" fmla="*/ 204 h 256"/>
              <a:gd name="T12" fmla="*/ 38 w 256"/>
              <a:gd name="T13" fmla="*/ 212 h 256"/>
              <a:gd name="T14" fmla="*/ 21 w 256"/>
              <a:gd name="T15" fmla="*/ 235 h 256"/>
              <a:gd name="T16" fmla="*/ 27 w 256"/>
              <a:gd name="T17" fmla="*/ 235 h 256"/>
              <a:gd name="T18" fmla="*/ 44 w 256"/>
              <a:gd name="T19" fmla="*/ 256 h 256"/>
              <a:gd name="T20" fmla="*/ 52 w 256"/>
              <a:gd name="T21" fmla="*/ 210 h 256"/>
              <a:gd name="T22" fmla="*/ 68 w 256"/>
              <a:gd name="T23" fmla="*/ 232 h 256"/>
              <a:gd name="T24" fmla="*/ 76 w 256"/>
              <a:gd name="T25" fmla="*/ 186 h 256"/>
              <a:gd name="T26" fmla="*/ 92 w 256"/>
              <a:gd name="T27" fmla="*/ 208 h 256"/>
              <a:gd name="T28" fmla="*/ 100 w 256"/>
              <a:gd name="T29" fmla="*/ 162 h 256"/>
              <a:gd name="T30" fmla="*/ 151 w 256"/>
              <a:gd name="T31" fmla="*/ 105 h 256"/>
              <a:gd name="T32" fmla="*/ 144 w 256"/>
              <a:gd name="T33" fmla="*/ 136 h 256"/>
              <a:gd name="T34" fmla="*/ 143 w 256"/>
              <a:gd name="T35" fmla="*/ 144 h 256"/>
              <a:gd name="T36" fmla="*/ 184 w 256"/>
              <a:gd name="T37" fmla="*/ 108 h 256"/>
              <a:gd name="T38" fmla="*/ 112 w 256"/>
              <a:gd name="T39" fmla="*/ 108 h 256"/>
              <a:gd name="T40" fmla="*/ 117 w 256"/>
              <a:gd name="T41" fmla="*/ 116 h 256"/>
              <a:gd name="T42" fmla="*/ 120 w 256"/>
              <a:gd name="T43" fmla="*/ 108 h 256"/>
              <a:gd name="T44" fmla="*/ 176 w 256"/>
              <a:gd name="T45" fmla="*/ 108 h 256"/>
              <a:gd name="T46" fmla="*/ 124 w 256"/>
              <a:gd name="T47" fmla="*/ 159 h 256"/>
              <a:gd name="T48" fmla="*/ 148 w 256"/>
              <a:gd name="T49" fmla="*/ 168 h 256"/>
              <a:gd name="T50" fmla="*/ 148 w 256"/>
              <a:gd name="T51" fmla="*/ 48 h 256"/>
              <a:gd name="T52" fmla="*/ 92 w 256"/>
              <a:gd name="T53" fmla="*/ 130 h 256"/>
              <a:gd name="T54" fmla="*/ 100 w 256"/>
              <a:gd name="T55" fmla="*/ 127 h 256"/>
              <a:gd name="T56" fmla="*/ 148 w 256"/>
              <a:gd name="T57" fmla="*/ 56 h 256"/>
              <a:gd name="T58" fmla="*/ 148 w 256"/>
              <a:gd name="T59" fmla="*/ 160 h 256"/>
              <a:gd name="T60" fmla="*/ 124 w 256"/>
              <a:gd name="T61" fmla="*/ 159 h 256"/>
              <a:gd name="T62" fmla="*/ 118 w 256"/>
              <a:gd name="T63" fmla="*/ 186 h 256"/>
              <a:gd name="T64" fmla="*/ 232 w 256"/>
              <a:gd name="T65" fmla="*/ 108 h 256"/>
              <a:gd name="T66" fmla="*/ 64 w 256"/>
              <a:gd name="T67" fmla="*/ 108 h 256"/>
              <a:gd name="T68" fmla="*/ 75 w 256"/>
              <a:gd name="T69" fmla="*/ 140 h 256"/>
              <a:gd name="T70" fmla="*/ 72 w 256"/>
              <a:gd name="T71" fmla="*/ 108 h 256"/>
              <a:gd name="T72" fmla="*/ 224 w 256"/>
              <a:gd name="T73" fmla="*/ 108 h 256"/>
              <a:gd name="T74" fmla="*/ 121 w 256"/>
              <a:gd name="T75" fmla="*/ 179 h 256"/>
              <a:gd name="T76" fmla="*/ 148 w 256"/>
              <a:gd name="T77" fmla="*/ 0 h 256"/>
              <a:gd name="T78" fmla="*/ 46 w 256"/>
              <a:gd name="T79" fmla="*/ 142 h 256"/>
              <a:gd name="T80" fmla="*/ 53 w 256"/>
              <a:gd name="T81" fmla="*/ 140 h 256"/>
              <a:gd name="T82" fmla="*/ 148 w 256"/>
              <a:gd name="T83" fmla="*/ 8 h 256"/>
              <a:gd name="T84" fmla="*/ 148 w 256"/>
              <a:gd name="T85" fmla="*/ 208 h 256"/>
              <a:gd name="T86" fmla="*/ 112 w 256"/>
              <a:gd name="T87" fmla="*/ 206 h 256"/>
              <a:gd name="T88" fmla="*/ 148 w 256"/>
              <a:gd name="T89" fmla="*/ 216 h 256"/>
              <a:gd name="T90" fmla="*/ 148 w 256"/>
              <a:gd name="T91"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6" h="256">
                <a:moveTo>
                  <a:pt x="151" y="105"/>
                </a:moveTo>
                <a:cubicBezTo>
                  <a:pt x="149" y="104"/>
                  <a:pt x="147" y="104"/>
                  <a:pt x="145" y="105"/>
                </a:cubicBezTo>
                <a:cubicBezTo>
                  <a:pt x="94" y="156"/>
                  <a:pt x="94" y="156"/>
                  <a:pt x="94" y="156"/>
                </a:cubicBezTo>
                <a:cubicBezTo>
                  <a:pt x="48" y="156"/>
                  <a:pt x="48" y="156"/>
                  <a:pt x="48" y="156"/>
                </a:cubicBezTo>
                <a:cubicBezTo>
                  <a:pt x="48" y="164"/>
                  <a:pt x="48" y="164"/>
                  <a:pt x="48" y="164"/>
                </a:cubicBezTo>
                <a:cubicBezTo>
                  <a:pt x="86" y="164"/>
                  <a:pt x="86" y="164"/>
                  <a:pt x="86" y="164"/>
                </a:cubicBezTo>
                <a:cubicBezTo>
                  <a:pt x="70" y="180"/>
                  <a:pt x="70" y="180"/>
                  <a:pt x="70" y="180"/>
                </a:cubicBezTo>
                <a:cubicBezTo>
                  <a:pt x="24" y="180"/>
                  <a:pt x="24" y="180"/>
                  <a:pt x="24" y="180"/>
                </a:cubicBezTo>
                <a:cubicBezTo>
                  <a:pt x="24" y="188"/>
                  <a:pt x="24" y="188"/>
                  <a:pt x="24" y="188"/>
                </a:cubicBezTo>
                <a:cubicBezTo>
                  <a:pt x="62" y="188"/>
                  <a:pt x="62" y="188"/>
                  <a:pt x="62" y="188"/>
                </a:cubicBezTo>
                <a:cubicBezTo>
                  <a:pt x="46" y="204"/>
                  <a:pt x="46" y="204"/>
                  <a:pt x="46" y="204"/>
                </a:cubicBezTo>
                <a:cubicBezTo>
                  <a:pt x="0" y="204"/>
                  <a:pt x="0" y="204"/>
                  <a:pt x="0" y="204"/>
                </a:cubicBezTo>
                <a:cubicBezTo>
                  <a:pt x="0" y="212"/>
                  <a:pt x="0" y="212"/>
                  <a:pt x="0" y="212"/>
                </a:cubicBezTo>
                <a:cubicBezTo>
                  <a:pt x="38" y="212"/>
                  <a:pt x="38" y="212"/>
                  <a:pt x="38" y="212"/>
                </a:cubicBezTo>
                <a:cubicBezTo>
                  <a:pt x="21" y="229"/>
                  <a:pt x="21" y="229"/>
                  <a:pt x="21" y="229"/>
                </a:cubicBezTo>
                <a:cubicBezTo>
                  <a:pt x="20" y="231"/>
                  <a:pt x="20" y="233"/>
                  <a:pt x="21" y="235"/>
                </a:cubicBezTo>
                <a:cubicBezTo>
                  <a:pt x="22" y="236"/>
                  <a:pt x="23" y="236"/>
                  <a:pt x="24" y="236"/>
                </a:cubicBezTo>
                <a:cubicBezTo>
                  <a:pt x="25" y="236"/>
                  <a:pt x="26" y="236"/>
                  <a:pt x="27" y="235"/>
                </a:cubicBezTo>
                <a:cubicBezTo>
                  <a:pt x="44" y="218"/>
                  <a:pt x="44" y="218"/>
                  <a:pt x="44" y="218"/>
                </a:cubicBezTo>
                <a:cubicBezTo>
                  <a:pt x="44" y="256"/>
                  <a:pt x="44" y="256"/>
                  <a:pt x="44" y="256"/>
                </a:cubicBezTo>
                <a:cubicBezTo>
                  <a:pt x="52" y="256"/>
                  <a:pt x="52" y="256"/>
                  <a:pt x="52" y="256"/>
                </a:cubicBezTo>
                <a:cubicBezTo>
                  <a:pt x="52" y="210"/>
                  <a:pt x="52" y="210"/>
                  <a:pt x="52" y="210"/>
                </a:cubicBezTo>
                <a:cubicBezTo>
                  <a:pt x="68" y="194"/>
                  <a:pt x="68" y="194"/>
                  <a:pt x="68" y="194"/>
                </a:cubicBezTo>
                <a:cubicBezTo>
                  <a:pt x="68" y="232"/>
                  <a:pt x="68" y="232"/>
                  <a:pt x="68" y="232"/>
                </a:cubicBezTo>
                <a:cubicBezTo>
                  <a:pt x="76" y="232"/>
                  <a:pt x="76" y="232"/>
                  <a:pt x="76" y="232"/>
                </a:cubicBezTo>
                <a:cubicBezTo>
                  <a:pt x="76" y="186"/>
                  <a:pt x="76" y="186"/>
                  <a:pt x="76" y="186"/>
                </a:cubicBezTo>
                <a:cubicBezTo>
                  <a:pt x="92" y="170"/>
                  <a:pt x="92" y="170"/>
                  <a:pt x="92" y="170"/>
                </a:cubicBezTo>
                <a:cubicBezTo>
                  <a:pt x="92" y="208"/>
                  <a:pt x="92" y="208"/>
                  <a:pt x="92" y="208"/>
                </a:cubicBezTo>
                <a:cubicBezTo>
                  <a:pt x="100" y="208"/>
                  <a:pt x="100" y="208"/>
                  <a:pt x="100" y="208"/>
                </a:cubicBezTo>
                <a:cubicBezTo>
                  <a:pt x="100" y="162"/>
                  <a:pt x="100" y="162"/>
                  <a:pt x="100" y="162"/>
                </a:cubicBezTo>
                <a:cubicBezTo>
                  <a:pt x="151" y="111"/>
                  <a:pt x="151" y="111"/>
                  <a:pt x="151" y="111"/>
                </a:cubicBezTo>
                <a:cubicBezTo>
                  <a:pt x="152" y="109"/>
                  <a:pt x="152" y="107"/>
                  <a:pt x="151" y="105"/>
                </a:cubicBezTo>
                <a:close/>
                <a:moveTo>
                  <a:pt x="148" y="136"/>
                </a:moveTo>
                <a:cubicBezTo>
                  <a:pt x="147" y="136"/>
                  <a:pt x="145" y="136"/>
                  <a:pt x="144" y="136"/>
                </a:cubicBezTo>
                <a:cubicBezTo>
                  <a:pt x="142" y="135"/>
                  <a:pt x="140" y="137"/>
                  <a:pt x="140" y="139"/>
                </a:cubicBezTo>
                <a:cubicBezTo>
                  <a:pt x="139" y="141"/>
                  <a:pt x="141" y="143"/>
                  <a:pt x="143" y="144"/>
                </a:cubicBezTo>
                <a:cubicBezTo>
                  <a:pt x="145" y="144"/>
                  <a:pt x="146" y="144"/>
                  <a:pt x="148" y="144"/>
                </a:cubicBezTo>
                <a:cubicBezTo>
                  <a:pt x="168" y="144"/>
                  <a:pt x="184" y="128"/>
                  <a:pt x="184" y="108"/>
                </a:cubicBezTo>
                <a:cubicBezTo>
                  <a:pt x="184" y="88"/>
                  <a:pt x="168" y="72"/>
                  <a:pt x="148" y="72"/>
                </a:cubicBezTo>
                <a:cubicBezTo>
                  <a:pt x="128" y="72"/>
                  <a:pt x="112" y="88"/>
                  <a:pt x="112" y="108"/>
                </a:cubicBezTo>
                <a:cubicBezTo>
                  <a:pt x="112" y="110"/>
                  <a:pt x="112" y="111"/>
                  <a:pt x="112" y="113"/>
                </a:cubicBezTo>
                <a:cubicBezTo>
                  <a:pt x="113" y="115"/>
                  <a:pt x="115" y="117"/>
                  <a:pt x="117" y="116"/>
                </a:cubicBezTo>
                <a:cubicBezTo>
                  <a:pt x="119" y="116"/>
                  <a:pt x="121" y="114"/>
                  <a:pt x="120" y="112"/>
                </a:cubicBezTo>
                <a:cubicBezTo>
                  <a:pt x="120" y="111"/>
                  <a:pt x="120" y="109"/>
                  <a:pt x="120" y="108"/>
                </a:cubicBezTo>
                <a:cubicBezTo>
                  <a:pt x="120" y="93"/>
                  <a:pt x="133" y="80"/>
                  <a:pt x="148" y="80"/>
                </a:cubicBezTo>
                <a:cubicBezTo>
                  <a:pt x="163" y="80"/>
                  <a:pt x="176" y="93"/>
                  <a:pt x="176" y="108"/>
                </a:cubicBezTo>
                <a:cubicBezTo>
                  <a:pt x="176" y="123"/>
                  <a:pt x="163" y="136"/>
                  <a:pt x="148" y="136"/>
                </a:cubicBezTo>
                <a:close/>
                <a:moveTo>
                  <a:pt x="124" y="159"/>
                </a:moveTo>
                <a:cubicBezTo>
                  <a:pt x="123" y="161"/>
                  <a:pt x="124" y="163"/>
                  <a:pt x="126" y="164"/>
                </a:cubicBezTo>
                <a:cubicBezTo>
                  <a:pt x="133" y="167"/>
                  <a:pt x="140" y="168"/>
                  <a:pt x="148" y="168"/>
                </a:cubicBezTo>
                <a:cubicBezTo>
                  <a:pt x="181" y="168"/>
                  <a:pt x="208" y="141"/>
                  <a:pt x="208" y="108"/>
                </a:cubicBezTo>
                <a:cubicBezTo>
                  <a:pt x="208" y="75"/>
                  <a:pt x="181" y="48"/>
                  <a:pt x="148" y="48"/>
                </a:cubicBezTo>
                <a:cubicBezTo>
                  <a:pt x="115" y="48"/>
                  <a:pt x="88" y="75"/>
                  <a:pt x="88" y="108"/>
                </a:cubicBezTo>
                <a:cubicBezTo>
                  <a:pt x="88" y="116"/>
                  <a:pt x="89" y="123"/>
                  <a:pt x="92" y="130"/>
                </a:cubicBezTo>
                <a:cubicBezTo>
                  <a:pt x="93" y="132"/>
                  <a:pt x="95" y="133"/>
                  <a:pt x="98" y="133"/>
                </a:cubicBezTo>
                <a:cubicBezTo>
                  <a:pt x="100" y="132"/>
                  <a:pt x="101" y="129"/>
                  <a:pt x="100" y="127"/>
                </a:cubicBezTo>
                <a:cubicBezTo>
                  <a:pt x="97" y="121"/>
                  <a:pt x="96" y="115"/>
                  <a:pt x="96" y="108"/>
                </a:cubicBezTo>
                <a:cubicBezTo>
                  <a:pt x="96" y="79"/>
                  <a:pt x="119" y="56"/>
                  <a:pt x="148" y="56"/>
                </a:cubicBezTo>
                <a:cubicBezTo>
                  <a:pt x="177" y="56"/>
                  <a:pt x="200" y="79"/>
                  <a:pt x="200" y="108"/>
                </a:cubicBezTo>
                <a:cubicBezTo>
                  <a:pt x="200" y="137"/>
                  <a:pt x="177" y="160"/>
                  <a:pt x="148" y="160"/>
                </a:cubicBezTo>
                <a:cubicBezTo>
                  <a:pt x="141" y="160"/>
                  <a:pt x="135" y="159"/>
                  <a:pt x="129" y="156"/>
                </a:cubicBezTo>
                <a:cubicBezTo>
                  <a:pt x="127" y="155"/>
                  <a:pt x="124" y="156"/>
                  <a:pt x="124" y="159"/>
                </a:cubicBezTo>
                <a:close/>
                <a:moveTo>
                  <a:pt x="116" y="181"/>
                </a:moveTo>
                <a:cubicBezTo>
                  <a:pt x="115" y="183"/>
                  <a:pt x="116" y="186"/>
                  <a:pt x="118" y="186"/>
                </a:cubicBezTo>
                <a:cubicBezTo>
                  <a:pt x="127" y="190"/>
                  <a:pt x="138" y="192"/>
                  <a:pt x="148" y="192"/>
                </a:cubicBezTo>
                <a:cubicBezTo>
                  <a:pt x="194" y="192"/>
                  <a:pt x="232" y="154"/>
                  <a:pt x="232" y="108"/>
                </a:cubicBezTo>
                <a:cubicBezTo>
                  <a:pt x="232" y="62"/>
                  <a:pt x="194" y="24"/>
                  <a:pt x="148" y="24"/>
                </a:cubicBezTo>
                <a:cubicBezTo>
                  <a:pt x="102" y="24"/>
                  <a:pt x="64" y="62"/>
                  <a:pt x="64" y="108"/>
                </a:cubicBezTo>
                <a:cubicBezTo>
                  <a:pt x="64" y="118"/>
                  <a:pt x="66" y="129"/>
                  <a:pt x="70" y="138"/>
                </a:cubicBezTo>
                <a:cubicBezTo>
                  <a:pt x="70" y="140"/>
                  <a:pt x="73" y="141"/>
                  <a:pt x="75" y="140"/>
                </a:cubicBezTo>
                <a:cubicBezTo>
                  <a:pt x="77" y="140"/>
                  <a:pt x="78" y="137"/>
                  <a:pt x="77" y="135"/>
                </a:cubicBezTo>
                <a:cubicBezTo>
                  <a:pt x="74" y="127"/>
                  <a:pt x="72" y="117"/>
                  <a:pt x="72" y="108"/>
                </a:cubicBezTo>
                <a:cubicBezTo>
                  <a:pt x="72" y="66"/>
                  <a:pt x="106" y="32"/>
                  <a:pt x="148" y="32"/>
                </a:cubicBezTo>
                <a:cubicBezTo>
                  <a:pt x="190" y="32"/>
                  <a:pt x="224" y="66"/>
                  <a:pt x="224" y="108"/>
                </a:cubicBezTo>
                <a:cubicBezTo>
                  <a:pt x="224" y="150"/>
                  <a:pt x="190" y="184"/>
                  <a:pt x="148" y="184"/>
                </a:cubicBezTo>
                <a:cubicBezTo>
                  <a:pt x="139" y="184"/>
                  <a:pt x="129" y="182"/>
                  <a:pt x="121" y="179"/>
                </a:cubicBezTo>
                <a:cubicBezTo>
                  <a:pt x="119" y="178"/>
                  <a:pt x="116" y="179"/>
                  <a:pt x="116" y="181"/>
                </a:cubicBezTo>
                <a:close/>
                <a:moveTo>
                  <a:pt x="148" y="0"/>
                </a:moveTo>
                <a:cubicBezTo>
                  <a:pt x="88" y="0"/>
                  <a:pt x="40" y="48"/>
                  <a:pt x="40" y="108"/>
                </a:cubicBezTo>
                <a:cubicBezTo>
                  <a:pt x="40" y="120"/>
                  <a:pt x="42" y="131"/>
                  <a:pt x="46" y="142"/>
                </a:cubicBezTo>
                <a:cubicBezTo>
                  <a:pt x="46" y="144"/>
                  <a:pt x="48" y="145"/>
                  <a:pt x="51" y="145"/>
                </a:cubicBezTo>
                <a:cubicBezTo>
                  <a:pt x="53" y="144"/>
                  <a:pt x="54" y="142"/>
                  <a:pt x="53" y="140"/>
                </a:cubicBezTo>
                <a:cubicBezTo>
                  <a:pt x="50" y="129"/>
                  <a:pt x="48" y="119"/>
                  <a:pt x="48" y="108"/>
                </a:cubicBezTo>
                <a:cubicBezTo>
                  <a:pt x="48" y="53"/>
                  <a:pt x="93" y="8"/>
                  <a:pt x="148" y="8"/>
                </a:cubicBezTo>
                <a:cubicBezTo>
                  <a:pt x="203" y="8"/>
                  <a:pt x="248" y="53"/>
                  <a:pt x="248" y="108"/>
                </a:cubicBezTo>
                <a:cubicBezTo>
                  <a:pt x="248" y="163"/>
                  <a:pt x="203" y="208"/>
                  <a:pt x="148" y="208"/>
                </a:cubicBezTo>
                <a:cubicBezTo>
                  <a:pt x="137" y="208"/>
                  <a:pt x="127" y="206"/>
                  <a:pt x="117" y="203"/>
                </a:cubicBezTo>
                <a:cubicBezTo>
                  <a:pt x="115" y="202"/>
                  <a:pt x="112" y="203"/>
                  <a:pt x="112" y="206"/>
                </a:cubicBezTo>
                <a:cubicBezTo>
                  <a:pt x="111" y="208"/>
                  <a:pt x="112" y="210"/>
                  <a:pt x="114" y="211"/>
                </a:cubicBezTo>
                <a:cubicBezTo>
                  <a:pt x="125" y="214"/>
                  <a:pt x="136" y="216"/>
                  <a:pt x="148" y="216"/>
                </a:cubicBezTo>
                <a:cubicBezTo>
                  <a:pt x="208" y="216"/>
                  <a:pt x="256" y="168"/>
                  <a:pt x="256" y="108"/>
                </a:cubicBezTo>
                <a:cubicBezTo>
                  <a:pt x="256" y="48"/>
                  <a:pt x="208" y="0"/>
                  <a:pt x="148" y="0"/>
                </a:cubicBezTo>
                <a:close/>
              </a:path>
            </a:pathLst>
          </a:custGeom>
          <a:solidFill>
            <a:srgbClr val="C1B488"/>
          </a:solidFill>
          <a:ln>
            <a:noFill/>
          </a:ln>
          <a:effectLst>
            <a:reflection blurRad="6350" stA="20000" endPos="35000" dir="5400000" sy="-100000" algn="bl" rotWithShape="0"/>
          </a:effectLst>
        </p:spPr>
        <p:txBody>
          <a:bodyPr vert="horz" wrap="square" lIns="91440" tIns="45720" rIns="91440" bIns="45720" numCol="1" anchor="t" anchorCtr="0" compatLnSpc="1">
            <a:prstTxWarp prst="textNoShape">
              <a:avLst/>
            </a:prstTxWarp>
          </a:bodyPr>
          <a:lstStyle/>
          <a:p>
            <a:pPr marL="0" algn="l" defTabSz="914400" rtl="0" eaLnBrk="1" latinLnBrk="0" hangingPunct="1"/>
            <a:endParaRPr lang="ru-RU" dirty="0"/>
          </a:p>
        </p:txBody>
      </p:sp>
      <p:sp>
        <p:nvSpPr>
          <p:cNvPr id="19" name="Freeform 28">
            <a:extLst>
              <a:ext uri="{FF2B5EF4-FFF2-40B4-BE49-F238E27FC236}">
                <a16:creationId xmlns:a16="http://schemas.microsoft.com/office/drawing/2014/main" id="{CFA9D2AA-93C9-59F6-A02F-816E7B5150C6}"/>
              </a:ext>
            </a:extLst>
          </p:cNvPr>
          <p:cNvSpPr>
            <a:spLocks/>
          </p:cNvSpPr>
          <p:nvPr/>
        </p:nvSpPr>
        <p:spPr bwMode="auto">
          <a:xfrm flipH="1">
            <a:off x="8527353" y="2675922"/>
            <a:ext cx="2222493" cy="926359"/>
          </a:xfrm>
          <a:custGeom>
            <a:avLst/>
            <a:gdLst>
              <a:gd name="T0" fmla="*/ 2705 w 2891"/>
              <a:gd name="T1" fmla="*/ 418 h 1205"/>
              <a:gd name="T2" fmla="*/ 2705 w 2891"/>
              <a:gd name="T3" fmla="*/ 0 h 1205"/>
              <a:gd name="T4" fmla="*/ 0 w 2891"/>
              <a:gd name="T5" fmla="*/ 0 h 1205"/>
              <a:gd name="T6" fmla="*/ 0 w 2891"/>
              <a:gd name="T7" fmla="*/ 1205 h 1205"/>
              <a:gd name="T8" fmla="*/ 2705 w 2891"/>
              <a:gd name="T9" fmla="*/ 1205 h 1205"/>
              <a:gd name="T10" fmla="*/ 2705 w 2891"/>
              <a:gd name="T11" fmla="*/ 788 h 1205"/>
              <a:gd name="T12" fmla="*/ 2891 w 2891"/>
              <a:gd name="T13" fmla="*/ 603 h 1205"/>
              <a:gd name="T14" fmla="*/ 2705 w 2891"/>
              <a:gd name="T15" fmla="*/ 418 h 12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91" h="1205">
                <a:moveTo>
                  <a:pt x="2705" y="418"/>
                </a:moveTo>
                <a:lnTo>
                  <a:pt x="2705" y="0"/>
                </a:lnTo>
                <a:lnTo>
                  <a:pt x="0" y="0"/>
                </a:lnTo>
                <a:lnTo>
                  <a:pt x="0" y="1205"/>
                </a:lnTo>
                <a:lnTo>
                  <a:pt x="2705" y="1205"/>
                </a:lnTo>
                <a:lnTo>
                  <a:pt x="2705" y="788"/>
                </a:lnTo>
                <a:lnTo>
                  <a:pt x="2891" y="603"/>
                </a:lnTo>
                <a:lnTo>
                  <a:pt x="2705" y="418"/>
                </a:lnTo>
                <a:close/>
              </a:path>
            </a:pathLst>
          </a:custGeom>
          <a:solidFill>
            <a:srgbClr val="C1B488"/>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grpSp>
        <p:nvGrpSpPr>
          <p:cNvPr id="20" name="Arrow 01">
            <a:extLst>
              <a:ext uri="{FF2B5EF4-FFF2-40B4-BE49-F238E27FC236}">
                <a16:creationId xmlns:a16="http://schemas.microsoft.com/office/drawing/2014/main" id="{32DB41E6-8912-42A3-16A6-AA40792FFA71}"/>
              </a:ext>
            </a:extLst>
          </p:cNvPr>
          <p:cNvGrpSpPr/>
          <p:nvPr/>
        </p:nvGrpSpPr>
        <p:grpSpPr>
          <a:xfrm flipH="1">
            <a:off x="8953987" y="2889534"/>
            <a:ext cx="1282125" cy="117620"/>
            <a:chOff x="5905500" y="1140873"/>
            <a:chExt cx="1325025" cy="121556"/>
          </a:xfrm>
        </p:grpSpPr>
        <p:sp>
          <p:nvSpPr>
            <p:cNvPr id="21" name="Freeform 30">
              <a:extLst>
                <a:ext uri="{FF2B5EF4-FFF2-40B4-BE49-F238E27FC236}">
                  <a16:creationId xmlns:a16="http://schemas.microsoft.com/office/drawing/2014/main" id="{4B0AD034-997C-B065-C030-DDE8BCDAE0D1}"/>
                </a:ext>
              </a:extLst>
            </p:cNvPr>
            <p:cNvSpPr>
              <a:spLocks/>
            </p:cNvSpPr>
            <p:nvPr/>
          </p:nvSpPr>
          <p:spPr bwMode="auto">
            <a:xfrm>
              <a:off x="7169350" y="1140873"/>
              <a:ext cx="61175" cy="121556"/>
            </a:xfrm>
            <a:custGeom>
              <a:avLst/>
              <a:gdLst>
                <a:gd name="T0" fmla="*/ 0 w 77"/>
                <a:gd name="T1" fmla="*/ 0 h 153"/>
                <a:gd name="T2" fmla="*/ 77 w 77"/>
                <a:gd name="T3" fmla="*/ 76 h 153"/>
                <a:gd name="T4" fmla="*/ 0 w 77"/>
                <a:gd name="T5" fmla="*/ 153 h 153"/>
              </a:gdLst>
              <a:ahLst/>
              <a:cxnLst>
                <a:cxn ang="0">
                  <a:pos x="T0" y="T1"/>
                </a:cxn>
                <a:cxn ang="0">
                  <a:pos x="T2" y="T3"/>
                </a:cxn>
                <a:cxn ang="0">
                  <a:pos x="T4" y="T5"/>
                </a:cxn>
              </a:cxnLst>
              <a:rect l="0" t="0" r="r" b="b"/>
              <a:pathLst>
                <a:path w="77" h="153">
                  <a:moveTo>
                    <a:pt x="0" y="0"/>
                  </a:moveTo>
                  <a:lnTo>
                    <a:pt x="77" y="76"/>
                  </a:lnTo>
                  <a:lnTo>
                    <a:pt x="0" y="153"/>
                  </a:lnTo>
                </a:path>
              </a:pathLst>
            </a:custGeom>
            <a:noFill/>
            <a:ln w="22225" cap="flat">
              <a:solidFill>
                <a:srgbClr val="00384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350" dirty="0"/>
            </a:p>
          </p:txBody>
        </p:sp>
        <p:sp>
          <p:nvSpPr>
            <p:cNvPr id="22" name="Line 31">
              <a:extLst>
                <a:ext uri="{FF2B5EF4-FFF2-40B4-BE49-F238E27FC236}">
                  <a16:creationId xmlns:a16="http://schemas.microsoft.com/office/drawing/2014/main" id="{74FBD518-CC0C-F887-CA39-E79E1A4ECED1}"/>
                </a:ext>
              </a:extLst>
            </p:cNvPr>
            <p:cNvSpPr>
              <a:spLocks noChangeShapeType="1"/>
            </p:cNvSpPr>
            <p:nvPr/>
          </p:nvSpPr>
          <p:spPr bwMode="auto">
            <a:xfrm flipH="1">
              <a:off x="5905500" y="1201253"/>
              <a:ext cx="1325025" cy="0"/>
            </a:xfrm>
            <a:prstGeom prst="line">
              <a:avLst/>
            </a:prstGeom>
            <a:noFill/>
            <a:ln w="22225" cap="flat">
              <a:solidFill>
                <a:srgbClr val="003845"/>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ru-RU" sz="1350" dirty="0"/>
            </a:p>
          </p:txBody>
        </p:sp>
      </p:grpSp>
      <p:sp>
        <p:nvSpPr>
          <p:cNvPr id="23" name="Rectangle 32">
            <a:extLst>
              <a:ext uri="{FF2B5EF4-FFF2-40B4-BE49-F238E27FC236}">
                <a16:creationId xmlns:a16="http://schemas.microsoft.com/office/drawing/2014/main" id="{2D8252DB-9787-73AB-622C-714B5134FF3E}"/>
              </a:ext>
            </a:extLst>
          </p:cNvPr>
          <p:cNvSpPr>
            <a:spLocks noChangeArrowheads="1"/>
          </p:cNvSpPr>
          <p:nvPr/>
        </p:nvSpPr>
        <p:spPr bwMode="auto">
          <a:xfrm flipH="1">
            <a:off x="10783643" y="2738856"/>
            <a:ext cx="866395" cy="22294"/>
          </a:xfrm>
          <a:prstGeom prst="rect">
            <a:avLst/>
          </a:prstGeom>
          <a:solidFill>
            <a:srgbClr val="003845"/>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sz="1350" dirty="0"/>
          </a:p>
        </p:txBody>
      </p:sp>
      <p:sp>
        <p:nvSpPr>
          <p:cNvPr id="24" name="Rectangle 32">
            <a:extLst>
              <a:ext uri="{FF2B5EF4-FFF2-40B4-BE49-F238E27FC236}">
                <a16:creationId xmlns:a16="http://schemas.microsoft.com/office/drawing/2014/main" id="{E39899AD-3BF8-E31C-D009-64403C9E0150}"/>
              </a:ext>
            </a:extLst>
          </p:cNvPr>
          <p:cNvSpPr>
            <a:spLocks noChangeArrowheads="1"/>
          </p:cNvSpPr>
          <p:nvPr/>
        </p:nvSpPr>
        <p:spPr bwMode="auto">
          <a:xfrm flipH="1">
            <a:off x="10783643" y="3519964"/>
            <a:ext cx="866395" cy="22294"/>
          </a:xfrm>
          <a:prstGeom prst="rect">
            <a:avLst/>
          </a:prstGeom>
          <a:solidFill>
            <a:srgbClr val="003845"/>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sz="1350" dirty="0"/>
          </a:p>
        </p:txBody>
      </p:sp>
      <p:sp>
        <p:nvSpPr>
          <p:cNvPr id="25" name="01">
            <a:extLst>
              <a:ext uri="{FF2B5EF4-FFF2-40B4-BE49-F238E27FC236}">
                <a16:creationId xmlns:a16="http://schemas.microsoft.com/office/drawing/2014/main" id="{A89D5EBD-F9D9-852B-395B-043FA043B92F}"/>
              </a:ext>
            </a:extLst>
          </p:cNvPr>
          <p:cNvSpPr txBox="1"/>
          <p:nvPr/>
        </p:nvSpPr>
        <p:spPr>
          <a:xfrm flipH="1">
            <a:off x="10812885" y="2822609"/>
            <a:ext cx="830089" cy="707886"/>
          </a:xfrm>
          <a:prstGeom prst="rect">
            <a:avLst/>
          </a:prstGeom>
          <a:noFill/>
        </p:spPr>
        <p:txBody>
          <a:bodyPr wrap="square" rtlCol="0">
            <a:spAutoFit/>
          </a:bodyPr>
          <a:lstStyle/>
          <a:p>
            <a:pPr algn="ctr"/>
            <a:r>
              <a:rPr lang="en" sz="4000" b="1" dirty="0">
                <a:solidFill>
                  <a:srgbClr val="C1B488"/>
                </a:solidFill>
                <a:latin typeface="Sakkal Majalla" panose="02000000000000000000" pitchFamily="2" charset="-78"/>
                <a:ea typeface="Roboto Cn" panose="02000000000000000000" pitchFamily="2" charset="0"/>
                <a:cs typeface="Sakkal Majalla" panose="02000000000000000000" pitchFamily="2" charset="-78"/>
              </a:rPr>
              <a:t>0</a:t>
            </a:r>
            <a:r>
              <a:rPr lang="en-US" sz="4000" b="1" dirty="0">
                <a:solidFill>
                  <a:srgbClr val="C1B488"/>
                </a:solidFill>
                <a:latin typeface="Sakkal Majalla" panose="02000000000000000000" pitchFamily="2" charset="-78"/>
                <a:ea typeface="Roboto Cn" panose="02000000000000000000" pitchFamily="2" charset="0"/>
                <a:cs typeface="Sakkal Majalla" panose="02000000000000000000" pitchFamily="2" charset="-78"/>
              </a:rPr>
              <a:t>2</a:t>
            </a:r>
            <a:endParaRPr lang="ru-RU" sz="4000" b="1" dirty="0">
              <a:solidFill>
                <a:srgbClr val="C1B488"/>
              </a:solidFill>
              <a:ea typeface="Roboto Cn" panose="02000000000000000000" pitchFamily="2" charset="0"/>
              <a:cs typeface="Sakkal Majalla" panose="02000000000000000000" pitchFamily="2" charset="-78"/>
            </a:endParaRPr>
          </a:p>
        </p:txBody>
      </p:sp>
      <p:sp>
        <p:nvSpPr>
          <p:cNvPr id="28" name="Freeform 28">
            <a:extLst>
              <a:ext uri="{FF2B5EF4-FFF2-40B4-BE49-F238E27FC236}">
                <a16:creationId xmlns:a16="http://schemas.microsoft.com/office/drawing/2014/main" id="{28C61F23-7F38-32CB-565C-9521F9ADF093}"/>
              </a:ext>
            </a:extLst>
          </p:cNvPr>
          <p:cNvSpPr>
            <a:spLocks/>
          </p:cNvSpPr>
          <p:nvPr/>
        </p:nvSpPr>
        <p:spPr bwMode="auto">
          <a:xfrm flipH="1">
            <a:off x="8527353" y="4054148"/>
            <a:ext cx="2222493" cy="926359"/>
          </a:xfrm>
          <a:custGeom>
            <a:avLst/>
            <a:gdLst>
              <a:gd name="T0" fmla="*/ 2705 w 2891"/>
              <a:gd name="T1" fmla="*/ 418 h 1205"/>
              <a:gd name="T2" fmla="*/ 2705 w 2891"/>
              <a:gd name="T3" fmla="*/ 0 h 1205"/>
              <a:gd name="T4" fmla="*/ 0 w 2891"/>
              <a:gd name="T5" fmla="*/ 0 h 1205"/>
              <a:gd name="T6" fmla="*/ 0 w 2891"/>
              <a:gd name="T7" fmla="*/ 1205 h 1205"/>
              <a:gd name="T8" fmla="*/ 2705 w 2891"/>
              <a:gd name="T9" fmla="*/ 1205 h 1205"/>
              <a:gd name="T10" fmla="*/ 2705 w 2891"/>
              <a:gd name="T11" fmla="*/ 788 h 1205"/>
              <a:gd name="T12" fmla="*/ 2891 w 2891"/>
              <a:gd name="T13" fmla="*/ 603 h 1205"/>
              <a:gd name="T14" fmla="*/ 2705 w 2891"/>
              <a:gd name="T15" fmla="*/ 418 h 12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91" h="1205">
                <a:moveTo>
                  <a:pt x="2705" y="418"/>
                </a:moveTo>
                <a:lnTo>
                  <a:pt x="2705" y="0"/>
                </a:lnTo>
                <a:lnTo>
                  <a:pt x="0" y="0"/>
                </a:lnTo>
                <a:lnTo>
                  <a:pt x="0" y="1205"/>
                </a:lnTo>
                <a:lnTo>
                  <a:pt x="2705" y="1205"/>
                </a:lnTo>
                <a:lnTo>
                  <a:pt x="2705" y="788"/>
                </a:lnTo>
                <a:lnTo>
                  <a:pt x="2891" y="603"/>
                </a:lnTo>
                <a:lnTo>
                  <a:pt x="2705" y="418"/>
                </a:lnTo>
                <a:close/>
              </a:path>
            </a:pathLst>
          </a:custGeom>
          <a:solidFill>
            <a:srgbClr val="10A9A6"/>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grpSp>
        <p:nvGrpSpPr>
          <p:cNvPr id="29" name="Arrow 01">
            <a:extLst>
              <a:ext uri="{FF2B5EF4-FFF2-40B4-BE49-F238E27FC236}">
                <a16:creationId xmlns:a16="http://schemas.microsoft.com/office/drawing/2014/main" id="{DBE7F287-06F0-E0D7-6F1E-7767F6658B34}"/>
              </a:ext>
            </a:extLst>
          </p:cNvPr>
          <p:cNvGrpSpPr/>
          <p:nvPr/>
        </p:nvGrpSpPr>
        <p:grpSpPr>
          <a:xfrm flipH="1">
            <a:off x="8953987" y="4267760"/>
            <a:ext cx="1282125" cy="117620"/>
            <a:chOff x="5905500" y="1140873"/>
            <a:chExt cx="1325025" cy="121556"/>
          </a:xfrm>
        </p:grpSpPr>
        <p:sp>
          <p:nvSpPr>
            <p:cNvPr id="30" name="Freeform 30">
              <a:extLst>
                <a:ext uri="{FF2B5EF4-FFF2-40B4-BE49-F238E27FC236}">
                  <a16:creationId xmlns:a16="http://schemas.microsoft.com/office/drawing/2014/main" id="{83A2D7C0-A0B3-7610-CB9F-4C1435A62506}"/>
                </a:ext>
              </a:extLst>
            </p:cNvPr>
            <p:cNvSpPr>
              <a:spLocks/>
            </p:cNvSpPr>
            <p:nvPr/>
          </p:nvSpPr>
          <p:spPr bwMode="auto">
            <a:xfrm>
              <a:off x="7169350" y="1140873"/>
              <a:ext cx="61175" cy="121556"/>
            </a:xfrm>
            <a:custGeom>
              <a:avLst/>
              <a:gdLst>
                <a:gd name="T0" fmla="*/ 0 w 77"/>
                <a:gd name="T1" fmla="*/ 0 h 153"/>
                <a:gd name="T2" fmla="*/ 77 w 77"/>
                <a:gd name="T3" fmla="*/ 76 h 153"/>
                <a:gd name="T4" fmla="*/ 0 w 77"/>
                <a:gd name="T5" fmla="*/ 153 h 153"/>
              </a:gdLst>
              <a:ahLst/>
              <a:cxnLst>
                <a:cxn ang="0">
                  <a:pos x="T0" y="T1"/>
                </a:cxn>
                <a:cxn ang="0">
                  <a:pos x="T2" y="T3"/>
                </a:cxn>
                <a:cxn ang="0">
                  <a:pos x="T4" y="T5"/>
                </a:cxn>
              </a:cxnLst>
              <a:rect l="0" t="0" r="r" b="b"/>
              <a:pathLst>
                <a:path w="77" h="153">
                  <a:moveTo>
                    <a:pt x="0" y="0"/>
                  </a:moveTo>
                  <a:lnTo>
                    <a:pt x="77" y="76"/>
                  </a:lnTo>
                  <a:lnTo>
                    <a:pt x="0" y="153"/>
                  </a:lnTo>
                </a:path>
              </a:pathLst>
            </a:custGeom>
            <a:noFill/>
            <a:ln w="22225" cap="flat">
              <a:solidFill>
                <a:srgbClr val="00384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350" dirty="0"/>
            </a:p>
          </p:txBody>
        </p:sp>
        <p:sp>
          <p:nvSpPr>
            <p:cNvPr id="31" name="Line 31">
              <a:extLst>
                <a:ext uri="{FF2B5EF4-FFF2-40B4-BE49-F238E27FC236}">
                  <a16:creationId xmlns:a16="http://schemas.microsoft.com/office/drawing/2014/main" id="{3D2305AC-ECFC-916B-B01B-301910043057}"/>
                </a:ext>
              </a:extLst>
            </p:cNvPr>
            <p:cNvSpPr>
              <a:spLocks noChangeShapeType="1"/>
            </p:cNvSpPr>
            <p:nvPr/>
          </p:nvSpPr>
          <p:spPr bwMode="auto">
            <a:xfrm flipH="1">
              <a:off x="5905500" y="1201253"/>
              <a:ext cx="1325025" cy="0"/>
            </a:xfrm>
            <a:prstGeom prst="line">
              <a:avLst/>
            </a:prstGeom>
            <a:noFill/>
            <a:ln w="22225" cap="flat">
              <a:solidFill>
                <a:srgbClr val="003845"/>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ru-RU" sz="1350" dirty="0"/>
            </a:p>
          </p:txBody>
        </p:sp>
      </p:grpSp>
      <p:sp>
        <p:nvSpPr>
          <p:cNvPr id="32" name="Rectangle 32">
            <a:extLst>
              <a:ext uri="{FF2B5EF4-FFF2-40B4-BE49-F238E27FC236}">
                <a16:creationId xmlns:a16="http://schemas.microsoft.com/office/drawing/2014/main" id="{19A9DEA7-6E2B-FEF2-958B-5142039CB6BE}"/>
              </a:ext>
            </a:extLst>
          </p:cNvPr>
          <p:cNvSpPr>
            <a:spLocks noChangeArrowheads="1"/>
          </p:cNvSpPr>
          <p:nvPr/>
        </p:nvSpPr>
        <p:spPr bwMode="auto">
          <a:xfrm flipH="1">
            <a:off x="10783643" y="4117082"/>
            <a:ext cx="866395" cy="22294"/>
          </a:xfrm>
          <a:prstGeom prst="rect">
            <a:avLst/>
          </a:prstGeom>
          <a:solidFill>
            <a:srgbClr val="003845"/>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sz="1350" dirty="0"/>
          </a:p>
        </p:txBody>
      </p:sp>
      <p:sp>
        <p:nvSpPr>
          <p:cNvPr id="33" name="Rectangle 32">
            <a:extLst>
              <a:ext uri="{FF2B5EF4-FFF2-40B4-BE49-F238E27FC236}">
                <a16:creationId xmlns:a16="http://schemas.microsoft.com/office/drawing/2014/main" id="{63A059F6-8051-9E6D-E629-14DE452A3E45}"/>
              </a:ext>
            </a:extLst>
          </p:cNvPr>
          <p:cNvSpPr>
            <a:spLocks noChangeArrowheads="1"/>
          </p:cNvSpPr>
          <p:nvPr/>
        </p:nvSpPr>
        <p:spPr bwMode="auto">
          <a:xfrm flipH="1">
            <a:off x="10783643" y="4898190"/>
            <a:ext cx="866395" cy="22294"/>
          </a:xfrm>
          <a:prstGeom prst="rect">
            <a:avLst/>
          </a:prstGeom>
          <a:solidFill>
            <a:srgbClr val="003845"/>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sz="1350" dirty="0"/>
          </a:p>
        </p:txBody>
      </p:sp>
      <p:sp>
        <p:nvSpPr>
          <p:cNvPr id="34" name="01">
            <a:extLst>
              <a:ext uri="{FF2B5EF4-FFF2-40B4-BE49-F238E27FC236}">
                <a16:creationId xmlns:a16="http://schemas.microsoft.com/office/drawing/2014/main" id="{F824EEAB-5681-491C-838B-142147E1F227}"/>
              </a:ext>
            </a:extLst>
          </p:cNvPr>
          <p:cNvSpPr txBox="1"/>
          <p:nvPr/>
        </p:nvSpPr>
        <p:spPr>
          <a:xfrm flipH="1">
            <a:off x="10812885" y="4200835"/>
            <a:ext cx="830089" cy="707886"/>
          </a:xfrm>
          <a:prstGeom prst="rect">
            <a:avLst/>
          </a:prstGeom>
          <a:noFill/>
        </p:spPr>
        <p:txBody>
          <a:bodyPr wrap="square" rtlCol="0">
            <a:spAutoFit/>
          </a:bodyPr>
          <a:lstStyle/>
          <a:p>
            <a:pPr algn="ctr"/>
            <a:r>
              <a:rPr lang="en" sz="4000" b="1" dirty="0">
                <a:solidFill>
                  <a:srgbClr val="10A9A6"/>
                </a:solidFill>
                <a:latin typeface="Sakkal Majalla" panose="02000000000000000000" pitchFamily="2" charset="-78"/>
                <a:ea typeface="Roboto Cn" panose="02000000000000000000" pitchFamily="2" charset="0"/>
                <a:cs typeface="Sakkal Majalla" panose="02000000000000000000" pitchFamily="2" charset="-78"/>
              </a:rPr>
              <a:t>03</a:t>
            </a:r>
            <a:endParaRPr lang="ru-RU" sz="4000" b="1" dirty="0">
              <a:solidFill>
                <a:srgbClr val="10A9A6"/>
              </a:solidFill>
              <a:ea typeface="Roboto Cn" panose="02000000000000000000" pitchFamily="2" charset="0"/>
              <a:cs typeface="Sakkal Majalla" panose="02000000000000000000" pitchFamily="2" charset="-78"/>
            </a:endParaRPr>
          </a:p>
        </p:txBody>
      </p:sp>
      <p:pic>
        <p:nvPicPr>
          <p:cNvPr id="35" name="Shadow">
            <a:extLst>
              <a:ext uri="{FF2B5EF4-FFF2-40B4-BE49-F238E27FC236}">
                <a16:creationId xmlns:a16="http://schemas.microsoft.com/office/drawing/2014/main" id="{A9370DC9-C3AB-80EC-108B-D6C6A07717D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8655463" y="6212503"/>
            <a:ext cx="3191720" cy="493405"/>
          </a:xfrm>
          <a:prstGeom prst="rect">
            <a:avLst/>
          </a:prstGeom>
        </p:spPr>
      </p:pic>
      <p:sp>
        <p:nvSpPr>
          <p:cNvPr id="37" name="Freeform 28">
            <a:extLst>
              <a:ext uri="{FF2B5EF4-FFF2-40B4-BE49-F238E27FC236}">
                <a16:creationId xmlns:a16="http://schemas.microsoft.com/office/drawing/2014/main" id="{63B66077-E064-3479-4B4A-9FB77292B329}"/>
              </a:ext>
            </a:extLst>
          </p:cNvPr>
          <p:cNvSpPr>
            <a:spLocks/>
          </p:cNvSpPr>
          <p:nvPr/>
        </p:nvSpPr>
        <p:spPr bwMode="auto">
          <a:xfrm flipH="1">
            <a:off x="8527353" y="5286601"/>
            <a:ext cx="2222493" cy="926359"/>
          </a:xfrm>
          <a:custGeom>
            <a:avLst/>
            <a:gdLst>
              <a:gd name="T0" fmla="*/ 2705 w 2891"/>
              <a:gd name="T1" fmla="*/ 418 h 1205"/>
              <a:gd name="T2" fmla="*/ 2705 w 2891"/>
              <a:gd name="T3" fmla="*/ 0 h 1205"/>
              <a:gd name="T4" fmla="*/ 0 w 2891"/>
              <a:gd name="T5" fmla="*/ 0 h 1205"/>
              <a:gd name="T6" fmla="*/ 0 w 2891"/>
              <a:gd name="T7" fmla="*/ 1205 h 1205"/>
              <a:gd name="T8" fmla="*/ 2705 w 2891"/>
              <a:gd name="T9" fmla="*/ 1205 h 1205"/>
              <a:gd name="T10" fmla="*/ 2705 w 2891"/>
              <a:gd name="T11" fmla="*/ 788 h 1205"/>
              <a:gd name="T12" fmla="*/ 2891 w 2891"/>
              <a:gd name="T13" fmla="*/ 603 h 1205"/>
              <a:gd name="T14" fmla="*/ 2705 w 2891"/>
              <a:gd name="T15" fmla="*/ 418 h 12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91" h="1205">
                <a:moveTo>
                  <a:pt x="2705" y="418"/>
                </a:moveTo>
                <a:lnTo>
                  <a:pt x="2705" y="0"/>
                </a:lnTo>
                <a:lnTo>
                  <a:pt x="0" y="0"/>
                </a:lnTo>
                <a:lnTo>
                  <a:pt x="0" y="1205"/>
                </a:lnTo>
                <a:lnTo>
                  <a:pt x="2705" y="1205"/>
                </a:lnTo>
                <a:lnTo>
                  <a:pt x="2705" y="788"/>
                </a:lnTo>
                <a:lnTo>
                  <a:pt x="2891" y="603"/>
                </a:lnTo>
                <a:lnTo>
                  <a:pt x="2705" y="418"/>
                </a:lnTo>
                <a:close/>
              </a:path>
            </a:pathLst>
          </a:custGeom>
          <a:solidFill>
            <a:schemeClr val="bg1">
              <a:lumMod val="50000"/>
            </a:schemeClr>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grpSp>
        <p:nvGrpSpPr>
          <p:cNvPr id="38" name="Arrow 01">
            <a:extLst>
              <a:ext uri="{FF2B5EF4-FFF2-40B4-BE49-F238E27FC236}">
                <a16:creationId xmlns:a16="http://schemas.microsoft.com/office/drawing/2014/main" id="{6CC87BCD-278D-53AA-9AEA-27D39D0C4C05}"/>
              </a:ext>
            </a:extLst>
          </p:cNvPr>
          <p:cNvGrpSpPr/>
          <p:nvPr/>
        </p:nvGrpSpPr>
        <p:grpSpPr>
          <a:xfrm flipH="1">
            <a:off x="8953987" y="5500213"/>
            <a:ext cx="1282125" cy="117620"/>
            <a:chOff x="5905500" y="1140873"/>
            <a:chExt cx="1325025" cy="121556"/>
          </a:xfrm>
        </p:grpSpPr>
        <p:sp>
          <p:nvSpPr>
            <p:cNvPr id="39" name="Freeform 30">
              <a:extLst>
                <a:ext uri="{FF2B5EF4-FFF2-40B4-BE49-F238E27FC236}">
                  <a16:creationId xmlns:a16="http://schemas.microsoft.com/office/drawing/2014/main" id="{94CC8B68-9882-AAB8-33E0-F5CB546C20D0}"/>
                </a:ext>
              </a:extLst>
            </p:cNvPr>
            <p:cNvSpPr>
              <a:spLocks/>
            </p:cNvSpPr>
            <p:nvPr/>
          </p:nvSpPr>
          <p:spPr bwMode="auto">
            <a:xfrm>
              <a:off x="7169350" y="1140873"/>
              <a:ext cx="61175" cy="121556"/>
            </a:xfrm>
            <a:custGeom>
              <a:avLst/>
              <a:gdLst>
                <a:gd name="T0" fmla="*/ 0 w 77"/>
                <a:gd name="T1" fmla="*/ 0 h 153"/>
                <a:gd name="T2" fmla="*/ 77 w 77"/>
                <a:gd name="T3" fmla="*/ 76 h 153"/>
                <a:gd name="T4" fmla="*/ 0 w 77"/>
                <a:gd name="T5" fmla="*/ 153 h 153"/>
              </a:gdLst>
              <a:ahLst/>
              <a:cxnLst>
                <a:cxn ang="0">
                  <a:pos x="T0" y="T1"/>
                </a:cxn>
                <a:cxn ang="0">
                  <a:pos x="T2" y="T3"/>
                </a:cxn>
                <a:cxn ang="0">
                  <a:pos x="T4" y="T5"/>
                </a:cxn>
              </a:cxnLst>
              <a:rect l="0" t="0" r="r" b="b"/>
              <a:pathLst>
                <a:path w="77" h="153">
                  <a:moveTo>
                    <a:pt x="0" y="0"/>
                  </a:moveTo>
                  <a:lnTo>
                    <a:pt x="77" y="76"/>
                  </a:lnTo>
                  <a:lnTo>
                    <a:pt x="0" y="153"/>
                  </a:lnTo>
                </a:path>
              </a:pathLst>
            </a:custGeom>
            <a:noFill/>
            <a:ln w="22225" cap="flat">
              <a:solidFill>
                <a:srgbClr val="00384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350" dirty="0"/>
            </a:p>
          </p:txBody>
        </p:sp>
        <p:sp>
          <p:nvSpPr>
            <p:cNvPr id="40" name="Line 31">
              <a:extLst>
                <a:ext uri="{FF2B5EF4-FFF2-40B4-BE49-F238E27FC236}">
                  <a16:creationId xmlns:a16="http://schemas.microsoft.com/office/drawing/2014/main" id="{3FCEAC40-A3AC-4399-72EE-06C1EB805EDE}"/>
                </a:ext>
              </a:extLst>
            </p:cNvPr>
            <p:cNvSpPr>
              <a:spLocks noChangeShapeType="1"/>
            </p:cNvSpPr>
            <p:nvPr/>
          </p:nvSpPr>
          <p:spPr bwMode="auto">
            <a:xfrm flipH="1">
              <a:off x="5905500" y="1201253"/>
              <a:ext cx="1325025" cy="0"/>
            </a:xfrm>
            <a:prstGeom prst="line">
              <a:avLst/>
            </a:prstGeom>
            <a:noFill/>
            <a:ln w="22225" cap="flat">
              <a:solidFill>
                <a:srgbClr val="003845"/>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ru-RU" sz="1350" dirty="0"/>
            </a:p>
          </p:txBody>
        </p:sp>
      </p:grpSp>
      <p:sp>
        <p:nvSpPr>
          <p:cNvPr id="41" name="Rectangle 32">
            <a:extLst>
              <a:ext uri="{FF2B5EF4-FFF2-40B4-BE49-F238E27FC236}">
                <a16:creationId xmlns:a16="http://schemas.microsoft.com/office/drawing/2014/main" id="{5860CDA4-2BFE-5478-97CF-0884AEEA8F5E}"/>
              </a:ext>
            </a:extLst>
          </p:cNvPr>
          <p:cNvSpPr>
            <a:spLocks noChangeArrowheads="1"/>
          </p:cNvSpPr>
          <p:nvPr/>
        </p:nvSpPr>
        <p:spPr bwMode="auto">
          <a:xfrm flipH="1">
            <a:off x="10783643" y="5349535"/>
            <a:ext cx="866395" cy="22294"/>
          </a:xfrm>
          <a:prstGeom prst="rect">
            <a:avLst/>
          </a:prstGeom>
          <a:solidFill>
            <a:srgbClr val="003845"/>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sz="1350" dirty="0"/>
          </a:p>
        </p:txBody>
      </p:sp>
      <p:sp>
        <p:nvSpPr>
          <p:cNvPr id="42" name="Rectangle 32">
            <a:extLst>
              <a:ext uri="{FF2B5EF4-FFF2-40B4-BE49-F238E27FC236}">
                <a16:creationId xmlns:a16="http://schemas.microsoft.com/office/drawing/2014/main" id="{E0D804F6-CE4B-D6BB-E27C-53B8FD4C2E0F}"/>
              </a:ext>
            </a:extLst>
          </p:cNvPr>
          <p:cNvSpPr>
            <a:spLocks noChangeArrowheads="1"/>
          </p:cNvSpPr>
          <p:nvPr/>
        </p:nvSpPr>
        <p:spPr bwMode="auto">
          <a:xfrm flipH="1">
            <a:off x="10783643" y="6130643"/>
            <a:ext cx="866395" cy="22294"/>
          </a:xfrm>
          <a:prstGeom prst="rect">
            <a:avLst/>
          </a:prstGeom>
          <a:solidFill>
            <a:srgbClr val="003845"/>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sz="1350" dirty="0"/>
          </a:p>
        </p:txBody>
      </p:sp>
      <p:sp>
        <p:nvSpPr>
          <p:cNvPr id="43" name="01">
            <a:extLst>
              <a:ext uri="{FF2B5EF4-FFF2-40B4-BE49-F238E27FC236}">
                <a16:creationId xmlns:a16="http://schemas.microsoft.com/office/drawing/2014/main" id="{85A7458F-52A6-8586-D85B-BF21D4D35A88}"/>
              </a:ext>
            </a:extLst>
          </p:cNvPr>
          <p:cNvSpPr txBox="1"/>
          <p:nvPr/>
        </p:nvSpPr>
        <p:spPr>
          <a:xfrm flipH="1">
            <a:off x="10812885" y="5433288"/>
            <a:ext cx="830089" cy="707886"/>
          </a:xfrm>
          <a:prstGeom prst="rect">
            <a:avLst/>
          </a:prstGeom>
          <a:noFill/>
        </p:spPr>
        <p:txBody>
          <a:bodyPr wrap="square" rtlCol="0">
            <a:spAutoFit/>
          </a:bodyPr>
          <a:lstStyle/>
          <a:p>
            <a:pPr algn="ctr"/>
            <a:r>
              <a:rPr lang="en" sz="4000" b="1" dirty="0">
                <a:solidFill>
                  <a:schemeClr val="bg1">
                    <a:lumMod val="50000"/>
                  </a:schemeClr>
                </a:solidFill>
                <a:latin typeface="Sakkal Majalla" panose="02000000000000000000" pitchFamily="2" charset="-78"/>
                <a:ea typeface="Roboto Cn" panose="02000000000000000000" pitchFamily="2" charset="0"/>
                <a:cs typeface="Sakkal Majalla" panose="02000000000000000000" pitchFamily="2" charset="-78"/>
              </a:rPr>
              <a:t>04</a:t>
            </a:r>
            <a:endParaRPr lang="ru-RU" sz="4000" b="1" dirty="0">
              <a:solidFill>
                <a:schemeClr val="bg1">
                  <a:lumMod val="50000"/>
                </a:schemeClr>
              </a:solidFill>
              <a:ea typeface="Roboto Cn" panose="02000000000000000000" pitchFamily="2" charset="0"/>
              <a:cs typeface="Sakkal Majalla" panose="02000000000000000000" pitchFamily="2" charset="-78"/>
            </a:endParaRPr>
          </a:p>
        </p:txBody>
      </p:sp>
      <p:sp>
        <p:nvSpPr>
          <p:cNvPr id="49" name="TextBox 157">
            <a:extLst>
              <a:ext uri="{FF2B5EF4-FFF2-40B4-BE49-F238E27FC236}">
                <a16:creationId xmlns:a16="http://schemas.microsoft.com/office/drawing/2014/main" id="{4AC0A258-10DD-5DE5-FF65-8E9E077F24EE}"/>
              </a:ext>
            </a:extLst>
          </p:cNvPr>
          <p:cNvSpPr txBox="1"/>
          <p:nvPr/>
        </p:nvSpPr>
        <p:spPr>
          <a:xfrm>
            <a:off x="549026" y="1145730"/>
            <a:ext cx="7303833" cy="1200329"/>
          </a:xfrm>
          <a:prstGeom prst="rect">
            <a:avLst/>
          </a:prstGeom>
          <a:noFill/>
        </p:spPr>
        <p:txBody>
          <a:bodyPr wrap="square" rtlCol="0" anchor="ctr">
            <a:spAutoFit/>
          </a:bodyPr>
          <a:lstStyle/>
          <a:p>
            <a:r>
              <a:rPr lang="ar-SA" sz="2400" dirty="0">
                <a:latin typeface="Calibri" panose="020F0502020204030204" pitchFamily="34" charset="0"/>
                <a:ea typeface="Calibri" panose="020F0502020204030204" pitchFamily="34" charset="0"/>
                <a:cs typeface="Calibri" panose="020F0502020204030204" pitchFamily="34" charset="0"/>
              </a:rPr>
              <a:t>تمكين المدرسة من تنفيذ عملياتها الإشرافية ومراجعة أدائها ذاتيًا وبناء خطتها لتطوير عمليات التعليم والتعلم وتجويدها وتحقيق الأهداف التربوية والتعليمية وتحسين نواتج تعلم الطلاب وتحصيلهم العلمي</a:t>
            </a:r>
          </a:p>
        </p:txBody>
      </p:sp>
      <p:sp>
        <p:nvSpPr>
          <p:cNvPr id="50" name="TextBox 157">
            <a:extLst>
              <a:ext uri="{FF2B5EF4-FFF2-40B4-BE49-F238E27FC236}">
                <a16:creationId xmlns:a16="http://schemas.microsoft.com/office/drawing/2014/main" id="{174959CA-5045-8D4A-5028-C4CF4AC713A1}"/>
              </a:ext>
            </a:extLst>
          </p:cNvPr>
          <p:cNvSpPr txBox="1"/>
          <p:nvPr/>
        </p:nvSpPr>
        <p:spPr>
          <a:xfrm>
            <a:off x="1028700" y="2705665"/>
            <a:ext cx="6824159" cy="830997"/>
          </a:xfrm>
          <a:prstGeom prst="rect">
            <a:avLst/>
          </a:prstGeom>
          <a:noFill/>
        </p:spPr>
        <p:txBody>
          <a:bodyPr wrap="square" rtlCol="0" anchor="ctr">
            <a:spAutoFit/>
          </a:bodyPr>
          <a:lstStyle/>
          <a:p>
            <a:r>
              <a:rPr lang="ar-SA" sz="2400" dirty="0">
                <a:latin typeface="Calibri" panose="020F0502020204030204" pitchFamily="34" charset="0"/>
                <a:ea typeface="Calibri" panose="020F0502020204030204" pitchFamily="34" charset="0"/>
                <a:cs typeface="Calibri" panose="020F0502020204030204" pitchFamily="34" charset="0"/>
              </a:rPr>
              <a:t>ضبط جودة الأداء المدرسي في ضوء معايير التقويم المدرسي ومؤشراته.</a:t>
            </a:r>
          </a:p>
        </p:txBody>
      </p:sp>
      <p:sp>
        <p:nvSpPr>
          <p:cNvPr id="51" name="TextBox 157">
            <a:extLst>
              <a:ext uri="{FF2B5EF4-FFF2-40B4-BE49-F238E27FC236}">
                <a16:creationId xmlns:a16="http://schemas.microsoft.com/office/drawing/2014/main" id="{63A535A4-F271-D787-DD23-DD75622B1E40}"/>
              </a:ext>
            </a:extLst>
          </p:cNvPr>
          <p:cNvSpPr txBox="1"/>
          <p:nvPr/>
        </p:nvSpPr>
        <p:spPr>
          <a:xfrm>
            <a:off x="1111828" y="4273654"/>
            <a:ext cx="6741032" cy="461665"/>
          </a:xfrm>
          <a:prstGeom prst="rect">
            <a:avLst/>
          </a:prstGeom>
          <a:noFill/>
        </p:spPr>
        <p:txBody>
          <a:bodyPr wrap="square" rtlCol="0" anchor="ctr">
            <a:spAutoFit/>
          </a:bodyPr>
          <a:lstStyle/>
          <a:p>
            <a:r>
              <a:rPr lang="ar-SA" sz="2400" dirty="0">
                <a:latin typeface="Calibri" panose="020F0502020204030204" pitchFamily="34" charset="0"/>
                <a:ea typeface="Calibri" panose="020F0502020204030204" pitchFamily="34" charset="0"/>
                <a:cs typeface="Calibri" panose="020F0502020204030204" pitchFamily="34" charset="0"/>
              </a:rPr>
              <a:t>تحسين تصنيف المدرسة للوصول بها لمستوى التميز واستدامته.</a:t>
            </a:r>
          </a:p>
        </p:txBody>
      </p:sp>
      <p:sp>
        <p:nvSpPr>
          <p:cNvPr id="52" name="TextBox 157">
            <a:extLst>
              <a:ext uri="{FF2B5EF4-FFF2-40B4-BE49-F238E27FC236}">
                <a16:creationId xmlns:a16="http://schemas.microsoft.com/office/drawing/2014/main" id="{3C7BDC87-1296-F65E-7C32-AA8F41F3DD73}"/>
              </a:ext>
            </a:extLst>
          </p:cNvPr>
          <p:cNvSpPr txBox="1"/>
          <p:nvPr/>
        </p:nvSpPr>
        <p:spPr>
          <a:xfrm>
            <a:off x="1028700" y="5481131"/>
            <a:ext cx="6824159" cy="461665"/>
          </a:xfrm>
          <a:prstGeom prst="rect">
            <a:avLst/>
          </a:prstGeom>
          <a:noFill/>
        </p:spPr>
        <p:txBody>
          <a:bodyPr wrap="square" rtlCol="0" anchor="ctr">
            <a:spAutoFit/>
          </a:bodyPr>
          <a:lstStyle/>
          <a:p>
            <a:r>
              <a:rPr lang="ar-SA" sz="2400" dirty="0">
                <a:latin typeface="Calibri" panose="020F0502020204030204" pitchFamily="34" charset="0"/>
                <a:ea typeface="Calibri" panose="020F0502020204030204" pitchFamily="34" charset="0"/>
                <a:cs typeface="Calibri" panose="020F0502020204030204" pitchFamily="34" charset="0"/>
              </a:rPr>
              <a:t>تجوید ممارسات عملیات التعلم والتعليم وأساليبها.</a:t>
            </a:r>
          </a:p>
        </p:txBody>
      </p:sp>
    </p:spTree>
    <p:extLst>
      <p:ext uri="{BB962C8B-B14F-4D97-AF65-F5344CB8AC3E}">
        <p14:creationId xmlns:p14="http://schemas.microsoft.com/office/powerpoint/2010/main" val="2794819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additive="base">
                                        <p:cTn id="13" dur="500" fill="hold"/>
                                        <p:tgtEl>
                                          <p:spTgt spid="50"/>
                                        </p:tgtEl>
                                        <p:attrNameLst>
                                          <p:attrName>ppt_x</p:attrName>
                                        </p:attrNameLst>
                                      </p:cBhvr>
                                      <p:tavLst>
                                        <p:tav tm="0">
                                          <p:val>
                                            <p:strVal val="#ppt_x"/>
                                          </p:val>
                                        </p:tav>
                                        <p:tav tm="100000">
                                          <p:val>
                                            <p:strVal val="#ppt_x"/>
                                          </p:val>
                                        </p:tav>
                                      </p:tavLst>
                                    </p:anim>
                                    <p:anim calcmode="lin" valueType="num">
                                      <p:cBhvr additive="base">
                                        <p:cTn id="14"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500" fill="hold"/>
                                        <p:tgtEl>
                                          <p:spTgt spid="51"/>
                                        </p:tgtEl>
                                        <p:attrNameLst>
                                          <p:attrName>ppt_x</p:attrName>
                                        </p:attrNameLst>
                                      </p:cBhvr>
                                      <p:tavLst>
                                        <p:tav tm="0">
                                          <p:val>
                                            <p:strVal val="#ppt_x"/>
                                          </p:val>
                                        </p:tav>
                                        <p:tav tm="100000">
                                          <p:val>
                                            <p:strVal val="#ppt_x"/>
                                          </p:val>
                                        </p:tav>
                                      </p:tavLst>
                                    </p:anim>
                                    <p:anim calcmode="lin" valueType="num">
                                      <p:cBhvr additive="base">
                                        <p:cTn id="20"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2"/>
                                        </p:tgtEl>
                                        <p:attrNameLst>
                                          <p:attrName>style.visibility</p:attrName>
                                        </p:attrNameLst>
                                      </p:cBhvr>
                                      <p:to>
                                        <p:strVal val="visible"/>
                                      </p:to>
                                    </p:set>
                                    <p:anim calcmode="lin" valueType="num">
                                      <p:cBhvr additive="base">
                                        <p:cTn id="25" dur="500" fill="hold"/>
                                        <p:tgtEl>
                                          <p:spTgt spid="52"/>
                                        </p:tgtEl>
                                        <p:attrNameLst>
                                          <p:attrName>ppt_x</p:attrName>
                                        </p:attrNameLst>
                                      </p:cBhvr>
                                      <p:tavLst>
                                        <p:tav tm="0">
                                          <p:val>
                                            <p:strVal val="#ppt_x"/>
                                          </p:val>
                                        </p:tav>
                                        <p:tav tm="100000">
                                          <p:val>
                                            <p:strVal val="#ppt_x"/>
                                          </p:val>
                                        </p:tav>
                                      </p:tavLst>
                                    </p:anim>
                                    <p:anim calcmode="lin" valueType="num">
                                      <p:cBhvr additive="base">
                                        <p:cTn id="26"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1" grpId="0"/>
      <p:bldP spid="5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9CB4D-5067-B538-3891-589AEC77F661}"/>
            </a:ext>
          </a:extLst>
        </p:cNvPr>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AE45F3D9-0785-A947-E378-DA273E2625E6}"/>
              </a:ext>
            </a:extLst>
          </p:cNvPr>
          <p:cNvSpPr>
            <a:spLocks noGrp="1"/>
          </p:cNvSpPr>
          <p:nvPr>
            <p:ph type="sldNum" sz="quarter" idx="12"/>
          </p:nvPr>
        </p:nvSpPr>
        <p:spPr/>
        <p:txBody>
          <a:bodyPr/>
          <a:lstStyle/>
          <a:p>
            <a:fld id="{74B57E26-2E2A-D243-8E5C-CC1434379077}" type="slidenum">
              <a:rPr lang="ar-SA" smtClean="0"/>
              <a:t>22</a:t>
            </a:fld>
            <a:endParaRPr lang="ar-SA"/>
          </a:p>
        </p:txBody>
      </p:sp>
      <p:pic>
        <p:nvPicPr>
          <p:cNvPr id="4" name="Shadow">
            <a:extLst>
              <a:ext uri="{FF2B5EF4-FFF2-40B4-BE49-F238E27FC236}">
                <a16:creationId xmlns:a16="http://schemas.microsoft.com/office/drawing/2014/main" id="{E936F1ED-E71B-DD2B-C07B-1B0E075F11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8647784" y="1073272"/>
            <a:ext cx="3205843" cy="226498"/>
          </a:xfrm>
          <a:prstGeom prst="rect">
            <a:avLst/>
          </a:prstGeom>
        </p:spPr>
      </p:pic>
      <p:sp>
        <p:nvSpPr>
          <p:cNvPr id="5" name="Freeform 28">
            <a:extLst>
              <a:ext uri="{FF2B5EF4-FFF2-40B4-BE49-F238E27FC236}">
                <a16:creationId xmlns:a16="http://schemas.microsoft.com/office/drawing/2014/main" id="{94767E43-CF76-82ED-631F-F639E9EB444F}"/>
              </a:ext>
            </a:extLst>
          </p:cNvPr>
          <p:cNvSpPr>
            <a:spLocks/>
          </p:cNvSpPr>
          <p:nvPr/>
        </p:nvSpPr>
        <p:spPr bwMode="auto">
          <a:xfrm flipH="1">
            <a:off x="8527353" y="1297696"/>
            <a:ext cx="2222493" cy="926359"/>
          </a:xfrm>
          <a:custGeom>
            <a:avLst/>
            <a:gdLst>
              <a:gd name="T0" fmla="*/ 2705 w 2891"/>
              <a:gd name="T1" fmla="*/ 418 h 1205"/>
              <a:gd name="T2" fmla="*/ 2705 w 2891"/>
              <a:gd name="T3" fmla="*/ 0 h 1205"/>
              <a:gd name="T4" fmla="*/ 0 w 2891"/>
              <a:gd name="T5" fmla="*/ 0 h 1205"/>
              <a:gd name="T6" fmla="*/ 0 w 2891"/>
              <a:gd name="T7" fmla="*/ 1205 h 1205"/>
              <a:gd name="T8" fmla="*/ 2705 w 2891"/>
              <a:gd name="T9" fmla="*/ 1205 h 1205"/>
              <a:gd name="T10" fmla="*/ 2705 w 2891"/>
              <a:gd name="T11" fmla="*/ 788 h 1205"/>
              <a:gd name="T12" fmla="*/ 2891 w 2891"/>
              <a:gd name="T13" fmla="*/ 603 h 1205"/>
              <a:gd name="T14" fmla="*/ 2705 w 2891"/>
              <a:gd name="T15" fmla="*/ 418 h 12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91" h="1205">
                <a:moveTo>
                  <a:pt x="2705" y="418"/>
                </a:moveTo>
                <a:lnTo>
                  <a:pt x="2705" y="0"/>
                </a:lnTo>
                <a:lnTo>
                  <a:pt x="0" y="0"/>
                </a:lnTo>
                <a:lnTo>
                  <a:pt x="0" y="1205"/>
                </a:lnTo>
                <a:lnTo>
                  <a:pt x="2705" y="1205"/>
                </a:lnTo>
                <a:lnTo>
                  <a:pt x="2705" y="788"/>
                </a:lnTo>
                <a:lnTo>
                  <a:pt x="2891" y="603"/>
                </a:lnTo>
                <a:lnTo>
                  <a:pt x="2705" y="418"/>
                </a:lnTo>
                <a:close/>
              </a:path>
            </a:pathLst>
          </a:custGeom>
          <a:solidFill>
            <a:srgbClr val="2CC17C"/>
          </a:solidFill>
          <a:ln>
            <a:noFill/>
          </a:ln>
        </p:spPr>
        <p:txBody>
          <a:bodyPr vert="horz" wrap="square" lIns="68580" tIns="34290" rIns="68580" bIns="34290" numCol="1" anchor="t" anchorCtr="0" compatLnSpc="1">
            <a:prstTxWarp prst="textNoShape">
              <a:avLst/>
            </a:prstTxWarp>
          </a:bodyPr>
          <a:lstStyle/>
          <a:p>
            <a:endParaRPr lang="ru-RU" sz="1350" dirty="0"/>
          </a:p>
        </p:txBody>
      </p:sp>
      <p:grpSp>
        <p:nvGrpSpPr>
          <p:cNvPr id="6" name="Arrow 01">
            <a:extLst>
              <a:ext uri="{FF2B5EF4-FFF2-40B4-BE49-F238E27FC236}">
                <a16:creationId xmlns:a16="http://schemas.microsoft.com/office/drawing/2014/main" id="{148C91D9-75CF-C4EB-5941-14AC6A16618D}"/>
              </a:ext>
            </a:extLst>
          </p:cNvPr>
          <p:cNvGrpSpPr/>
          <p:nvPr/>
        </p:nvGrpSpPr>
        <p:grpSpPr>
          <a:xfrm flipH="1">
            <a:off x="8953987" y="1511308"/>
            <a:ext cx="1282125" cy="117620"/>
            <a:chOff x="5905500" y="1140873"/>
            <a:chExt cx="1325025" cy="121556"/>
          </a:xfrm>
        </p:grpSpPr>
        <p:sp>
          <p:nvSpPr>
            <p:cNvPr id="7" name="Freeform 30">
              <a:extLst>
                <a:ext uri="{FF2B5EF4-FFF2-40B4-BE49-F238E27FC236}">
                  <a16:creationId xmlns:a16="http://schemas.microsoft.com/office/drawing/2014/main" id="{5473E6B5-B18C-BAF9-D8C7-7B9B5C2C96AE}"/>
                </a:ext>
              </a:extLst>
            </p:cNvPr>
            <p:cNvSpPr>
              <a:spLocks/>
            </p:cNvSpPr>
            <p:nvPr/>
          </p:nvSpPr>
          <p:spPr bwMode="auto">
            <a:xfrm>
              <a:off x="7169350" y="1140873"/>
              <a:ext cx="61175" cy="121556"/>
            </a:xfrm>
            <a:custGeom>
              <a:avLst/>
              <a:gdLst>
                <a:gd name="T0" fmla="*/ 0 w 77"/>
                <a:gd name="T1" fmla="*/ 0 h 153"/>
                <a:gd name="T2" fmla="*/ 77 w 77"/>
                <a:gd name="T3" fmla="*/ 76 h 153"/>
                <a:gd name="T4" fmla="*/ 0 w 77"/>
                <a:gd name="T5" fmla="*/ 153 h 153"/>
              </a:gdLst>
              <a:ahLst/>
              <a:cxnLst>
                <a:cxn ang="0">
                  <a:pos x="T0" y="T1"/>
                </a:cxn>
                <a:cxn ang="0">
                  <a:pos x="T2" y="T3"/>
                </a:cxn>
                <a:cxn ang="0">
                  <a:pos x="T4" y="T5"/>
                </a:cxn>
              </a:cxnLst>
              <a:rect l="0" t="0" r="r" b="b"/>
              <a:pathLst>
                <a:path w="77" h="153">
                  <a:moveTo>
                    <a:pt x="0" y="0"/>
                  </a:moveTo>
                  <a:lnTo>
                    <a:pt x="77" y="76"/>
                  </a:lnTo>
                  <a:lnTo>
                    <a:pt x="0" y="153"/>
                  </a:lnTo>
                </a:path>
              </a:pathLst>
            </a:custGeom>
            <a:noFill/>
            <a:ln w="22225" cap="flat">
              <a:solidFill>
                <a:srgbClr val="00384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350" dirty="0"/>
            </a:p>
          </p:txBody>
        </p:sp>
        <p:sp>
          <p:nvSpPr>
            <p:cNvPr id="8" name="Line 31">
              <a:extLst>
                <a:ext uri="{FF2B5EF4-FFF2-40B4-BE49-F238E27FC236}">
                  <a16:creationId xmlns:a16="http://schemas.microsoft.com/office/drawing/2014/main" id="{9CA08EB6-3B4D-038A-59CB-F06E42560089}"/>
                </a:ext>
              </a:extLst>
            </p:cNvPr>
            <p:cNvSpPr>
              <a:spLocks noChangeShapeType="1"/>
            </p:cNvSpPr>
            <p:nvPr/>
          </p:nvSpPr>
          <p:spPr bwMode="auto">
            <a:xfrm flipH="1">
              <a:off x="5905500" y="1201253"/>
              <a:ext cx="1325025" cy="0"/>
            </a:xfrm>
            <a:prstGeom prst="line">
              <a:avLst/>
            </a:prstGeom>
            <a:noFill/>
            <a:ln w="22225" cap="flat">
              <a:solidFill>
                <a:srgbClr val="003845"/>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ru-RU" sz="1350" dirty="0"/>
            </a:p>
          </p:txBody>
        </p:sp>
      </p:grpSp>
      <p:sp>
        <p:nvSpPr>
          <p:cNvPr id="9" name="Rectangle 32">
            <a:extLst>
              <a:ext uri="{FF2B5EF4-FFF2-40B4-BE49-F238E27FC236}">
                <a16:creationId xmlns:a16="http://schemas.microsoft.com/office/drawing/2014/main" id="{B24F4F6A-B34E-B355-5963-580D79727A49}"/>
              </a:ext>
            </a:extLst>
          </p:cNvPr>
          <p:cNvSpPr>
            <a:spLocks noChangeArrowheads="1"/>
          </p:cNvSpPr>
          <p:nvPr/>
        </p:nvSpPr>
        <p:spPr bwMode="auto">
          <a:xfrm flipH="1">
            <a:off x="10783643" y="1360630"/>
            <a:ext cx="866395" cy="22294"/>
          </a:xfrm>
          <a:prstGeom prst="rect">
            <a:avLst/>
          </a:prstGeom>
          <a:solidFill>
            <a:srgbClr val="003845"/>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sz="1350" dirty="0"/>
          </a:p>
        </p:txBody>
      </p:sp>
      <p:sp>
        <p:nvSpPr>
          <p:cNvPr id="10" name="Rectangle 32">
            <a:extLst>
              <a:ext uri="{FF2B5EF4-FFF2-40B4-BE49-F238E27FC236}">
                <a16:creationId xmlns:a16="http://schemas.microsoft.com/office/drawing/2014/main" id="{92B56530-D650-95FC-B2A8-6C543DF030DE}"/>
              </a:ext>
            </a:extLst>
          </p:cNvPr>
          <p:cNvSpPr>
            <a:spLocks noChangeArrowheads="1"/>
          </p:cNvSpPr>
          <p:nvPr/>
        </p:nvSpPr>
        <p:spPr bwMode="auto">
          <a:xfrm flipH="1">
            <a:off x="10783643" y="2141738"/>
            <a:ext cx="866395" cy="22294"/>
          </a:xfrm>
          <a:prstGeom prst="rect">
            <a:avLst/>
          </a:prstGeom>
          <a:solidFill>
            <a:srgbClr val="003845"/>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sz="1350" dirty="0"/>
          </a:p>
        </p:txBody>
      </p:sp>
      <p:sp>
        <p:nvSpPr>
          <p:cNvPr id="12" name="01">
            <a:extLst>
              <a:ext uri="{FF2B5EF4-FFF2-40B4-BE49-F238E27FC236}">
                <a16:creationId xmlns:a16="http://schemas.microsoft.com/office/drawing/2014/main" id="{5ED38A0C-2A09-D889-7047-0877439EC633}"/>
              </a:ext>
            </a:extLst>
          </p:cNvPr>
          <p:cNvSpPr txBox="1"/>
          <p:nvPr/>
        </p:nvSpPr>
        <p:spPr>
          <a:xfrm flipH="1">
            <a:off x="10812885" y="1444383"/>
            <a:ext cx="830089" cy="707886"/>
          </a:xfrm>
          <a:prstGeom prst="rect">
            <a:avLst/>
          </a:prstGeom>
          <a:noFill/>
        </p:spPr>
        <p:txBody>
          <a:bodyPr wrap="square" rtlCol="0">
            <a:spAutoFit/>
          </a:bodyPr>
          <a:lstStyle/>
          <a:p>
            <a:pPr algn="ctr"/>
            <a:r>
              <a:rPr lang="en-US" sz="4000" b="1" dirty="0">
                <a:solidFill>
                  <a:srgbClr val="2CC17C"/>
                </a:solidFill>
                <a:latin typeface="Sakkal Majalla" panose="02000000000000000000" pitchFamily="2" charset="-78"/>
                <a:ea typeface="Roboto Cn" panose="02000000000000000000" pitchFamily="2" charset="0"/>
                <a:cs typeface="Sakkal Majalla" panose="02000000000000000000" pitchFamily="2" charset="-78"/>
              </a:rPr>
              <a:t>05</a:t>
            </a:r>
            <a:endParaRPr lang="ru-RU" sz="4000" b="1" dirty="0">
              <a:solidFill>
                <a:srgbClr val="2CC17C"/>
              </a:solidFill>
              <a:ea typeface="Roboto Cn" panose="02000000000000000000" pitchFamily="2" charset="0"/>
              <a:cs typeface="Sakkal Majalla" panose="02000000000000000000" pitchFamily="2" charset="-78"/>
            </a:endParaRPr>
          </a:p>
        </p:txBody>
      </p:sp>
      <p:sp>
        <p:nvSpPr>
          <p:cNvPr id="13" name="Knight figure">
            <a:extLst>
              <a:ext uri="{FF2B5EF4-FFF2-40B4-BE49-F238E27FC236}">
                <a16:creationId xmlns:a16="http://schemas.microsoft.com/office/drawing/2014/main" id="{F395DD3D-307F-8776-4A8F-7A6A2D9ACB27}"/>
              </a:ext>
            </a:extLst>
          </p:cNvPr>
          <p:cNvSpPr>
            <a:spLocks noChangeAspect="1" noEditPoints="1"/>
          </p:cNvSpPr>
          <p:nvPr/>
        </p:nvSpPr>
        <p:spPr bwMode="auto">
          <a:xfrm flipH="1">
            <a:off x="7927165" y="4185461"/>
            <a:ext cx="369689" cy="420807"/>
          </a:xfrm>
          <a:custGeom>
            <a:avLst/>
            <a:gdLst>
              <a:gd name="T0" fmla="*/ 204 w 224"/>
              <a:gd name="T1" fmla="*/ 223 h 256"/>
              <a:gd name="T2" fmla="*/ 200 w 224"/>
              <a:gd name="T3" fmla="*/ 204 h 256"/>
              <a:gd name="T4" fmla="*/ 144 w 224"/>
              <a:gd name="T5" fmla="*/ 137 h 256"/>
              <a:gd name="T6" fmla="*/ 146 w 224"/>
              <a:gd name="T7" fmla="*/ 98 h 256"/>
              <a:gd name="T8" fmla="*/ 183 w 224"/>
              <a:gd name="T9" fmla="*/ 123 h 256"/>
              <a:gd name="T10" fmla="*/ 208 w 224"/>
              <a:gd name="T11" fmla="*/ 109 h 256"/>
              <a:gd name="T12" fmla="*/ 151 w 224"/>
              <a:gd name="T13" fmla="*/ 25 h 256"/>
              <a:gd name="T14" fmla="*/ 148 w 224"/>
              <a:gd name="T15" fmla="*/ 0 h 256"/>
              <a:gd name="T16" fmla="*/ 127 w 224"/>
              <a:gd name="T17" fmla="*/ 16 h 256"/>
              <a:gd name="T18" fmla="*/ 38 w 224"/>
              <a:gd name="T19" fmla="*/ 204 h 256"/>
              <a:gd name="T20" fmla="*/ 20 w 224"/>
              <a:gd name="T21" fmla="*/ 208 h 256"/>
              <a:gd name="T22" fmla="*/ 13 w 224"/>
              <a:gd name="T23" fmla="*/ 233 h 256"/>
              <a:gd name="T24" fmla="*/ 4 w 224"/>
              <a:gd name="T25" fmla="*/ 256 h 256"/>
              <a:gd name="T26" fmla="*/ 223 w 224"/>
              <a:gd name="T27" fmla="*/ 255 h 256"/>
              <a:gd name="T28" fmla="*/ 212 w 224"/>
              <a:gd name="T29" fmla="*/ 232 h 256"/>
              <a:gd name="T30" fmla="*/ 126 w 224"/>
              <a:gd name="T31" fmla="*/ 24 h 256"/>
              <a:gd name="T32" fmla="*/ 143 w 224"/>
              <a:gd name="T33" fmla="*/ 13 h 256"/>
              <a:gd name="T34" fmla="*/ 145 w 224"/>
              <a:gd name="T35" fmla="*/ 31 h 256"/>
              <a:gd name="T36" fmla="*/ 199 w 224"/>
              <a:gd name="T37" fmla="*/ 108 h 256"/>
              <a:gd name="T38" fmla="*/ 149 w 224"/>
              <a:gd name="T39" fmla="*/ 90 h 256"/>
              <a:gd name="T40" fmla="*/ 126 w 224"/>
              <a:gd name="T41" fmla="*/ 69 h 256"/>
              <a:gd name="T42" fmla="*/ 131 w 224"/>
              <a:gd name="T43" fmla="*/ 58 h 256"/>
              <a:gd name="T44" fmla="*/ 118 w 224"/>
              <a:gd name="T45" fmla="*/ 68 h 256"/>
              <a:gd name="T46" fmla="*/ 139 w 224"/>
              <a:gd name="T47" fmla="*/ 143 h 256"/>
              <a:gd name="T48" fmla="*/ 46 w 224"/>
              <a:gd name="T49" fmla="*/ 204 h 256"/>
              <a:gd name="T50" fmla="*/ 9 w 224"/>
              <a:gd name="T51" fmla="*/ 248 h 256"/>
              <a:gd name="T52" fmla="*/ 28 w 224"/>
              <a:gd name="T53" fmla="*/ 224 h 256"/>
              <a:gd name="T54" fmla="*/ 196 w 224"/>
              <a:gd name="T55" fmla="*/ 212 h 256"/>
              <a:gd name="T56" fmla="*/ 206 w 224"/>
              <a:gd name="T57" fmla="*/ 239 h 256"/>
              <a:gd name="T58" fmla="*/ 9 w 224"/>
              <a:gd name="T59" fmla="*/ 248 h 256"/>
              <a:gd name="T60" fmla="*/ 50 w 224"/>
              <a:gd name="T61" fmla="*/ 172 h 256"/>
              <a:gd name="T62" fmla="*/ 58 w 224"/>
              <a:gd name="T63" fmla="*/ 189 h 256"/>
              <a:gd name="T64" fmla="*/ 62 w 224"/>
              <a:gd name="T65" fmla="*/ 184 h 256"/>
              <a:gd name="T66" fmla="*/ 52 w 224"/>
              <a:gd name="T67" fmla="*/ 167 h 256"/>
              <a:gd name="T68" fmla="*/ 51 w 224"/>
              <a:gd name="T69" fmla="*/ 144 h 256"/>
              <a:gd name="T70" fmla="*/ 57 w 224"/>
              <a:gd name="T71" fmla="*/ 69 h 256"/>
              <a:gd name="T72" fmla="*/ 43 w 224"/>
              <a:gd name="T73" fmla="*/ 146 h 256"/>
              <a:gd name="T74" fmla="*/ 48 w 224"/>
              <a:gd name="T75" fmla="*/ 149 h 256"/>
              <a:gd name="T76" fmla="*/ 168 w 224"/>
              <a:gd name="T77" fmla="*/ 232 h 256"/>
              <a:gd name="T78" fmla="*/ 56 w 224"/>
              <a:gd name="T79" fmla="*/ 224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4" h="256">
                <a:moveTo>
                  <a:pt x="212" y="232"/>
                </a:moveTo>
                <a:cubicBezTo>
                  <a:pt x="208" y="229"/>
                  <a:pt x="204" y="226"/>
                  <a:pt x="204" y="223"/>
                </a:cubicBezTo>
                <a:cubicBezTo>
                  <a:pt x="204" y="208"/>
                  <a:pt x="204" y="208"/>
                  <a:pt x="204" y="208"/>
                </a:cubicBezTo>
                <a:cubicBezTo>
                  <a:pt x="204" y="206"/>
                  <a:pt x="202" y="204"/>
                  <a:pt x="200" y="204"/>
                </a:cubicBezTo>
                <a:cubicBezTo>
                  <a:pt x="185" y="204"/>
                  <a:pt x="185" y="204"/>
                  <a:pt x="185" y="204"/>
                </a:cubicBezTo>
                <a:cubicBezTo>
                  <a:pt x="183" y="173"/>
                  <a:pt x="162" y="153"/>
                  <a:pt x="144" y="137"/>
                </a:cubicBezTo>
                <a:cubicBezTo>
                  <a:pt x="122" y="118"/>
                  <a:pt x="110" y="105"/>
                  <a:pt x="124" y="85"/>
                </a:cubicBezTo>
                <a:cubicBezTo>
                  <a:pt x="131" y="92"/>
                  <a:pt x="139" y="95"/>
                  <a:pt x="146" y="98"/>
                </a:cubicBezTo>
                <a:cubicBezTo>
                  <a:pt x="156" y="102"/>
                  <a:pt x="166" y="105"/>
                  <a:pt x="179" y="122"/>
                </a:cubicBezTo>
                <a:cubicBezTo>
                  <a:pt x="180" y="123"/>
                  <a:pt x="182" y="124"/>
                  <a:pt x="183" y="123"/>
                </a:cubicBezTo>
                <a:cubicBezTo>
                  <a:pt x="184" y="123"/>
                  <a:pt x="197" y="117"/>
                  <a:pt x="205" y="113"/>
                </a:cubicBezTo>
                <a:cubicBezTo>
                  <a:pt x="207" y="113"/>
                  <a:pt x="208" y="111"/>
                  <a:pt x="208" y="109"/>
                </a:cubicBezTo>
                <a:cubicBezTo>
                  <a:pt x="205" y="97"/>
                  <a:pt x="189" y="59"/>
                  <a:pt x="171" y="41"/>
                </a:cubicBezTo>
                <a:cubicBezTo>
                  <a:pt x="165" y="35"/>
                  <a:pt x="158" y="30"/>
                  <a:pt x="151" y="25"/>
                </a:cubicBezTo>
                <a:cubicBezTo>
                  <a:pt x="151" y="4"/>
                  <a:pt x="151" y="4"/>
                  <a:pt x="151" y="4"/>
                </a:cubicBezTo>
                <a:cubicBezTo>
                  <a:pt x="151" y="2"/>
                  <a:pt x="150" y="1"/>
                  <a:pt x="148" y="0"/>
                </a:cubicBezTo>
                <a:cubicBezTo>
                  <a:pt x="147" y="0"/>
                  <a:pt x="145" y="0"/>
                  <a:pt x="144" y="1"/>
                </a:cubicBezTo>
                <a:cubicBezTo>
                  <a:pt x="127" y="16"/>
                  <a:pt x="127" y="16"/>
                  <a:pt x="127" y="16"/>
                </a:cubicBezTo>
                <a:cubicBezTo>
                  <a:pt x="94" y="5"/>
                  <a:pt x="62" y="17"/>
                  <a:pt x="40" y="48"/>
                </a:cubicBezTo>
                <a:cubicBezTo>
                  <a:pt x="12" y="87"/>
                  <a:pt x="12" y="140"/>
                  <a:pt x="38" y="204"/>
                </a:cubicBezTo>
                <a:cubicBezTo>
                  <a:pt x="24" y="204"/>
                  <a:pt x="24" y="204"/>
                  <a:pt x="24" y="204"/>
                </a:cubicBezTo>
                <a:cubicBezTo>
                  <a:pt x="22" y="204"/>
                  <a:pt x="20" y="206"/>
                  <a:pt x="20" y="208"/>
                </a:cubicBezTo>
                <a:cubicBezTo>
                  <a:pt x="20" y="224"/>
                  <a:pt x="20" y="224"/>
                  <a:pt x="20" y="224"/>
                </a:cubicBezTo>
                <a:cubicBezTo>
                  <a:pt x="20" y="227"/>
                  <a:pt x="16" y="230"/>
                  <a:pt x="13" y="233"/>
                </a:cubicBezTo>
                <a:cubicBezTo>
                  <a:pt x="7" y="237"/>
                  <a:pt x="0" y="243"/>
                  <a:pt x="0" y="252"/>
                </a:cubicBezTo>
                <a:cubicBezTo>
                  <a:pt x="0" y="254"/>
                  <a:pt x="2" y="256"/>
                  <a:pt x="4" y="256"/>
                </a:cubicBezTo>
                <a:cubicBezTo>
                  <a:pt x="220" y="256"/>
                  <a:pt x="220" y="256"/>
                  <a:pt x="220" y="256"/>
                </a:cubicBezTo>
                <a:cubicBezTo>
                  <a:pt x="221" y="256"/>
                  <a:pt x="222" y="256"/>
                  <a:pt x="223" y="255"/>
                </a:cubicBezTo>
                <a:cubicBezTo>
                  <a:pt x="224" y="254"/>
                  <a:pt x="224" y="253"/>
                  <a:pt x="224" y="252"/>
                </a:cubicBezTo>
                <a:cubicBezTo>
                  <a:pt x="224" y="243"/>
                  <a:pt x="217" y="237"/>
                  <a:pt x="212" y="232"/>
                </a:cubicBezTo>
                <a:close/>
                <a:moveTo>
                  <a:pt x="46" y="53"/>
                </a:moveTo>
                <a:cubicBezTo>
                  <a:pt x="67" y="24"/>
                  <a:pt x="96" y="13"/>
                  <a:pt x="126" y="24"/>
                </a:cubicBezTo>
                <a:cubicBezTo>
                  <a:pt x="128" y="24"/>
                  <a:pt x="130" y="24"/>
                  <a:pt x="131" y="23"/>
                </a:cubicBezTo>
                <a:cubicBezTo>
                  <a:pt x="143" y="13"/>
                  <a:pt x="143" y="13"/>
                  <a:pt x="143" y="13"/>
                </a:cubicBezTo>
                <a:cubicBezTo>
                  <a:pt x="143" y="28"/>
                  <a:pt x="143" y="28"/>
                  <a:pt x="143" y="28"/>
                </a:cubicBezTo>
                <a:cubicBezTo>
                  <a:pt x="143" y="29"/>
                  <a:pt x="143" y="31"/>
                  <a:pt x="145" y="31"/>
                </a:cubicBezTo>
                <a:cubicBezTo>
                  <a:pt x="152" y="35"/>
                  <a:pt x="159" y="40"/>
                  <a:pt x="165" y="47"/>
                </a:cubicBezTo>
                <a:cubicBezTo>
                  <a:pt x="180" y="61"/>
                  <a:pt x="194" y="92"/>
                  <a:pt x="199" y="108"/>
                </a:cubicBezTo>
                <a:cubicBezTo>
                  <a:pt x="193" y="110"/>
                  <a:pt x="187" y="113"/>
                  <a:pt x="183" y="114"/>
                </a:cubicBezTo>
                <a:cubicBezTo>
                  <a:pt x="170" y="98"/>
                  <a:pt x="159" y="94"/>
                  <a:pt x="149" y="90"/>
                </a:cubicBezTo>
                <a:cubicBezTo>
                  <a:pt x="141" y="88"/>
                  <a:pt x="135" y="85"/>
                  <a:pt x="128" y="77"/>
                </a:cubicBezTo>
                <a:cubicBezTo>
                  <a:pt x="126" y="76"/>
                  <a:pt x="126" y="73"/>
                  <a:pt x="126" y="69"/>
                </a:cubicBezTo>
                <a:cubicBezTo>
                  <a:pt x="127" y="66"/>
                  <a:pt x="128" y="64"/>
                  <a:pt x="129" y="64"/>
                </a:cubicBezTo>
                <a:cubicBezTo>
                  <a:pt x="131" y="63"/>
                  <a:pt x="132" y="60"/>
                  <a:pt x="131" y="58"/>
                </a:cubicBezTo>
                <a:cubicBezTo>
                  <a:pt x="130" y="56"/>
                  <a:pt x="128" y="55"/>
                  <a:pt x="126" y="56"/>
                </a:cubicBezTo>
                <a:cubicBezTo>
                  <a:pt x="122" y="58"/>
                  <a:pt x="119" y="63"/>
                  <a:pt x="118" y="68"/>
                </a:cubicBezTo>
                <a:cubicBezTo>
                  <a:pt x="118" y="72"/>
                  <a:pt x="118" y="75"/>
                  <a:pt x="119" y="78"/>
                </a:cubicBezTo>
                <a:cubicBezTo>
                  <a:pt x="98" y="107"/>
                  <a:pt x="118" y="124"/>
                  <a:pt x="139" y="143"/>
                </a:cubicBezTo>
                <a:cubicBezTo>
                  <a:pt x="156" y="159"/>
                  <a:pt x="175" y="177"/>
                  <a:pt x="177" y="204"/>
                </a:cubicBezTo>
                <a:cubicBezTo>
                  <a:pt x="46" y="204"/>
                  <a:pt x="46" y="204"/>
                  <a:pt x="46" y="204"/>
                </a:cubicBezTo>
                <a:cubicBezTo>
                  <a:pt x="20" y="141"/>
                  <a:pt x="20" y="90"/>
                  <a:pt x="46" y="53"/>
                </a:cubicBezTo>
                <a:close/>
                <a:moveTo>
                  <a:pt x="9" y="248"/>
                </a:moveTo>
                <a:cubicBezTo>
                  <a:pt x="11" y="245"/>
                  <a:pt x="14" y="242"/>
                  <a:pt x="18" y="239"/>
                </a:cubicBezTo>
                <a:cubicBezTo>
                  <a:pt x="23" y="235"/>
                  <a:pt x="28" y="230"/>
                  <a:pt x="28" y="224"/>
                </a:cubicBezTo>
                <a:cubicBezTo>
                  <a:pt x="28" y="212"/>
                  <a:pt x="28" y="212"/>
                  <a:pt x="28" y="212"/>
                </a:cubicBezTo>
                <a:cubicBezTo>
                  <a:pt x="196" y="212"/>
                  <a:pt x="196" y="212"/>
                  <a:pt x="196" y="212"/>
                </a:cubicBezTo>
                <a:cubicBezTo>
                  <a:pt x="196" y="223"/>
                  <a:pt x="196" y="223"/>
                  <a:pt x="196" y="223"/>
                </a:cubicBezTo>
                <a:cubicBezTo>
                  <a:pt x="196" y="230"/>
                  <a:pt x="201" y="234"/>
                  <a:pt x="206" y="239"/>
                </a:cubicBezTo>
                <a:cubicBezTo>
                  <a:pt x="210" y="242"/>
                  <a:pt x="213" y="245"/>
                  <a:pt x="215" y="248"/>
                </a:cubicBezTo>
                <a:lnTo>
                  <a:pt x="9" y="248"/>
                </a:lnTo>
                <a:close/>
                <a:moveTo>
                  <a:pt x="52" y="167"/>
                </a:moveTo>
                <a:cubicBezTo>
                  <a:pt x="50" y="167"/>
                  <a:pt x="49" y="169"/>
                  <a:pt x="50" y="172"/>
                </a:cubicBezTo>
                <a:cubicBezTo>
                  <a:pt x="51" y="177"/>
                  <a:pt x="53" y="182"/>
                  <a:pt x="55" y="187"/>
                </a:cubicBezTo>
                <a:cubicBezTo>
                  <a:pt x="55" y="188"/>
                  <a:pt x="57" y="189"/>
                  <a:pt x="58" y="189"/>
                </a:cubicBezTo>
                <a:cubicBezTo>
                  <a:pt x="59" y="189"/>
                  <a:pt x="59" y="189"/>
                  <a:pt x="60" y="189"/>
                </a:cubicBezTo>
                <a:cubicBezTo>
                  <a:pt x="62" y="188"/>
                  <a:pt x="63" y="186"/>
                  <a:pt x="62" y="184"/>
                </a:cubicBezTo>
                <a:cubicBezTo>
                  <a:pt x="60" y="179"/>
                  <a:pt x="59" y="174"/>
                  <a:pt x="57" y="169"/>
                </a:cubicBezTo>
                <a:cubicBezTo>
                  <a:pt x="57" y="167"/>
                  <a:pt x="54" y="166"/>
                  <a:pt x="52" y="167"/>
                </a:cubicBezTo>
                <a:close/>
                <a:moveTo>
                  <a:pt x="48" y="149"/>
                </a:moveTo>
                <a:cubicBezTo>
                  <a:pt x="50" y="148"/>
                  <a:pt x="52" y="146"/>
                  <a:pt x="51" y="144"/>
                </a:cubicBezTo>
                <a:cubicBezTo>
                  <a:pt x="47" y="117"/>
                  <a:pt x="49" y="93"/>
                  <a:pt x="59" y="74"/>
                </a:cubicBezTo>
                <a:cubicBezTo>
                  <a:pt x="59" y="72"/>
                  <a:pt x="59" y="70"/>
                  <a:pt x="57" y="69"/>
                </a:cubicBezTo>
                <a:cubicBezTo>
                  <a:pt x="55" y="68"/>
                  <a:pt x="52" y="68"/>
                  <a:pt x="51" y="70"/>
                </a:cubicBezTo>
                <a:cubicBezTo>
                  <a:pt x="41" y="91"/>
                  <a:pt x="38" y="116"/>
                  <a:pt x="43" y="146"/>
                </a:cubicBezTo>
                <a:cubicBezTo>
                  <a:pt x="44" y="147"/>
                  <a:pt x="45" y="149"/>
                  <a:pt x="47" y="149"/>
                </a:cubicBezTo>
                <a:cubicBezTo>
                  <a:pt x="48" y="149"/>
                  <a:pt x="48" y="149"/>
                  <a:pt x="48" y="149"/>
                </a:cubicBezTo>
                <a:close/>
                <a:moveTo>
                  <a:pt x="56" y="232"/>
                </a:moveTo>
                <a:cubicBezTo>
                  <a:pt x="168" y="232"/>
                  <a:pt x="168" y="232"/>
                  <a:pt x="168" y="232"/>
                </a:cubicBezTo>
                <a:cubicBezTo>
                  <a:pt x="168" y="224"/>
                  <a:pt x="168" y="224"/>
                  <a:pt x="168" y="224"/>
                </a:cubicBezTo>
                <a:cubicBezTo>
                  <a:pt x="56" y="224"/>
                  <a:pt x="56" y="224"/>
                  <a:pt x="56" y="224"/>
                </a:cubicBezTo>
                <a:lnTo>
                  <a:pt x="56" y="232"/>
                </a:lnTo>
                <a:close/>
              </a:path>
            </a:pathLst>
          </a:custGeom>
          <a:solidFill>
            <a:srgbClr val="10A9A6"/>
          </a:solidFill>
          <a:ln>
            <a:noFill/>
          </a:ln>
          <a:effectLst>
            <a:reflection blurRad="6350" stA="20000" endPos="35000" dir="5400000" sy="-100000" algn="bl" rotWithShape="0"/>
          </a:effectLst>
        </p:spPr>
        <p:txBody>
          <a:bodyPr vert="horz" wrap="square" lIns="91440" tIns="45720" rIns="91440" bIns="45720" numCol="1" anchor="t" anchorCtr="0" compatLnSpc="1">
            <a:prstTxWarp prst="textNoShape">
              <a:avLst/>
            </a:prstTxWarp>
          </a:bodyPr>
          <a:lstStyle/>
          <a:p>
            <a:pPr marL="0" algn="l" defTabSz="914400" rtl="0" eaLnBrk="1" latinLnBrk="0" hangingPunct="1"/>
            <a:endParaRPr lang="ru-RU" dirty="0"/>
          </a:p>
        </p:txBody>
      </p:sp>
      <p:sp>
        <p:nvSpPr>
          <p:cNvPr id="14" name="Winner cup">
            <a:extLst>
              <a:ext uri="{FF2B5EF4-FFF2-40B4-BE49-F238E27FC236}">
                <a16:creationId xmlns:a16="http://schemas.microsoft.com/office/drawing/2014/main" id="{25C0CFF4-E358-AF6B-8475-1DF9A8DE21DF}"/>
              </a:ext>
            </a:extLst>
          </p:cNvPr>
          <p:cNvSpPr>
            <a:spLocks noChangeAspect="1" noEditPoints="1"/>
          </p:cNvSpPr>
          <p:nvPr/>
        </p:nvSpPr>
        <p:spPr bwMode="auto">
          <a:xfrm flipH="1">
            <a:off x="7927165" y="5543610"/>
            <a:ext cx="422631" cy="394335"/>
          </a:xfrm>
          <a:custGeom>
            <a:avLst/>
            <a:gdLst>
              <a:gd name="T0" fmla="*/ 256 w 256"/>
              <a:gd name="T1" fmla="*/ 28 h 240"/>
              <a:gd name="T2" fmla="*/ 220 w 256"/>
              <a:gd name="T3" fmla="*/ 24 h 240"/>
              <a:gd name="T4" fmla="*/ 217 w 256"/>
              <a:gd name="T5" fmla="*/ 0 h 240"/>
              <a:gd name="T6" fmla="*/ 35 w 256"/>
              <a:gd name="T7" fmla="*/ 4 h 240"/>
              <a:gd name="T8" fmla="*/ 4 w 256"/>
              <a:gd name="T9" fmla="*/ 24 h 240"/>
              <a:gd name="T10" fmla="*/ 66 w 256"/>
              <a:gd name="T11" fmla="*/ 124 h 240"/>
              <a:gd name="T12" fmla="*/ 112 w 256"/>
              <a:gd name="T13" fmla="*/ 192 h 240"/>
              <a:gd name="T14" fmla="*/ 76 w 256"/>
              <a:gd name="T15" fmla="*/ 196 h 240"/>
              <a:gd name="T16" fmla="*/ 44 w 256"/>
              <a:gd name="T17" fmla="*/ 232 h 240"/>
              <a:gd name="T18" fmla="*/ 212 w 256"/>
              <a:gd name="T19" fmla="*/ 240 h 240"/>
              <a:gd name="T20" fmla="*/ 180 w 256"/>
              <a:gd name="T21" fmla="*/ 232 h 240"/>
              <a:gd name="T22" fmla="*/ 176 w 256"/>
              <a:gd name="T23" fmla="*/ 192 h 240"/>
              <a:gd name="T24" fmla="*/ 144 w 256"/>
              <a:gd name="T25" fmla="*/ 163 h 240"/>
              <a:gd name="T26" fmla="*/ 220 w 256"/>
              <a:gd name="T27" fmla="*/ 32 h 240"/>
              <a:gd name="T28" fmla="*/ 197 w 256"/>
              <a:gd name="T29" fmla="*/ 113 h 240"/>
              <a:gd name="T30" fmla="*/ 8 w 256"/>
              <a:gd name="T31" fmla="*/ 32 h 240"/>
              <a:gd name="T32" fmla="*/ 59 w 256"/>
              <a:gd name="T33" fmla="*/ 113 h 240"/>
              <a:gd name="T34" fmla="*/ 172 w 256"/>
              <a:gd name="T35" fmla="*/ 200 h 240"/>
              <a:gd name="T36" fmla="*/ 84 w 256"/>
              <a:gd name="T37" fmla="*/ 232 h 240"/>
              <a:gd name="T38" fmla="*/ 172 w 256"/>
              <a:gd name="T39" fmla="*/ 200 h 240"/>
              <a:gd name="T40" fmla="*/ 136 w 256"/>
              <a:gd name="T41" fmla="*/ 160 h 240"/>
              <a:gd name="T42" fmla="*/ 120 w 256"/>
              <a:gd name="T43" fmla="*/ 192 h 240"/>
              <a:gd name="T44" fmla="*/ 117 w 256"/>
              <a:gd name="T45" fmla="*/ 156 h 240"/>
              <a:gd name="T46" fmla="*/ 213 w 256"/>
              <a:gd name="T47" fmla="*/ 8 h 240"/>
              <a:gd name="T48" fmla="*/ 212 w 256"/>
              <a:gd name="T49" fmla="*/ 28 h 240"/>
              <a:gd name="T50" fmla="*/ 139 w 256"/>
              <a:gd name="T51" fmla="*/ 156 h 240"/>
              <a:gd name="T52" fmla="*/ 177 w 256"/>
              <a:gd name="T53" fmla="*/ 78 h 240"/>
              <a:gd name="T54" fmla="*/ 137 w 256"/>
              <a:gd name="T55" fmla="*/ 135 h 240"/>
              <a:gd name="T56" fmla="*/ 142 w 256"/>
              <a:gd name="T57" fmla="*/ 136 h 240"/>
              <a:gd name="T58" fmla="*/ 182 w 256"/>
              <a:gd name="T59" fmla="*/ 76 h 240"/>
              <a:gd name="T60" fmla="*/ 187 w 256"/>
              <a:gd name="T61" fmla="*/ 66 h 240"/>
              <a:gd name="T62" fmla="*/ 196 w 256"/>
              <a:gd name="T63" fmla="*/ 42 h 240"/>
              <a:gd name="T64" fmla="*/ 188 w 256"/>
              <a:gd name="T65" fmla="*/ 40 h 240"/>
              <a:gd name="T66" fmla="*/ 186 w 256"/>
              <a:gd name="T67" fmla="*/ 6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6" h="240">
                <a:moveTo>
                  <a:pt x="190" y="124"/>
                </a:moveTo>
                <a:cubicBezTo>
                  <a:pt x="221" y="115"/>
                  <a:pt x="256" y="74"/>
                  <a:pt x="256" y="28"/>
                </a:cubicBezTo>
                <a:cubicBezTo>
                  <a:pt x="256" y="26"/>
                  <a:pt x="254" y="24"/>
                  <a:pt x="252" y="24"/>
                </a:cubicBezTo>
                <a:cubicBezTo>
                  <a:pt x="220" y="24"/>
                  <a:pt x="220" y="24"/>
                  <a:pt x="220" y="24"/>
                </a:cubicBezTo>
                <a:cubicBezTo>
                  <a:pt x="221" y="17"/>
                  <a:pt x="221" y="11"/>
                  <a:pt x="221" y="4"/>
                </a:cubicBezTo>
                <a:cubicBezTo>
                  <a:pt x="221" y="2"/>
                  <a:pt x="219" y="0"/>
                  <a:pt x="217" y="0"/>
                </a:cubicBezTo>
                <a:cubicBezTo>
                  <a:pt x="39" y="0"/>
                  <a:pt x="39" y="0"/>
                  <a:pt x="39" y="0"/>
                </a:cubicBezTo>
                <a:cubicBezTo>
                  <a:pt x="37" y="0"/>
                  <a:pt x="35" y="2"/>
                  <a:pt x="35" y="4"/>
                </a:cubicBezTo>
                <a:cubicBezTo>
                  <a:pt x="35" y="10"/>
                  <a:pt x="35" y="16"/>
                  <a:pt x="36" y="24"/>
                </a:cubicBezTo>
                <a:cubicBezTo>
                  <a:pt x="4" y="24"/>
                  <a:pt x="4" y="24"/>
                  <a:pt x="4" y="24"/>
                </a:cubicBezTo>
                <a:cubicBezTo>
                  <a:pt x="2" y="24"/>
                  <a:pt x="0" y="26"/>
                  <a:pt x="0" y="28"/>
                </a:cubicBezTo>
                <a:cubicBezTo>
                  <a:pt x="0" y="74"/>
                  <a:pt x="34" y="115"/>
                  <a:pt x="66" y="124"/>
                </a:cubicBezTo>
                <a:cubicBezTo>
                  <a:pt x="77" y="140"/>
                  <a:pt x="92" y="154"/>
                  <a:pt x="112" y="163"/>
                </a:cubicBezTo>
                <a:cubicBezTo>
                  <a:pt x="112" y="192"/>
                  <a:pt x="112" y="192"/>
                  <a:pt x="112" y="192"/>
                </a:cubicBezTo>
                <a:cubicBezTo>
                  <a:pt x="80" y="192"/>
                  <a:pt x="80" y="192"/>
                  <a:pt x="80" y="192"/>
                </a:cubicBezTo>
                <a:cubicBezTo>
                  <a:pt x="78" y="192"/>
                  <a:pt x="76" y="194"/>
                  <a:pt x="76" y="196"/>
                </a:cubicBezTo>
                <a:cubicBezTo>
                  <a:pt x="76" y="232"/>
                  <a:pt x="76" y="232"/>
                  <a:pt x="76" y="232"/>
                </a:cubicBezTo>
                <a:cubicBezTo>
                  <a:pt x="44" y="232"/>
                  <a:pt x="44" y="232"/>
                  <a:pt x="44" y="232"/>
                </a:cubicBezTo>
                <a:cubicBezTo>
                  <a:pt x="44" y="240"/>
                  <a:pt x="44" y="240"/>
                  <a:pt x="44" y="240"/>
                </a:cubicBezTo>
                <a:cubicBezTo>
                  <a:pt x="212" y="240"/>
                  <a:pt x="212" y="240"/>
                  <a:pt x="212" y="240"/>
                </a:cubicBezTo>
                <a:cubicBezTo>
                  <a:pt x="212" y="232"/>
                  <a:pt x="212" y="232"/>
                  <a:pt x="212" y="232"/>
                </a:cubicBezTo>
                <a:cubicBezTo>
                  <a:pt x="180" y="232"/>
                  <a:pt x="180" y="232"/>
                  <a:pt x="180" y="232"/>
                </a:cubicBezTo>
                <a:cubicBezTo>
                  <a:pt x="180" y="196"/>
                  <a:pt x="180" y="196"/>
                  <a:pt x="180" y="196"/>
                </a:cubicBezTo>
                <a:cubicBezTo>
                  <a:pt x="180" y="194"/>
                  <a:pt x="178" y="192"/>
                  <a:pt x="176" y="192"/>
                </a:cubicBezTo>
                <a:cubicBezTo>
                  <a:pt x="144" y="192"/>
                  <a:pt x="144" y="192"/>
                  <a:pt x="144" y="192"/>
                </a:cubicBezTo>
                <a:cubicBezTo>
                  <a:pt x="144" y="163"/>
                  <a:pt x="144" y="163"/>
                  <a:pt x="144" y="163"/>
                </a:cubicBezTo>
                <a:cubicBezTo>
                  <a:pt x="162" y="155"/>
                  <a:pt x="178" y="142"/>
                  <a:pt x="190" y="124"/>
                </a:cubicBezTo>
                <a:close/>
                <a:moveTo>
                  <a:pt x="220" y="32"/>
                </a:moveTo>
                <a:cubicBezTo>
                  <a:pt x="248" y="32"/>
                  <a:pt x="248" y="32"/>
                  <a:pt x="248" y="32"/>
                </a:cubicBezTo>
                <a:cubicBezTo>
                  <a:pt x="246" y="67"/>
                  <a:pt x="222" y="100"/>
                  <a:pt x="197" y="113"/>
                </a:cubicBezTo>
                <a:cubicBezTo>
                  <a:pt x="209" y="91"/>
                  <a:pt x="217" y="64"/>
                  <a:pt x="220" y="32"/>
                </a:cubicBezTo>
                <a:close/>
                <a:moveTo>
                  <a:pt x="8" y="32"/>
                </a:moveTo>
                <a:cubicBezTo>
                  <a:pt x="37" y="32"/>
                  <a:pt x="37" y="32"/>
                  <a:pt x="37" y="32"/>
                </a:cubicBezTo>
                <a:cubicBezTo>
                  <a:pt x="39" y="56"/>
                  <a:pt x="45" y="87"/>
                  <a:pt x="59" y="113"/>
                </a:cubicBezTo>
                <a:cubicBezTo>
                  <a:pt x="34" y="100"/>
                  <a:pt x="10" y="67"/>
                  <a:pt x="8" y="32"/>
                </a:cubicBezTo>
                <a:close/>
                <a:moveTo>
                  <a:pt x="172" y="200"/>
                </a:moveTo>
                <a:cubicBezTo>
                  <a:pt x="172" y="232"/>
                  <a:pt x="172" y="232"/>
                  <a:pt x="172" y="232"/>
                </a:cubicBezTo>
                <a:cubicBezTo>
                  <a:pt x="84" y="232"/>
                  <a:pt x="84" y="232"/>
                  <a:pt x="84" y="232"/>
                </a:cubicBezTo>
                <a:cubicBezTo>
                  <a:pt x="84" y="200"/>
                  <a:pt x="84" y="200"/>
                  <a:pt x="84" y="200"/>
                </a:cubicBezTo>
                <a:lnTo>
                  <a:pt x="172" y="200"/>
                </a:lnTo>
                <a:close/>
                <a:moveTo>
                  <a:pt x="139" y="156"/>
                </a:moveTo>
                <a:cubicBezTo>
                  <a:pt x="137" y="157"/>
                  <a:pt x="136" y="159"/>
                  <a:pt x="136" y="160"/>
                </a:cubicBezTo>
                <a:cubicBezTo>
                  <a:pt x="136" y="192"/>
                  <a:pt x="136" y="192"/>
                  <a:pt x="136" y="192"/>
                </a:cubicBezTo>
                <a:cubicBezTo>
                  <a:pt x="120" y="192"/>
                  <a:pt x="120" y="192"/>
                  <a:pt x="120" y="192"/>
                </a:cubicBezTo>
                <a:cubicBezTo>
                  <a:pt x="120" y="160"/>
                  <a:pt x="120" y="160"/>
                  <a:pt x="120" y="160"/>
                </a:cubicBezTo>
                <a:cubicBezTo>
                  <a:pt x="120" y="159"/>
                  <a:pt x="119" y="157"/>
                  <a:pt x="117" y="156"/>
                </a:cubicBezTo>
                <a:cubicBezTo>
                  <a:pt x="72" y="139"/>
                  <a:pt x="44" y="83"/>
                  <a:pt x="43" y="8"/>
                </a:cubicBezTo>
                <a:cubicBezTo>
                  <a:pt x="213" y="8"/>
                  <a:pt x="213" y="8"/>
                  <a:pt x="213" y="8"/>
                </a:cubicBezTo>
                <a:cubicBezTo>
                  <a:pt x="213" y="15"/>
                  <a:pt x="213" y="21"/>
                  <a:pt x="212" y="27"/>
                </a:cubicBezTo>
                <a:cubicBezTo>
                  <a:pt x="212" y="28"/>
                  <a:pt x="212" y="28"/>
                  <a:pt x="212" y="28"/>
                </a:cubicBezTo>
                <a:cubicBezTo>
                  <a:pt x="212" y="28"/>
                  <a:pt x="212" y="28"/>
                  <a:pt x="212" y="28"/>
                </a:cubicBezTo>
                <a:cubicBezTo>
                  <a:pt x="207" y="93"/>
                  <a:pt x="180" y="140"/>
                  <a:pt x="139" y="156"/>
                </a:cubicBezTo>
                <a:close/>
                <a:moveTo>
                  <a:pt x="182" y="76"/>
                </a:moveTo>
                <a:cubicBezTo>
                  <a:pt x="180" y="75"/>
                  <a:pt x="178" y="76"/>
                  <a:pt x="177" y="78"/>
                </a:cubicBezTo>
                <a:cubicBezTo>
                  <a:pt x="167" y="103"/>
                  <a:pt x="155" y="119"/>
                  <a:pt x="138" y="129"/>
                </a:cubicBezTo>
                <a:cubicBezTo>
                  <a:pt x="136" y="130"/>
                  <a:pt x="136" y="133"/>
                  <a:pt x="137" y="135"/>
                </a:cubicBezTo>
                <a:cubicBezTo>
                  <a:pt x="138" y="136"/>
                  <a:pt x="139" y="137"/>
                  <a:pt x="140" y="137"/>
                </a:cubicBezTo>
                <a:cubicBezTo>
                  <a:pt x="141" y="137"/>
                  <a:pt x="142" y="136"/>
                  <a:pt x="142" y="136"/>
                </a:cubicBezTo>
                <a:cubicBezTo>
                  <a:pt x="161" y="125"/>
                  <a:pt x="174" y="108"/>
                  <a:pt x="185" y="81"/>
                </a:cubicBezTo>
                <a:cubicBezTo>
                  <a:pt x="185" y="79"/>
                  <a:pt x="184" y="77"/>
                  <a:pt x="182" y="76"/>
                </a:cubicBezTo>
                <a:close/>
                <a:moveTo>
                  <a:pt x="186" y="66"/>
                </a:moveTo>
                <a:cubicBezTo>
                  <a:pt x="187" y="66"/>
                  <a:pt x="187" y="66"/>
                  <a:pt x="187" y="66"/>
                </a:cubicBezTo>
                <a:cubicBezTo>
                  <a:pt x="189" y="66"/>
                  <a:pt x="191" y="65"/>
                  <a:pt x="191" y="63"/>
                </a:cubicBezTo>
                <a:cubicBezTo>
                  <a:pt x="193" y="56"/>
                  <a:pt x="195" y="49"/>
                  <a:pt x="196" y="42"/>
                </a:cubicBezTo>
                <a:cubicBezTo>
                  <a:pt x="196" y="40"/>
                  <a:pt x="195" y="38"/>
                  <a:pt x="193" y="37"/>
                </a:cubicBezTo>
                <a:cubicBezTo>
                  <a:pt x="190" y="37"/>
                  <a:pt x="188" y="38"/>
                  <a:pt x="188" y="40"/>
                </a:cubicBezTo>
                <a:cubicBezTo>
                  <a:pt x="187" y="48"/>
                  <a:pt x="185" y="55"/>
                  <a:pt x="184" y="61"/>
                </a:cubicBezTo>
                <a:cubicBezTo>
                  <a:pt x="183" y="63"/>
                  <a:pt x="184" y="65"/>
                  <a:pt x="186" y="66"/>
                </a:cubicBezTo>
                <a:close/>
              </a:path>
            </a:pathLst>
          </a:custGeom>
          <a:solidFill>
            <a:schemeClr val="bg1">
              <a:lumMod val="50000"/>
            </a:schemeClr>
          </a:solidFill>
          <a:ln>
            <a:noFill/>
          </a:ln>
          <a:effectLst>
            <a:reflection blurRad="6350" stA="20000" endPos="35000" dir="5400000" sy="-100000" algn="bl" rotWithShape="0"/>
          </a:effectLst>
        </p:spPr>
        <p:txBody>
          <a:bodyPr vert="horz" wrap="square" lIns="91440" tIns="45720" rIns="91440" bIns="45720" numCol="1" anchor="t" anchorCtr="0" compatLnSpc="1">
            <a:prstTxWarp prst="textNoShape">
              <a:avLst/>
            </a:prstTxWarp>
          </a:bodyPr>
          <a:lstStyle/>
          <a:p>
            <a:pPr marL="0" algn="l" defTabSz="914400" rtl="0" eaLnBrk="1" latinLnBrk="0" hangingPunct="1"/>
            <a:endParaRPr lang="ru-RU" dirty="0"/>
          </a:p>
        </p:txBody>
      </p:sp>
      <p:sp>
        <p:nvSpPr>
          <p:cNvPr id="15" name="Head with line graph">
            <a:extLst>
              <a:ext uri="{FF2B5EF4-FFF2-40B4-BE49-F238E27FC236}">
                <a16:creationId xmlns:a16="http://schemas.microsoft.com/office/drawing/2014/main" id="{B42F80C8-2B07-B2E4-E397-49F3FE710239}"/>
              </a:ext>
            </a:extLst>
          </p:cNvPr>
          <p:cNvSpPr>
            <a:spLocks noChangeAspect="1" noEditPoints="1"/>
          </p:cNvSpPr>
          <p:nvPr/>
        </p:nvSpPr>
        <p:spPr bwMode="auto">
          <a:xfrm flipH="1">
            <a:off x="7852859" y="1553398"/>
            <a:ext cx="420807" cy="420807"/>
          </a:xfrm>
          <a:custGeom>
            <a:avLst/>
            <a:gdLst>
              <a:gd name="T0" fmla="*/ 223 w 255"/>
              <a:gd name="T1" fmla="*/ 48 h 256"/>
              <a:gd name="T2" fmla="*/ 214 w 255"/>
              <a:gd name="T3" fmla="*/ 67 h 256"/>
              <a:gd name="T4" fmla="*/ 25 w 255"/>
              <a:gd name="T5" fmla="*/ 97 h 256"/>
              <a:gd name="T6" fmla="*/ 11 w 255"/>
              <a:gd name="T7" fmla="*/ 148 h 256"/>
              <a:gd name="T8" fmla="*/ 1 w 255"/>
              <a:gd name="T9" fmla="*/ 172 h 256"/>
              <a:gd name="T10" fmla="*/ 25 w 255"/>
              <a:gd name="T11" fmla="*/ 176 h 256"/>
              <a:gd name="T12" fmla="*/ 46 w 255"/>
              <a:gd name="T13" fmla="*/ 228 h 256"/>
              <a:gd name="T14" fmla="*/ 76 w 255"/>
              <a:gd name="T15" fmla="*/ 250 h 256"/>
              <a:gd name="T16" fmla="*/ 79 w 255"/>
              <a:gd name="T17" fmla="*/ 256 h 256"/>
              <a:gd name="T18" fmla="*/ 219 w 255"/>
              <a:gd name="T19" fmla="*/ 255 h 256"/>
              <a:gd name="T20" fmla="*/ 219 w 255"/>
              <a:gd name="T21" fmla="*/ 97 h 256"/>
              <a:gd name="T22" fmla="*/ 231 w 255"/>
              <a:gd name="T23" fmla="*/ 62 h 256"/>
              <a:gd name="T24" fmla="*/ 255 w 255"/>
              <a:gd name="T25" fmla="*/ 48 h 256"/>
              <a:gd name="T26" fmla="*/ 211 w 255"/>
              <a:gd name="T27" fmla="*/ 97 h 256"/>
              <a:gd name="T28" fmla="*/ 86 w 255"/>
              <a:gd name="T29" fmla="*/ 248 h 256"/>
              <a:gd name="T30" fmla="*/ 98 w 255"/>
              <a:gd name="T31" fmla="*/ 222 h 256"/>
              <a:gd name="T32" fmla="*/ 46 w 255"/>
              <a:gd name="T33" fmla="*/ 220 h 256"/>
              <a:gd name="T34" fmla="*/ 33 w 255"/>
              <a:gd name="T35" fmla="*/ 172 h 256"/>
              <a:gd name="T36" fmla="*/ 9 w 255"/>
              <a:gd name="T37" fmla="*/ 168 h 256"/>
              <a:gd name="T38" fmla="*/ 8 w 255"/>
              <a:gd name="T39" fmla="*/ 166 h 256"/>
              <a:gd name="T40" fmla="*/ 33 w 255"/>
              <a:gd name="T41" fmla="*/ 126 h 256"/>
              <a:gd name="T42" fmla="*/ 122 w 255"/>
              <a:gd name="T43" fmla="*/ 8 h 256"/>
              <a:gd name="T44" fmla="*/ 163 w 255"/>
              <a:gd name="T45" fmla="*/ 118 h 256"/>
              <a:gd name="T46" fmla="*/ 147 w 255"/>
              <a:gd name="T47" fmla="*/ 118 h 256"/>
              <a:gd name="T48" fmla="*/ 139 w 255"/>
              <a:gd name="T49" fmla="*/ 100 h 256"/>
              <a:gd name="T50" fmla="*/ 107 w 255"/>
              <a:gd name="T51" fmla="*/ 100 h 256"/>
              <a:gd name="T52" fmla="*/ 71 w 255"/>
              <a:gd name="T53" fmla="*/ 146 h 256"/>
              <a:gd name="T54" fmla="*/ 47 w 255"/>
              <a:gd name="T55" fmla="*/ 160 h 256"/>
              <a:gd name="T56" fmla="*/ 79 w 255"/>
              <a:gd name="T57" fmla="*/ 160 h 256"/>
              <a:gd name="T58" fmla="*/ 115 w 255"/>
              <a:gd name="T59" fmla="*/ 114 h 256"/>
              <a:gd name="T60" fmla="*/ 131 w 255"/>
              <a:gd name="T61" fmla="*/ 114 h 256"/>
              <a:gd name="T62" fmla="*/ 139 w 255"/>
              <a:gd name="T63" fmla="*/ 132 h 256"/>
              <a:gd name="T64" fmla="*/ 171 w 255"/>
              <a:gd name="T65" fmla="*/ 132 h 256"/>
              <a:gd name="T66" fmla="*/ 210 w 255"/>
              <a:gd name="T67" fmla="*/ 83 h 256"/>
              <a:gd name="T68" fmla="*/ 163 w 255"/>
              <a:gd name="T69" fmla="*/ 132 h 256"/>
              <a:gd name="T70" fmla="*/ 147 w 255"/>
              <a:gd name="T71" fmla="*/ 132 h 256"/>
              <a:gd name="T72" fmla="*/ 161 w 255"/>
              <a:gd name="T73" fmla="*/ 126 h 256"/>
              <a:gd name="T74" fmla="*/ 161 w 255"/>
              <a:gd name="T75" fmla="*/ 126 h 256"/>
              <a:gd name="T76" fmla="*/ 115 w 255"/>
              <a:gd name="T77" fmla="*/ 100 h 256"/>
              <a:gd name="T78" fmla="*/ 131 w 255"/>
              <a:gd name="T79" fmla="*/ 100 h 256"/>
              <a:gd name="T80" fmla="*/ 115 w 255"/>
              <a:gd name="T81" fmla="*/ 100 h 256"/>
              <a:gd name="T82" fmla="*/ 63 w 255"/>
              <a:gd name="T83" fmla="*/ 168 h 256"/>
              <a:gd name="T84" fmla="*/ 63 w 255"/>
              <a:gd name="T85" fmla="*/ 152 h 256"/>
              <a:gd name="T86" fmla="*/ 69 w 255"/>
              <a:gd name="T87" fmla="*/ 154 h 256"/>
              <a:gd name="T88" fmla="*/ 71 w 255"/>
              <a:gd name="T89" fmla="*/ 160 h 256"/>
              <a:gd name="T90" fmla="*/ 231 w 255"/>
              <a:gd name="T91" fmla="*/ 48 h 256"/>
              <a:gd name="T92" fmla="*/ 247 w 255"/>
              <a:gd name="T93" fmla="*/ 48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55" h="256">
                <a:moveTo>
                  <a:pt x="239" y="32"/>
                </a:moveTo>
                <a:cubicBezTo>
                  <a:pt x="230" y="32"/>
                  <a:pt x="223" y="39"/>
                  <a:pt x="223" y="48"/>
                </a:cubicBezTo>
                <a:cubicBezTo>
                  <a:pt x="223" y="51"/>
                  <a:pt x="224" y="54"/>
                  <a:pt x="225" y="56"/>
                </a:cubicBezTo>
                <a:cubicBezTo>
                  <a:pt x="214" y="67"/>
                  <a:pt x="214" y="67"/>
                  <a:pt x="214" y="67"/>
                </a:cubicBezTo>
                <a:cubicBezTo>
                  <a:pt x="202" y="28"/>
                  <a:pt x="165" y="0"/>
                  <a:pt x="122" y="0"/>
                </a:cubicBezTo>
                <a:cubicBezTo>
                  <a:pt x="69" y="0"/>
                  <a:pt x="25" y="44"/>
                  <a:pt x="25" y="97"/>
                </a:cubicBezTo>
                <a:cubicBezTo>
                  <a:pt x="25" y="126"/>
                  <a:pt x="25" y="126"/>
                  <a:pt x="25" y="126"/>
                </a:cubicBezTo>
                <a:cubicBezTo>
                  <a:pt x="25" y="129"/>
                  <a:pt x="16" y="141"/>
                  <a:pt x="11" y="148"/>
                </a:cubicBezTo>
                <a:cubicBezTo>
                  <a:pt x="7" y="153"/>
                  <a:pt x="3" y="158"/>
                  <a:pt x="1" y="162"/>
                </a:cubicBezTo>
                <a:cubicBezTo>
                  <a:pt x="0" y="165"/>
                  <a:pt x="0" y="169"/>
                  <a:pt x="1" y="172"/>
                </a:cubicBezTo>
                <a:cubicBezTo>
                  <a:pt x="3" y="174"/>
                  <a:pt x="6" y="176"/>
                  <a:pt x="9" y="176"/>
                </a:cubicBezTo>
                <a:cubicBezTo>
                  <a:pt x="25" y="176"/>
                  <a:pt x="25" y="176"/>
                  <a:pt x="25" y="176"/>
                </a:cubicBezTo>
                <a:cubicBezTo>
                  <a:pt x="25" y="206"/>
                  <a:pt x="25" y="206"/>
                  <a:pt x="25" y="206"/>
                </a:cubicBezTo>
                <a:cubicBezTo>
                  <a:pt x="25" y="217"/>
                  <a:pt x="31" y="228"/>
                  <a:pt x="46" y="228"/>
                </a:cubicBezTo>
                <a:cubicBezTo>
                  <a:pt x="88" y="228"/>
                  <a:pt x="88" y="228"/>
                  <a:pt x="88" y="228"/>
                </a:cubicBezTo>
                <a:cubicBezTo>
                  <a:pt x="76" y="250"/>
                  <a:pt x="76" y="250"/>
                  <a:pt x="76" y="250"/>
                </a:cubicBezTo>
                <a:cubicBezTo>
                  <a:pt x="75" y="251"/>
                  <a:pt x="75" y="253"/>
                  <a:pt x="76" y="254"/>
                </a:cubicBezTo>
                <a:cubicBezTo>
                  <a:pt x="76" y="255"/>
                  <a:pt x="78" y="256"/>
                  <a:pt x="79" y="256"/>
                </a:cubicBezTo>
                <a:cubicBezTo>
                  <a:pt x="216" y="256"/>
                  <a:pt x="216" y="256"/>
                  <a:pt x="216" y="256"/>
                </a:cubicBezTo>
                <a:cubicBezTo>
                  <a:pt x="217" y="256"/>
                  <a:pt x="218" y="256"/>
                  <a:pt x="219" y="255"/>
                </a:cubicBezTo>
                <a:cubicBezTo>
                  <a:pt x="219" y="254"/>
                  <a:pt x="220" y="253"/>
                  <a:pt x="220" y="252"/>
                </a:cubicBezTo>
                <a:cubicBezTo>
                  <a:pt x="219" y="97"/>
                  <a:pt x="219" y="97"/>
                  <a:pt x="219" y="97"/>
                </a:cubicBezTo>
                <a:cubicBezTo>
                  <a:pt x="219" y="90"/>
                  <a:pt x="218" y="83"/>
                  <a:pt x="217" y="76"/>
                </a:cubicBezTo>
                <a:cubicBezTo>
                  <a:pt x="231" y="62"/>
                  <a:pt x="231" y="62"/>
                  <a:pt x="231" y="62"/>
                </a:cubicBezTo>
                <a:cubicBezTo>
                  <a:pt x="233" y="63"/>
                  <a:pt x="236" y="64"/>
                  <a:pt x="239" y="64"/>
                </a:cubicBezTo>
                <a:cubicBezTo>
                  <a:pt x="248" y="64"/>
                  <a:pt x="255" y="57"/>
                  <a:pt x="255" y="48"/>
                </a:cubicBezTo>
                <a:cubicBezTo>
                  <a:pt x="255" y="39"/>
                  <a:pt x="248" y="32"/>
                  <a:pt x="239" y="32"/>
                </a:cubicBezTo>
                <a:close/>
                <a:moveTo>
                  <a:pt x="211" y="97"/>
                </a:moveTo>
                <a:cubicBezTo>
                  <a:pt x="212" y="248"/>
                  <a:pt x="212" y="248"/>
                  <a:pt x="212" y="248"/>
                </a:cubicBezTo>
                <a:cubicBezTo>
                  <a:pt x="86" y="248"/>
                  <a:pt x="86" y="248"/>
                  <a:pt x="86" y="248"/>
                </a:cubicBezTo>
                <a:cubicBezTo>
                  <a:pt x="98" y="226"/>
                  <a:pt x="98" y="226"/>
                  <a:pt x="98" y="226"/>
                </a:cubicBezTo>
                <a:cubicBezTo>
                  <a:pt x="99" y="225"/>
                  <a:pt x="99" y="223"/>
                  <a:pt x="98" y="222"/>
                </a:cubicBezTo>
                <a:cubicBezTo>
                  <a:pt x="98" y="221"/>
                  <a:pt x="96" y="220"/>
                  <a:pt x="95" y="220"/>
                </a:cubicBezTo>
                <a:cubicBezTo>
                  <a:pt x="46" y="220"/>
                  <a:pt x="46" y="220"/>
                  <a:pt x="46" y="220"/>
                </a:cubicBezTo>
                <a:cubicBezTo>
                  <a:pt x="34" y="220"/>
                  <a:pt x="33" y="208"/>
                  <a:pt x="33" y="206"/>
                </a:cubicBezTo>
                <a:cubicBezTo>
                  <a:pt x="33" y="172"/>
                  <a:pt x="33" y="172"/>
                  <a:pt x="33" y="172"/>
                </a:cubicBezTo>
                <a:cubicBezTo>
                  <a:pt x="33" y="170"/>
                  <a:pt x="31" y="168"/>
                  <a:pt x="29" y="168"/>
                </a:cubicBezTo>
                <a:cubicBezTo>
                  <a:pt x="9" y="168"/>
                  <a:pt x="9" y="168"/>
                  <a:pt x="9" y="168"/>
                </a:cubicBezTo>
                <a:cubicBezTo>
                  <a:pt x="8" y="168"/>
                  <a:pt x="8" y="168"/>
                  <a:pt x="8" y="168"/>
                </a:cubicBezTo>
                <a:cubicBezTo>
                  <a:pt x="8" y="167"/>
                  <a:pt x="8" y="166"/>
                  <a:pt x="8" y="166"/>
                </a:cubicBezTo>
                <a:cubicBezTo>
                  <a:pt x="10" y="163"/>
                  <a:pt x="14" y="158"/>
                  <a:pt x="17" y="153"/>
                </a:cubicBezTo>
                <a:cubicBezTo>
                  <a:pt x="27" y="140"/>
                  <a:pt x="33" y="131"/>
                  <a:pt x="33" y="126"/>
                </a:cubicBezTo>
                <a:cubicBezTo>
                  <a:pt x="33" y="97"/>
                  <a:pt x="33" y="97"/>
                  <a:pt x="33" y="97"/>
                </a:cubicBezTo>
                <a:cubicBezTo>
                  <a:pt x="33" y="48"/>
                  <a:pt x="73" y="8"/>
                  <a:pt x="122" y="8"/>
                </a:cubicBezTo>
                <a:cubicBezTo>
                  <a:pt x="163" y="8"/>
                  <a:pt x="197" y="36"/>
                  <a:pt x="208" y="74"/>
                </a:cubicBezTo>
                <a:cubicBezTo>
                  <a:pt x="163" y="118"/>
                  <a:pt x="163" y="118"/>
                  <a:pt x="163" y="118"/>
                </a:cubicBezTo>
                <a:cubicBezTo>
                  <a:pt x="161" y="117"/>
                  <a:pt x="158" y="116"/>
                  <a:pt x="155" y="116"/>
                </a:cubicBezTo>
                <a:cubicBezTo>
                  <a:pt x="152" y="116"/>
                  <a:pt x="149" y="117"/>
                  <a:pt x="147" y="118"/>
                </a:cubicBezTo>
                <a:cubicBezTo>
                  <a:pt x="137" y="108"/>
                  <a:pt x="137" y="108"/>
                  <a:pt x="137" y="108"/>
                </a:cubicBezTo>
                <a:cubicBezTo>
                  <a:pt x="138" y="106"/>
                  <a:pt x="139" y="103"/>
                  <a:pt x="139" y="100"/>
                </a:cubicBezTo>
                <a:cubicBezTo>
                  <a:pt x="139" y="91"/>
                  <a:pt x="132" y="84"/>
                  <a:pt x="123" y="84"/>
                </a:cubicBezTo>
                <a:cubicBezTo>
                  <a:pt x="114" y="84"/>
                  <a:pt x="107" y="91"/>
                  <a:pt x="107" y="100"/>
                </a:cubicBezTo>
                <a:cubicBezTo>
                  <a:pt x="107" y="103"/>
                  <a:pt x="108" y="106"/>
                  <a:pt x="109" y="108"/>
                </a:cubicBezTo>
                <a:cubicBezTo>
                  <a:pt x="71" y="146"/>
                  <a:pt x="71" y="146"/>
                  <a:pt x="71" y="146"/>
                </a:cubicBezTo>
                <a:cubicBezTo>
                  <a:pt x="69" y="145"/>
                  <a:pt x="66" y="144"/>
                  <a:pt x="63" y="144"/>
                </a:cubicBezTo>
                <a:cubicBezTo>
                  <a:pt x="54" y="144"/>
                  <a:pt x="47" y="151"/>
                  <a:pt x="47" y="160"/>
                </a:cubicBezTo>
                <a:cubicBezTo>
                  <a:pt x="47" y="169"/>
                  <a:pt x="54" y="176"/>
                  <a:pt x="63" y="176"/>
                </a:cubicBezTo>
                <a:cubicBezTo>
                  <a:pt x="72" y="176"/>
                  <a:pt x="79" y="169"/>
                  <a:pt x="79" y="160"/>
                </a:cubicBezTo>
                <a:cubicBezTo>
                  <a:pt x="79" y="157"/>
                  <a:pt x="78" y="154"/>
                  <a:pt x="77" y="152"/>
                </a:cubicBezTo>
                <a:cubicBezTo>
                  <a:pt x="115" y="114"/>
                  <a:pt x="115" y="114"/>
                  <a:pt x="115" y="114"/>
                </a:cubicBezTo>
                <a:cubicBezTo>
                  <a:pt x="117" y="115"/>
                  <a:pt x="120" y="116"/>
                  <a:pt x="123" y="116"/>
                </a:cubicBezTo>
                <a:cubicBezTo>
                  <a:pt x="126" y="116"/>
                  <a:pt x="129" y="115"/>
                  <a:pt x="131" y="114"/>
                </a:cubicBezTo>
                <a:cubicBezTo>
                  <a:pt x="141" y="124"/>
                  <a:pt x="141" y="124"/>
                  <a:pt x="141" y="124"/>
                </a:cubicBezTo>
                <a:cubicBezTo>
                  <a:pt x="140" y="126"/>
                  <a:pt x="139" y="129"/>
                  <a:pt x="139" y="132"/>
                </a:cubicBezTo>
                <a:cubicBezTo>
                  <a:pt x="139" y="141"/>
                  <a:pt x="146" y="148"/>
                  <a:pt x="155" y="148"/>
                </a:cubicBezTo>
                <a:cubicBezTo>
                  <a:pt x="164" y="148"/>
                  <a:pt x="171" y="141"/>
                  <a:pt x="171" y="132"/>
                </a:cubicBezTo>
                <a:cubicBezTo>
                  <a:pt x="171" y="129"/>
                  <a:pt x="170" y="126"/>
                  <a:pt x="169" y="124"/>
                </a:cubicBezTo>
                <a:cubicBezTo>
                  <a:pt x="210" y="83"/>
                  <a:pt x="210" y="83"/>
                  <a:pt x="210" y="83"/>
                </a:cubicBezTo>
                <a:cubicBezTo>
                  <a:pt x="211" y="88"/>
                  <a:pt x="211" y="92"/>
                  <a:pt x="211" y="97"/>
                </a:cubicBezTo>
                <a:close/>
                <a:moveTo>
                  <a:pt x="163" y="132"/>
                </a:moveTo>
                <a:cubicBezTo>
                  <a:pt x="163" y="136"/>
                  <a:pt x="159" y="140"/>
                  <a:pt x="155" y="140"/>
                </a:cubicBezTo>
                <a:cubicBezTo>
                  <a:pt x="151" y="140"/>
                  <a:pt x="147" y="136"/>
                  <a:pt x="147" y="132"/>
                </a:cubicBezTo>
                <a:cubicBezTo>
                  <a:pt x="147" y="128"/>
                  <a:pt x="151" y="124"/>
                  <a:pt x="155" y="124"/>
                </a:cubicBezTo>
                <a:cubicBezTo>
                  <a:pt x="157" y="124"/>
                  <a:pt x="159" y="125"/>
                  <a:pt x="161" y="126"/>
                </a:cubicBezTo>
                <a:cubicBezTo>
                  <a:pt x="161" y="126"/>
                  <a:pt x="161" y="126"/>
                  <a:pt x="161" y="126"/>
                </a:cubicBezTo>
                <a:cubicBezTo>
                  <a:pt x="161" y="126"/>
                  <a:pt x="161" y="126"/>
                  <a:pt x="161" y="126"/>
                </a:cubicBezTo>
                <a:cubicBezTo>
                  <a:pt x="162" y="128"/>
                  <a:pt x="163" y="130"/>
                  <a:pt x="163" y="132"/>
                </a:cubicBezTo>
                <a:close/>
                <a:moveTo>
                  <a:pt x="115" y="100"/>
                </a:moveTo>
                <a:cubicBezTo>
                  <a:pt x="115" y="96"/>
                  <a:pt x="119" y="92"/>
                  <a:pt x="123" y="92"/>
                </a:cubicBezTo>
                <a:cubicBezTo>
                  <a:pt x="127" y="92"/>
                  <a:pt x="131" y="96"/>
                  <a:pt x="131" y="100"/>
                </a:cubicBezTo>
                <a:cubicBezTo>
                  <a:pt x="131" y="104"/>
                  <a:pt x="127" y="108"/>
                  <a:pt x="123" y="108"/>
                </a:cubicBezTo>
                <a:cubicBezTo>
                  <a:pt x="119" y="108"/>
                  <a:pt x="115" y="104"/>
                  <a:pt x="115" y="100"/>
                </a:cubicBezTo>
                <a:close/>
                <a:moveTo>
                  <a:pt x="71" y="160"/>
                </a:moveTo>
                <a:cubicBezTo>
                  <a:pt x="71" y="164"/>
                  <a:pt x="67" y="168"/>
                  <a:pt x="63" y="168"/>
                </a:cubicBezTo>
                <a:cubicBezTo>
                  <a:pt x="59" y="168"/>
                  <a:pt x="55" y="164"/>
                  <a:pt x="55" y="160"/>
                </a:cubicBezTo>
                <a:cubicBezTo>
                  <a:pt x="55" y="156"/>
                  <a:pt x="59" y="152"/>
                  <a:pt x="63" y="152"/>
                </a:cubicBezTo>
                <a:cubicBezTo>
                  <a:pt x="65" y="152"/>
                  <a:pt x="67" y="153"/>
                  <a:pt x="69" y="154"/>
                </a:cubicBezTo>
                <a:cubicBezTo>
                  <a:pt x="69" y="154"/>
                  <a:pt x="69" y="154"/>
                  <a:pt x="69" y="154"/>
                </a:cubicBezTo>
                <a:cubicBezTo>
                  <a:pt x="69" y="154"/>
                  <a:pt x="69" y="154"/>
                  <a:pt x="69" y="154"/>
                </a:cubicBezTo>
                <a:cubicBezTo>
                  <a:pt x="70" y="156"/>
                  <a:pt x="71" y="158"/>
                  <a:pt x="71" y="160"/>
                </a:cubicBezTo>
                <a:close/>
                <a:moveTo>
                  <a:pt x="239" y="56"/>
                </a:moveTo>
                <a:cubicBezTo>
                  <a:pt x="235" y="56"/>
                  <a:pt x="231" y="52"/>
                  <a:pt x="231" y="48"/>
                </a:cubicBezTo>
                <a:cubicBezTo>
                  <a:pt x="231" y="44"/>
                  <a:pt x="235" y="40"/>
                  <a:pt x="239" y="40"/>
                </a:cubicBezTo>
                <a:cubicBezTo>
                  <a:pt x="243" y="40"/>
                  <a:pt x="247" y="44"/>
                  <a:pt x="247" y="48"/>
                </a:cubicBezTo>
                <a:cubicBezTo>
                  <a:pt x="247" y="52"/>
                  <a:pt x="243" y="56"/>
                  <a:pt x="239" y="56"/>
                </a:cubicBezTo>
                <a:close/>
              </a:path>
            </a:pathLst>
          </a:custGeom>
          <a:solidFill>
            <a:srgbClr val="2CC17C"/>
          </a:solidFill>
          <a:ln>
            <a:noFill/>
          </a:ln>
          <a:effectLst>
            <a:reflection blurRad="6350" stA="20000" endPos="35000" dir="5400000" sy="-100000" algn="bl" rotWithShape="0"/>
          </a:effectLst>
        </p:spPr>
        <p:txBody>
          <a:bodyPr vert="horz" wrap="square" lIns="91440" tIns="45720" rIns="91440" bIns="45720" numCol="1" anchor="t" anchorCtr="0" compatLnSpc="1">
            <a:prstTxWarp prst="textNoShape">
              <a:avLst/>
            </a:prstTxWarp>
          </a:bodyPr>
          <a:lstStyle/>
          <a:p>
            <a:pPr marL="0" algn="l" defTabSz="914400" rtl="0" eaLnBrk="1" latinLnBrk="0" hangingPunct="1"/>
            <a:endParaRPr lang="ru-RU" dirty="0"/>
          </a:p>
        </p:txBody>
      </p:sp>
      <p:sp>
        <p:nvSpPr>
          <p:cNvPr id="16" name="Target">
            <a:extLst>
              <a:ext uri="{FF2B5EF4-FFF2-40B4-BE49-F238E27FC236}">
                <a16:creationId xmlns:a16="http://schemas.microsoft.com/office/drawing/2014/main" id="{1852C3AF-C5BA-1D2B-A03A-2E736D8D1046}"/>
              </a:ext>
            </a:extLst>
          </p:cNvPr>
          <p:cNvSpPr>
            <a:spLocks noChangeAspect="1" noEditPoints="1"/>
          </p:cNvSpPr>
          <p:nvPr/>
        </p:nvSpPr>
        <p:spPr bwMode="auto">
          <a:xfrm flipH="1">
            <a:off x="7875134" y="2915833"/>
            <a:ext cx="421719" cy="420807"/>
          </a:xfrm>
          <a:custGeom>
            <a:avLst/>
            <a:gdLst>
              <a:gd name="T0" fmla="*/ 145 w 256"/>
              <a:gd name="T1" fmla="*/ 105 h 256"/>
              <a:gd name="T2" fmla="*/ 48 w 256"/>
              <a:gd name="T3" fmla="*/ 156 h 256"/>
              <a:gd name="T4" fmla="*/ 86 w 256"/>
              <a:gd name="T5" fmla="*/ 164 h 256"/>
              <a:gd name="T6" fmla="*/ 24 w 256"/>
              <a:gd name="T7" fmla="*/ 180 h 256"/>
              <a:gd name="T8" fmla="*/ 62 w 256"/>
              <a:gd name="T9" fmla="*/ 188 h 256"/>
              <a:gd name="T10" fmla="*/ 0 w 256"/>
              <a:gd name="T11" fmla="*/ 204 h 256"/>
              <a:gd name="T12" fmla="*/ 38 w 256"/>
              <a:gd name="T13" fmla="*/ 212 h 256"/>
              <a:gd name="T14" fmla="*/ 21 w 256"/>
              <a:gd name="T15" fmla="*/ 235 h 256"/>
              <a:gd name="T16" fmla="*/ 27 w 256"/>
              <a:gd name="T17" fmla="*/ 235 h 256"/>
              <a:gd name="T18" fmla="*/ 44 w 256"/>
              <a:gd name="T19" fmla="*/ 256 h 256"/>
              <a:gd name="T20" fmla="*/ 52 w 256"/>
              <a:gd name="T21" fmla="*/ 210 h 256"/>
              <a:gd name="T22" fmla="*/ 68 w 256"/>
              <a:gd name="T23" fmla="*/ 232 h 256"/>
              <a:gd name="T24" fmla="*/ 76 w 256"/>
              <a:gd name="T25" fmla="*/ 186 h 256"/>
              <a:gd name="T26" fmla="*/ 92 w 256"/>
              <a:gd name="T27" fmla="*/ 208 h 256"/>
              <a:gd name="T28" fmla="*/ 100 w 256"/>
              <a:gd name="T29" fmla="*/ 162 h 256"/>
              <a:gd name="T30" fmla="*/ 151 w 256"/>
              <a:gd name="T31" fmla="*/ 105 h 256"/>
              <a:gd name="T32" fmla="*/ 144 w 256"/>
              <a:gd name="T33" fmla="*/ 136 h 256"/>
              <a:gd name="T34" fmla="*/ 143 w 256"/>
              <a:gd name="T35" fmla="*/ 144 h 256"/>
              <a:gd name="T36" fmla="*/ 184 w 256"/>
              <a:gd name="T37" fmla="*/ 108 h 256"/>
              <a:gd name="T38" fmla="*/ 112 w 256"/>
              <a:gd name="T39" fmla="*/ 108 h 256"/>
              <a:gd name="T40" fmla="*/ 117 w 256"/>
              <a:gd name="T41" fmla="*/ 116 h 256"/>
              <a:gd name="T42" fmla="*/ 120 w 256"/>
              <a:gd name="T43" fmla="*/ 108 h 256"/>
              <a:gd name="T44" fmla="*/ 176 w 256"/>
              <a:gd name="T45" fmla="*/ 108 h 256"/>
              <a:gd name="T46" fmla="*/ 124 w 256"/>
              <a:gd name="T47" fmla="*/ 159 h 256"/>
              <a:gd name="T48" fmla="*/ 148 w 256"/>
              <a:gd name="T49" fmla="*/ 168 h 256"/>
              <a:gd name="T50" fmla="*/ 148 w 256"/>
              <a:gd name="T51" fmla="*/ 48 h 256"/>
              <a:gd name="T52" fmla="*/ 92 w 256"/>
              <a:gd name="T53" fmla="*/ 130 h 256"/>
              <a:gd name="T54" fmla="*/ 100 w 256"/>
              <a:gd name="T55" fmla="*/ 127 h 256"/>
              <a:gd name="T56" fmla="*/ 148 w 256"/>
              <a:gd name="T57" fmla="*/ 56 h 256"/>
              <a:gd name="T58" fmla="*/ 148 w 256"/>
              <a:gd name="T59" fmla="*/ 160 h 256"/>
              <a:gd name="T60" fmla="*/ 124 w 256"/>
              <a:gd name="T61" fmla="*/ 159 h 256"/>
              <a:gd name="T62" fmla="*/ 118 w 256"/>
              <a:gd name="T63" fmla="*/ 186 h 256"/>
              <a:gd name="T64" fmla="*/ 232 w 256"/>
              <a:gd name="T65" fmla="*/ 108 h 256"/>
              <a:gd name="T66" fmla="*/ 64 w 256"/>
              <a:gd name="T67" fmla="*/ 108 h 256"/>
              <a:gd name="T68" fmla="*/ 75 w 256"/>
              <a:gd name="T69" fmla="*/ 140 h 256"/>
              <a:gd name="T70" fmla="*/ 72 w 256"/>
              <a:gd name="T71" fmla="*/ 108 h 256"/>
              <a:gd name="T72" fmla="*/ 224 w 256"/>
              <a:gd name="T73" fmla="*/ 108 h 256"/>
              <a:gd name="T74" fmla="*/ 121 w 256"/>
              <a:gd name="T75" fmla="*/ 179 h 256"/>
              <a:gd name="T76" fmla="*/ 148 w 256"/>
              <a:gd name="T77" fmla="*/ 0 h 256"/>
              <a:gd name="T78" fmla="*/ 46 w 256"/>
              <a:gd name="T79" fmla="*/ 142 h 256"/>
              <a:gd name="T80" fmla="*/ 53 w 256"/>
              <a:gd name="T81" fmla="*/ 140 h 256"/>
              <a:gd name="T82" fmla="*/ 148 w 256"/>
              <a:gd name="T83" fmla="*/ 8 h 256"/>
              <a:gd name="T84" fmla="*/ 148 w 256"/>
              <a:gd name="T85" fmla="*/ 208 h 256"/>
              <a:gd name="T86" fmla="*/ 112 w 256"/>
              <a:gd name="T87" fmla="*/ 206 h 256"/>
              <a:gd name="T88" fmla="*/ 148 w 256"/>
              <a:gd name="T89" fmla="*/ 216 h 256"/>
              <a:gd name="T90" fmla="*/ 148 w 256"/>
              <a:gd name="T91"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6" h="256">
                <a:moveTo>
                  <a:pt x="151" y="105"/>
                </a:moveTo>
                <a:cubicBezTo>
                  <a:pt x="149" y="104"/>
                  <a:pt x="147" y="104"/>
                  <a:pt x="145" y="105"/>
                </a:cubicBezTo>
                <a:cubicBezTo>
                  <a:pt x="94" y="156"/>
                  <a:pt x="94" y="156"/>
                  <a:pt x="94" y="156"/>
                </a:cubicBezTo>
                <a:cubicBezTo>
                  <a:pt x="48" y="156"/>
                  <a:pt x="48" y="156"/>
                  <a:pt x="48" y="156"/>
                </a:cubicBezTo>
                <a:cubicBezTo>
                  <a:pt x="48" y="164"/>
                  <a:pt x="48" y="164"/>
                  <a:pt x="48" y="164"/>
                </a:cubicBezTo>
                <a:cubicBezTo>
                  <a:pt x="86" y="164"/>
                  <a:pt x="86" y="164"/>
                  <a:pt x="86" y="164"/>
                </a:cubicBezTo>
                <a:cubicBezTo>
                  <a:pt x="70" y="180"/>
                  <a:pt x="70" y="180"/>
                  <a:pt x="70" y="180"/>
                </a:cubicBezTo>
                <a:cubicBezTo>
                  <a:pt x="24" y="180"/>
                  <a:pt x="24" y="180"/>
                  <a:pt x="24" y="180"/>
                </a:cubicBezTo>
                <a:cubicBezTo>
                  <a:pt x="24" y="188"/>
                  <a:pt x="24" y="188"/>
                  <a:pt x="24" y="188"/>
                </a:cubicBezTo>
                <a:cubicBezTo>
                  <a:pt x="62" y="188"/>
                  <a:pt x="62" y="188"/>
                  <a:pt x="62" y="188"/>
                </a:cubicBezTo>
                <a:cubicBezTo>
                  <a:pt x="46" y="204"/>
                  <a:pt x="46" y="204"/>
                  <a:pt x="46" y="204"/>
                </a:cubicBezTo>
                <a:cubicBezTo>
                  <a:pt x="0" y="204"/>
                  <a:pt x="0" y="204"/>
                  <a:pt x="0" y="204"/>
                </a:cubicBezTo>
                <a:cubicBezTo>
                  <a:pt x="0" y="212"/>
                  <a:pt x="0" y="212"/>
                  <a:pt x="0" y="212"/>
                </a:cubicBezTo>
                <a:cubicBezTo>
                  <a:pt x="38" y="212"/>
                  <a:pt x="38" y="212"/>
                  <a:pt x="38" y="212"/>
                </a:cubicBezTo>
                <a:cubicBezTo>
                  <a:pt x="21" y="229"/>
                  <a:pt x="21" y="229"/>
                  <a:pt x="21" y="229"/>
                </a:cubicBezTo>
                <a:cubicBezTo>
                  <a:pt x="20" y="231"/>
                  <a:pt x="20" y="233"/>
                  <a:pt x="21" y="235"/>
                </a:cubicBezTo>
                <a:cubicBezTo>
                  <a:pt x="22" y="236"/>
                  <a:pt x="23" y="236"/>
                  <a:pt x="24" y="236"/>
                </a:cubicBezTo>
                <a:cubicBezTo>
                  <a:pt x="25" y="236"/>
                  <a:pt x="26" y="236"/>
                  <a:pt x="27" y="235"/>
                </a:cubicBezTo>
                <a:cubicBezTo>
                  <a:pt x="44" y="218"/>
                  <a:pt x="44" y="218"/>
                  <a:pt x="44" y="218"/>
                </a:cubicBezTo>
                <a:cubicBezTo>
                  <a:pt x="44" y="256"/>
                  <a:pt x="44" y="256"/>
                  <a:pt x="44" y="256"/>
                </a:cubicBezTo>
                <a:cubicBezTo>
                  <a:pt x="52" y="256"/>
                  <a:pt x="52" y="256"/>
                  <a:pt x="52" y="256"/>
                </a:cubicBezTo>
                <a:cubicBezTo>
                  <a:pt x="52" y="210"/>
                  <a:pt x="52" y="210"/>
                  <a:pt x="52" y="210"/>
                </a:cubicBezTo>
                <a:cubicBezTo>
                  <a:pt x="68" y="194"/>
                  <a:pt x="68" y="194"/>
                  <a:pt x="68" y="194"/>
                </a:cubicBezTo>
                <a:cubicBezTo>
                  <a:pt x="68" y="232"/>
                  <a:pt x="68" y="232"/>
                  <a:pt x="68" y="232"/>
                </a:cubicBezTo>
                <a:cubicBezTo>
                  <a:pt x="76" y="232"/>
                  <a:pt x="76" y="232"/>
                  <a:pt x="76" y="232"/>
                </a:cubicBezTo>
                <a:cubicBezTo>
                  <a:pt x="76" y="186"/>
                  <a:pt x="76" y="186"/>
                  <a:pt x="76" y="186"/>
                </a:cubicBezTo>
                <a:cubicBezTo>
                  <a:pt x="92" y="170"/>
                  <a:pt x="92" y="170"/>
                  <a:pt x="92" y="170"/>
                </a:cubicBezTo>
                <a:cubicBezTo>
                  <a:pt x="92" y="208"/>
                  <a:pt x="92" y="208"/>
                  <a:pt x="92" y="208"/>
                </a:cubicBezTo>
                <a:cubicBezTo>
                  <a:pt x="100" y="208"/>
                  <a:pt x="100" y="208"/>
                  <a:pt x="100" y="208"/>
                </a:cubicBezTo>
                <a:cubicBezTo>
                  <a:pt x="100" y="162"/>
                  <a:pt x="100" y="162"/>
                  <a:pt x="100" y="162"/>
                </a:cubicBezTo>
                <a:cubicBezTo>
                  <a:pt x="151" y="111"/>
                  <a:pt x="151" y="111"/>
                  <a:pt x="151" y="111"/>
                </a:cubicBezTo>
                <a:cubicBezTo>
                  <a:pt x="152" y="109"/>
                  <a:pt x="152" y="107"/>
                  <a:pt x="151" y="105"/>
                </a:cubicBezTo>
                <a:close/>
                <a:moveTo>
                  <a:pt x="148" y="136"/>
                </a:moveTo>
                <a:cubicBezTo>
                  <a:pt x="147" y="136"/>
                  <a:pt x="145" y="136"/>
                  <a:pt x="144" y="136"/>
                </a:cubicBezTo>
                <a:cubicBezTo>
                  <a:pt x="142" y="135"/>
                  <a:pt x="140" y="137"/>
                  <a:pt x="140" y="139"/>
                </a:cubicBezTo>
                <a:cubicBezTo>
                  <a:pt x="139" y="141"/>
                  <a:pt x="141" y="143"/>
                  <a:pt x="143" y="144"/>
                </a:cubicBezTo>
                <a:cubicBezTo>
                  <a:pt x="145" y="144"/>
                  <a:pt x="146" y="144"/>
                  <a:pt x="148" y="144"/>
                </a:cubicBezTo>
                <a:cubicBezTo>
                  <a:pt x="168" y="144"/>
                  <a:pt x="184" y="128"/>
                  <a:pt x="184" y="108"/>
                </a:cubicBezTo>
                <a:cubicBezTo>
                  <a:pt x="184" y="88"/>
                  <a:pt x="168" y="72"/>
                  <a:pt x="148" y="72"/>
                </a:cubicBezTo>
                <a:cubicBezTo>
                  <a:pt x="128" y="72"/>
                  <a:pt x="112" y="88"/>
                  <a:pt x="112" y="108"/>
                </a:cubicBezTo>
                <a:cubicBezTo>
                  <a:pt x="112" y="110"/>
                  <a:pt x="112" y="111"/>
                  <a:pt x="112" y="113"/>
                </a:cubicBezTo>
                <a:cubicBezTo>
                  <a:pt x="113" y="115"/>
                  <a:pt x="115" y="117"/>
                  <a:pt x="117" y="116"/>
                </a:cubicBezTo>
                <a:cubicBezTo>
                  <a:pt x="119" y="116"/>
                  <a:pt x="121" y="114"/>
                  <a:pt x="120" y="112"/>
                </a:cubicBezTo>
                <a:cubicBezTo>
                  <a:pt x="120" y="111"/>
                  <a:pt x="120" y="109"/>
                  <a:pt x="120" y="108"/>
                </a:cubicBezTo>
                <a:cubicBezTo>
                  <a:pt x="120" y="93"/>
                  <a:pt x="133" y="80"/>
                  <a:pt x="148" y="80"/>
                </a:cubicBezTo>
                <a:cubicBezTo>
                  <a:pt x="163" y="80"/>
                  <a:pt x="176" y="93"/>
                  <a:pt x="176" y="108"/>
                </a:cubicBezTo>
                <a:cubicBezTo>
                  <a:pt x="176" y="123"/>
                  <a:pt x="163" y="136"/>
                  <a:pt x="148" y="136"/>
                </a:cubicBezTo>
                <a:close/>
                <a:moveTo>
                  <a:pt x="124" y="159"/>
                </a:moveTo>
                <a:cubicBezTo>
                  <a:pt x="123" y="161"/>
                  <a:pt x="124" y="163"/>
                  <a:pt x="126" y="164"/>
                </a:cubicBezTo>
                <a:cubicBezTo>
                  <a:pt x="133" y="167"/>
                  <a:pt x="140" y="168"/>
                  <a:pt x="148" y="168"/>
                </a:cubicBezTo>
                <a:cubicBezTo>
                  <a:pt x="181" y="168"/>
                  <a:pt x="208" y="141"/>
                  <a:pt x="208" y="108"/>
                </a:cubicBezTo>
                <a:cubicBezTo>
                  <a:pt x="208" y="75"/>
                  <a:pt x="181" y="48"/>
                  <a:pt x="148" y="48"/>
                </a:cubicBezTo>
                <a:cubicBezTo>
                  <a:pt x="115" y="48"/>
                  <a:pt x="88" y="75"/>
                  <a:pt x="88" y="108"/>
                </a:cubicBezTo>
                <a:cubicBezTo>
                  <a:pt x="88" y="116"/>
                  <a:pt x="89" y="123"/>
                  <a:pt x="92" y="130"/>
                </a:cubicBezTo>
                <a:cubicBezTo>
                  <a:pt x="93" y="132"/>
                  <a:pt x="95" y="133"/>
                  <a:pt x="98" y="133"/>
                </a:cubicBezTo>
                <a:cubicBezTo>
                  <a:pt x="100" y="132"/>
                  <a:pt x="101" y="129"/>
                  <a:pt x="100" y="127"/>
                </a:cubicBezTo>
                <a:cubicBezTo>
                  <a:pt x="97" y="121"/>
                  <a:pt x="96" y="115"/>
                  <a:pt x="96" y="108"/>
                </a:cubicBezTo>
                <a:cubicBezTo>
                  <a:pt x="96" y="79"/>
                  <a:pt x="119" y="56"/>
                  <a:pt x="148" y="56"/>
                </a:cubicBezTo>
                <a:cubicBezTo>
                  <a:pt x="177" y="56"/>
                  <a:pt x="200" y="79"/>
                  <a:pt x="200" y="108"/>
                </a:cubicBezTo>
                <a:cubicBezTo>
                  <a:pt x="200" y="137"/>
                  <a:pt x="177" y="160"/>
                  <a:pt x="148" y="160"/>
                </a:cubicBezTo>
                <a:cubicBezTo>
                  <a:pt x="141" y="160"/>
                  <a:pt x="135" y="159"/>
                  <a:pt x="129" y="156"/>
                </a:cubicBezTo>
                <a:cubicBezTo>
                  <a:pt x="127" y="155"/>
                  <a:pt x="124" y="156"/>
                  <a:pt x="124" y="159"/>
                </a:cubicBezTo>
                <a:close/>
                <a:moveTo>
                  <a:pt x="116" y="181"/>
                </a:moveTo>
                <a:cubicBezTo>
                  <a:pt x="115" y="183"/>
                  <a:pt x="116" y="186"/>
                  <a:pt x="118" y="186"/>
                </a:cubicBezTo>
                <a:cubicBezTo>
                  <a:pt x="127" y="190"/>
                  <a:pt x="138" y="192"/>
                  <a:pt x="148" y="192"/>
                </a:cubicBezTo>
                <a:cubicBezTo>
                  <a:pt x="194" y="192"/>
                  <a:pt x="232" y="154"/>
                  <a:pt x="232" y="108"/>
                </a:cubicBezTo>
                <a:cubicBezTo>
                  <a:pt x="232" y="62"/>
                  <a:pt x="194" y="24"/>
                  <a:pt x="148" y="24"/>
                </a:cubicBezTo>
                <a:cubicBezTo>
                  <a:pt x="102" y="24"/>
                  <a:pt x="64" y="62"/>
                  <a:pt x="64" y="108"/>
                </a:cubicBezTo>
                <a:cubicBezTo>
                  <a:pt x="64" y="118"/>
                  <a:pt x="66" y="129"/>
                  <a:pt x="70" y="138"/>
                </a:cubicBezTo>
                <a:cubicBezTo>
                  <a:pt x="70" y="140"/>
                  <a:pt x="73" y="141"/>
                  <a:pt x="75" y="140"/>
                </a:cubicBezTo>
                <a:cubicBezTo>
                  <a:pt x="77" y="140"/>
                  <a:pt x="78" y="137"/>
                  <a:pt x="77" y="135"/>
                </a:cubicBezTo>
                <a:cubicBezTo>
                  <a:pt x="74" y="127"/>
                  <a:pt x="72" y="117"/>
                  <a:pt x="72" y="108"/>
                </a:cubicBezTo>
                <a:cubicBezTo>
                  <a:pt x="72" y="66"/>
                  <a:pt x="106" y="32"/>
                  <a:pt x="148" y="32"/>
                </a:cubicBezTo>
                <a:cubicBezTo>
                  <a:pt x="190" y="32"/>
                  <a:pt x="224" y="66"/>
                  <a:pt x="224" y="108"/>
                </a:cubicBezTo>
                <a:cubicBezTo>
                  <a:pt x="224" y="150"/>
                  <a:pt x="190" y="184"/>
                  <a:pt x="148" y="184"/>
                </a:cubicBezTo>
                <a:cubicBezTo>
                  <a:pt x="139" y="184"/>
                  <a:pt x="129" y="182"/>
                  <a:pt x="121" y="179"/>
                </a:cubicBezTo>
                <a:cubicBezTo>
                  <a:pt x="119" y="178"/>
                  <a:pt x="116" y="179"/>
                  <a:pt x="116" y="181"/>
                </a:cubicBezTo>
                <a:close/>
                <a:moveTo>
                  <a:pt x="148" y="0"/>
                </a:moveTo>
                <a:cubicBezTo>
                  <a:pt x="88" y="0"/>
                  <a:pt x="40" y="48"/>
                  <a:pt x="40" y="108"/>
                </a:cubicBezTo>
                <a:cubicBezTo>
                  <a:pt x="40" y="120"/>
                  <a:pt x="42" y="131"/>
                  <a:pt x="46" y="142"/>
                </a:cubicBezTo>
                <a:cubicBezTo>
                  <a:pt x="46" y="144"/>
                  <a:pt x="48" y="145"/>
                  <a:pt x="51" y="145"/>
                </a:cubicBezTo>
                <a:cubicBezTo>
                  <a:pt x="53" y="144"/>
                  <a:pt x="54" y="142"/>
                  <a:pt x="53" y="140"/>
                </a:cubicBezTo>
                <a:cubicBezTo>
                  <a:pt x="50" y="129"/>
                  <a:pt x="48" y="119"/>
                  <a:pt x="48" y="108"/>
                </a:cubicBezTo>
                <a:cubicBezTo>
                  <a:pt x="48" y="53"/>
                  <a:pt x="93" y="8"/>
                  <a:pt x="148" y="8"/>
                </a:cubicBezTo>
                <a:cubicBezTo>
                  <a:pt x="203" y="8"/>
                  <a:pt x="248" y="53"/>
                  <a:pt x="248" y="108"/>
                </a:cubicBezTo>
                <a:cubicBezTo>
                  <a:pt x="248" y="163"/>
                  <a:pt x="203" y="208"/>
                  <a:pt x="148" y="208"/>
                </a:cubicBezTo>
                <a:cubicBezTo>
                  <a:pt x="137" y="208"/>
                  <a:pt x="127" y="206"/>
                  <a:pt x="117" y="203"/>
                </a:cubicBezTo>
                <a:cubicBezTo>
                  <a:pt x="115" y="202"/>
                  <a:pt x="112" y="203"/>
                  <a:pt x="112" y="206"/>
                </a:cubicBezTo>
                <a:cubicBezTo>
                  <a:pt x="111" y="208"/>
                  <a:pt x="112" y="210"/>
                  <a:pt x="114" y="211"/>
                </a:cubicBezTo>
                <a:cubicBezTo>
                  <a:pt x="125" y="214"/>
                  <a:pt x="136" y="216"/>
                  <a:pt x="148" y="216"/>
                </a:cubicBezTo>
                <a:cubicBezTo>
                  <a:pt x="208" y="216"/>
                  <a:pt x="256" y="168"/>
                  <a:pt x="256" y="108"/>
                </a:cubicBezTo>
                <a:cubicBezTo>
                  <a:pt x="256" y="48"/>
                  <a:pt x="208" y="0"/>
                  <a:pt x="148" y="0"/>
                </a:cubicBezTo>
                <a:close/>
              </a:path>
            </a:pathLst>
          </a:custGeom>
          <a:solidFill>
            <a:srgbClr val="C1B488"/>
          </a:solidFill>
          <a:ln>
            <a:noFill/>
          </a:ln>
          <a:effectLst>
            <a:reflection blurRad="6350" stA="20000" endPos="35000" dir="5400000" sy="-100000" algn="bl" rotWithShape="0"/>
          </a:effectLst>
        </p:spPr>
        <p:txBody>
          <a:bodyPr vert="horz" wrap="square" lIns="91440" tIns="45720" rIns="91440" bIns="45720" numCol="1" anchor="t" anchorCtr="0" compatLnSpc="1">
            <a:prstTxWarp prst="textNoShape">
              <a:avLst/>
            </a:prstTxWarp>
          </a:bodyPr>
          <a:lstStyle/>
          <a:p>
            <a:pPr marL="0" algn="l" defTabSz="914400" rtl="0" eaLnBrk="1" latinLnBrk="0" hangingPunct="1"/>
            <a:endParaRPr lang="ru-RU" dirty="0"/>
          </a:p>
        </p:txBody>
      </p:sp>
      <p:sp>
        <p:nvSpPr>
          <p:cNvPr id="19" name="Freeform 28">
            <a:extLst>
              <a:ext uri="{FF2B5EF4-FFF2-40B4-BE49-F238E27FC236}">
                <a16:creationId xmlns:a16="http://schemas.microsoft.com/office/drawing/2014/main" id="{048F1905-C8E6-F7DF-CADD-4A269426AEF4}"/>
              </a:ext>
            </a:extLst>
          </p:cNvPr>
          <p:cNvSpPr>
            <a:spLocks/>
          </p:cNvSpPr>
          <p:nvPr/>
        </p:nvSpPr>
        <p:spPr bwMode="auto">
          <a:xfrm flipH="1">
            <a:off x="8527353" y="2675922"/>
            <a:ext cx="2222493" cy="926359"/>
          </a:xfrm>
          <a:custGeom>
            <a:avLst/>
            <a:gdLst>
              <a:gd name="T0" fmla="*/ 2705 w 2891"/>
              <a:gd name="T1" fmla="*/ 418 h 1205"/>
              <a:gd name="T2" fmla="*/ 2705 w 2891"/>
              <a:gd name="T3" fmla="*/ 0 h 1205"/>
              <a:gd name="T4" fmla="*/ 0 w 2891"/>
              <a:gd name="T5" fmla="*/ 0 h 1205"/>
              <a:gd name="T6" fmla="*/ 0 w 2891"/>
              <a:gd name="T7" fmla="*/ 1205 h 1205"/>
              <a:gd name="T8" fmla="*/ 2705 w 2891"/>
              <a:gd name="T9" fmla="*/ 1205 h 1205"/>
              <a:gd name="T10" fmla="*/ 2705 w 2891"/>
              <a:gd name="T11" fmla="*/ 788 h 1205"/>
              <a:gd name="T12" fmla="*/ 2891 w 2891"/>
              <a:gd name="T13" fmla="*/ 603 h 1205"/>
              <a:gd name="T14" fmla="*/ 2705 w 2891"/>
              <a:gd name="T15" fmla="*/ 418 h 12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91" h="1205">
                <a:moveTo>
                  <a:pt x="2705" y="418"/>
                </a:moveTo>
                <a:lnTo>
                  <a:pt x="2705" y="0"/>
                </a:lnTo>
                <a:lnTo>
                  <a:pt x="0" y="0"/>
                </a:lnTo>
                <a:lnTo>
                  <a:pt x="0" y="1205"/>
                </a:lnTo>
                <a:lnTo>
                  <a:pt x="2705" y="1205"/>
                </a:lnTo>
                <a:lnTo>
                  <a:pt x="2705" y="788"/>
                </a:lnTo>
                <a:lnTo>
                  <a:pt x="2891" y="603"/>
                </a:lnTo>
                <a:lnTo>
                  <a:pt x="2705" y="418"/>
                </a:lnTo>
                <a:close/>
              </a:path>
            </a:pathLst>
          </a:custGeom>
          <a:solidFill>
            <a:srgbClr val="C1B488"/>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grpSp>
        <p:nvGrpSpPr>
          <p:cNvPr id="20" name="Arrow 01">
            <a:extLst>
              <a:ext uri="{FF2B5EF4-FFF2-40B4-BE49-F238E27FC236}">
                <a16:creationId xmlns:a16="http://schemas.microsoft.com/office/drawing/2014/main" id="{41364234-E177-1876-2FB1-C46AF1155442}"/>
              </a:ext>
            </a:extLst>
          </p:cNvPr>
          <p:cNvGrpSpPr/>
          <p:nvPr/>
        </p:nvGrpSpPr>
        <p:grpSpPr>
          <a:xfrm flipH="1">
            <a:off x="8953987" y="2889534"/>
            <a:ext cx="1282125" cy="117620"/>
            <a:chOff x="5905500" y="1140873"/>
            <a:chExt cx="1325025" cy="121556"/>
          </a:xfrm>
        </p:grpSpPr>
        <p:sp>
          <p:nvSpPr>
            <p:cNvPr id="21" name="Freeform 30">
              <a:extLst>
                <a:ext uri="{FF2B5EF4-FFF2-40B4-BE49-F238E27FC236}">
                  <a16:creationId xmlns:a16="http://schemas.microsoft.com/office/drawing/2014/main" id="{EB5F4201-ED19-FB3F-3163-B4AEB8B2B00B}"/>
                </a:ext>
              </a:extLst>
            </p:cNvPr>
            <p:cNvSpPr>
              <a:spLocks/>
            </p:cNvSpPr>
            <p:nvPr/>
          </p:nvSpPr>
          <p:spPr bwMode="auto">
            <a:xfrm>
              <a:off x="7169350" y="1140873"/>
              <a:ext cx="61175" cy="121556"/>
            </a:xfrm>
            <a:custGeom>
              <a:avLst/>
              <a:gdLst>
                <a:gd name="T0" fmla="*/ 0 w 77"/>
                <a:gd name="T1" fmla="*/ 0 h 153"/>
                <a:gd name="T2" fmla="*/ 77 w 77"/>
                <a:gd name="T3" fmla="*/ 76 h 153"/>
                <a:gd name="T4" fmla="*/ 0 w 77"/>
                <a:gd name="T5" fmla="*/ 153 h 153"/>
              </a:gdLst>
              <a:ahLst/>
              <a:cxnLst>
                <a:cxn ang="0">
                  <a:pos x="T0" y="T1"/>
                </a:cxn>
                <a:cxn ang="0">
                  <a:pos x="T2" y="T3"/>
                </a:cxn>
                <a:cxn ang="0">
                  <a:pos x="T4" y="T5"/>
                </a:cxn>
              </a:cxnLst>
              <a:rect l="0" t="0" r="r" b="b"/>
              <a:pathLst>
                <a:path w="77" h="153">
                  <a:moveTo>
                    <a:pt x="0" y="0"/>
                  </a:moveTo>
                  <a:lnTo>
                    <a:pt x="77" y="76"/>
                  </a:lnTo>
                  <a:lnTo>
                    <a:pt x="0" y="153"/>
                  </a:lnTo>
                </a:path>
              </a:pathLst>
            </a:custGeom>
            <a:noFill/>
            <a:ln w="22225" cap="flat">
              <a:solidFill>
                <a:srgbClr val="00384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350" dirty="0"/>
            </a:p>
          </p:txBody>
        </p:sp>
        <p:sp>
          <p:nvSpPr>
            <p:cNvPr id="22" name="Line 31">
              <a:extLst>
                <a:ext uri="{FF2B5EF4-FFF2-40B4-BE49-F238E27FC236}">
                  <a16:creationId xmlns:a16="http://schemas.microsoft.com/office/drawing/2014/main" id="{A9960958-7756-1E54-E1A2-2C4D6E866022}"/>
                </a:ext>
              </a:extLst>
            </p:cNvPr>
            <p:cNvSpPr>
              <a:spLocks noChangeShapeType="1"/>
            </p:cNvSpPr>
            <p:nvPr/>
          </p:nvSpPr>
          <p:spPr bwMode="auto">
            <a:xfrm flipH="1">
              <a:off x="5905500" y="1201253"/>
              <a:ext cx="1325025" cy="0"/>
            </a:xfrm>
            <a:prstGeom prst="line">
              <a:avLst/>
            </a:prstGeom>
            <a:noFill/>
            <a:ln w="22225" cap="flat">
              <a:solidFill>
                <a:srgbClr val="003845"/>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ru-RU" sz="1350" dirty="0"/>
            </a:p>
          </p:txBody>
        </p:sp>
      </p:grpSp>
      <p:sp>
        <p:nvSpPr>
          <p:cNvPr id="23" name="Rectangle 32">
            <a:extLst>
              <a:ext uri="{FF2B5EF4-FFF2-40B4-BE49-F238E27FC236}">
                <a16:creationId xmlns:a16="http://schemas.microsoft.com/office/drawing/2014/main" id="{677631C0-768F-9F2C-CA78-397DB616CB3E}"/>
              </a:ext>
            </a:extLst>
          </p:cNvPr>
          <p:cNvSpPr>
            <a:spLocks noChangeArrowheads="1"/>
          </p:cNvSpPr>
          <p:nvPr/>
        </p:nvSpPr>
        <p:spPr bwMode="auto">
          <a:xfrm flipH="1">
            <a:off x="10783643" y="2738856"/>
            <a:ext cx="866395" cy="22294"/>
          </a:xfrm>
          <a:prstGeom prst="rect">
            <a:avLst/>
          </a:prstGeom>
          <a:solidFill>
            <a:srgbClr val="003845"/>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sz="1350" dirty="0"/>
          </a:p>
        </p:txBody>
      </p:sp>
      <p:sp>
        <p:nvSpPr>
          <p:cNvPr id="24" name="Rectangle 32">
            <a:extLst>
              <a:ext uri="{FF2B5EF4-FFF2-40B4-BE49-F238E27FC236}">
                <a16:creationId xmlns:a16="http://schemas.microsoft.com/office/drawing/2014/main" id="{609DF644-B404-8806-A02F-EB6C9E886629}"/>
              </a:ext>
            </a:extLst>
          </p:cNvPr>
          <p:cNvSpPr>
            <a:spLocks noChangeArrowheads="1"/>
          </p:cNvSpPr>
          <p:nvPr/>
        </p:nvSpPr>
        <p:spPr bwMode="auto">
          <a:xfrm flipH="1">
            <a:off x="10783643" y="3519964"/>
            <a:ext cx="866395" cy="22294"/>
          </a:xfrm>
          <a:prstGeom prst="rect">
            <a:avLst/>
          </a:prstGeom>
          <a:solidFill>
            <a:srgbClr val="003845"/>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sz="1350" dirty="0"/>
          </a:p>
        </p:txBody>
      </p:sp>
      <p:sp>
        <p:nvSpPr>
          <p:cNvPr id="25" name="01">
            <a:extLst>
              <a:ext uri="{FF2B5EF4-FFF2-40B4-BE49-F238E27FC236}">
                <a16:creationId xmlns:a16="http://schemas.microsoft.com/office/drawing/2014/main" id="{8C7FFAEC-6ABA-31DF-F8ED-3AA5D36DE2D5}"/>
              </a:ext>
            </a:extLst>
          </p:cNvPr>
          <p:cNvSpPr txBox="1"/>
          <p:nvPr/>
        </p:nvSpPr>
        <p:spPr>
          <a:xfrm flipH="1">
            <a:off x="10812885" y="2822609"/>
            <a:ext cx="830089" cy="707886"/>
          </a:xfrm>
          <a:prstGeom prst="rect">
            <a:avLst/>
          </a:prstGeom>
          <a:noFill/>
        </p:spPr>
        <p:txBody>
          <a:bodyPr wrap="square" rtlCol="0">
            <a:spAutoFit/>
          </a:bodyPr>
          <a:lstStyle/>
          <a:p>
            <a:pPr algn="ctr"/>
            <a:r>
              <a:rPr lang="en-US" sz="4000" b="1" dirty="0">
                <a:solidFill>
                  <a:srgbClr val="C1B488"/>
                </a:solidFill>
                <a:latin typeface="Sakkal Majalla" panose="02000000000000000000" pitchFamily="2" charset="-78"/>
                <a:ea typeface="Roboto Cn" panose="02000000000000000000" pitchFamily="2" charset="0"/>
                <a:cs typeface="Sakkal Majalla" panose="02000000000000000000" pitchFamily="2" charset="-78"/>
              </a:rPr>
              <a:t>06</a:t>
            </a:r>
            <a:endParaRPr lang="ru-RU" sz="4000" b="1" dirty="0">
              <a:solidFill>
                <a:srgbClr val="C1B488"/>
              </a:solidFill>
              <a:ea typeface="Roboto Cn" panose="02000000000000000000" pitchFamily="2" charset="0"/>
              <a:cs typeface="Sakkal Majalla" panose="02000000000000000000" pitchFamily="2" charset="-78"/>
            </a:endParaRPr>
          </a:p>
        </p:txBody>
      </p:sp>
      <p:sp>
        <p:nvSpPr>
          <p:cNvPr id="28" name="Freeform 28">
            <a:extLst>
              <a:ext uri="{FF2B5EF4-FFF2-40B4-BE49-F238E27FC236}">
                <a16:creationId xmlns:a16="http://schemas.microsoft.com/office/drawing/2014/main" id="{C878B208-8E85-244C-E10F-1BB163F3380F}"/>
              </a:ext>
            </a:extLst>
          </p:cNvPr>
          <p:cNvSpPr>
            <a:spLocks/>
          </p:cNvSpPr>
          <p:nvPr/>
        </p:nvSpPr>
        <p:spPr bwMode="auto">
          <a:xfrm flipH="1">
            <a:off x="8527353" y="4054148"/>
            <a:ext cx="2222493" cy="926359"/>
          </a:xfrm>
          <a:custGeom>
            <a:avLst/>
            <a:gdLst>
              <a:gd name="T0" fmla="*/ 2705 w 2891"/>
              <a:gd name="T1" fmla="*/ 418 h 1205"/>
              <a:gd name="T2" fmla="*/ 2705 w 2891"/>
              <a:gd name="T3" fmla="*/ 0 h 1205"/>
              <a:gd name="T4" fmla="*/ 0 w 2891"/>
              <a:gd name="T5" fmla="*/ 0 h 1205"/>
              <a:gd name="T6" fmla="*/ 0 w 2891"/>
              <a:gd name="T7" fmla="*/ 1205 h 1205"/>
              <a:gd name="T8" fmla="*/ 2705 w 2891"/>
              <a:gd name="T9" fmla="*/ 1205 h 1205"/>
              <a:gd name="T10" fmla="*/ 2705 w 2891"/>
              <a:gd name="T11" fmla="*/ 788 h 1205"/>
              <a:gd name="T12" fmla="*/ 2891 w 2891"/>
              <a:gd name="T13" fmla="*/ 603 h 1205"/>
              <a:gd name="T14" fmla="*/ 2705 w 2891"/>
              <a:gd name="T15" fmla="*/ 418 h 12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91" h="1205">
                <a:moveTo>
                  <a:pt x="2705" y="418"/>
                </a:moveTo>
                <a:lnTo>
                  <a:pt x="2705" y="0"/>
                </a:lnTo>
                <a:lnTo>
                  <a:pt x="0" y="0"/>
                </a:lnTo>
                <a:lnTo>
                  <a:pt x="0" y="1205"/>
                </a:lnTo>
                <a:lnTo>
                  <a:pt x="2705" y="1205"/>
                </a:lnTo>
                <a:lnTo>
                  <a:pt x="2705" y="788"/>
                </a:lnTo>
                <a:lnTo>
                  <a:pt x="2891" y="603"/>
                </a:lnTo>
                <a:lnTo>
                  <a:pt x="2705" y="418"/>
                </a:lnTo>
                <a:close/>
              </a:path>
            </a:pathLst>
          </a:custGeom>
          <a:solidFill>
            <a:srgbClr val="10A9A6"/>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grpSp>
        <p:nvGrpSpPr>
          <p:cNvPr id="29" name="Arrow 01">
            <a:extLst>
              <a:ext uri="{FF2B5EF4-FFF2-40B4-BE49-F238E27FC236}">
                <a16:creationId xmlns:a16="http://schemas.microsoft.com/office/drawing/2014/main" id="{F824B67A-D871-0EA3-E045-6C1D38FB02C1}"/>
              </a:ext>
            </a:extLst>
          </p:cNvPr>
          <p:cNvGrpSpPr/>
          <p:nvPr/>
        </p:nvGrpSpPr>
        <p:grpSpPr>
          <a:xfrm flipH="1">
            <a:off x="8953987" y="4267760"/>
            <a:ext cx="1282125" cy="117620"/>
            <a:chOff x="5905500" y="1140873"/>
            <a:chExt cx="1325025" cy="121556"/>
          </a:xfrm>
        </p:grpSpPr>
        <p:sp>
          <p:nvSpPr>
            <p:cNvPr id="30" name="Freeform 30">
              <a:extLst>
                <a:ext uri="{FF2B5EF4-FFF2-40B4-BE49-F238E27FC236}">
                  <a16:creationId xmlns:a16="http://schemas.microsoft.com/office/drawing/2014/main" id="{7222AA95-0698-1001-5557-2468C5A422EB}"/>
                </a:ext>
              </a:extLst>
            </p:cNvPr>
            <p:cNvSpPr>
              <a:spLocks/>
            </p:cNvSpPr>
            <p:nvPr/>
          </p:nvSpPr>
          <p:spPr bwMode="auto">
            <a:xfrm>
              <a:off x="7169350" y="1140873"/>
              <a:ext cx="61175" cy="121556"/>
            </a:xfrm>
            <a:custGeom>
              <a:avLst/>
              <a:gdLst>
                <a:gd name="T0" fmla="*/ 0 w 77"/>
                <a:gd name="T1" fmla="*/ 0 h 153"/>
                <a:gd name="T2" fmla="*/ 77 w 77"/>
                <a:gd name="T3" fmla="*/ 76 h 153"/>
                <a:gd name="T4" fmla="*/ 0 w 77"/>
                <a:gd name="T5" fmla="*/ 153 h 153"/>
              </a:gdLst>
              <a:ahLst/>
              <a:cxnLst>
                <a:cxn ang="0">
                  <a:pos x="T0" y="T1"/>
                </a:cxn>
                <a:cxn ang="0">
                  <a:pos x="T2" y="T3"/>
                </a:cxn>
                <a:cxn ang="0">
                  <a:pos x="T4" y="T5"/>
                </a:cxn>
              </a:cxnLst>
              <a:rect l="0" t="0" r="r" b="b"/>
              <a:pathLst>
                <a:path w="77" h="153">
                  <a:moveTo>
                    <a:pt x="0" y="0"/>
                  </a:moveTo>
                  <a:lnTo>
                    <a:pt x="77" y="76"/>
                  </a:lnTo>
                  <a:lnTo>
                    <a:pt x="0" y="153"/>
                  </a:lnTo>
                </a:path>
              </a:pathLst>
            </a:custGeom>
            <a:noFill/>
            <a:ln w="22225" cap="flat">
              <a:solidFill>
                <a:srgbClr val="00384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350" dirty="0"/>
            </a:p>
          </p:txBody>
        </p:sp>
        <p:sp>
          <p:nvSpPr>
            <p:cNvPr id="31" name="Line 31">
              <a:extLst>
                <a:ext uri="{FF2B5EF4-FFF2-40B4-BE49-F238E27FC236}">
                  <a16:creationId xmlns:a16="http://schemas.microsoft.com/office/drawing/2014/main" id="{37C5A526-75DA-E3BC-E060-2C9EEC8BFBF3}"/>
                </a:ext>
              </a:extLst>
            </p:cNvPr>
            <p:cNvSpPr>
              <a:spLocks noChangeShapeType="1"/>
            </p:cNvSpPr>
            <p:nvPr/>
          </p:nvSpPr>
          <p:spPr bwMode="auto">
            <a:xfrm flipH="1">
              <a:off x="5905500" y="1201253"/>
              <a:ext cx="1325025" cy="0"/>
            </a:xfrm>
            <a:prstGeom prst="line">
              <a:avLst/>
            </a:prstGeom>
            <a:noFill/>
            <a:ln w="22225" cap="flat">
              <a:solidFill>
                <a:srgbClr val="003845"/>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ru-RU" sz="1350" dirty="0"/>
            </a:p>
          </p:txBody>
        </p:sp>
      </p:grpSp>
      <p:sp>
        <p:nvSpPr>
          <p:cNvPr id="32" name="Rectangle 32">
            <a:extLst>
              <a:ext uri="{FF2B5EF4-FFF2-40B4-BE49-F238E27FC236}">
                <a16:creationId xmlns:a16="http://schemas.microsoft.com/office/drawing/2014/main" id="{4DD5499F-8ECE-7449-099D-CC6C30C39B60}"/>
              </a:ext>
            </a:extLst>
          </p:cNvPr>
          <p:cNvSpPr>
            <a:spLocks noChangeArrowheads="1"/>
          </p:cNvSpPr>
          <p:nvPr/>
        </p:nvSpPr>
        <p:spPr bwMode="auto">
          <a:xfrm flipH="1">
            <a:off x="10783643" y="4117082"/>
            <a:ext cx="866395" cy="22294"/>
          </a:xfrm>
          <a:prstGeom prst="rect">
            <a:avLst/>
          </a:prstGeom>
          <a:solidFill>
            <a:srgbClr val="003845"/>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sz="1350" dirty="0"/>
          </a:p>
        </p:txBody>
      </p:sp>
      <p:sp>
        <p:nvSpPr>
          <p:cNvPr id="33" name="Rectangle 32">
            <a:extLst>
              <a:ext uri="{FF2B5EF4-FFF2-40B4-BE49-F238E27FC236}">
                <a16:creationId xmlns:a16="http://schemas.microsoft.com/office/drawing/2014/main" id="{9F492658-986A-DC81-08AC-33ED2A6024D4}"/>
              </a:ext>
            </a:extLst>
          </p:cNvPr>
          <p:cNvSpPr>
            <a:spLocks noChangeArrowheads="1"/>
          </p:cNvSpPr>
          <p:nvPr/>
        </p:nvSpPr>
        <p:spPr bwMode="auto">
          <a:xfrm flipH="1">
            <a:off x="10783643" y="4898190"/>
            <a:ext cx="866395" cy="22294"/>
          </a:xfrm>
          <a:prstGeom prst="rect">
            <a:avLst/>
          </a:prstGeom>
          <a:solidFill>
            <a:srgbClr val="003845"/>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sz="1350" dirty="0"/>
          </a:p>
        </p:txBody>
      </p:sp>
      <p:sp>
        <p:nvSpPr>
          <p:cNvPr id="34" name="01">
            <a:extLst>
              <a:ext uri="{FF2B5EF4-FFF2-40B4-BE49-F238E27FC236}">
                <a16:creationId xmlns:a16="http://schemas.microsoft.com/office/drawing/2014/main" id="{BE8C8F23-0351-28EE-AA80-D2E126FEDD82}"/>
              </a:ext>
            </a:extLst>
          </p:cNvPr>
          <p:cNvSpPr txBox="1"/>
          <p:nvPr/>
        </p:nvSpPr>
        <p:spPr>
          <a:xfrm flipH="1">
            <a:off x="10812885" y="4200835"/>
            <a:ext cx="830089" cy="707886"/>
          </a:xfrm>
          <a:prstGeom prst="rect">
            <a:avLst/>
          </a:prstGeom>
          <a:noFill/>
        </p:spPr>
        <p:txBody>
          <a:bodyPr wrap="square" rtlCol="0">
            <a:spAutoFit/>
          </a:bodyPr>
          <a:lstStyle/>
          <a:p>
            <a:pPr algn="ctr"/>
            <a:r>
              <a:rPr lang="en" sz="4000" b="1" dirty="0">
                <a:solidFill>
                  <a:srgbClr val="10A9A6"/>
                </a:solidFill>
                <a:latin typeface="Sakkal Majalla" panose="02000000000000000000" pitchFamily="2" charset="-78"/>
                <a:ea typeface="Roboto Cn" panose="02000000000000000000" pitchFamily="2" charset="0"/>
                <a:cs typeface="Sakkal Majalla" panose="02000000000000000000" pitchFamily="2" charset="-78"/>
              </a:rPr>
              <a:t>07</a:t>
            </a:r>
            <a:endParaRPr lang="ru-RU" sz="4000" b="1" dirty="0">
              <a:solidFill>
                <a:srgbClr val="10A9A6"/>
              </a:solidFill>
              <a:ea typeface="Roboto Cn" panose="02000000000000000000" pitchFamily="2" charset="0"/>
              <a:cs typeface="Sakkal Majalla" panose="02000000000000000000" pitchFamily="2" charset="-78"/>
            </a:endParaRPr>
          </a:p>
        </p:txBody>
      </p:sp>
      <p:pic>
        <p:nvPicPr>
          <p:cNvPr id="35" name="Shadow">
            <a:extLst>
              <a:ext uri="{FF2B5EF4-FFF2-40B4-BE49-F238E27FC236}">
                <a16:creationId xmlns:a16="http://schemas.microsoft.com/office/drawing/2014/main" id="{CFBFF175-AE1F-5838-B193-63C429B0653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8655463" y="6212503"/>
            <a:ext cx="3191720" cy="493405"/>
          </a:xfrm>
          <a:prstGeom prst="rect">
            <a:avLst/>
          </a:prstGeom>
        </p:spPr>
      </p:pic>
      <p:sp>
        <p:nvSpPr>
          <p:cNvPr id="37" name="Freeform 28">
            <a:extLst>
              <a:ext uri="{FF2B5EF4-FFF2-40B4-BE49-F238E27FC236}">
                <a16:creationId xmlns:a16="http://schemas.microsoft.com/office/drawing/2014/main" id="{D1B869FB-B6EA-8F3B-133E-DED653D1F789}"/>
              </a:ext>
            </a:extLst>
          </p:cNvPr>
          <p:cNvSpPr>
            <a:spLocks/>
          </p:cNvSpPr>
          <p:nvPr/>
        </p:nvSpPr>
        <p:spPr bwMode="auto">
          <a:xfrm flipH="1">
            <a:off x="8527353" y="5286601"/>
            <a:ext cx="2222493" cy="926359"/>
          </a:xfrm>
          <a:custGeom>
            <a:avLst/>
            <a:gdLst>
              <a:gd name="T0" fmla="*/ 2705 w 2891"/>
              <a:gd name="T1" fmla="*/ 418 h 1205"/>
              <a:gd name="T2" fmla="*/ 2705 w 2891"/>
              <a:gd name="T3" fmla="*/ 0 h 1205"/>
              <a:gd name="T4" fmla="*/ 0 w 2891"/>
              <a:gd name="T5" fmla="*/ 0 h 1205"/>
              <a:gd name="T6" fmla="*/ 0 w 2891"/>
              <a:gd name="T7" fmla="*/ 1205 h 1205"/>
              <a:gd name="T8" fmla="*/ 2705 w 2891"/>
              <a:gd name="T9" fmla="*/ 1205 h 1205"/>
              <a:gd name="T10" fmla="*/ 2705 w 2891"/>
              <a:gd name="T11" fmla="*/ 788 h 1205"/>
              <a:gd name="T12" fmla="*/ 2891 w 2891"/>
              <a:gd name="T13" fmla="*/ 603 h 1205"/>
              <a:gd name="T14" fmla="*/ 2705 w 2891"/>
              <a:gd name="T15" fmla="*/ 418 h 12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91" h="1205">
                <a:moveTo>
                  <a:pt x="2705" y="418"/>
                </a:moveTo>
                <a:lnTo>
                  <a:pt x="2705" y="0"/>
                </a:lnTo>
                <a:lnTo>
                  <a:pt x="0" y="0"/>
                </a:lnTo>
                <a:lnTo>
                  <a:pt x="0" y="1205"/>
                </a:lnTo>
                <a:lnTo>
                  <a:pt x="2705" y="1205"/>
                </a:lnTo>
                <a:lnTo>
                  <a:pt x="2705" y="788"/>
                </a:lnTo>
                <a:lnTo>
                  <a:pt x="2891" y="603"/>
                </a:lnTo>
                <a:lnTo>
                  <a:pt x="2705" y="418"/>
                </a:lnTo>
                <a:close/>
              </a:path>
            </a:pathLst>
          </a:custGeom>
          <a:solidFill>
            <a:schemeClr val="bg1">
              <a:lumMod val="50000"/>
            </a:schemeClr>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grpSp>
        <p:nvGrpSpPr>
          <p:cNvPr id="38" name="Arrow 01">
            <a:extLst>
              <a:ext uri="{FF2B5EF4-FFF2-40B4-BE49-F238E27FC236}">
                <a16:creationId xmlns:a16="http://schemas.microsoft.com/office/drawing/2014/main" id="{59655BA1-D6B6-53F5-56F8-1B659B57037E}"/>
              </a:ext>
            </a:extLst>
          </p:cNvPr>
          <p:cNvGrpSpPr/>
          <p:nvPr/>
        </p:nvGrpSpPr>
        <p:grpSpPr>
          <a:xfrm flipH="1">
            <a:off x="8953987" y="5500213"/>
            <a:ext cx="1282125" cy="117620"/>
            <a:chOff x="5905500" y="1140873"/>
            <a:chExt cx="1325025" cy="121556"/>
          </a:xfrm>
        </p:grpSpPr>
        <p:sp>
          <p:nvSpPr>
            <p:cNvPr id="39" name="Freeform 30">
              <a:extLst>
                <a:ext uri="{FF2B5EF4-FFF2-40B4-BE49-F238E27FC236}">
                  <a16:creationId xmlns:a16="http://schemas.microsoft.com/office/drawing/2014/main" id="{8C950BBC-7B4A-CF79-FA66-58633628351C}"/>
                </a:ext>
              </a:extLst>
            </p:cNvPr>
            <p:cNvSpPr>
              <a:spLocks/>
            </p:cNvSpPr>
            <p:nvPr/>
          </p:nvSpPr>
          <p:spPr bwMode="auto">
            <a:xfrm>
              <a:off x="7169350" y="1140873"/>
              <a:ext cx="61175" cy="121556"/>
            </a:xfrm>
            <a:custGeom>
              <a:avLst/>
              <a:gdLst>
                <a:gd name="T0" fmla="*/ 0 w 77"/>
                <a:gd name="T1" fmla="*/ 0 h 153"/>
                <a:gd name="T2" fmla="*/ 77 w 77"/>
                <a:gd name="T3" fmla="*/ 76 h 153"/>
                <a:gd name="T4" fmla="*/ 0 w 77"/>
                <a:gd name="T5" fmla="*/ 153 h 153"/>
              </a:gdLst>
              <a:ahLst/>
              <a:cxnLst>
                <a:cxn ang="0">
                  <a:pos x="T0" y="T1"/>
                </a:cxn>
                <a:cxn ang="0">
                  <a:pos x="T2" y="T3"/>
                </a:cxn>
                <a:cxn ang="0">
                  <a:pos x="T4" y="T5"/>
                </a:cxn>
              </a:cxnLst>
              <a:rect l="0" t="0" r="r" b="b"/>
              <a:pathLst>
                <a:path w="77" h="153">
                  <a:moveTo>
                    <a:pt x="0" y="0"/>
                  </a:moveTo>
                  <a:lnTo>
                    <a:pt x="77" y="76"/>
                  </a:lnTo>
                  <a:lnTo>
                    <a:pt x="0" y="153"/>
                  </a:lnTo>
                </a:path>
              </a:pathLst>
            </a:custGeom>
            <a:noFill/>
            <a:ln w="22225" cap="flat">
              <a:solidFill>
                <a:srgbClr val="00384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sz="1350" dirty="0"/>
            </a:p>
          </p:txBody>
        </p:sp>
        <p:sp>
          <p:nvSpPr>
            <p:cNvPr id="40" name="Line 31">
              <a:extLst>
                <a:ext uri="{FF2B5EF4-FFF2-40B4-BE49-F238E27FC236}">
                  <a16:creationId xmlns:a16="http://schemas.microsoft.com/office/drawing/2014/main" id="{B3250BD3-B5D6-A542-E1C7-73638E9DB6ED}"/>
                </a:ext>
              </a:extLst>
            </p:cNvPr>
            <p:cNvSpPr>
              <a:spLocks noChangeShapeType="1"/>
            </p:cNvSpPr>
            <p:nvPr/>
          </p:nvSpPr>
          <p:spPr bwMode="auto">
            <a:xfrm flipH="1">
              <a:off x="5905500" y="1201253"/>
              <a:ext cx="1325025" cy="0"/>
            </a:xfrm>
            <a:prstGeom prst="line">
              <a:avLst/>
            </a:prstGeom>
            <a:noFill/>
            <a:ln w="22225" cap="flat">
              <a:solidFill>
                <a:srgbClr val="003845"/>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ru-RU" sz="1350" dirty="0"/>
            </a:p>
          </p:txBody>
        </p:sp>
      </p:grpSp>
      <p:sp>
        <p:nvSpPr>
          <p:cNvPr id="41" name="Rectangle 32">
            <a:extLst>
              <a:ext uri="{FF2B5EF4-FFF2-40B4-BE49-F238E27FC236}">
                <a16:creationId xmlns:a16="http://schemas.microsoft.com/office/drawing/2014/main" id="{43584862-F8E1-0D3E-9904-0CAEF4E8696A}"/>
              </a:ext>
            </a:extLst>
          </p:cNvPr>
          <p:cNvSpPr>
            <a:spLocks noChangeArrowheads="1"/>
          </p:cNvSpPr>
          <p:nvPr/>
        </p:nvSpPr>
        <p:spPr bwMode="auto">
          <a:xfrm flipH="1">
            <a:off x="10783643" y="5349535"/>
            <a:ext cx="866395" cy="22294"/>
          </a:xfrm>
          <a:prstGeom prst="rect">
            <a:avLst/>
          </a:prstGeom>
          <a:solidFill>
            <a:srgbClr val="003845"/>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sz="1350" dirty="0"/>
          </a:p>
        </p:txBody>
      </p:sp>
      <p:sp>
        <p:nvSpPr>
          <p:cNvPr id="42" name="Rectangle 32">
            <a:extLst>
              <a:ext uri="{FF2B5EF4-FFF2-40B4-BE49-F238E27FC236}">
                <a16:creationId xmlns:a16="http://schemas.microsoft.com/office/drawing/2014/main" id="{CA843279-DE9B-6971-EA0A-4376A697AB6F}"/>
              </a:ext>
            </a:extLst>
          </p:cNvPr>
          <p:cNvSpPr>
            <a:spLocks noChangeArrowheads="1"/>
          </p:cNvSpPr>
          <p:nvPr/>
        </p:nvSpPr>
        <p:spPr bwMode="auto">
          <a:xfrm flipH="1">
            <a:off x="10783643" y="6130643"/>
            <a:ext cx="866395" cy="22294"/>
          </a:xfrm>
          <a:prstGeom prst="rect">
            <a:avLst/>
          </a:prstGeom>
          <a:solidFill>
            <a:srgbClr val="003845"/>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sz="1350" dirty="0"/>
          </a:p>
        </p:txBody>
      </p:sp>
      <p:sp>
        <p:nvSpPr>
          <p:cNvPr id="43" name="01">
            <a:extLst>
              <a:ext uri="{FF2B5EF4-FFF2-40B4-BE49-F238E27FC236}">
                <a16:creationId xmlns:a16="http://schemas.microsoft.com/office/drawing/2014/main" id="{D7BB7E1A-69C7-5A5D-6D63-05FDB3D74772}"/>
              </a:ext>
            </a:extLst>
          </p:cNvPr>
          <p:cNvSpPr txBox="1"/>
          <p:nvPr/>
        </p:nvSpPr>
        <p:spPr>
          <a:xfrm flipH="1">
            <a:off x="10812885" y="5433288"/>
            <a:ext cx="830089" cy="707886"/>
          </a:xfrm>
          <a:prstGeom prst="rect">
            <a:avLst/>
          </a:prstGeom>
          <a:noFill/>
        </p:spPr>
        <p:txBody>
          <a:bodyPr wrap="square" rtlCol="0">
            <a:spAutoFit/>
          </a:bodyPr>
          <a:lstStyle/>
          <a:p>
            <a:pPr algn="ctr"/>
            <a:r>
              <a:rPr lang="en" sz="4000" b="1" dirty="0">
                <a:solidFill>
                  <a:schemeClr val="bg1">
                    <a:lumMod val="50000"/>
                  </a:schemeClr>
                </a:solidFill>
                <a:latin typeface="Sakkal Majalla" panose="02000000000000000000" pitchFamily="2" charset="-78"/>
                <a:ea typeface="Roboto Cn" panose="02000000000000000000" pitchFamily="2" charset="0"/>
                <a:cs typeface="Sakkal Majalla" panose="02000000000000000000" pitchFamily="2" charset="-78"/>
              </a:rPr>
              <a:t>08</a:t>
            </a:r>
            <a:endParaRPr lang="ru-RU" sz="4000" b="1" dirty="0">
              <a:solidFill>
                <a:schemeClr val="bg1">
                  <a:lumMod val="50000"/>
                </a:schemeClr>
              </a:solidFill>
              <a:ea typeface="Roboto Cn" panose="02000000000000000000" pitchFamily="2" charset="0"/>
              <a:cs typeface="Sakkal Majalla" panose="02000000000000000000" pitchFamily="2" charset="-78"/>
            </a:endParaRPr>
          </a:p>
        </p:txBody>
      </p:sp>
      <p:sp>
        <p:nvSpPr>
          <p:cNvPr id="49" name="TextBox 157">
            <a:extLst>
              <a:ext uri="{FF2B5EF4-FFF2-40B4-BE49-F238E27FC236}">
                <a16:creationId xmlns:a16="http://schemas.microsoft.com/office/drawing/2014/main" id="{65E56EFE-D624-F090-0D35-ACE8F4000239}"/>
              </a:ext>
            </a:extLst>
          </p:cNvPr>
          <p:cNvSpPr txBox="1"/>
          <p:nvPr/>
        </p:nvSpPr>
        <p:spPr>
          <a:xfrm>
            <a:off x="549026" y="1145730"/>
            <a:ext cx="7303833" cy="1200329"/>
          </a:xfrm>
          <a:prstGeom prst="rect">
            <a:avLst/>
          </a:prstGeom>
          <a:noFill/>
        </p:spPr>
        <p:txBody>
          <a:bodyPr wrap="square" rtlCol="0" anchor="ctr">
            <a:spAutoFit/>
          </a:bodyPr>
          <a:lstStyle/>
          <a:p>
            <a:r>
              <a:rPr lang="ar-SA" sz="2400" dirty="0">
                <a:latin typeface="Calibri" panose="020F0502020204030204" pitchFamily="34" charset="0"/>
                <a:ea typeface="Calibri" panose="020F0502020204030204" pitchFamily="34" charset="0"/>
                <a:cs typeface="Calibri" panose="020F0502020204030204" pitchFamily="34" charset="0"/>
              </a:rPr>
              <a:t> رفع مستوى نواتج التعلم وتعزيز قيم الطلاب وبناء شخصياتهم، وتنمية مهاراتهم.</a:t>
            </a:r>
          </a:p>
          <a:p>
            <a:endParaRPr lang="ar-SA" sz="2400" dirty="0">
              <a:latin typeface="Calibri" panose="020F0502020204030204" pitchFamily="34" charset="0"/>
              <a:ea typeface="Calibri" panose="020F0502020204030204" pitchFamily="34" charset="0"/>
              <a:cs typeface="Calibri" panose="020F0502020204030204" pitchFamily="34" charset="0"/>
            </a:endParaRPr>
          </a:p>
        </p:txBody>
      </p:sp>
      <p:sp>
        <p:nvSpPr>
          <p:cNvPr id="50" name="TextBox 157">
            <a:extLst>
              <a:ext uri="{FF2B5EF4-FFF2-40B4-BE49-F238E27FC236}">
                <a16:creationId xmlns:a16="http://schemas.microsoft.com/office/drawing/2014/main" id="{50A44671-7FC5-A6E2-8977-4CCDA7E3BCC6}"/>
              </a:ext>
            </a:extLst>
          </p:cNvPr>
          <p:cNvSpPr txBox="1"/>
          <p:nvPr/>
        </p:nvSpPr>
        <p:spPr>
          <a:xfrm>
            <a:off x="1028700" y="2705665"/>
            <a:ext cx="6824159" cy="830997"/>
          </a:xfrm>
          <a:prstGeom prst="rect">
            <a:avLst/>
          </a:prstGeom>
          <a:noFill/>
        </p:spPr>
        <p:txBody>
          <a:bodyPr wrap="square" rtlCol="0" anchor="ctr">
            <a:spAutoFit/>
          </a:bodyPr>
          <a:lstStyle/>
          <a:p>
            <a:r>
              <a:rPr lang="ar-SA" sz="2400" dirty="0">
                <a:latin typeface="Calibri" panose="020F0502020204030204" pitchFamily="34" charset="0"/>
                <a:ea typeface="Calibri" panose="020F0502020204030204" pitchFamily="34" charset="0"/>
                <a:cs typeface="Calibri" panose="020F0502020204030204" pitchFamily="34" charset="0"/>
              </a:rPr>
              <a:t> تمكين منسوبي المدرسة من تبادل الخبرات والتجارب الناجحة .</a:t>
            </a:r>
          </a:p>
          <a:p>
            <a:endParaRPr lang="ar-SA" sz="2400" dirty="0">
              <a:latin typeface="Calibri" panose="020F0502020204030204" pitchFamily="34" charset="0"/>
              <a:ea typeface="Calibri" panose="020F0502020204030204" pitchFamily="34" charset="0"/>
              <a:cs typeface="Calibri" panose="020F0502020204030204" pitchFamily="34" charset="0"/>
            </a:endParaRPr>
          </a:p>
        </p:txBody>
      </p:sp>
      <p:sp>
        <p:nvSpPr>
          <p:cNvPr id="51" name="TextBox 157">
            <a:extLst>
              <a:ext uri="{FF2B5EF4-FFF2-40B4-BE49-F238E27FC236}">
                <a16:creationId xmlns:a16="http://schemas.microsoft.com/office/drawing/2014/main" id="{BF1529CD-C50A-00D1-6391-9B740593395D}"/>
              </a:ext>
            </a:extLst>
          </p:cNvPr>
          <p:cNvSpPr txBox="1"/>
          <p:nvPr/>
        </p:nvSpPr>
        <p:spPr>
          <a:xfrm>
            <a:off x="1111828" y="3719657"/>
            <a:ext cx="6741032" cy="1569660"/>
          </a:xfrm>
          <a:prstGeom prst="rect">
            <a:avLst/>
          </a:prstGeom>
          <a:noFill/>
        </p:spPr>
        <p:txBody>
          <a:bodyPr wrap="square" rtlCol="0" anchor="ctr">
            <a:spAutoFit/>
          </a:bodyPr>
          <a:lstStyle/>
          <a:p>
            <a:r>
              <a:rPr lang="ar-SA" sz="2400" dirty="0">
                <a:latin typeface="Calibri" panose="020F0502020204030204" pitchFamily="34" charset="0"/>
                <a:ea typeface="Calibri" panose="020F0502020204030204" pitchFamily="34" charset="0"/>
                <a:cs typeface="Calibri" panose="020F0502020204030204" pitchFamily="34" charset="0"/>
              </a:rPr>
              <a:t> توفير متطلبات تطبيق التطوير المهني المستمر الذاتي والتعاوني وتفعيل مجتمعات التعلم المهنية لجميع عمليات المدرسة بأساليب وأدوات وأوعية متنوعة.</a:t>
            </a:r>
          </a:p>
          <a:p>
            <a:endParaRPr lang="ar-SA" sz="2400" dirty="0">
              <a:latin typeface="Calibri" panose="020F0502020204030204" pitchFamily="34" charset="0"/>
              <a:ea typeface="Calibri" panose="020F0502020204030204" pitchFamily="34" charset="0"/>
              <a:cs typeface="Calibri" panose="020F0502020204030204" pitchFamily="34" charset="0"/>
            </a:endParaRPr>
          </a:p>
        </p:txBody>
      </p:sp>
      <p:sp>
        <p:nvSpPr>
          <p:cNvPr id="52" name="TextBox 157">
            <a:extLst>
              <a:ext uri="{FF2B5EF4-FFF2-40B4-BE49-F238E27FC236}">
                <a16:creationId xmlns:a16="http://schemas.microsoft.com/office/drawing/2014/main" id="{B5F430CE-4FEC-D596-0B4E-1C7E30A2B3DB}"/>
              </a:ext>
            </a:extLst>
          </p:cNvPr>
          <p:cNvSpPr txBox="1"/>
          <p:nvPr/>
        </p:nvSpPr>
        <p:spPr>
          <a:xfrm>
            <a:off x="1028700" y="5111799"/>
            <a:ext cx="6824159" cy="1200329"/>
          </a:xfrm>
          <a:prstGeom prst="rect">
            <a:avLst/>
          </a:prstGeom>
          <a:noFill/>
        </p:spPr>
        <p:txBody>
          <a:bodyPr wrap="square" rtlCol="0" anchor="ctr">
            <a:spAutoFit/>
          </a:bodyPr>
          <a:lstStyle/>
          <a:p>
            <a:r>
              <a:rPr lang="ar-SA" sz="2400" dirty="0">
                <a:latin typeface="Calibri" panose="020F0502020204030204" pitchFamily="34" charset="0"/>
                <a:ea typeface="Calibri" panose="020F0502020204030204" pitchFamily="34" charset="0"/>
                <a:cs typeface="Calibri" panose="020F0502020204030204" pitchFamily="34" charset="0"/>
              </a:rPr>
              <a:t> تحفيز منسوبي المدرسة معنويا وتطويريًا وتشجيع الممارسات ذات الأثر الفاعل في العملية التعليمية.</a:t>
            </a:r>
          </a:p>
          <a:p>
            <a:endParaRPr lang="ar-SA" sz="2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516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1"/>
                                        </p:tgtEl>
                                        <p:attrNameLst>
                                          <p:attrName>style.visibility</p:attrName>
                                        </p:attrNameLst>
                                      </p:cBhvr>
                                      <p:to>
                                        <p:strVal val="visible"/>
                                      </p:to>
                                    </p:set>
                                    <p:anim calcmode="lin" valueType="num">
                                      <p:cBhvr additive="base">
                                        <p:cTn id="13" dur="500" fill="hold"/>
                                        <p:tgtEl>
                                          <p:spTgt spid="51"/>
                                        </p:tgtEl>
                                        <p:attrNameLst>
                                          <p:attrName>ppt_x</p:attrName>
                                        </p:attrNameLst>
                                      </p:cBhvr>
                                      <p:tavLst>
                                        <p:tav tm="0">
                                          <p:val>
                                            <p:strVal val="#ppt_x"/>
                                          </p:val>
                                        </p:tav>
                                        <p:tav tm="100000">
                                          <p:val>
                                            <p:strVal val="#ppt_x"/>
                                          </p:val>
                                        </p:tav>
                                      </p:tavLst>
                                    </p:anim>
                                    <p:anim calcmode="lin" valueType="num">
                                      <p:cBhvr additive="base">
                                        <p:cTn id="14"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cBhvr additive="base">
                                        <p:cTn id="19" dur="500" fill="hold"/>
                                        <p:tgtEl>
                                          <p:spTgt spid="52"/>
                                        </p:tgtEl>
                                        <p:attrNameLst>
                                          <p:attrName>ppt_x</p:attrName>
                                        </p:attrNameLst>
                                      </p:cBhvr>
                                      <p:tavLst>
                                        <p:tav tm="0">
                                          <p:val>
                                            <p:strVal val="#ppt_x"/>
                                          </p:val>
                                        </p:tav>
                                        <p:tav tm="100000">
                                          <p:val>
                                            <p:strVal val="#ppt_x"/>
                                          </p:val>
                                        </p:tav>
                                      </p:tavLst>
                                    </p:anim>
                                    <p:anim calcmode="lin" valueType="num">
                                      <p:cBhvr additive="base">
                                        <p:cTn id="20"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1" grpId="0"/>
      <p:bldP spid="5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4B5AB-167F-82BC-5DF8-9E52DB26204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ACF9B7B-CDA2-0782-726C-1856F7F976DE}"/>
              </a:ext>
            </a:extLst>
          </p:cNvPr>
          <p:cNvSpPr txBox="1">
            <a:spLocks/>
          </p:cNvSpPr>
          <p:nvPr/>
        </p:nvSpPr>
        <p:spPr>
          <a:xfrm>
            <a:off x="220718" y="1723698"/>
            <a:ext cx="5150068" cy="1696506"/>
          </a:xfrm>
          <a:prstGeom prst="rect">
            <a:avLst/>
          </a:prstGeom>
        </p:spPr>
        <p:txBody>
          <a:bodyPr vert="horz" lIns="91440" tIns="45720" rIns="91440" bIns="45720" rtlCol="1" anchor="ctr"/>
          <a:lstStyle>
            <a:defPPr>
              <a:defRPr lang="ar-SA"/>
            </a:defPPr>
            <a:lvl1pPr marL="0" algn="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algn="ctr" defTabSz="914400" eaLnBrk="1" latinLnBrk="0" hangingPunct="1"/>
            <a:r>
              <a:rPr lang="ar-SA" sz="4000" b="1" dirty="0">
                <a:solidFill>
                  <a:srgbClr val="003845"/>
                </a:solidFill>
                <a:latin typeface="Calibri" panose="020F0502020204030204" pitchFamily="34" charset="0"/>
                <a:ea typeface="Calibri" panose="020F0502020204030204" pitchFamily="34" charset="0"/>
                <a:cs typeface="Calibri" panose="020F0502020204030204" pitchFamily="34" charset="0"/>
              </a:rPr>
              <a:t>المحور الرابع:  مجالات العمليات الاشرافية</a:t>
            </a:r>
          </a:p>
        </p:txBody>
      </p:sp>
    </p:spTree>
    <p:extLst>
      <p:ext uri="{BB962C8B-B14F-4D97-AF65-F5344CB8AC3E}">
        <p14:creationId xmlns:p14="http://schemas.microsoft.com/office/powerpoint/2010/main" val="3552837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DDF390F4-7DBA-78C3-CBBC-07E8D3227F6E}"/>
              </a:ext>
            </a:extLst>
          </p:cNvPr>
          <p:cNvSpPr>
            <a:spLocks noGrp="1"/>
          </p:cNvSpPr>
          <p:nvPr>
            <p:ph type="sldNum" sz="quarter" idx="12"/>
          </p:nvPr>
        </p:nvSpPr>
        <p:spPr/>
        <p:txBody>
          <a:bodyPr/>
          <a:lstStyle/>
          <a:p>
            <a:fld id="{74B57E26-2E2A-D243-8E5C-CC1434379077}" type="slidenum">
              <a:rPr lang="ar-SA" smtClean="0"/>
              <a:t>24</a:t>
            </a:fld>
            <a:endParaRPr lang="ar-SA"/>
          </a:p>
        </p:txBody>
      </p:sp>
      <p:grpSp>
        <p:nvGrpSpPr>
          <p:cNvPr id="3" name="مجموعة 2">
            <a:extLst>
              <a:ext uri="{FF2B5EF4-FFF2-40B4-BE49-F238E27FC236}">
                <a16:creationId xmlns:a16="http://schemas.microsoft.com/office/drawing/2014/main" id="{9BA8FB7E-AFAE-9F90-476B-8BFDA639DF8C}"/>
              </a:ext>
            </a:extLst>
          </p:cNvPr>
          <p:cNvGrpSpPr/>
          <p:nvPr/>
        </p:nvGrpSpPr>
        <p:grpSpPr>
          <a:xfrm flipH="1">
            <a:off x="7509017" y="1860331"/>
            <a:ext cx="4446238" cy="3995525"/>
            <a:chOff x="1396586" y="1909475"/>
            <a:chExt cx="3285014" cy="3399844"/>
          </a:xfrm>
        </p:grpSpPr>
        <p:sp>
          <p:nvSpPr>
            <p:cNvPr id="12" name="Rectangle 73">
              <a:extLst>
                <a:ext uri="{FF2B5EF4-FFF2-40B4-BE49-F238E27FC236}">
                  <a16:creationId xmlns:a16="http://schemas.microsoft.com/office/drawing/2014/main" id="{A3AD12ED-5174-15A2-EEE9-DA78CDD61231}"/>
                </a:ext>
              </a:extLst>
            </p:cNvPr>
            <p:cNvSpPr/>
            <p:nvPr/>
          </p:nvSpPr>
          <p:spPr>
            <a:xfrm>
              <a:off x="2624840" y="4662988"/>
              <a:ext cx="575799" cy="646331"/>
            </a:xfrm>
            <a:prstGeom prst="rect">
              <a:avLst/>
            </a:prstGeom>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Sakkal Majalla" panose="02000000000000000000" pitchFamily="2" charset="-78"/>
                  <a:ea typeface="+mn-ea"/>
                  <a:cs typeface="Sakkal Majalla" panose="02000000000000000000" pitchFamily="2" charset="-78"/>
                </a:rPr>
                <a:t>03</a:t>
              </a:r>
              <a:endParaRPr kumimoji="0" lang="en-US" sz="3600" b="1" i="0" u="none" strike="noStrike" kern="1200" cap="none" spc="0" normalizeH="0" baseline="0" noProof="0" dirty="0">
                <a:ln>
                  <a:noFill/>
                </a:ln>
                <a:solidFill>
                  <a:srgbClr val="FFFFFF"/>
                </a:solidFill>
                <a:effectLst/>
                <a:uLnTx/>
                <a:uFillTx/>
                <a:latin typeface="Sakkal Majalla" panose="02000000000000000000" pitchFamily="2" charset="-78"/>
                <a:ea typeface="+mn-ea"/>
                <a:cs typeface="Sakkal Majalla" panose="02000000000000000000" pitchFamily="2" charset="-78"/>
              </a:endParaRPr>
            </a:p>
          </p:txBody>
        </p:sp>
        <p:sp>
          <p:nvSpPr>
            <p:cNvPr id="13" name="Rectangle 74">
              <a:extLst>
                <a:ext uri="{FF2B5EF4-FFF2-40B4-BE49-F238E27FC236}">
                  <a16:creationId xmlns:a16="http://schemas.microsoft.com/office/drawing/2014/main" id="{C2ED9545-9277-A18D-5525-AF27D4851BEC}"/>
                </a:ext>
              </a:extLst>
            </p:cNvPr>
            <p:cNvSpPr/>
            <p:nvPr/>
          </p:nvSpPr>
          <p:spPr>
            <a:xfrm>
              <a:off x="2861264" y="1909475"/>
              <a:ext cx="575799" cy="646331"/>
            </a:xfrm>
            <a:prstGeom prst="rect">
              <a:avLst/>
            </a:prstGeom>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Sakkal Majalla" panose="02000000000000000000" pitchFamily="2" charset="-78"/>
                  <a:ea typeface="+mn-ea"/>
                  <a:cs typeface="Sakkal Majalla" panose="02000000000000000000" pitchFamily="2" charset="-78"/>
                </a:rPr>
                <a:t>01</a:t>
              </a:r>
            </a:p>
          </p:txBody>
        </p:sp>
        <p:sp>
          <p:nvSpPr>
            <p:cNvPr id="14" name="Rectangle 75">
              <a:extLst>
                <a:ext uri="{FF2B5EF4-FFF2-40B4-BE49-F238E27FC236}">
                  <a16:creationId xmlns:a16="http://schemas.microsoft.com/office/drawing/2014/main" id="{A1917BB4-8C26-44ED-3E73-65D32CFEDF4A}"/>
                </a:ext>
              </a:extLst>
            </p:cNvPr>
            <p:cNvSpPr/>
            <p:nvPr/>
          </p:nvSpPr>
          <p:spPr>
            <a:xfrm>
              <a:off x="4105801" y="3381335"/>
              <a:ext cx="575799" cy="646331"/>
            </a:xfrm>
            <a:prstGeom prst="rect">
              <a:avLst/>
            </a:prstGeom>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Sakkal Majalla" panose="02000000000000000000" pitchFamily="2" charset="-78"/>
                  <a:ea typeface="+mn-ea"/>
                  <a:cs typeface="Sakkal Majalla" panose="02000000000000000000" pitchFamily="2" charset="-78"/>
                </a:rPr>
                <a:t>04</a:t>
              </a:r>
            </a:p>
          </p:txBody>
        </p:sp>
        <p:sp>
          <p:nvSpPr>
            <p:cNvPr id="15" name="Rectangle 76">
              <a:extLst>
                <a:ext uri="{FF2B5EF4-FFF2-40B4-BE49-F238E27FC236}">
                  <a16:creationId xmlns:a16="http://schemas.microsoft.com/office/drawing/2014/main" id="{292B80CD-C6F2-DA3F-C345-CABDEE0444BB}"/>
                </a:ext>
              </a:extLst>
            </p:cNvPr>
            <p:cNvSpPr/>
            <p:nvPr/>
          </p:nvSpPr>
          <p:spPr>
            <a:xfrm>
              <a:off x="1396586" y="3260085"/>
              <a:ext cx="575799" cy="646331"/>
            </a:xfrm>
            <a:prstGeom prst="rect">
              <a:avLst/>
            </a:prstGeom>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Sakkal Majalla" panose="02000000000000000000" pitchFamily="2" charset="-78"/>
                  <a:ea typeface="+mn-ea"/>
                  <a:cs typeface="Sakkal Majalla" panose="02000000000000000000" pitchFamily="2" charset="-78"/>
                </a:rPr>
                <a:t>02</a:t>
              </a:r>
            </a:p>
          </p:txBody>
        </p:sp>
      </p:grpSp>
      <p:sp>
        <p:nvSpPr>
          <p:cNvPr id="16" name="Rectangle 104">
            <a:extLst>
              <a:ext uri="{FF2B5EF4-FFF2-40B4-BE49-F238E27FC236}">
                <a16:creationId xmlns:a16="http://schemas.microsoft.com/office/drawing/2014/main" id="{32038C7E-DD5C-6652-F120-95EFB4E2702D}"/>
              </a:ext>
            </a:extLst>
          </p:cNvPr>
          <p:cNvSpPr/>
          <p:nvPr/>
        </p:nvSpPr>
        <p:spPr>
          <a:xfrm flipH="1">
            <a:off x="5768699" y="1664790"/>
            <a:ext cx="870751" cy="1107996"/>
          </a:xfrm>
          <a:prstGeom prst="rect">
            <a:avLst/>
          </a:prstGeom>
          <a:noFill/>
          <a:ln>
            <a:noFill/>
          </a:ln>
          <a:effectLst/>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0"/>
                <a:solidFill>
                  <a:srgbClr val="FFFFFF">
                    <a:lumMod val="85000"/>
                  </a:srgbClr>
                </a:solidFill>
                <a:effectLst/>
                <a:uLnTx/>
                <a:uFillTx/>
                <a:latin typeface="Sakkal Majalla" panose="02000000000000000000" pitchFamily="2" charset="-78"/>
                <a:cs typeface="Sakkal Majalla" panose="02000000000000000000" pitchFamily="2" charset="-78"/>
              </a:rPr>
              <a:t>01</a:t>
            </a:r>
          </a:p>
        </p:txBody>
      </p:sp>
      <p:sp>
        <p:nvSpPr>
          <p:cNvPr id="17" name="Rectangle 126">
            <a:extLst>
              <a:ext uri="{FF2B5EF4-FFF2-40B4-BE49-F238E27FC236}">
                <a16:creationId xmlns:a16="http://schemas.microsoft.com/office/drawing/2014/main" id="{562A3359-1DEF-72C4-43BC-2B30E5882F2D}"/>
              </a:ext>
            </a:extLst>
          </p:cNvPr>
          <p:cNvSpPr/>
          <p:nvPr/>
        </p:nvSpPr>
        <p:spPr>
          <a:xfrm flipH="1">
            <a:off x="5768699" y="3610916"/>
            <a:ext cx="870751" cy="1107996"/>
          </a:xfrm>
          <a:prstGeom prst="rect">
            <a:avLst/>
          </a:prstGeom>
          <a:noFill/>
          <a:ln>
            <a:noFill/>
          </a:ln>
          <a:effectLst/>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0"/>
                <a:solidFill>
                  <a:srgbClr val="FFFFFF">
                    <a:lumMod val="85000"/>
                  </a:srgbClr>
                </a:solidFill>
                <a:effectLst/>
                <a:uLnTx/>
                <a:uFillTx/>
                <a:latin typeface="Sakkal Majalla" panose="02000000000000000000" pitchFamily="2" charset="-78"/>
                <a:cs typeface="Sakkal Majalla" panose="02000000000000000000" pitchFamily="2" charset="-78"/>
              </a:rPr>
              <a:t>04</a:t>
            </a:r>
          </a:p>
        </p:txBody>
      </p:sp>
      <p:sp>
        <p:nvSpPr>
          <p:cNvPr id="18" name="Rectangle 131">
            <a:extLst>
              <a:ext uri="{FF2B5EF4-FFF2-40B4-BE49-F238E27FC236}">
                <a16:creationId xmlns:a16="http://schemas.microsoft.com/office/drawing/2014/main" id="{A9384163-1DD2-D2B0-77E2-F92AABF47E11}"/>
              </a:ext>
            </a:extLst>
          </p:cNvPr>
          <p:cNvSpPr/>
          <p:nvPr/>
        </p:nvSpPr>
        <p:spPr>
          <a:xfrm flipH="1">
            <a:off x="2823339" y="1664790"/>
            <a:ext cx="870751" cy="1107996"/>
          </a:xfrm>
          <a:prstGeom prst="rect">
            <a:avLst/>
          </a:prstGeom>
          <a:noFill/>
          <a:ln>
            <a:noFill/>
          </a:ln>
          <a:effectLst/>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0"/>
                <a:solidFill>
                  <a:srgbClr val="FFFFFF">
                    <a:lumMod val="85000"/>
                  </a:srgbClr>
                </a:solidFill>
                <a:effectLst/>
                <a:uLnTx/>
                <a:uFillTx/>
                <a:latin typeface="Sakkal Majalla" panose="02000000000000000000" pitchFamily="2" charset="-78"/>
                <a:cs typeface="Sakkal Majalla" panose="02000000000000000000" pitchFamily="2" charset="-78"/>
              </a:rPr>
              <a:t>02</a:t>
            </a:r>
          </a:p>
        </p:txBody>
      </p:sp>
      <p:sp>
        <p:nvSpPr>
          <p:cNvPr id="19" name="Rectangle 136">
            <a:extLst>
              <a:ext uri="{FF2B5EF4-FFF2-40B4-BE49-F238E27FC236}">
                <a16:creationId xmlns:a16="http://schemas.microsoft.com/office/drawing/2014/main" id="{3F71C017-6A12-979B-03E4-4AEE362BF135}"/>
              </a:ext>
            </a:extLst>
          </p:cNvPr>
          <p:cNvSpPr/>
          <p:nvPr/>
        </p:nvSpPr>
        <p:spPr>
          <a:xfrm flipH="1">
            <a:off x="2823339" y="3610916"/>
            <a:ext cx="870751" cy="1107996"/>
          </a:xfrm>
          <a:prstGeom prst="rect">
            <a:avLst/>
          </a:prstGeom>
          <a:noFill/>
          <a:ln>
            <a:noFill/>
          </a:ln>
          <a:effectLst/>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w="0"/>
                <a:solidFill>
                  <a:srgbClr val="FFFFFF">
                    <a:lumMod val="85000"/>
                  </a:srgbClr>
                </a:solidFill>
                <a:effectLst/>
                <a:uLnTx/>
                <a:uFillTx/>
                <a:latin typeface="Sakkal Majalla" panose="02000000000000000000" pitchFamily="2" charset="-78"/>
                <a:cs typeface="Sakkal Majalla" panose="02000000000000000000" pitchFamily="2" charset="-78"/>
              </a:rPr>
              <a:t>03</a:t>
            </a:r>
          </a:p>
        </p:txBody>
      </p:sp>
      <p:sp>
        <p:nvSpPr>
          <p:cNvPr id="21" name="TextBox 3">
            <a:extLst>
              <a:ext uri="{FF2B5EF4-FFF2-40B4-BE49-F238E27FC236}">
                <a16:creationId xmlns:a16="http://schemas.microsoft.com/office/drawing/2014/main" id="{AACA3871-6736-5131-7DC6-06D8DE925B27}"/>
              </a:ext>
            </a:extLst>
          </p:cNvPr>
          <p:cNvSpPr txBox="1"/>
          <p:nvPr/>
        </p:nvSpPr>
        <p:spPr>
          <a:xfrm>
            <a:off x="1808598" y="203293"/>
            <a:ext cx="9757356" cy="2062103"/>
          </a:xfrm>
          <a:prstGeom prst="rect">
            <a:avLst/>
          </a:prstGeom>
          <a:noFill/>
        </p:spPr>
        <p:txBody>
          <a:bodyPr wrap="square" rtlCol="0">
            <a:spAutoFit/>
          </a:bodyPr>
          <a:lstStyle/>
          <a:p>
            <a:r>
              <a:rPr lang="ar-SA" sz="3200" dirty="0">
                <a:latin typeface="Calibri" panose="020F0502020204030204" pitchFamily="34" charset="0"/>
                <a:ea typeface="Calibri" panose="020F0502020204030204" pitchFamily="34" charset="0"/>
                <a:cs typeface="Calibri" panose="020F0502020204030204" pitchFamily="34" charset="0"/>
              </a:rPr>
              <a:t>تخطط المدرسة عملياتها الإشرافية وتنفذها، وتتحمل مسؤولياتها وأدوارها، وتتركز جهود التحسين والتطوير المهني المستمر في المجالات الإشرافية الأساسية الآتية:</a:t>
            </a:r>
          </a:p>
          <a:p>
            <a:endParaRPr lang="en-US" sz="3200" b="1" dirty="0">
              <a:solidFill>
                <a:srgbClr val="003845"/>
              </a:solidFill>
              <a:latin typeface="Sakkal Majalla" panose="02000000000000000000" pitchFamily="2" charset="-78"/>
              <a:cs typeface="Sakkal Majalla" panose="02000000000000000000" pitchFamily="2" charset="-78"/>
            </a:endParaRPr>
          </a:p>
        </p:txBody>
      </p:sp>
      <p:sp>
        <p:nvSpPr>
          <p:cNvPr id="22" name="TextBox 157">
            <a:extLst>
              <a:ext uri="{FF2B5EF4-FFF2-40B4-BE49-F238E27FC236}">
                <a16:creationId xmlns:a16="http://schemas.microsoft.com/office/drawing/2014/main" id="{F3ACF063-339B-1189-B886-1AFBF2ABC6F8}"/>
              </a:ext>
            </a:extLst>
          </p:cNvPr>
          <p:cNvSpPr txBox="1"/>
          <p:nvPr/>
        </p:nvSpPr>
        <p:spPr>
          <a:xfrm>
            <a:off x="4708831" y="2510951"/>
            <a:ext cx="1966081" cy="545021"/>
          </a:xfrm>
          <a:prstGeom prst="rect">
            <a:avLst/>
          </a:prstGeom>
          <a:noFill/>
        </p:spPr>
        <p:txBody>
          <a:bodyPr wrap="square" rtlCol="0" anchor="ctr">
            <a:spAutoFit/>
          </a:bodyPr>
          <a:lstStyle/>
          <a:p>
            <a:pPr algn="ctr">
              <a:lnSpc>
                <a:spcPts val="1360"/>
              </a:lnSpc>
            </a:pPr>
            <a:r>
              <a:rPr lang="ar-SA"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rPr>
              <a:t> </a:t>
            </a:r>
          </a:p>
          <a:p>
            <a:pPr algn="ctr">
              <a:lnSpc>
                <a:spcPts val="1360"/>
              </a:lnSpc>
            </a:pPr>
            <a:r>
              <a:rPr lang="ar-SA" sz="3600"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 </a:t>
            </a:r>
            <a:r>
              <a:rPr lang="ar-SA" sz="3600" dirty="0">
                <a:latin typeface="Calibri" panose="020F0502020204030204" pitchFamily="34" charset="0"/>
                <a:ea typeface="Calibri" panose="020F0502020204030204" pitchFamily="34" charset="0"/>
                <a:cs typeface="Calibri" panose="020F0502020204030204" pitchFamily="34" charset="0"/>
              </a:rPr>
              <a:t>التدريس</a:t>
            </a:r>
            <a:endParaRPr lang="ru-RU" sz="3600"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24" name="TextBox 157">
            <a:extLst>
              <a:ext uri="{FF2B5EF4-FFF2-40B4-BE49-F238E27FC236}">
                <a16:creationId xmlns:a16="http://schemas.microsoft.com/office/drawing/2014/main" id="{52CC508D-8B06-453D-FDCA-088D5BBE0C1E}"/>
              </a:ext>
            </a:extLst>
          </p:cNvPr>
          <p:cNvSpPr txBox="1"/>
          <p:nvPr/>
        </p:nvSpPr>
        <p:spPr>
          <a:xfrm>
            <a:off x="748730" y="2688481"/>
            <a:ext cx="2927774" cy="467436"/>
          </a:xfrm>
          <a:prstGeom prst="rect">
            <a:avLst/>
          </a:prstGeom>
          <a:noFill/>
        </p:spPr>
        <p:txBody>
          <a:bodyPr wrap="square" rtlCol="0" anchor="ctr">
            <a:spAutoFit/>
          </a:bodyPr>
          <a:lstStyle/>
          <a:p>
            <a:pPr algn="ctr">
              <a:lnSpc>
                <a:spcPts val="1360"/>
              </a:lnSpc>
            </a:pPr>
            <a:r>
              <a:rPr lang="ar-SA" sz="3200" dirty="0">
                <a:latin typeface="Calibri" panose="020F0502020204030204" pitchFamily="34" charset="0"/>
                <a:ea typeface="Calibri" panose="020F0502020204030204" pitchFamily="34" charset="0"/>
                <a:cs typeface="Calibri" panose="020F0502020204030204" pitchFamily="34" charset="0"/>
              </a:rPr>
              <a:t>نواتج التعلم.</a:t>
            </a:r>
          </a:p>
          <a:p>
            <a:pPr algn="ctr">
              <a:lnSpc>
                <a:spcPts val="1360"/>
              </a:lnSpc>
            </a:pPr>
            <a:endParaRPr lang="ru-RU" dirty="0">
              <a:solidFill>
                <a:schemeClr val="bg1">
                  <a:lumMod val="65000"/>
                </a:schemeClr>
              </a:solidFill>
              <a:latin typeface="Calibri" panose="020F0502020204030204" pitchFamily="34" charset="0"/>
              <a:ea typeface="Roboto Cn" panose="02000000000000000000" pitchFamily="2" charset="0"/>
              <a:cs typeface="Sakkal Majalla" panose="02000000000000000000" pitchFamily="2" charset="-78"/>
            </a:endParaRPr>
          </a:p>
        </p:txBody>
      </p:sp>
      <p:sp>
        <p:nvSpPr>
          <p:cNvPr id="26" name="TextBox 157">
            <a:extLst>
              <a:ext uri="{FF2B5EF4-FFF2-40B4-BE49-F238E27FC236}">
                <a16:creationId xmlns:a16="http://schemas.microsoft.com/office/drawing/2014/main" id="{D3AE25C3-D360-EC39-1B60-1619BB8C4CBC}"/>
              </a:ext>
            </a:extLst>
          </p:cNvPr>
          <p:cNvSpPr txBox="1"/>
          <p:nvPr/>
        </p:nvSpPr>
        <p:spPr>
          <a:xfrm>
            <a:off x="4094018" y="4793023"/>
            <a:ext cx="2618763" cy="335348"/>
          </a:xfrm>
          <a:prstGeom prst="rect">
            <a:avLst/>
          </a:prstGeom>
          <a:noFill/>
        </p:spPr>
        <p:txBody>
          <a:bodyPr wrap="square" rtlCol="0" anchor="ctr">
            <a:spAutoFit/>
          </a:bodyPr>
          <a:lstStyle/>
          <a:p>
            <a:pPr algn="ctr">
              <a:lnSpc>
                <a:spcPts val="1360"/>
              </a:lnSpc>
            </a:pPr>
            <a:r>
              <a:rPr lang="ar-SA" sz="3200" dirty="0">
                <a:latin typeface="Calibri" panose="020F0502020204030204" pitchFamily="34" charset="0"/>
                <a:ea typeface="Calibri" panose="020F0502020204030204" pitchFamily="34" charset="0"/>
                <a:cs typeface="Calibri" panose="020F0502020204030204" pitchFamily="34" charset="0"/>
              </a:rPr>
              <a:t>الأنشطة المدرسية</a:t>
            </a:r>
            <a:endParaRPr lang="ru-RU" sz="3200" dirty="0">
              <a:solidFill>
                <a:schemeClr val="bg1">
                  <a:lumMod val="65000"/>
                </a:schemeClr>
              </a:solidFill>
              <a:latin typeface="Calibri" panose="020F0502020204030204" pitchFamily="34" charset="0"/>
              <a:ea typeface="Roboto Cn" panose="02000000000000000000" pitchFamily="2" charset="0"/>
              <a:cs typeface="Sakkal Majalla" panose="02000000000000000000" pitchFamily="2" charset="-78"/>
            </a:endParaRPr>
          </a:p>
        </p:txBody>
      </p:sp>
      <p:sp>
        <p:nvSpPr>
          <p:cNvPr id="28" name="TextBox 157">
            <a:extLst>
              <a:ext uri="{FF2B5EF4-FFF2-40B4-BE49-F238E27FC236}">
                <a16:creationId xmlns:a16="http://schemas.microsoft.com/office/drawing/2014/main" id="{BA902173-27B0-C140-EE58-3D0183C0F432}"/>
              </a:ext>
            </a:extLst>
          </p:cNvPr>
          <p:cNvSpPr txBox="1"/>
          <p:nvPr/>
        </p:nvSpPr>
        <p:spPr>
          <a:xfrm>
            <a:off x="933304" y="4637210"/>
            <a:ext cx="2743200" cy="646972"/>
          </a:xfrm>
          <a:prstGeom prst="rect">
            <a:avLst/>
          </a:prstGeom>
          <a:noFill/>
        </p:spPr>
        <p:txBody>
          <a:bodyPr wrap="square" rtlCol="0" anchor="ctr">
            <a:spAutoFit/>
          </a:bodyPr>
          <a:lstStyle/>
          <a:p>
            <a:pPr algn="ctr">
              <a:lnSpc>
                <a:spcPts val="1360"/>
              </a:lnSpc>
            </a:pPr>
            <a:r>
              <a:rPr lang="ar-SA"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rPr>
              <a:t> </a:t>
            </a:r>
          </a:p>
          <a:p>
            <a:pPr algn="ctr">
              <a:lnSpc>
                <a:spcPts val="1360"/>
              </a:lnSpc>
            </a:pPr>
            <a:r>
              <a:rPr lang="ar-SA" sz="3200"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rPr>
              <a:t> </a:t>
            </a:r>
            <a:r>
              <a:rPr lang="ar-SA" sz="3200" dirty="0">
                <a:latin typeface="Calibri" panose="020F0502020204030204" pitchFamily="34" charset="0"/>
                <a:ea typeface="Calibri" panose="020F0502020204030204" pitchFamily="34" charset="0"/>
                <a:cs typeface="Calibri" panose="020F0502020204030204" pitchFamily="34" charset="0"/>
              </a:rPr>
              <a:t> التوجيه الطلابي.</a:t>
            </a:r>
          </a:p>
          <a:p>
            <a:pPr algn="ctr">
              <a:lnSpc>
                <a:spcPts val="1360"/>
              </a:lnSpc>
            </a:pPr>
            <a:endParaRPr lang="ru-RU" dirty="0">
              <a:solidFill>
                <a:schemeClr val="bg1">
                  <a:lumMod val="65000"/>
                </a:schemeClr>
              </a:solidFill>
              <a:latin typeface="Calibri" panose="020F0502020204030204" pitchFamily="34" charset="0"/>
              <a:ea typeface="Roboto Cn" panose="02000000000000000000" pitchFamily="2" charset="0"/>
              <a:cs typeface="Sakkal Majalla" panose="02000000000000000000" pitchFamily="2" charset="-78"/>
            </a:endParaRPr>
          </a:p>
        </p:txBody>
      </p:sp>
      <p:pic>
        <p:nvPicPr>
          <p:cNvPr id="30" name="صورة 29" descr="صورة تحتوي على نص, دائرة, الخط, شعار&#10;&#10;تم إنشاء الوصف تلقائياً">
            <a:extLst>
              <a:ext uri="{FF2B5EF4-FFF2-40B4-BE49-F238E27FC236}">
                <a16:creationId xmlns:a16="http://schemas.microsoft.com/office/drawing/2014/main" id="{0B7FD2FA-45FA-0E70-781B-F1AA501BF5F4}"/>
              </a:ext>
            </a:extLst>
          </p:cNvPr>
          <p:cNvPicPr>
            <a:picLocks noChangeAspect="1"/>
          </p:cNvPicPr>
          <p:nvPr/>
        </p:nvPicPr>
        <p:blipFill>
          <a:blip r:embed="rId2"/>
          <a:stretch>
            <a:fillRect/>
          </a:stretch>
        </p:blipFill>
        <p:spPr>
          <a:xfrm>
            <a:off x="7374675" y="1860331"/>
            <a:ext cx="4817325" cy="4660762"/>
          </a:xfrm>
          <a:prstGeom prst="rect">
            <a:avLst/>
          </a:prstGeom>
        </p:spPr>
      </p:pic>
    </p:spTree>
    <p:extLst>
      <p:ext uri="{BB962C8B-B14F-4D97-AF65-F5344CB8AC3E}">
        <p14:creationId xmlns:p14="http://schemas.microsoft.com/office/powerpoint/2010/main" val="325255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ppt_x"/>
                                          </p:val>
                                        </p:tav>
                                        <p:tav tm="100000">
                                          <p:val>
                                            <p:strVal val="#ppt_x"/>
                                          </p:val>
                                        </p:tav>
                                      </p:tavLst>
                                    </p:anim>
                                    <p:anim calcmode="lin" valueType="num">
                                      <p:cBhvr additive="base">
                                        <p:cTn id="3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4" grpId="0"/>
      <p:bldP spid="26" grpId="0"/>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48880D53-64E8-6877-37A6-2956026A40A2}"/>
              </a:ext>
            </a:extLst>
          </p:cNvPr>
          <p:cNvSpPr>
            <a:spLocks noGrp="1"/>
          </p:cNvSpPr>
          <p:nvPr>
            <p:ph type="sldNum" sz="quarter" idx="12"/>
          </p:nvPr>
        </p:nvSpPr>
        <p:spPr/>
        <p:txBody>
          <a:bodyPr/>
          <a:lstStyle/>
          <a:p>
            <a:fld id="{74B57E26-2E2A-D243-8E5C-CC1434379077}" type="slidenum">
              <a:rPr lang="ar-SA" smtClean="0"/>
              <a:t>25</a:t>
            </a:fld>
            <a:endParaRPr lang="ar-SA" dirty="0"/>
          </a:p>
        </p:txBody>
      </p:sp>
      <p:cxnSp>
        <p:nvCxnSpPr>
          <p:cNvPr id="32" name="موصل مستقيم 31">
            <a:extLst>
              <a:ext uri="{FF2B5EF4-FFF2-40B4-BE49-F238E27FC236}">
                <a16:creationId xmlns:a16="http://schemas.microsoft.com/office/drawing/2014/main" id="{2A5F8F53-5F36-EA04-E222-3BA49D89C3D6}"/>
              </a:ext>
            </a:extLst>
          </p:cNvPr>
          <p:cNvCxnSpPr>
            <a:cxnSpLocks/>
          </p:cNvCxnSpPr>
          <p:nvPr/>
        </p:nvCxnSpPr>
        <p:spPr>
          <a:xfrm flipH="1">
            <a:off x="4251469" y="889686"/>
            <a:ext cx="7940531" cy="0"/>
          </a:xfrm>
          <a:prstGeom prst="line">
            <a:avLst/>
          </a:prstGeom>
          <a:ln w="15875">
            <a:solidFill>
              <a:srgbClr val="0CA868"/>
            </a:solidFill>
          </a:ln>
        </p:spPr>
        <p:style>
          <a:lnRef idx="1">
            <a:schemeClr val="accent1"/>
          </a:lnRef>
          <a:fillRef idx="0">
            <a:schemeClr val="accent1"/>
          </a:fillRef>
          <a:effectRef idx="0">
            <a:schemeClr val="accent1"/>
          </a:effectRef>
          <a:fontRef idx="minor">
            <a:schemeClr val="tx1"/>
          </a:fontRef>
        </p:style>
      </p:cxnSp>
      <p:sp>
        <p:nvSpPr>
          <p:cNvPr id="33" name="TextBox 3">
            <a:extLst>
              <a:ext uri="{FF2B5EF4-FFF2-40B4-BE49-F238E27FC236}">
                <a16:creationId xmlns:a16="http://schemas.microsoft.com/office/drawing/2014/main" id="{D9BD715B-C4CE-33D4-8FB7-F715ABD69D45}"/>
              </a:ext>
            </a:extLst>
          </p:cNvPr>
          <p:cNvSpPr txBox="1"/>
          <p:nvPr/>
        </p:nvSpPr>
        <p:spPr>
          <a:xfrm>
            <a:off x="3742944" y="325043"/>
            <a:ext cx="8389201" cy="584775"/>
          </a:xfrm>
          <a:prstGeom prst="rect">
            <a:avLst/>
          </a:prstGeom>
          <a:noFill/>
        </p:spPr>
        <p:txBody>
          <a:bodyPr wrap="square" rtlCol="0">
            <a:spAutoFit/>
          </a:bodyPr>
          <a:lstStyle/>
          <a:p>
            <a:r>
              <a:rPr lang="ar-SA" sz="3200" b="1" dirty="0">
                <a:solidFill>
                  <a:srgbClr val="003845"/>
                </a:solidFill>
                <a:latin typeface="Calibri" panose="020F0502020204030204" pitchFamily="34" charset="0"/>
                <a:ea typeface="Calibri" panose="020F0502020204030204" pitchFamily="34" charset="0"/>
                <a:cs typeface="Calibri" panose="020F0502020204030204" pitchFamily="34" charset="0"/>
              </a:rPr>
              <a:t>المجال الأول: التدريس</a:t>
            </a:r>
            <a:endParaRPr lang="en-US" sz="3200" b="1" dirty="0">
              <a:solidFill>
                <a:srgbClr val="003845"/>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49" name="جدول 48">
            <a:extLst>
              <a:ext uri="{FF2B5EF4-FFF2-40B4-BE49-F238E27FC236}">
                <a16:creationId xmlns:a16="http://schemas.microsoft.com/office/drawing/2014/main" id="{F9020E99-433F-92EA-51B5-61C1D46ADD2B}"/>
              </a:ext>
            </a:extLst>
          </p:cNvPr>
          <p:cNvGraphicFramePr>
            <a:graphicFrameLocks noGrp="1"/>
          </p:cNvGraphicFramePr>
          <p:nvPr>
            <p:extLst>
              <p:ext uri="{D42A27DB-BD31-4B8C-83A1-F6EECF244321}">
                <p14:modId xmlns:p14="http://schemas.microsoft.com/office/powerpoint/2010/main" val="3787621376"/>
              </p:ext>
            </p:extLst>
          </p:nvPr>
        </p:nvGraphicFramePr>
        <p:xfrm>
          <a:off x="1766455" y="1157554"/>
          <a:ext cx="9837882" cy="5120640"/>
        </p:xfrm>
        <a:graphic>
          <a:graphicData uri="http://schemas.openxmlformats.org/drawingml/2006/table">
            <a:tbl>
              <a:tblPr rtl="1" firstRow="1" bandRow="1">
                <a:tableStyleId>{5C22544A-7EE6-4342-B048-85BDC9FD1C3A}</a:tableStyleId>
              </a:tblPr>
              <a:tblGrid>
                <a:gridCol w="966588">
                  <a:extLst>
                    <a:ext uri="{9D8B030D-6E8A-4147-A177-3AD203B41FA5}">
                      <a16:colId xmlns:a16="http://schemas.microsoft.com/office/drawing/2014/main" val="2242222922"/>
                    </a:ext>
                  </a:extLst>
                </a:gridCol>
                <a:gridCol w="1558081">
                  <a:extLst>
                    <a:ext uri="{9D8B030D-6E8A-4147-A177-3AD203B41FA5}">
                      <a16:colId xmlns:a16="http://schemas.microsoft.com/office/drawing/2014/main" val="3031600266"/>
                    </a:ext>
                  </a:extLst>
                </a:gridCol>
                <a:gridCol w="2976332">
                  <a:extLst>
                    <a:ext uri="{9D8B030D-6E8A-4147-A177-3AD203B41FA5}">
                      <a16:colId xmlns:a16="http://schemas.microsoft.com/office/drawing/2014/main" val="1831781321"/>
                    </a:ext>
                  </a:extLst>
                </a:gridCol>
                <a:gridCol w="4336881">
                  <a:extLst>
                    <a:ext uri="{9D8B030D-6E8A-4147-A177-3AD203B41FA5}">
                      <a16:colId xmlns:a16="http://schemas.microsoft.com/office/drawing/2014/main" val="338437810"/>
                    </a:ext>
                  </a:extLst>
                </a:gridCol>
              </a:tblGrid>
              <a:tr h="566333">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dirty="0">
                          <a:latin typeface="Calibri" panose="020F0502020204030204" pitchFamily="34" charset="0"/>
                          <a:ea typeface="Calibri" panose="020F0502020204030204" pitchFamily="34" charset="0"/>
                          <a:cs typeface="Calibri" panose="020F0502020204030204" pitchFamily="34" charset="0"/>
                        </a:rPr>
                        <a:t>المجال الاشرافي</a:t>
                      </a: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dirty="0">
                          <a:latin typeface="Calibri" panose="020F0502020204030204" pitchFamily="34" charset="0"/>
                          <a:ea typeface="Calibri" panose="020F0502020204030204" pitchFamily="34" charset="0"/>
                          <a:cs typeface="Calibri" panose="020F0502020204030204" pitchFamily="34" charset="0"/>
                        </a:rPr>
                        <a:t>الإطار </a:t>
                      </a: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dirty="0">
                          <a:latin typeface="Calibri" panose="020F0502020204030204" pitchFamily="34" charset="0"/>
                          <a:ea typeface="Calibri" panose="020F0502020204030204" pitchFamily="34" charset="0"/>
                          <a:cs typeface="Calibri" panose="020F0502020204030204" pitchFamily="34" charset="0"/>
                        </a:rPr>
                        <a:t>موجهات</a:t>
                      </a: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dirty="0">
                          <a:latin typeface="Calibri" panose="020F0502020204030204" pitchFamily="34" charset="0"/>
                          <a:ea typeface="Calibri" panose="020F0502020204030204" pitchFamily="34" charset="0"/>
                          <a:cs typeface="Calibri" panose="020F0502020204030204" pitchFamily="34" charset="0"/>
                        </a:rPr>
                        <a:t>الأدوات والطرق والأساليب </a:t>
                      </a:r>
                    </a:p>
                    <a:p>
                      <a:pPr algn="ctr" rtl="1"/>
                      <a:endParaRPr lang="ar-SA" dirty="0"/>
                    </a:p>
                  </a:txBody>
                  <a:tcPr/>
                </a:tc>
                <a:extLst>
                  <a:ext uri="{0D108BD9-81ED-4DB2-BD59-A6C34878D82A}">
                    <a16:rowId xmlns:a16="http://schemas.microsoft.com/office/drawing/2014/main" val="739938347"/>
                  </a:ext>
                </a:extLst>
              </a:tr>
              <a:tr h="3964329">
                <a:tc>
                  <a:txBody>
                    <a:bodyPr/>
                    <a:lstStyle/>
                    <a:p>
                      <a:pPr algn="ctr" rtl="1"/>
                      <a:r>
                        <a:rPr lang="ar-SA" dirty="0">
                          <a:latin typeface="Calibri" panose="020F0502020204030204" pitchFamily="34" charset="0"/>
                          <a:ea typeface="Calibri" panose="020F0502020204030204" pitchFamily="34" charset="0"/>
                          <a:cs typeface="Calibri" panose="020F0502020204030204" pitchFamily="34" charset="0"/>
                        </a:rPr>
                        <a:t>التدريس</a:t>
                      </a:r>
                      <a:endParaRPr lang="ar-SA" dirty="0"/>
                    </a:p>
                  </a:txBody>
                  <a:tcPr/>
                </a:tc>
                <a:tc>
                  <a:txBody>
                    <a:bodyPr/>
                    <a:lstStyle/>
                    <a:p>
                      <a:pPr rtl="1"/>
                      <a:r>
                        <a:rPr lang="ar-SA" dirty="0">
                          <a:latin typeface="Calibri" panose="020F0502020204030204" pitchFamily="34" charset="0"/>
                          <a:ea typeface="Calibri" panose="020F0502020204030204" pitchFamily="34" charset="0"/>
                          <a:cs typeface="Calibri" panose="020F0502020204030204" pitchFamily="34" charset="0"/>
                        </a:rPr>
                        <a:t>- تخطيط التدريس</a:t>
                      </a:r>
                    </a:p>
                    <a:p>
                      <a:pPr rtl="1"/>
                      <a:r>
                        <a:rPr lang="ar-SA" dirty="0">
                          <a:latin typeface="Calibri" panose="020F0502020204030204" pitchFamily="34" charset="0"/>
                          <a:ea typeface="Calibri" panose="020F0502020204030204" pitchFamily="34" charset="0"/>
                          <a:cs typeface="Calibri" panose="020F0502020204030204" pitchFamily="34" charset="0"/>
                        </a:rPr>
                        <a:t>- تنفيذ التدريس</a:t>
                      </a:r>
                    </a:p>
                    <a:p>
                      <a:pPr rtl="1"/>
                      <a:r>
                        <a:rPr lang="ar-SA" dirty="0">
                          <a:latin typeface="Calibri" panose="020F0502020204030204" pitchFamily="34" charset="0"/>
                          <a:ea typeface="Calibri" panose="020F0502020204030204" pitchFamily="34" charset="0"/>
                          <a:cs typeface="Calibri" panose="020F0502020204030204" pitchFamily="34" charset="0"/>
                        </a:rPr>
                        <a:t>- تقويم التعلم</a:t>
                      </a:r>
                    </a:p>
                    <a:p>
                      <a:pPr algn="ctr" rtl="1"/>
                      <a:endParaRPr lang="ar-SA" dirty="0"/>
                    </a:p>
                  </a:txBody>
                  <a:tcPr/>
                </a:tc>
                <a:tc>
                  <a:txBody>
                    <a:bodyPr/>
                    <a:lstStyle/>
                    <a:p>
                      <a:pPr rtl="1"/>
                      <a:r>
                        <a:rPr lang="ar-SA" dirty="0">
                          <a:latin typeface="Calibri" panose="020F0502020204030204" pitchFamily="34" charset="0"/>
                          <a:ea typeface="Calibri" panose="020F0502020204030204" pitchFamily="34" charset="0"/>
                          <a:cs typeface="Calibri" panose="020F0502020204030204" pitchFamily="34" charset="0"/>
                        </a:rPr>
                        <a:t>- تخطيط الوحدات والفصول والدروس.</a:t>
                      </a:r>
                    </a:p>
                    <a:p>
                      <a:pPr rtl="1"/>
                      <a:r>
                        <a:rPr lang="ar-SA" dirty="0">
                          <a:latin typeface="Calibri" panose="020F0502020204030204" pitchFamily="34" charset="0"/>
                          <a:ea typeface="Calibri" panose="020F0502020204030204" pitchFamily="34" charset="0"/>
                          <a:cs typeface="Calibri" panose="020F0502020204030204" pitchFamily="34" charset="0"/>
                        </a:rPr>
                        <a:t>- طرائق التدريس وأساليبه.</a:t>
                      </a:r>
                    </a:p>
                    <a:p>
                      <a:pPr rtl="1"/>
                      <a:r>
                        <a:rPr lang="ar-SA" dirty="0">
                          <a:latin typeface="Calibri" panose="020F0502020204030204" pitchFamily="34" charset="0"/>
                          <a:ea typeface="Calibri" panose="020F0502020204030204" pitchFamily="34" charset="0"/>
                          <a:cs typeface="Calibri" panose="020F0502020204030204" pitchFamily="34" charset="0"/>
                        </a:rPr>
                        <a:t>- التقنيات والوسائل التعليمية</a:t>
                      </a:r>
                    </a:p>
                    <a:p>
                      <a:pPr rtl="1"/>
                      <a:r>
                        <a:rPr lang="ar-SA" dirty="0">
                          <a:latin typeface="Calibri" panose="020F0502020204030204" pitchFamily="34" charset="0"/>
                          <a:ea typeface="Calibri" panose="020F0502020204030204" pitchFamily="34" charset="0"/>
                          <a:cs typeface="Calibri" panose="020F0502020204030204" pitchFamily="34" charset="0"/>
                        </a:rPr>
                        <a:t>- التخطيط للتقويم وإعداد أدواته.</a:t>
                      </a:r>
                    </a:p>
                    <a:p>
                      <a:pPr algn="ctr" rtl="1"/>
                      <a:endParaRPr lang="ar-SA" dirty="0"/>
                    </a:p>
                  </a:txBody>
                  <a:tcPr/>
                </a:tc>
                <a:tc>
                  <a:txBody>
                    <a:bodyPr/>
                    <a:lstStyle/>
                    <a:p>
                      <a:pPr rtl="1"/>
                      <a:r>
                        <a:rPr lang="ar-SA" dirty="0">
                          <a:latin typeface="Calibri" panose="020F0502020204030204" pitchFamily="34" charset="0"/>
                          <a:ea typeface="Calibri" panose="020F0502020204030204" pitchFamily="34" charset="0"/>
                          <a:cs typeface="Calibri" panose="020F0502020204030204" pitchFamily="34" charset="0"/>
                        </a:rPr>
                        <a:t>- تأسيس توقعات أداء عالية للمتعلمين.</a:t>
                      </a:r>
                    </a:p>
                    <a:p>
                      <a:pPr rtl="1"/>
                      <a:r>
                        <a:rPr lang="ar-SA" dirty="0">
                          <a:latin typeface="Calibri" panose="020F0502020204030204" pitchFamily="34" charset="0"/>
                          <a:ea typeface="Calibri" panose="020F0502020204030204" pitchFamily="34" charset="0"/>
                          <a:cs typeface="Calibri" panose="020F0502020204030204" pitchFamily="34" charset="0"/>
                        </a:rPr>
                        <a:t>- عداد خطط الدروس وتصميم أنشطة التعلم.</a:t>
                      </a:r>
                    </a:p>
                    <a:p>
                      <a:pPr rtl="1"/>
                      <a:r>
                        <a:rPr lang="ar-SA" dirty="0">
                          <a:latin typeface="Calibri" panose="020F0502020204030204" pitchFamily="34" charset="0"/>
                          <a:ea typeface="Calibri" panose="020F0502020204030204" pitchFamily="34" charset="0"/>
                          <a:cs typeface="Calibri" panose="020F0502020204030204" pitchFamily="34" charset="0"/>
                        </a:rPr>
                        <a:t>- تطبيق أساليب التقويم وأدواته المناسبة </a:t>
                      </a:r>
                    </a:p>
                    <a:p>
                      <a:pPr rtl="1"/>
                      <a:r>
                        <a:rPr lang="ar-SA" dirty="0">
                          <a:latin typeface="Calibri" panose="020F0502020204030204" pitchFamily="34" charset="0"/>
                          <a:ea typeface="Calibri" panose="020F0502020204030204" pitchFamily="34" charset="0"/>
                          <a:cs typeface="Calibri" panose="020F0502020204030204" pitchFamily="34" charset="0"/>
                        </a:rPr>
                        <a:t>- تصميم برامج تعلم وفق خطة الدرس.</a:t>
                      </a:r>
                    </a:p>
                    <a:p>
                      <a:pPr rtl="1"/>
                      <a:r>
                        <a:rPr lang="ar-SA" dirty="0">
                          <a:latin typeface="Calibri" panose="020F0502020204030204" pitchFamily="34" charset="0"/>
                          <a:ea typeface="Calibri" panose="020F0502020204030204" pitchFamily="34" charset="0"/>
                          <a:cs typeface="Calibri" panose="020F0502020204030204" pitchFamily="34" charset="0"/>
                        </a:rPr>
                        <a:t>- التنوع في استخدام طرائق التدريس</a:t>
                      </a:r>
                    </a:p>
                    <a:p>
                      <a:pPr rtl="1"/>
                      <a:r>
                        <a:rPr lang="ar-SA" dirty="0">
                          <a:latin typeface="Calibri" panose="020F0502020204030204" pitchFamily="34" charset="0"/>
                          <a:ea typeface="Calibri" panose="020F0502020204030204" pitchFamily="34" charset="0"/>
                          <a:cs typeface="Calibri" panose="020F0502020204030204" pitchFamily="34" charset="0"/>
                        </a:rPr>
                        <a:t>وأساليبه وإستراتيجياته.</a:t>
                      </a:r>
                    </a:p>
                    <a:p>
                      <a:pPr rtl="1"/>
                      <a:r>
                        <a:rPr lang="ar-SA" dirty="0">
                          <a:latin typeface="Calibri" panose="020F0502020204030204" pitchFamily="34" charset="0"/>
                          <a:ea typeface="Calibri" panose="020F0502020204030204" pitchFamily="34" charset="0"/>
                          <a:cs typeface="Calibri" panose="020F0502020204030204" pitchFamily="34" charset="0"/>
                        </a:rPr>
                        <a:t>- دمج الوسائل التقنية ضمن خطة الدرس.</a:t>
                      </a:r>
                    </a:p>
                    <a:p>
                      <a:pPr rtl="1"/>
                      <a:r>
                        <a:rPr lang="ar-SA" dirty="0">
                          <a:latin typeface="Calibri" panose="020F0502020204030204" pitchFamily="34" charset="0"/>
                          <a:ea typeface="Calibri" panose="020F0502020204030204" pitchFamily="34" charset="0"/>
                          <a:cs typeface="Calibri" panose="020F0502020204030204" pitchFamily="34" charset="0"/>
                        </a:rPr>
                        <a:t>- قيادة الأنشطة الصفية بفاعلية.</a:t>
                      </a:r>
                    </a:p>
                    <a:p>
                      <a:pPr rtl="1"/>
                      <a:r>
                        <a:rPr lang="ar-SA" dirty="0">
                          <a:latin typeface="Calibri" panose="020F0502020204030204" pitchFamily="34" charset="0"/>
                          <a:ea typeface="Calibri" panose="020F0502020204030204" pitchFamily="34" charset="0"/>
                          <a:cs typeface="Calibri" panose="020F0502020204030204" pitchFamily="34" charset="0"/>
                        </a:rPr>
                        <a:t>- تهيئة بيئات تعلم آمنة وجاذبة التعلم</a:t>
                      </a:r>
                    </a:p>
                    <a:p>
                      <a:pPr rtl="1"/>
                      <a:r>
                        <a:rPr lang="ar-SA" dirty="0">
                          <a:latin typeface="Calibri" panose="020F0502020204030204" pitchFamily="34" charset="0"/>
                          <a:ea typeface="Calibri" panose="020F0502020204030204" pitchFamily="34" charset="0"/>
                          <a:cs typeface="Calibri" panose="020F0502020204030204" pitchFamily="34" charset="0"/>
                        </a:rPr>
                        <a:t>المناسبة.</a:t>
                      </a:r>
                    </a:p>
                    <a:p>
                      <a:pPr rtl="1"/>
                      <a:r>
                        <a:rPr lang="ar-SA" dirty="0">
                          <a:latin typeface="Calibri" panose="020F0502020204030204" pitchFamily="34" charset="0"/>
                          <a:ea typeface="Calibri" panose="020F0502020204030204" pitchFamily="34" charset="0"/>
                          <a:cs typeface="Calibri" panose="020F0502020204030204" pitchFamily="34" charset="0"/>
                        </a:rPr>
                        <a:t>- استثمار وقت التدريس بفاعلية.</a:t>
                      </a:r>
                    </a:p>
                    <a:p>
                      <a:pPr rtl="1"/>
                      <a:r>
                        <a:rPr lang="ar-SA" dirty="0">
                          <a:latin typeface="Calibri" panose="020F0502020204030204" pitchFamily="34" charset="0"/>
                          <a:ea typeface="Calibri" panose="020F0502020204030204" pitchFamily="34" charset="0"/>
                          <a:cs typeface="Calibri" panose="020F0502020204030204" pitchFamily="34" charset="0"/>
                        </a:rPr>
                        <a:t>- توظيف نتائج التقويم الصفي والتقويم</a:t>
                      </a:r>
                    </a:p>
                    <a:p>
                      <a:pPr rtl="1"/>
                      <a:r>
                        <a:rPr lang="ar-SA" dirty="0">
                          <a:latin typeface="Calibri" panose="020F0502020204030204" pitchFamily="34" charset="0"/>
                          <a:ea typeface="Calibri" panose="020F0502020204030204" pitchFamily="34" charset="0"/>
                          <a:cs typeface="Calibri" panose="020F0502020204030204" pitchFamily="34" charset="0"/>
                        </a:rPr>
                        <a:t>واسع النطاق في تحسين التدريس والتعلم.</a:t>
                      </a:r>
                    </a:p>
                    <a:p>
                      <a:pPr rtl="1"/>
                      <a:r>
                        <a:rPr lang="ar-SA" dirty="0">
                          <a:latin typeface="Calibri" panose="020F0502020204030204" pitchFamily="34" charset="0"/>
                          <a:ea typeface="Calibri" panose="020F0502020204030204" pitchFamily="34" charset="0"/>
                          <a:cs typeface="Calibri" panose="020F0502020204030204" pitchFamily="34" charset="0"/>
                        </a:rPr>
                        <a:t>- تعزيز ثقافة التدريس الفعال في</a:t>
                      </a:r>
                    </a:p>
                    <a:p>
                      <a:pPr rtl="1"/>
                      <a:r>
                        <a:rPr lang="ar-SA" dirty="0">
                          <a:latin typeface="Calibri" panose="020F0502020204030204" pitchFamily="34" charset="0"/>
                          <a:ea typeface="Calibri" panose="020F0502020204030204" pitchFamily="34" charset="0"/>
                          <a:cs typeface="Calibri" panose="020F0502020204030204" pitchFamily="34" charset="0"/>
                        </a:rPr>
                        <a:t>المجتمع المدرسي.</a:t>
                      </a:r>
                    </a:p>
                    <a:p>
                      <a:pPr algn="ctr" rtl="1"/>
                      <a:endParaRPr lang="ar-SA" dirty="0"/>
                    </a:p>
                  </a:txBody>
                  <a:tcPr/>
                </a:tc>
                <a:extLst>
                  <a:ext uri="{0D108BD9-81ED-4DB2-BD59-A6C34878D82A}">
                    <a16:rowId xmlns:a16="http://schemas.microsoft.com/office/drawing/2014/main" val="4154574477"/>
                  </a:ext>
                </a:extLst>
              </a:tr>
            </a:tbl>
          </a:graphicData>
        </a:graphic>
      </p:graphicFrame>
    </p:spTree>
    <p:extLst>
      <p:ext uri="{BB962C8B-B14F-4D97-AF65-F5344CB8AC3E}">
        <p14:creationId xmlns:p14="http://schemas.microsoft.com/office/powerpoint/2010/main" val="417315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additive="base">
                                        <p:cTn id="13" dur="500" fill="hold"/>
                                        <p:tgtEl>
                                          <p:spTgt spid="49"/>
                                        </p:tgtEl>
                                        <p:attrNameLst>
                                          <p:attrName>ppt_x</p:attrName>
                                        </p:attrNameLst>
                                      </p:cBhvr>
                                      <p:tavLst>
                                        <p:tav tm="0">
                                          <p:val>
                                            <p:strVal val="#ppt_x"/>
                                          </p:val>
                                        </p:tav>
                                        <p:tav tm="100000">
                                          <p:val>
                                            <p:strVal val="#ppt_x"/>
                                          </p:val>
                                        </p:tav>
                                      </p:tavLst>
                                    </p:anim>
                                    <p:anim calcmode="lin" valueType="num">
                                      <p:cBhvr additive="base">
                                        <p:cTn id="14"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35479C-64E3-E7E6-A4A6-19ADC6B182F8}"/>
            </a:ext>
          </a:extLst>
        </p:cNvPr>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8ED26349-2F1B-B515-D74E-3301C0FEF4F1}"/>
              </a:ext>
            </a:extLst>
          </p:cNvPr>
          <p:cNvSpPr>
            <a:spLocks noGrp="1"/>
          </p:cNvSpPr>
          <p:nvPr>
            <p:ph type="sldNum" sz="quarter" idx="12"/>
          </p:nvPr>
        </p:nvSpPr>
        <p:spPr/>
        <p:txBody>
          <a:bodyPr/>
          <a:lstStyle/>
          <a:p>
            <a:fld id="{74B57E26-2E2A-D243-8E5C-CC1434379077}" type="slidenum">
              <a:rPr lang="ar-SA" smtClean="0"/>
              <a:t>26</a:t>
            </a:fld>
            <a:endParaRPr lang="ar-SA" dirty="0"/>
          </a:p>
        </p:txBody>
      </p:sp>
      <p:cxnSp>
        <p:nvCxnSpPr>
          <p:cNvPr id="32" name="موصل مستقيم 31">
            <a:extLst>
              <a:ext uri="{FF2B5EF4-FFF2-40B4-BE49-F238E27FC236}">
                <a16:creationId xmlns:a16="http://schemas.microsoft.com/office/drawing/2014/main" id="{33893D1C-5308-1614-76F2-3C18D4F83A8D}"/>
              </a:ext>
            </a:extLst>
          </p:cNvPr>
          <p:cNvCxnSpPr>
            <a:cxnSpLocks/>
          </p:cNvCxnSpPr>
          <p:nvPr/>
        </p:nvCxnSpPr>
        <p:spPr>
          <a:xfrm flipH="1">
            <a:off x="4251469" y="889686"/>
            <a:ext cx="7940531" cy="0"/>
          </a:xfrm>
          <a:prstGeom prst="line">
            <a:avLst/>
          </a:prstGeom>
          <a:ln w="15875">
            <a:solidFill>
              <a:srgbClr val="0CA868"/>
            </a:solidFill>
          </a:ln>
        </p:spPr>
        <p:style>
          <a:lnRef idx="1">
            <a:schemeClr val="accent1"/>
          </a:lnRef>
          <a:fillRef idx="0">
            <a:schemeClr val="accent1"/>
          </a:fillRef>
          <a:effectRef idx="0">
            <a:schemeClr val="accent1"/>
          </a:effectRef>
          <a:fontRef idx="minor">
            <a:schemeClr val="tx1"/>
          </a:fontRef>
        </p:style>
      </p:cxnSp>
      <p:sp>
        <p:nvSpPr>
          <p:cNvPr id="33" name="TextBox 3">
            <a:extLst>
              <a:ext uri="{FF2B5EF4-FFF2-40B4-BE49-F238E27FC236}">
                <a16:creationId xmlns:a16="http://schemas.microsoft.com/office/drawing/2014/main" id="{F2401F45-ED6A-DBFA-D0FD-47474F73DC05}"/>
              </a:ext>
            </a:extLst>
          </p:cNvPr>
          <p:cNvSpPr txBox="1"/>
          <p:nvPr/>
        </p:nvSpPr>
        <p:spPr>
          <a:xfrm>
            <a:off x="3742944" y="325043"/>
            <a:ext cx="8389201" cy="584775"/>
          </a:xfrm>
          <a:prstGeom prst="rect">
            <a:avLst/>
          </a:prstGeom>
          <a:noFill/>
        </p:spPr>
        <p:txBody>
          <a:bodyPr wrap="square" rtlCol="0">
            <a:spAutoFit/>
          </a:bodyPr>
          <a:lstStyle/>
          <a:p>
            <a:r>
              <a:rPr lang="ar-SA" sz="3200" b="1" dirty="0">
                <a:solidFill>
                  <a:srgbClr val="003845"/>
                </a:solidFill>
                <a:latin typeface="Calibri" panose="020F0502020204030204" pitchFamily="34" charset="0"/>
                <a:ea typeface="Calibri" panose="020F0502020204030204" pitchFamily="34" charset="0"/>
                <a:cs typeface="Calibri" panose="020F0502020204030204" pitchFamily="34" charset="0"/>
              </a:rPr>
              <a:t>المجال الثاني:  نواتج التعلم </a:t>
            </a:r>
            <a:endParaRPr lang="en-US" sz="3200" b="1" dirty="0">
              <a:solidFill>
                <a:srgbClr val="003845"/>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49" name="جدول 48">
            <a:extLst>
              <a:ext uri="{FF2B5EF4-FFF2-40B4-BE49-F238E27FC236}">
                <a16:creationId xmlns:a16="http://schemas.microsoft.com/office/drawing/2014/main" id="{4C5179B6-E5CA-7F04-292C-D89E2F48F9B6}"/>
              </a:ext>
            </a:extLst>
          </p:cNvPr>
          <p:cNvGraphicFramePr>
            <a:graphicFrameLocks noGrp="1"/>
          </p:cNvGraphicFramePr>
          <p:nvPr>
            <p:extLst>
              <p:ext uri="{D42A27DB-BD31-4B8C-83A1-F6EECF244321}">
                <p14:modId xmlns:p14="http://schemas.microsoft.com/office/powerpoint/2010/main" val="1259159709"/>
              </p:ext>
            </p:extLst>
          </p:nvPr>
        </p:nvGraphicFramePr>
        <p:xfrm>
          <a:off x="1766455" y="1157554"/>
          <a:ext cx="9837882" cy="4604409"/>
        </p:xfrm>
        <a:graphic>
          <a:graphicData uri="http://schemas.openxmlformats.org/drawingml/2006/table">
            <a:tbl>
              <a:tblPr rtl="1" firstRow="1" bandRow="1">
                <a:tableStyleId>{5C22544A-7EE6-4342-B048-85BDC9FD1C3A}</a:tableStyleId>
              </a:tblPr>
              <a:tblGrid>
                <a:gridCol w="1283178">
                  <a:extLst>
                    <a:ext uri="{9D8B030D-6E8A-4147-A177-3AD203B41FA5}">
                      <a16:colId xmlns:a16="http://schemas.microsoft.com/office/drawing/2014/main" val="2242222922"/>
                    </a:ext>
                  </a:extLst>
                </a:gridCol>
                <a:gridCol w="1755228">
                  <a:extLst>
                    <a:ext uri="{9D8B030D-6E8A-4147-A177-3AD203B41FA5}">
                      <a16:colId xmlns:a16="http://schemas.microsoft.com/office/drawing/2014/main" val="3031600266"/>
                    </a:ext>
                  </a:extLst>
                </a:gridCol>
                <a:gridCol w="2462595">
                  <a:extLst>
                    <a:ext uri="{9D8B030D-6E8A-4147-A177-3AD203B41FA5}">
                      <a16:colId xmlns:a16="http://schemas.microsoft.com/office/drawing/2014/main" val="1831781321"/>
                    </a:ext>
                  </a:extLst>
                </a:gridCol>
                <a:gridCol w="4336881">
                  <a:extLst>
                    <a:ext uri="{9D8B030D-6E8A-4147-A177-3AD203B41FA5}">
                      <a16:colId xmlns:a16="http://schemas.microsoft.com/office/drawing/2014/main" val="338437810"/>
                    </a:ext>
                  </a:extLst>
                </a:gridCol>
              </a:tblGrid>
              <a:tr h="566333">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dirty="0">
                          <a:latin typeface="Calibri" panose="020F0502020204030204" pitchFamily="34" charset="0"/>
                          <a:ea typeface="Calibri" panose="020F0502020204030204" pitchFamily="34" charset="0"/>
                          <a:cs typeface="Calibri" panose="020F0502020204030204" pitchFamily="34" charset="0"/>
                        </a:rPr>
                        <a:t>المجال الاشرافي</a:t>
                      </a: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dirty="0">
                          <a:latin typeface="Calibri" panose="020F0502020204030204" pitchFamily="34" charset="0"/>
                          <a:ea typeface="Calibri" panose="020F0502020204030204" pitchFamily="34" charset="0"/>
                          <a:cs typeface="Calibri" panose="020F0502020204030204" pitchFamily="34" charset="0"/>
                        </a:rPr>
                        <a:t>الإطار </a:t>
                      </a: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dirty="0">
                          <a:latin typeface="Calibri" panose="020F0502020204030204" pitchFamily="34" charset="0"/>
                          <a:ea typeface="Calibri" panose="020F0502020204030204" pitchFamily="34" charset="0"/>
                          <a:cs typeface="Calibri" panose="020F0502020204030204" pitchFamily="34" charset="0"/>
                        </a:rPr>
                        <a:t>موجهات</a:t>
                      </a: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dirty="0">
                          <a:latin typeface="Calibri" panose="020F0502020204030204" pitchFamily="34" charset="0"/>
                          <a:ea typeface="Calibri" panose="020F0502020204030204" pitchFamily="34" charset="0"/>
                          <a:cs typeface="Calibri" panose="020F0502020204030204" pitchFamily="34" charset="0"/>
                        </a:rPr>
                        <a:t>الأدوات والطرق والأساليب </a:t>
                      </a:r>
                    </a:p>
                    <a:p>
                      <a:pPr algn="ctr" rtl="1"/>
                      <a:endParaRPr lang="ar-SA" dirty="0"/>
                    </a:p>
                  </a:txBody>
                  <a:tcPr/>
                </a:tc>
                <a:extLst>
                  <a:ext uri="{0D108BD9-81ED-4DB2-BD59-A6C34878D82A}">
                    <a16:rowId xmlns:a16="http://schemas.microsoft.com/office/drawing/2014/main" val="739938347"/>
                  </a:ext>
                </a:extLst>
              </a:tr>
              <a:tr h="3964329">
                <a:tc>
                  <a:txBody>
                    <a:bodyPr/>
                    <a:lstStyle/>
                    <a:p>
                      <a:pPr rtl="1"/>
                      <a:r>
                        <a:rPr lang="ar-SA" dirty="0">
                          <a:latin typeface="Calibri" panose="020F0502020204030204" pitchFamily="34" charset="0"/>
                          <a:ea typeface="Calibri" panose="020F0502020204030204" pitchFamily="34" charset="0"/>
                          <a:cs typeface="Calibri" panose="020F0502020204030204" pitchFamily="34" charset="0"/>
                        </a:rPr>
                        <a:t> نواتج التعلم</a:t>
                      </a: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dirty="0">
                          <a:latin typeface="Calibri" panose="020F0502020204030204" pitchFamily="34" charset="0"/>
                          <a:ea typeface="Calibri" panose="020F0502020204030204" pitchFamily="34" charset="0"/>
                          <a:cs typeface="Calibri" panose="020F0502020204030204" pitchFamily="34" charset="0"/>
                        </a:rPr>
                        <a:t>تحسين التحصيل العلمي والدراسي للطلاب</a:t>
                      </a:r>
                    </a:p>
                    <a:p>
                      <a:pPr algn="ctr" rtl="1"/>
                      <a:endParaRPr lang="ar-SA" dirty="0"/>
                    </a:p>
                  </a:txBody>
                  <a:tcPr/>
                </a:tc>
                <a:tc>
                  <a:txBody>
                    <a:bodyPr/>
                    <a:lstStyle/>
                    <a:p>
                      <a:pPr rtl="1"/>
                      <a:r>
                        <a:rPr lang="ar-SA" dirty="0">
                          <a:latin typeface="Calibri" panose="020F0502020204030204" pitchFamily="34" charset="0"/>
                          <a:ea typeface="Calibri" panose="020F0502020204030204" pitchFamily="34" charset="0"/>
                          <a:cs typeface="Calibri" panose="020F0502020204030204" pitchFamily="34" charset="0"/>
                        </a:rPr>
                        <a:t>- معايير المحتوى والأهداف.</a:t>
                      </a:r>
                    </a:p>
                    <a:p>
                      <a:pPr rtl="1"/>
                      <a:r>
                        <a:rPr lang="ar-SA" dirty="0">
                          <a:latin typeface="Calibri" panose="020F0502020204030204" pitchFamily="34" charset="0"/>
                          <a:ea typeface="Calibri" panose="020F0502020204030204" pitchFamily="34" charset="0"/>
                          <a:cs typeface="Calibri" panose="020F0502020204030204" pitchFamily="34" charset="0"/>
                        </a:rPr>
                        <a:t>- دراسة نتائج تعلم الطلاب وتحليلها.</a:t>
                      </a:r>
                    </a:p>
                    <a:p>
                      <a:pPr rtl="1"/>
                      <a:r>
                        <a:rPr lang="ar-SA" dirty="0">
                          <a:latin typeface="Calibri" panose="020F0502020204030204" pitchFamily="34" charset="0"/>
                          <a:ea typeface="Calibri" panose="020F0502020204030204" pitchFamily="34" charset="0"/>
                          <a:cs typeface="Calibri" panose="020F0502020204030204" pitchFamily="34" charset="0"/>
                        </a:rPr>
                        <a:t>- تحديد جوانب القوة والضعف.</a:t>
                      </a:r>
                    </a:p>
                    <a:p>
                      <a:pPr rtl="1"/>
                      <a:r>
                        <a:rPr lang="ar-SA" dirty="0">
                          <a:latin typeface="Calibri" panose="020F0502020204030204" pitchFamily="34" charset="0"/>
                          <a:ea typeface="Calibri" panose="020F0502020204030204" pitchFamily="34" charset="0"/>
                          <a:cs typeface="Calibri" panose="020F0502020204030204" pitchFamily="34" charset="0"/>
                        </a:rPr>
                        <a:t>- تحديد أسباب تدني المستوى</a:t>
                      </a:r>
                    </a:p>
                    <a:p>
                      <a:pPr rtl="1"/>
                      <a:r>
                        <a:rPr lang="ar-SA" dirty="0">
                          <a:latin typeface="Calibri" panose="020F0502020204030204" pitchFamily="34" charset="0"/>
                          <a:ea typeface="Calibri" panose="020F0502020204030204" pitchFamily="34" charset="0"/>
                          <a:cs typeface="Calibri" panose="020F0502020204030204" pitchFamily="34" charset="0"/>
                        </a:rPr>
                        <a:t>- مشاركة أولياء الأمور في تعليم أبنائهم.</a:t>
                      </a:r>
                    </a:p>
                    <a:p>
                      <a:pPr algn="ctr" rtl="1"/>
                      <a:endParaRPr lang="ar-SA" dirty="0"/>
                    </a:p>
                  </a:txBody>
                  <a:tcPr/>
                </a:tc>
                <a:tc>
                  <a:txBody>
                    <a:bodyPr/>
                    <a:lstStyle/>
                    <a:p>
                      <a:pPr rtl="1"/>
                      <a:r>
                        <a:rPr lang="ar-SA" dirty="0">
                          <a:latin typeface="Calibri" panose="020F0502020204030204" pitchFamily="34" charset="0"/>
                          <a:ea typeface="Calibri" panose="020F0502020204030204" pitchFamily="34" charset="0"/>
                          <a:cs typeface="Calibri" panose="020F0502020204030204" pitchFamily="34" charset="0"/>
                        </a:rPr>
                        <a:t>- تصميم برامج مناسبة لرفع مستوى التعلم ( دروس تقوية، منصات تعليمية)</a:t>
                      </a:r>
                    </a:p>
                    <a:p>
                      <a:pPr rtl="1"/>
                      <a:r>
                        <a:rPr lang="ar-SA" dirty="0">
                          <a:latin typeface="Calibri" panose="020F0502020204030204" pitchFamily="34" charset="0"/>
                          <a:ea typeface="Calibri" panose="020F0502020204030204" pitchFamily="34" charset="0"/>
                          <a:cs typeface="Calibri" panose="020F0502020204030204" pitchFamily="34" charset="0"/>
                        </a:rPr>
                        <a:t>- تحسين بيئات التعلم والإدارة الصفية.</a:t>
                      </a:r>
                    </a:p>
                    <a:p>
                      <a:pPr rtl="1"/>
                      <a:r>
                        <a:rPr lang="ar-SA" dirty="0">
                          <a:latin typeface="Calibri" panose="020F0502020204030204" pitchFamily="34" charset="0"/>
                          <a:ea typeface="Calibri" panose="020F0502020204030204" pitchFamily="34" charset="0"/>
                          <a:cs typeface="Calibri" panose="020F0502020204030204" pitchFamily="34" charset="0"/>
                        </a:rPr>
                        <a:t>- تعزيز سلوك التعلم العميق.</a:t>
                      </a:r>
                    </a:p>
                    <a:p>
                      <a:pPr rtl="1"/>
                      <a:r>
                        <a:rPr lang="ar-SA" dirty="0">
                          <a:latin typeface="Calibri" panose="020F0502020204030204" pitchFamily="34" charset="0"/>
                          <a:ea typeface="Calibri" panose="020F0502020204030204" pitchFamily="34" charset="0"/>
                          <a:cs typeface="Calibri" panose="020F0502020204030204" pitchFamily="34" charset="0"/>
                        </a:rPr>
                        <a:t>- تفريد التعليم وتحفيز التعلم الذاتي</a:t>
                      </a:r>
                    </a:p>
                    <a:p>
                      <a:pPr rtl="1"/>
                      <a:r>
                        <a:rPr lang="ar-SA" dirty="0">
                          <a:latin typeface="Calibri" panose="020F0502020204030204" pitchFamily="34" charset="0"/>
                          <a:ea typeface="Calibri" panose="020F0502020204030204" pitchFamily="34" charset="0"/>
                          <a:cs typeface="Calibri" panose="020F0502020204030204" pitchFamily="34" charset="0"/>
                        </a:rPr>
                        <a:t>- تحسين ممارسات التقويم التكويني</a:t>
                      </a:r>
                    </a:p>
                    <a:p>
                      <a:pPr rtl="1"/>
                      <a:r>
                        <a:rPr lang="ar-SA" dirty="0">
                          <a:latin typeface="Calibri" panose="020F0502020204030204" pitchFamily="34" charset="0"/>
                          <a:ea typeface="Calibri" panose="020F0502020204030204" pitchFamily="34" charset="0"/>
                          <a:cs typeface="Calibri" panose="020F0502020204030204" pitchFamily="34" charset="0"/>
                        </a:rPr>
                        <a:t>- تعزيز العلاقات الإيجابية بين المعلمين</a:t>
                      </a:r>
                    </a:p>
                    <a:p>
                      <a:pPr rtl="1"/>
                      <a:r>
                        <a:rPr lang="ar-SA" dirty="0">
                          <a:latin typeface="Calibri" panose="020F0502020204030204" pitchFamily="34" charset="0"/>
                          <a:ea typeface="Calibri" panose="020F0502020204030204" pitchFamily="34" charset="0"/>
                          <a:cs typeface="Calibri" panose="020F0502020204030204" pitchFamily="34" charset="0"/>
                        </a:rPr>
                        <a:t>والطلاب.</a:t>
                      </a:r>
                    </a:p>
                    <a:p>
                      <a:pPr rtl="1"/>
                      <a:r>
                        <a:rPr lang="ar-SA" dirty="0">
                          <a:latin typeface="Calibri" panose="020F0502020204030204" pitchFamily="34" charset="0"/>
                          <a:ea typeface="Calibri" panose="020F0502020204030204" pitchFamily="34" charset="0"/>
                          <a:cs typeface="Calibri" panose="020F0502020204030204" pitchFamily="34" charset="0"/>
                        </a:rPr>
                        <a:t>- تنمية مهارات التفكير الناقد والابداعي </a:t>
                      </a:r>
                    </a:p>
                    <a:p>
                      <a:pPr algn="ctr" rtl="1"/>
                      <a:endParaRPr lang="ar-SA" dirty="0"/>
                    </a:p>
                  </a:txBody>
                  <a:tcPr/>
                </a:tc>
                <a:extLst>
                  <a:ext uri="{0D108BD9-81ED-4DB2-BD59-A6C34878D82A}">
                    <a16:rowId xmlns:a16="http://schemas.microsoft.com/office/drawing/2014/main" val="4154574477"/>
                  </a:ext>
                </a:extLst>
              </a:tr>
            </a:tbl>
          </a:graphicData>
        </a:graphic>
      </p:graphicFrame>
    </p:spTree>
    <p:extLst>
      <p:ext uri="{BB962C8B-B14F-4D97-AF65-F5344CB8AC3E}">
        <p14:creationId xmlns:p14="http://schemas.microsoft.com/office/powerpoint/2010/main" val="3555627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additive="base">
                                        <p:cTn id="13" dur="500" fill="hold"/>
                                        <p:tgtEl>
                                          <p:spTgt spid="49"/>
                                        </p:tgtEl>
                                        <p:attrNameLst>
                                          <p:attrName>ppt_x</p:attrName>
                                        </p:attrNameLst>
                                      </p:cBhvr>
                                      <p:tavLst>
                                        <p:tav tm="0">
                                          <p:val>
                                            <p:strVal val="#ppt_x"/>
                                          </p:val>
                                        </p:tav>
                                        <p:tav tm="100000">
                                          <p:val>
                                            <p:strVal val="#ppt_x"/>
                                          </p:val>
                                        </p:tav>
                                      </p:tavLst>
                                    </p:anim>
                                    <p:anim calcmode="lin" valueType="num">
                                      <p:cBhvr additive="base">
                                        <p:cTn id="14"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C4825-87F7-FCB3-3A07-5A9640C4E948}"/>
            </a:ext>
          </a:extLst>
        </p:cNvPr>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CA6E35EF-1089-8F48-C2FD-B2C2A4B7A5B4}"/>
              </a:ext>
            </a:extLst>
          </p:cNvPr>
          <p:cNvSpPr>
            <a:spLocks noGrp="1"/>
          </p:cNvSpPr>
          <p:nvPr>
            <p:ph type="sldNum" sz="quarter" idx="12"/>
          </p:nvPr>
        </p:nvSpPr>
        <p:spPr/>
        <p:txBody>
          <a:bodyPr/>
          <a:lstStyle/>
          <a:p>
            <a:fld id="{74B57E26-2E2A-D243-8E5C-CC1434379077}" type="slidenum">
              <a:rPr lang="ar-SA" smtClean="0"/>
              <a:t>27</a:t>
            </a:fld>
            <a:endParaRPr lang="ar-SA" dirty="0"/>
          </a:p>
        </p:txBody>
      </p:sp>
      <p:cxnSp>
        <p:nvCxnSpPr>
          <p:cNvPr id="32" name="موصل مستقيم 31">
            <a:extLst>
              <a:ext uri="{FF2B5EF4-FFF2-40B4-BE49-F238E27FC236}">
                <a16:creationId xmlns:a16="http://schemas.microsoft.com/office/drawing/2014/main" id="{8E23B4E9-F3A7-7177-C973-0658377690B8}"/>
              </a:ext>
            </a:extLst>
          </p:cNvPr>
          <p:cNvCxnSpPr>
            <a:cxnSpLocks/>
          </p:cNvCxnSpPr>
          <p:nvPr/>
        </p:nvCxnSpPr>
        <p:spPr>
          <a:xfrm flipH="1">
            <a:off x="4251469" y="889686"/>
            <a:ext cx="7940531" cy="0"/>
          </a:xfrm>
          <a:prstGeom prst="line">
            <a:avLst/>
          </a:prstGeom>
          <a:ln w="15875">
            <a:solidFill>
              <a:srgbClr val="0CA868"/>
            </a:solidFill>
          </a:ln>
        </p:spPr>
        <p:style>
          <a:lnRef idx="1">
            <a:schemeClr val="accent1"/>
          </a:lnRef>
          <a:fillRef idx="0">
            <a:schemeClr val="accent1"/>
          </a:fillRef>
          <a:effectRef idx="0">
            <a:schemeClr val="accent1"/>
          </a:effectRef>
          <a:fontRef idx="minor">
            <a:schemeClr val="tx1"/>
          </a:fontRef>
        </p:style>
      </p:cxnSp>
      <p:sp>
        <p:nvSpPr>
          <p:cNvPr id="33" name="TextBox 3">
            <a:extLst>
              <a:ext uri="{FF2B5EF4-FFF2-40B4-BE49-F238E27FC236}">
                <a16:creationId xmlns:a16="http://schemas.microsoft.com/office/drawing/2014/main" id="{AC052B55-878D-01FE-F8F1-54DAC27DD50D}"/>
              </a:ext>
            </a:extLst>
          </p:cNvPr>
          <p:cNvSpPr txBox="1"/>
          <p:nvPr/>
        </p:nvSpPr>
        <p:spPr>
          <a:xfrm>
            <a:off x="3742944" y="325043"/>
            <a:ext cx="8389201" cy="584775"/>
          </a:xfrm>
          <a:prstGeom prst="rect">
            <a:avLst/>
          </a:prstGeom>
          <a:noFill/>
        </p:spPr>
        <p:txBody>
          <a:bodyPr wrap="square" rtlCol="0">
            <a:spAutoFit/>
          </a:bodyPr>
          <a:lstStyle/>
          <a:p>
            <a:r>
              <a:rPr lang="ar-SA" sz="3200" b="1" dirty="0">
                <a:solidFill>
                  <a:srgbClr val="003845"/>
                </a:solidFill>
                <a:latin typeface="Calibri" panose="020F0502020204030204" pitchFamily="34" charset="0"/>
                <a:ea typeface="Calibri" panose="020F0502020204030204" pitchFamily="34" charset="0"/>
                <a:cs typeface="Calibri" panose="020F0502020204030204" pitchFamily="34" charset="0"/>
              </a:rPr>
              <a:t>المجال الثالث: الأنشطة المدرسية </a:t>
            </a:r>
            <a:endParaRPr lang="en-US" sz="3200" b="1" dirty="0">
              <a:solidFill>
                <a:srgbClr val="003845"/>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49" name="جدول 48">
            <a:extLst>
              <a:ext uri="{FF2B5EF4-FFF2-40B4-BE49-F238E27FC236}">
                <a16:creationId xmlns:a16="http://schemas.microsoft.com/office/drawing/2014/main" id="{6CD203C0-F48C-3D3D-DCCC-5D2D38D4696D}"/>
              </a:ext>
            </a:extLst>
          </p:cNvPr>
          <p:cNvGraphicFramePr>
            <a:graphicFrameLocks noGrp="1"/>
          </p:cNvGraphicFramePr>
          <p:nvPr>
            <p:extLst>
              <p:ext uri="{D42A27DB-BD31-4B8C-83A1-F6EECF244321}">
                <p14:modId xmlns:p14="http://schemas.microsoft.com/office/powerpoint/2010/main" val="1912747780"/>
              </p:ext>
            </p:extLst>
          </p:nvPr>
        </p:nvGraphicFramePr>
        <p:xfrm>
          <a:off x="1766455" y="1157554"/>
          <a:ext cx="9837882" cy="4604409"/>
        </p:xfrm>
        <a:graphic>
          <a:graphicData uri="http://schemas.openxmlformats.org/drawingml/2006/table">
            <a:tbl>
              <a:tblPr rtl="1" firstRow="1" bandRow="1">
                <a:tableStyleId>{5C22544A-7EE6-4342-B048-85BDC9FD1C3A}</a:tableStyleId>
              </a:tblPr>
              <a:tblGrid>
                <a:gridCol w="1556447">
                  <a:extLst>
                    <a:ext uri="{9D8B030D-6E8A-4147-A177-3AD203B41FA5}">
                      <a16:colId xmlns:a16="http://schemas.microsoft.com/office/drawing/2014/main" val="2242222922"/>
                    </a:ext>
                  </a:extLst>
                </a:gridCol>
                <a:gridCol w="1481959">
                  <a:extLst>
                    <a:ext uri="{9D8B030D-6E8A-4147-A177-3AD203B41FA5}">
                      <a16:colId xmlns:a16="http://schemas.microsoft.com/office/drawing/2014/main" val="3031600266"/>
                    </a:ext>
                  </a:extLst>
                </a:gridCol>
                <a:gridCol w="2462595">
                  <a:extLst>
                    <a:ext uri="{9D8B030D-6E8A-4147-A177-3AD203B41FA5}">
                      <a16:colId xmlns:a16="http://schemas.microsoft.com/office/drawing/2014/main" val="1831781321"/>
                    </a:ext>
                  </a:extLst>
                </a:gridCol>
                <a:gridCol w="4336881">
                  <a:extLst>
                    <a:ext uri="{9D8B030D-6E8A-4147-A177-3AD203B41FA5}">
                      <a16:colId xmlns:a16="http://schemas.microsoft.com/office/drawing/2014/main" val="338437810"/>
                    </a:ext>
                  </a:extLst>
                </a:gridCol>
              </a:tblGrid>
              <a:tr h="566333">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dirty="0">
                          <a:latin typeface="Calibri" panose="020F0502020204030204" pitchFamily="34" charset="0"/>
                          <a:ea typeface="Calibri" panose="020F0502020204030204" pitchFamily="34" charset="0"/>
                          <a:cs typeface="Calibri" panose="020F0502020204030204" pitchFamily="34" charset="0"/>
                        </a:rPr>
                        <a:t>المجال الاشرافي</a:t>
                      </a: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dirty="0">
                          <a:latin typeface="Calibri" panose="020F0502020204030204" pitchFamily="34" charset="0"/>
                          <a:ea typeface="Calibri" panose="020F0502020204030204" pitchFamily="34" charset="0"/>
                          <a:cs typeface="Calibri" panose="020F0502020204030204" pitchFamily="34" charset="0"/>
                        </a:rPr>
                        <a:t>الإطار </a:t>
                      </a: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dirty="0">
                          <a:latin typeface="Calibri" panose="020F0502020204030204" pitchFamily="34" charset="0"/>
                          <a:ea typeface="Calibri" panose="020F0502020204030204" pitchFamily="34" charset="0"/>
                          <a:cs typeface="Calibri" panose="020F0502020204030204" pitchFamily="34" charset="0"/>
                        </a:rPr>
                        <a:t>موجهات</a:t>
                      </a: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dirty="0">
                          <a:latin typeface="Calibri" panose="020F0502020204030204" pitchFamily="34" charset="0"/>
                          <a:ea typeface="Calibri" panose="020F0502020204030204" pitchFamily="34" charset="0"/>
                          <a:cs typeface="Calibri" panose="020F0502020204030204" pitchFamily="34" charset="0"/>
                        </a:rPr>
                        <a:t>الأدوات والطرق والأساليب </a:t>
                      </a:r>
                    </a:p>
                    <a:p>
                      <a:pPr algn="ctr" rtl="1"/>
                      <a:endParaRPr lang="ar-SA" dirty="0"/>
                    </a:p>
                  </a:txBody>
                  <a:tcPr/>
                </a:tc>
                <a:extLst>
                  <a:ext uri="{0D108BD9-81ED-4DB2-BD59-A6C34878D82A}">
                    <a16:rowId xmlns:a16="http://schemas.microsoft.com/office/drawing/2014/main" val="739938347"/>
                  </a:ext>
                </a:extLst>
              </a:tr>
              <a:tr h="3964329">
                <a:tc>
                  <a:txBody>
                    <a:bodyPr/>
                    <a:lstStyle/>
                    <a:p>
                      <a:pPr algn="ctr" rtl="1"/>
                      <a:r>
                        <a:rPr lang="ar-SA" dirty="0">
                          <a:latin typeface="Calibri" panose="020F0502020204030204" pitchFamily="34" charset="0"/>
                          <a:ea typeface="Calibri" panose="020F0502020204030204" pitchFamily="34" charset="0"/>
                          <a:cs typeface="Calibri" panose="020F0502020204030204" pitchFamily="34" charset="0"/>
                        </a:rPr>
                        <a:t>الأنشطة المدرسية</a:t>
                      </a: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dirty="0">
                          <a:latin typeface="Calibri" panose="020F0502020204030204" pitchFamily="34" charset="0"/>
                          <a:ea typeface="Calibri" panose="020F0502020204030204" pitchFamily="34" charset="0"/>
                          <a:cs typeface="Calibri" panose="020F0502020204030204" pitchFamily="34" charset="0"/>
                        </a:rPr>
                        <a:t>البرامج والأنشطة المدرسية الصفية وغير الصفية</a:t>
                      </a:r>
                    </a:p>
                    <a:p>
                      <a:pPr algn="ctr" rtl="1"/>
                      <a:endParaRPr lang="ar-SA" dirty="0"/>
                    </a:p>
                  </a:txBody>
                  <a:tcPr/>
                </a:tc>
                <a:tc>
                  <a:txBody>
                    <a:bodyPr/>
                    <a:lstStyle/>
                    <a:p>
                      <a:pPr rtl="1"/>
                      <a:r>
                        <a:rPr lang="ar-SA" dirty="0">
                          <a:latin typeface="Calibri" panose="020F0502020204030204" pitchFamily="34" charset="0"/>
                          <a:ea typeface="Calibri" panose="020F0502020204030204" pitchFamily="34" charset="0"/>
                          <a:cs typeface="Calibri" panose="020F0502020204030204" pitchFamily="34" charset="0"/>
                        </a:rPr>
                        <a:t>- ارتباط الأنشطة بالأهداف التعليمية.</a:t>
                      </a:r>
                    </a:p>
                    <a:p>
                      <a:pPr rtl="1"/>
                      <a:r>
                        <a:rPr lang="ar-SA" dirty="0">
                          <a:latin typeface="Calibri" panose="020F0502020204030204" pitchFamily="34" charset="0"/>
                          <a:ea typeface="Calibri" panose="020F0502020204030204" pitchFamily="34" charset="0"/>
                          <a:cs typeface="Calibri" panose="020F0502020204030204" pitchFamily="34" charset="0"/>
                        </a:rPr>
                        <a:t>- فاعلية الأنشطة في تحسين مهارات.</a:t>
                      </a:r>
                    </a:p>
                    <a:p>
                      <a:pPr rtl="1"/>
                      <a:r>
                        <a:rPr lang="ar-SA" dirty="0">
                          <a:latin typeface="Calibri" panose="020F0502020204030204" pitchFamily="34" charset="0"/>
                          <a:ea typeface="Calibri" panose="020F0502020204030204" pitchFamily="34" charset="0"/>
                          <a:cs typeface="Calibri" panose="020F0502020204030204" pitchFamily="34" charset="0"/>
                        </a:rPr>
                        <a:t>وقدرات الطلاب ونواتج التعلم</a:t>
                      </a:r>
                    </a:p>
                    <a:p>
                      <a:pPr rtl="1"/>
                      <a:r>
                        <a:rPr lang="ar-SA" dirty="0">
                          <a:latin typeface="Calibri" panose="020F0502020204030204" pitchFamily="34" charset="0"/>
                          <a:ea typeface="Calibri" panose="020F0502020204030204" pitchFamily="34" charset="0"/>
                          <a:cs typeface="Calibri" panose="020F0502020204030204" pitchFamily="34" charset="0"/>
                        </a:rPr>
                        <a:t>- الشراكة مع الأسرة والمجتمع.</a:t>
                      </a:r>
                    </a:p>
                    <a:p>
                      <a:pPr algn="ctr" rtl="1"/>
                      <a:endParaRPr lang="ar-SA" dirty="0"/>
                    </a:p>
                  </a:txBody>
                  <a:tcPr/>
                </a:tc>
                <a:tc>
                  <a:txBody>
                    <a:bodyPr/>
                    <a:lstStyle/>
                    <a:p>
                      <a:pPr rtl="1"/>
                      <a:r>
                        <a:rPr lang="ar-SA" dirty="0">
                          <a:latin typeface="Calibri" panose="020F0502020204030204" pitchFamily="34" charset="0"/>
                          <a:ea typeface="Calibri" panose="020F0502020204030204" pitchFamily="34" charset="0"/>
                          <a:cs typeface="Calibri" panose="020F0502020204030204" pitchFamily="34" charset="0"/>
                        </a:rPr>
                        <a:t>- برامج وأنشطة صفية تدعم تعلم الطلاب.</a:t>
                      </a:r>
                    </a:p>
                    <a:p>
                      <a:pPr rtl="1"/>
                      <a:r>
                        <a:rPr lang="ar-SA" dirty="0">
                          <a:latin typeface="Calibri" panose="020F0502020204030204" pitchFamily="34" charset="0"/>
                          <a:ea typeface="Calibri" panose="020F0502020204030204" pitchFamily="34" charset="0"/>
                          <a:cs typeface="Calibri" panose="020F0502020204030204" pitchFamily="34" charset="0"/>
                        </a:rPr>
                        <a:t>- أنشطة غير صفية تعزز التعليم الصفي.</a:t>
                      </a:r>
                    </a:p>
                    <a:p>
                      <a:pPr rtl="1"/>
                      <a:r>
                        <a:rPr lang="ar-SA" dirty="0">
                          <a:latin typeface="Calibri" panose="020F0502020204030204" pitchFamily="34" charset="0"/>
                          <a:ea typeface="Calibri" panose="020F0502020204030204" pitchFamily="34" charset="0"/>
                          <a:cs typeface="Calibri" panose="020F0502020204030204" pitchFamily="34" charset="0"/>
                        </a:rPr>
                        <a:t>- أنشطة غير صفية تدعم حاجات الطلاب.</a:t>
                      </a:r>
                    </a:p>
                    <a:p>
                      <a:pPr rtl="1"/>
                      <a:r>
                        <a:rPr lang="ar-SA" dirty="0">
                          <a:latin typeface="Calibri" panose="020F0502020204030204" pitchFamily="34" charset="0"/>
                          <a:ea typeface="Calibri" panose="020F0502020204030204" pitchFamily="34" charset="0"/>
                          <a:cs typeface="Calibri" panose="020F0502020204030204" pitchFamily="34" charset="0"/>
                        </a:rPr>
                        <a:t>- تكامل وانسجام واتساق  البرامج ضمن السياق.</a:t>
                      </a:r>
                    </a:p>
                    <a:p>
                      <a:pPr algn="ctr" rtl="1"/>
                      <a:endParaRPr lang="ar-SA" dirty="0"/>
                    </a:p>
                  </a:txBody>
                  <a:tcPr/>
                </a:tc>
                <a:extLst>
                  <a:ext uri="{0D108BD9-81ED-4DB2-BD59-A6C34878D82A}">
                    <a16:rowId xmlns:a16="http://schemas.microsoft.com/office/drawing/2014/main" val="4154574477"/>
                  </a:ext>
                </a:extLst>
              </a:tr>
            </a:tbl>
          </a:graphicData>
        </a:graphic>
      </p:graphicFrame>
    </p:spTree>
    <p:extLst>
      <p:ext uri="{BB962C8B-B14F-4D97-AF65-F5344CB8AC3E}">
        <p14:creationId xmlns:p14="http://schemas.microsoft.com/office/powerpoint/2010/main" val="388583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additive="base">
                                        <p:cTn id="13" dur="500" fill="hold"/>
                                        <p:tgtEl>
                                          <p:spTgt spid="49"/>
                                        </p:tgtEl>
                                        <p:attrNameLst>
                                          <p:attrName>ppt_x</p:attrName>
                                        </p:attrNameLst>
                                      </p:cBhvr>
                                      <p:tavLst>
                                        <p:tav tm="0">
                                          <p:val>
                                            <p:strVal val="#ppt_x"/>
                                          </p:val>
                                        </p:tav>
                                        <p:tav tm="100000">
                                          <p:val>
                                            <p:strVal val="#ppt_x"/>
                                          </p:val>
                                        </p:tav>
                                      </p:tavLst>
                                    </p:anim>
                                    <p:anim calcmode="lin" valueType="num">
                                      <p:cBhvr additive="base">
                                        <p:cTn id="14"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07560-8665-A8D3-32E2-DFE251DDDE03}"/>
            </a:ext>
          </a:extLst>
        </p:cNvPr>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EE8B21B0-BB6B-F427-F234-4D1363520246}"/>
              </a:ext>
            </a:extLst>
          </p:cNvPr>
          <p:cNvSpPr>
            <a:spLocks noGrp="1"/>
          </p:cNvSpPr>
          <p:nvPr>
            <p:ph type="sldNum" sz="quarter" idx="12"/>
          </p:nvPr>
        </p:nvSpPr>
        <p:spPr/>
        <p:txBody>
          <a:bodyPr/>
          <a:lstStyle/>
          <a:p>
            <a:fld id="{74B57E26-2E2A-D243-8E5C-CC1434379077}" type="slidenum">
              <a:rPr lang="ar-SA" smtClean="0"/>
              <a:t>28</a:t>
            </a:fld>
            <a:endParaRPr lang="ar-SA" dirty="0"/>
          </a:p>
        </p:txBody>
      </p:sp>
      <p:cxnSp>
        <p:nvCxnSpPr>
          <p:cNvPr id="32" name="موصل مستقيم 31">
            <a:extLst>
              <a:ext uri="{FF2B5EF4-FFF2-40B4-BE49-F238E27FC236}">
                <a16:creationId xmlns:a16="http://schemas.microsoft.com/office/drawing/2014/main" id="{8BF30CDF-949E-B344-3FEE-74E5252CA130}"/>
              </a:ext>
            </a:extLst>
          </p:cNvPr>
          <p:cNvCxnSpPr>
            <a:cxnSpLocks/>
          </p:cNvCxnSpPr>
          <p:nvPr/>
        </p:nvCxnSpPr>
        <p:spPr>
          <a:xfrm flipH="1">
            <a:off x="4251469" y="889686"/>
            <a:ext cx="7940531" cy="0"/>
          </a:xfrm>
          <a:prstGeom prst="line">
            <a:avLst/>
          </a:prstGeom>
          <a:ln w="15875">
            <a:solidFill>
              <a:srgbClr val="0CA868"/>
            </a:solidFill>
          </a:ln>
        </p:spPr>
        <p:style>
          <a:lnRef idx="1">
            <a:schemeClr val="accent1"/>
          </a:lnRef>
          <a:fillRef idx="0">
            <a:schemeClr val="accent1"/>
          </a:fillRef>
          <a:effectRef idx="0">
            <a:schemeClr val="accent1"/>
          </a:effectRef>
          <a:fontRef idx="minor">
            <a:schemeClr val="tx1"/>
          </a:fontRef>
        </p:style>
      </p:cxnSp>
      <p:sp>
        <p:nvSpPr>
          <p:cNvPr id="33" name="TextBox 3">
            <a:extLst>
              <a:ext uri="{FF2B5EF4-FFF2-40B4-BE49-F238E27FC236}">
                <a16:creationId xmlns:a16="http://schemas.microsoft.com/office/drawing/2014/main" id="{93E811F9-11F6-82BC-B5CC-9212BE95DA93}"/>
              </a:ext>
            </a:extLst>
          </p:cNvPr>
          <p:cNvSpPr txBox="1"/>
          <p:nvPr/>
        </p:nvSpPr>
        <p:spPr>
          <a:xfrm>
            <a:off x="3742944" y="325043"/>
            <a:ext cx="8389201" cy="584775"/>
          </a:xfrm>
          <a:prstGeom prst="rect">
            <a:avLst/>
          </a:prstGeom>
          <a:noFill/>
        </p:spPr>
        <p:txBody>
          <a:bodyPr wrap="square" rtlCol="0">
            <a:spAutoFit/>
          </a:bodyPr>
          <a:lstStyle/>
          <a:p>
            <a:r>
              <a:rPr lang="ar-SA" sz="3200" b="1" dirty="0">
                <a:solidFill>
                  <a:srgbClr val="003845"/>
                </a:solidFill>
                <a:latin typeface="Calibri" panose="020F0502020204030204" pitchFamily="34" charset="0"/>
                <a:ea typeface="Calibri" panose="020F0502020204030204" pitchFamily="34" charset="0"/>
                <a:cs typeface="Calibri" panose="020F0502020204030204" pitchFamily="34" charset="0"/>
              </a:rPr>
              <a:t>المجال الرابع: التوجيه الطلابي </a:t>
            </a:r>
            <a:endParaRPr lang="en-US" sz="3200" b="1" dirty="0">
              <a:solidFill>
                <a:srgbClr val="003845"/>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49" name="جدول 48">
            <a:extLst>
              <a:ext uri="{FF2B5EF4-FFF2-40B4-BE49-F238E27FC236}">
                <a16:creationId xmlns:a16="http://schemas.microsoft.com/office/drawing/2014/main" id="{8D8F2BEF-3553-C7E1-BF04-DFF44B76B9AB}"/>
              </a:ext>
            </a:extLst>
          </p:cNvPr>
          <p:cNvGraphicFramePr>
            <a:graphicFrameLocks noGrp="1"/>
          </p:cNvGraphicFramePr>
          <p:nvPr>
            <p:extLst>
              <p:ext uri="{D42A27DB-BD31-4B8C-83A1-F6EECF244321}">
                <p14:modId xmlns:p14="http://schemas.microsoft.com/office/powerpoint/2010/main" val="3699395932"/>
              </p:ext>
            </p:extLst>
          </p:nvPr>
        </p:nvGraphicFramePr>
        <p:xfrm>
          <a:off x="1766455" y="1157554"/>
          <a:ext cx="9837882" cy="4604409"/>
        </p:xfrm>
        <a:graphic>
          <a:graphicData uri="http://schemas.openxmlformats.org/drawingml/2006/table">
            <a:tbl>
              <a:tblPr rtl="1" firstRow="1" bandRow="1">
                <a:tableStyleId>{5C22544A-7EE6-4342-B048-85BDC9FD1C3A}</a:tableStyleId>
              </a:tblPr>
              <a:tblGrid>
                <a:gridCol w="1556447">
                  <a:extLst>
                    <a:ext uri="{9D8B030D-6E8A-4147-A177-3AD203B41FA5}">
                      <a16:colId xmlns:a16="http://schemas.microsoft.com/office/drawing/2014/main" val="2242222922"/>
                    </a:ext>
                  </a:extLst>
                </a:gridCol>
                <a:gridCol w="1481959">
                  <a:extLst>
                    <a:ext uri="{9D8B030D-6E8A-4147-A177-3AD203B41FA5}">
                      <a16:colId xmlns:a16="http://schemas.microsoft.com/office/drawing/2014/main" val="3031600266"/>
                    </a:ext>
                  </a:extLst>
                </a:gridCol>
                <a:gridCol w="2462595">
                  <a:extLst>
                    <a:ext uri="{9D8B030D-6E8A-4147-A177-3AD203B41FA5}">
                      <a16:colId xmlns:a16="http://schemas.microsoft.com/office/drawing/2014/main" val="1831781321"/>
                    </a:ext>
                  </a:extLst>
                </a:gridCol>
                <a:gridCol w="4336881">
                  <a:extLst>
                    <a:ext uri="{9D8B030D-6E8A-4147-A177-3AD203B41FA5}">
                      <a16:colId xmlns:a16="http://schemas.microsoft.com/office/drawing/2014/main" val="338437810"/>
                    </a:ext>
                  </a:extLst>
                </a:gridCol>
              </a:tblGrid>
              <a:tr h="566333">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dirty="0">
                          <a:latin typeface="Calibri" panose="020F0502020204030204" pitchFamily="34" charset="0"/>
                          <a:ea typeface="Calibri" panose="020F0502020204030204" pitchFamily="34" charset="0"/>
                          <a:cs typeface="Calibri" panose="020F0502020204030204" pitchFamily="34" charset="0"/>
                        </a:rPr>
                        <a:t>المجال الاشرافي</a:t>
                      </a: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dirty="0">
                          <a:latin typeface="Calibri" panose="020F0502020204030204" pitchFamily="34" charset="0"/>
                          <a:ea typeface="Calibri" panose="020F0502020204030204" pitchFamily="34" charset="0"/>
                          <a:cs typeface="Calibri" panose="020F0502020204030204" pitchFamily="34" charset="0"/>
                        </a:rPr>
                        <a:t>الإطار </a:t>
                      </a: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dirty="0">
                          <a:latin typeface="Calibri" panose="020F0502020204030204" pitchFamily="34" charset="0"/>
                          <a:ea typeface="Calibri" panose="020F0502020204030204" pitchFamily="34" charset="0"/>
                          <a:cs typeface="Calibri" panose="020F0502020204030204" pitchFamily="34" charset="0"/>
                        </a:rPr>
                        <a:t>موجهات</a:t>
                      </a: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dirty="0">
                          <a:latin typeface="Calibri" panose="020F0502020204030204" pitchFamily="34" charset="0"/>
                          <a:ea typeface="Calibri" panose="020F0502020204030204" pitchFamily="34" charset="0"/>
                          <a:cs typeface="Calibri" panose="020F0502020204030204" pitchFamily="34" charset="0"/>
                        </a:rPr>
                        <a:t>الأدوات والطرق والأساليب </a:t>
                      </a:r>
                    </a:p>
                    <a:p>
                      <a:pPr algn="ctr" rtl="1"/>
                      <a:endParaRPr lang="ar-SA" dirty="0"/>
                    </a:p>
                  </a:txBody>
                  <a:tcPr/>
                </a:tc>
                <a:extLst>
                  <a:ext uri="{0D108BD9-81ED-4DB2-BD59-A6C34878D82A}">
                    <a16:rowId xmlns:a16="http://schemas.microsoft.com/office/drawing/2014/main" val="739938347"/>
                  </a:ext>
                </a:extLst>
              </a:tr>
              <a:tr h="3964329">
                <a:tc>
                  <a:txBody>
                    <a:bodyPr/>
                    <a:lstStyle/>
                    <a:p>
                      <a:pPr rtl="1"/>
                      <a:r>
                        <a:rPr lang="ar-SA" dirty="0">
                          <a:latin typeface="Calibri" panose="020F0502020204030204" pitchFamily="34" charset="0"/>
                          <a:ea typeface="Calibri" panose="020F0502020204030204" pitchFamily="34" charset="0"/>
                          <a:cs typeface="Calibri" panose="020F0502020204030204" pitchFamily="34" charset="0"/>
                        </a:rPr>
                        <a:t>التوجيه الطلابي</a:t>
                      </a: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dirty="0">
                          <a:latin typeface="Calibri" panose="020F0502020204030204" pitchFamily="34" charset="0"/>
                          <a:ea typeface="Calibri" panose="020F0502020204030204" pitchFamily="34" charset="0"/>
                          <a:cs typeface="Calibri" panose="020F0502020204030204" pitchFamily="34" charset="0"/>
                        </a:rPr>
                        <a:t>البرامج والإجراءات والفعاليات</a:t>
                      </a:r>
                    </a:p>
                    <a:p>
                      <a:pPr algn="ctr" rtl="1"/>
                      <a:endParaRPr lang="ar-SA" dirty="0"/>
                    </a:p>
                  </a:txBody>
                  <a:tcPr/>
                </a:tc>
                <a:tc>
                  <a:txBody>
                    <a:bodyPr/>
                    <a:lstStyle/>
                    <a:p>
                      <a:pPr rtl="1"/>
                      <a:r>
                        <a:rPr lang="ar-SA" dirty="0">
                          <a:latin typeface="Calibri" panose="020F0502020204030204" pitchFamily="34" charset="0"/>
                          <a:ea typeface="Calibri" panose="020F0502020204030204" pitchFamily="34" charset="0"/>
                          <a:cs typeface="Calibri" panose="020F0502020204030204" pitchFamily="34" charset="0"/>
                        </a:rPr>
                        <a:t>- توجيه سلوك الطلاب.</a:t>
                      </a:r>
                    </a:p>
                    <a:p>
                      <a:pPr rtl="1"/>
                      <a:r>
                        <a:rPr lang="ar-SA" dirty="0">
                          <a:latin typeface="Calibri" panose="020F0502020204030204" pitchFamily="34" charset="0"/>
                          <a:ea typeface="Calibri" panose="020F0502020204030204" pitchFamily="34" charset="0"/>
                          <a:cs typeface="Calibri" panose="020F0502020204030204" pitchFamily="34" charset="0"/>
                        </a:rPr>
                        <a:t>- التوجيه التعليمي والمهني للطلاب.</a:t>
                      </a:r>
                    </a:p>
                    <a:p>
                      <a:pPr rtl="1"/>
                      <a:r>
                        <a:rPr lang="ar-SA" dirty="0">
                          <a:latin typeface="Calibri" panose="020F0502020204030204" pitchFamily="34" charset="0"/>
                          <a:ea typeface="Calibri" panose="020F0502020204030204" pitchFamily="34" charset="0"/>
                          <a:cs typeface="Calibri" panose="020F0502020204030204" pitchFamily="34" charset="0"/>
                        </a:rPr>
                        <a:t>- الشراكة مع الأسرة والمجتمع.</a:t>
                      </a:r>
                    </a:p>
                    <a:p>
                      <a:pPr algn="ctr" rtl="1"/>
                      <a:endParaRPr lang="ar-SA" dirty="0"/>
                    </a:p>
                  </a:txBody>
                  <a:tcPr/>
                </a:tc>
                <a:tc>
                  <a:txBody>
                    <a:bodyPr/>
                    <a:lstStyle/>
                    <a:p>
                      <a:pPr rtl="1"/>
                      <a:r>
                        <a:rPr lang="ar-SA" dirty="0">
                          <a:latin typeface="Calibri" panose="020F0502020204030204" pitchFamily="34" charset="0"/>
                          <a:ea typeface="Calibri" panose="020F0502020204030204" pitchFamily="34" charset="0"/>
                          <a:cs typeface="Calibri" panose="020F0502020204030204" pitchFamily="34" charset="0"/>
                        </a:rPr>
                        <a:t>- برامج تعزيز القيم الإسلامية وأخلاقيات المهنة.</a:t>
                      </a:r>
                    </a:p>
                    <a:p>
                      <a:pPr rtl="1"/>
                      <a:r>
                        <a:rPr lang="ar-SA" dirty="0">
                          <a:latin typeface="Calibri" panose="020F0502020204030204" pitchFamily="34" charset="0"/>
                          <a:ea typeface="Calibri" panose="020F0502020204030204" pitchFamily="34" charset="0"/>
                          <a:cs typeface="Calibri" panose="020F0502020204030204" pitchFamily="34" charset="0"/>
                        </a:rPr>
                        <a:t>- الانتماء للوطن وتعزيز الهوية الوطنية والتنوع الثقافي.</a:t>
                      </a:r>
                    </a:p>
                    <a:p>
                      <a:pPr rtl="1"/>
                      <a:r>
                        <a:rPr lang="ar-SA" dirty="0">
                          <a:latin typeface="Calibri" panose="020F0502020204030204" pitchFamily="34" charset="0"/>
                          <a:ea typeface="Calibri" panose="020F0502020204030204" pitchFamily="34" charset="0"/>
                          <a:cs typeface="Calibri" panose="020F0502020204030204" pitchFamily="34" charset="0"/>
                        </a:rPr>
                        <a:t>- برامج رفع الدافعية وتحفيز التعلم.</a:t>
                      </a:r>
                    </a:p>
                    <a:p>
                      <a:pPr rtl="1"/>
                      <a:r>
                        <a:rPr lang="ar-SA" dirty="0">
                          <a:latin typeface="Calibri" panose="020F0502020204030204" pitchFamily="34" charset="0"/>
                          <a:ea typeface="Calibri" panose="020F0502020204030204" pitchFamily="34" charset="0"/>
                          <a:cs typeface="Calibri" panose="020F0502020204030204" pitchFamily="34" charset="0"/>
                        </a:rPr>
                        <a:t>- تعزيز التطور الصحي والنفسي والاجتماعي للطلاب.</a:t>
                      </a:r>
                    </a:p>
                    <a:p>
                      <a:pPr rtl="1"/>
                      <a:r>
                        <a:rPr lang="ar-SA" dirty="0">
                          <a:latin typeface="Calibri" panose="020F0502020204030204" pitchFamily="34" charset="0"/>
                          <a:ea typeface="Calibri" panose="020F0502020204030204" pitchFamily="34" charset="0"/>
                          <a:cs typeface="Calibri" panose="020F0502020204030204" pitchFamily="34" charset="0"/>
                        </a:rPr>
                        <a:t>- الشراكة مع الأسرة والمجتمع.</a:t>
                      </a:r>
                    </a:p>
                    <a:p>
                      <a:pPr algn="ctr" rtl="1"/>
                      <a:endParaRPr lang="ar-SA" dirty="0"/>
                    </a:p>
                  </a:txBody>
                  <a:tcPr/>
                </a:tc>
                <a:extLst>
                  <a:ext uri="{0D108BD9-81ED-4DB2-BD59-A6C34878D82A}">
                    <a16:rowId xmlns:a16="http://schemas.microsoft.com/office/drawing/2014/main" val="4154574477"/>
                  </a:ext>
                </a:extLst>
              </a:tr>
            </a:tbl>
          </a:graphicData>
        </a:graphic>
      </p:graphicFrame>
    </p:spTree>
    <p:extLst>
      <p:ext uri="{BB962C8B-B14F-4D97-AF65-F5344CB8AC3E}">
        <p14:creationId xmlns:p14="http://schemas.microsoft.com/office/powerpoint/2010/main" val="15354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additive="base">
                                        <p:cTn id="13" dur="500" fill="hold"/>
                                        <p:tgtEl>
                                          <p:spTgt spid="49"/>
                                        </p:tgtEl>
                                        <p:attrNameLst>
                                          <p:attrName>ppt_x</p:attrName>
                                        </p:attrNameLst>
                                      </p:cBhvr>
                                      <p:tavLst>
                                        <p:tav tm="0">
                                          <p:val>
                                            <p:strVal val="#ppt_x"/>
                                          </p:val>
                                        </p:tav>
                                        <p:tav tm="100000">
                                          <p:val>
                                            <p:strVal val="#ppt_x"/>
                                          </p:val>
                                        </p:tav>
                                      </p:tavLst>
                                    </p:anim>
                                    <p:anim calcmode="lin" valueType="num">
                                      <p:cBhvr additive="base">
                                        <p:cTn id="14"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BA196-1570-A851-DD41-77A95916D4B3}"/>
            </a:ext>
          </a:extLst>
        </p:cNvPr>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01833D17-8239-C514-17EF-6A4E5E417701}"/>
              </a:ext>
            </a:extLst>
          </p:cNvPr>
          <p:cNvSpPr>
            <a:spLocks noGrp="1"/>
          </p:cNvSpPr>
          <p:nvPr>
            <p:ph type="sldNum" sz="quarter" idx="12"/>
          </p:nvPr>
        </p:nvSpPr>
        <p:spPr/>
        <p:txBody>
          <a:bodyPr/>
          <a:lstStyle/>
          <a:p>
            <a:fld id="{74B57E26-2E2A-D243-8E5C-CC1434379077}" type="slidenum">
              <a:rPr lang="ar-SA" smtClean="0"/>
              <a:t>29</a:t>
            </a:fld>
            <a:endParaRPr lang="ar-SA" dirty="0"/>
          </a:p>
        </p:txBody>
      </p:sp>
      <p:cxnSp>
        <p:nvCxnSpPr>
          <p:cNvPr id="32" name="موصل مستقيم 31">
            <a:extLst>
              <a:ext uri="{FF2B5EF4-FFF2-40B4-BE49-F238E27FC236}">
                <a16:creationId xmlns:a16="http://schemas.microsoft.com/office/drawing/2014/main" id="{288EE994-A56F-F2C9-36B0-82BA91E3F433}"/>
              </a:ext>
            </a:extLst>
          </p:cNvPr>
          <p:cNvCxnSpPr>
            <a:cxnSpLocks/>
          </p:cNvCxnSpPr>
          <p:nvPr/>
        </p:nvCxnSpPr>
        <p:spPr>
          <a:xfrm flipH="1">
            <a:off x="4251469" y="889686"/>
            <a:ext cx="7940531" cy="0"/>
          </a:xfrm>
          <a:prstGeom prst="line">
            <a:avLst/>
          </a:prstGeom>
          <a:ln w="15875">
            <a:solidFill>
              <a:srgbClr val="0CA868"/>
            </a:solidFill>
          </a:ln>
        </p:spPr>
        <p:style>
          <a:lnRef idx="1">
            <a:schemeClr val="accent1"/>
          </a:lnRef>
          <a:fillRef idx="0">
            <a:schemeClr val="accent1"/>
          </a:fillRef>
          <a:effectRef idx="0">
            <a:schemeClr val="accent1"/>
          </a:effectRef>
          <a:fontRef idx="minor">
            <a:schemeClr val="tx1"/>
          </a:fontRef>
        </p:style>
      </p:cxnSp>
      <p:sp>
        <p:nvSpPr>
          <p:cNvPr id="33" name="TextBox 3">
            <a:extLst>
              <a:ext uri="{FF2B5EF4-FFF2-40B4-BE49-F238E27FC236}">
                <a16:creationId xmlns:a16="http://schemas.microsoft.com/office/drawing/2014/main" id="{25311D97-18CD-A1F7-4496-3A449707A74E}"/>
              </a:ext>
            </a:extLst>
          </p:cNvPr>
          <p:cNvSpPr txBox="1"/>
          <p:nvPr/>
        </p:nvSpPr>
        <p:spPr>
          <a:xfrm>
            <a:off x="3742944" y="325043"/>
            <a:ext cx="8389201" cy="584775"/>
          </a:xfrm>
          <a:prstGeom prst="rect">
            <a:avLst/>
          </a:prstGeom>
          <a:noFill/>
        </p:spPr>
        <p:txBody>
          <a:bodyPr wrap="square" rtlCol="0">
            <a:spAutoFit/>
          </a:bodyPr>
          <a:lstStyle/>
          <a:p>
            <a:r>
              <a:rPr lang="ar-SA" sz="3200" b="1" dirty="0">
                <a:solidFill>
                  <a:srgbClr val="003845"/>
                </a:solidFill>
                <a:latin typeface="Calibri" panose="020F0502020204030204" pitchFamily="34" charset="0"/>
                <a:ea typeface="Calibri" panose="020F0502020204030204" pitchFamily="34" charset="0"/>
                <a:cs typeface="Calibri" panose="020F0502020204030204" pitchFamily="34" charset="0"/>
              </a:rPr>
              <a:t>المجال الخامس: التطوير المهني </a:t>
            </a:r>
            <a:endParaRPr lang="en-US" sz="3200" b="1" dirty="0">
              <a:solidFill>
                <a:srgbClr val="003845"/>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49" name="جدول 48">
            <a:extLst>
              <a:ext uri="{FF2B5EF4-FFF2-40B4-BE49-F238E27FC236}">
                <a16:creationId xmlns:a16="http://schemas.microsoft.com/office/drawing/2014/main" id="{87898142-8EC1-F0BE-CCC0-4876735ECD0E}"/>
              </a:ext>
            </a:extLst>
          </p:cNvPr>
          <p:cNvGraphicFramePr>
            <a:graphicFrameLocks noGrp="1"/>
          </p:cNvGraphicFramePr>
          <p:nvPr>
            <p:extLst>
              <p:ext uri="{D42A27DB-BD31-4B8C-83A1-F6EECF244321}">
                <p14:modId xmlns:p14="http://schemas.microsoft.com/office/powerpoint/2010/main" val="1048754405"/>
              </p:ext>
            </p:extLst>
          </p:nvPr>
        </p:nvGraphicFramePr>
        <p:xfrm>
          <a:off x="1766455" y="1157554"/>
          <a:ext cx="9837882" cy="4604409"/>
        </p:xfrm>
        <a:graphic>
          <a:graphicData uri="http://schemas.openxmlformats.org/drawingml/2006/table">
            <a:tbl>
              <a:tblPr rtl="1" firstRow="1" bandRow="1">
                <a:tableStyleId>{5C22544A-7EE6-4342-B048-85BDC9FD1C3A}</a:tableStyleId>
              </a:tblPr>
              <a:tblGrid>
                <a:gridCol w="1556447">
                  <a:extLst>
                    <a:ext uri="{9D8B030D-6E8A-4147-A177-3AD203B41FA5}">
                      <a16:colId xmlns:a16="http://schemas.microsoft.com/office/drawing/2014/main" val="2242222922"/>
                    </a:ext>
                  </a:extLst>
                </a:gridCol>
                <a:gridCol w="1481959">
                  <a:extLst>
                    <a:ext uri="{9D8B030D-6E8A-4147-A177-3AD203B41FA5}">
                      <a16:colId xmlns:a16="http://schemas.microsoft.com/office/drawing/2014/main" val="3031600266"/>
                    </a:ext>
                  </a:extLst>
                </a:gridCol>
                <a:gridCol w="2462595">
                  <a:extLst>
                    <a:ext uri="{9D8B030D-6E8A-4147-A177-3AD203B41FA5}">
                      <a16:colId xmlns:a16="http://schemas.microsoft.com/office/drawing/2014/main" val="1831781321"/>
                    </a:ext>
                  </a:extLst>
                </a:gridCol>
                <a:gridCol w="4336881">
                  <a:extLst>
                    <a:ext uri="{9D8B030D-6E8A-4147-A177-3AD203B41FA5}">
                      <a16:colId xmlns:a16="http://schemas.microsoft.com/office/drawing/2014/main" val="338437810"/>
                    </a:ext>
                  </a:extLst>
                </a:gridCol>
              </a:tblGrid>
              <a:tr h="566333">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dirty="0">
                          <a:latin typeface="Calibri" panose="020F0502020204030204" pitchFamily="34" charset="0"/>
                          <a:ea typeface="Calibri" panose="020F0502020204030204" pitchFamily="34" charset="0"/>
                          <a:cs typeface="Calibri" panose="020F0502020204030204" pitchFamily="34" charset="0"/>
                        </a:rPr>
                        <a:t>المجال الاشرافي</a:t>
                      </a: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a:latin typeface="Calibri" panose="020F0502020204030204" pitchFamily="34" charset="0"/>
                          <a:ea typeface="Calibri" panose="020F0502020204030204" pitchFamily="34" charset="0"/>
                          <a:cs typeface="Calibri" panose="020F0502020204030204" pitchFamily="34" charset="0"/>
                        </a:rPr>
                        <a:t>الإطار </a:t>
                      </a:r>
                      <a:endParaRPr lang="ar-SA"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a:latin typeface="Calibri" panose="020F0502020204030204" pitchFamily="34" charset="0"/>
                          <a:ea typeface="Calibri" panose="020F0502020204030204" pitchFamily="34" charset="0"/>
                          <a:cs typeface="Calibri" panose="020F0502020204030204" pitchFamily="34" charset="0"/>
                        </a:rPr>
                        <a:t>موجهات</a:t>
                      </a:r>
                      <a:endParaRPr lang="ar-SA"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a:latin typeface="Calibri" panose="020F0502020204030204" pitchFamily="34" charset="0"/>
                          <a:ea typeface="Calibri" panose="020F0502020204030204" pitchFamily="34" charset="0"/>
                          <a:cs typeface="Calibri" panose="020F0502020204030204" pitchFamily="34" charset="0"/>
                        </a:rPr>
                        <a:t>الأدوات والطرق والأساليب </a:t>
                      </a:r>
                    </a:p>
                    <a:p>
                      <a:pPr algn="ctr" rtl="1"/>
                      <a:endParaRPr lang="ar-SA" dirty="0"/>
                    </a:p>
                  </a:txBody>
                  <a:tcPr/>
                </a:tc>
                <a:extLst>
                  <a:ext uri="{0D108BD9-81ED-4DB2-BD59-A6C34878D82A}">
                    <a16:rowId xmlns:a16="http://schemas.microsoft.com/office/drawing/2014/main" val="739938347"/>
                  </a:ext>
                </a:extLst>
              </a:tr>
              <a:tr h="3964329">
                <a:tc>
                  <a:txBody>
                    <a:bodyPr/>
                    <a:lstStyle/>
                    <a:p>
                      <a:pPr rtl="1"/>
                      <a:r>
                        <a:rPr lang="ar-SA" dirty="0">
                          <a:latin typeface="Calibri" panose="020F0502020204030204" pitchFamily="34" charset="0"/>
                          <a:ea typeface="Calibri" panose="020F0502020204030204" pitchFamily="34" charset="0"/>
                          <a:cs typeface="Calibri" panose="020F0502020204030204" pitchFamily="34" charset="0"/>
                        </a:rPr>
                        <a:t>التطوير المهني</a:t>
                      </a: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dirty="0">
                          <a:latin typeface="Calibri" panose="020F0502020204030204" pitchFamily="34" charset="0"/>
                          <a:ea typeface="Calibri" panose="020F0502020204030204" pitchFamily="34" charset="0"/>
                          <a:cs typeface="Calibri" panose="020F0502020204030204" pitchFamily="34" charset="0"/>
                        </a:rPr>
                        <a:t>التطوير المهني المستمر والتفاعل مع التربويين والمجتمع</a:t>
                      </a:r>
                    </a:p>
                    <a:p>
                      <a:pPr algn="ctr" rtl="1"/>
                      <a:endParaRPr lang="ar-SA" dirty="0"/>
                    </a:p>
                  </a:txBody>
                  <a:tcPr/>
                </a:tc>
                <a:tc>
                  <a:txBody>
                    <a:bodyPr/>
                    <a:lstStyle/>
                    <a:p>
                      <a:pPr rtl="1"/>
                      <a:r>
                        <a:rPr lang="ar-SA" dirty="0">
                          <a:latin typeface="Calibri" panose="020F0502020204030204" pitchFamily="34" charset="0"/>
                          <a:ea typeface="Calibri" panose="020F0502020204030204" pitchFamily="34" charset="0"/>
                          <a:cs typeface="Calibri" panose="020F0502020204030204" pitchFamily="34" charset="0"/>
                        </a:rPr>
                        <a:t>- التطوير المهني الفردي.</a:t>
                      </a:r>
                    </a:p>
                    <a:p>
                      <a:pPr rtl="1"/>
                      <a:r>
                        <a:rPr lang="ar-SA" dirty="0">
                          <a:latin typeface="Calibri" panose="020F0502020204030204" pitchFamily="34" charset="0"/>
                          <a:ea typeface="Calibri" panose="020F0502020204030204" pitchFamily="34" charset="0"/>
                          <a:cs typeface="Calibri" panose="020F0502020204030204" pitchFamily="34" charset="0"/>
                        </a:rPr>
                        <a:t>- التطوير المهني </a:t>
                      </a:r>
                      <a:r>
                        <a:rPr lang="ar-SA" dirty="0" err="1">
                          <a:latin typeface="Calibri" panose="020F0502020204030204" pitchFamily="34" charset="0"/>
                          <a:ea typeface="Calibri" panose="020F0502020204030204" pitchFamily="34" charset="0"/>
                          <a:cs typeface="Calibri" panose="020F0502020204030204" pitchFamily="34" charset="0"/>
                        </a:rPr>
                        <a:t>الفريقي</a:t>
                      </a:r>
                      <a:r>
                        <a:rPr lang="ar-SA" dirty="0">
                          <a:latin typeface="Calibri" panose="020F0502020204030204" pitchFamily="34" charset="0"/>
                          <a:ea typeface="Calibri" panose="020F0502020204030204" pitchFamily="34" charset="0"/>
                          <a:cs typeface="Calibri" panose="020F0502020204030204" pitchFamily="34" charset="0"/>
                        </a:rPr>
                        <a:t>.</a:t>
                      </a:r>
                    </a:p>
                    <a:p>
                      <a:pPr rtl="1"/>
                      <a:r>
                        <a:rPr lang="ar-SA" dirty="0">
                          <a:latin typeface="Calibri" panose="020F0502020204030204" pitchFamily="34" charset="0"/>
                          <a:ea typeface="Calibri" panose="020F0502020204030204" pitchFamily="34" charset="0"/>
                          <a:cs typeface="Calibri" panose="020F0502020204030204" pitchFamily="34" charset="0"/>
                        </a:rPr>
                        <a:t>- التطوير المهني للمدرسة </a:t>
                      </a:r>
                    </a:p>
                    <a:p>
                      <a:pPr algn="ctr" rtl="1"/>
                      <a:endParaRPr lang="ar-SA" dirty="0"/>
                    </a:p>
                  </a:txBody>
                  <a:tcPr/>
                </a:tc>
                <a:tc>
                  <a:txBody>
                    <a:bodyPr/>
                    <a:lstStyle/>
                    <a:p>
                      <a:pPr rtl="1"/>
                      <a:r>
                        <a:rPr lang="ar-SA" dirty="0">
                          <a:latin typeface="Calibri" panose="020F0502020204030204" pitchFamily="34" charset="0"/>
                          <a:ea typeface="Calibri" panose="020F0502020204030204" pitchFamily="34" charset="0"/>
                          <a:cs typeface="Calibri" panose="020F0502020204030204" pitchFamily="34" charset="0"/>
                        </a:rPr>
                        <a:t>- التأمل الذاتي في الممارسات</a:t>
                      </a:r>
                    </a:p>
                    <a:p>
                      <a:pPr rtl="1"/>
                      <a:r>
                        <a:rPr lang="ar-SA" dirty="0">
                          <a:latin typeface="Calibri" panose="020F0502020204030204" pitchFamily="34" charset="0"/>
                          <a:ea typeface="Calibri" panose="020F0502020204030204" pitchFamily="34" charset="0"/>
                          <a:cs typeface="Calibri" panose="020F0502020204030204" pitchFamily="34" charset="0"/>
                        </a:rPr>
                        <a:t>(تقويم مراجعة تصحيح).</a:t>
                      </a:r>
                    </a:p>
                    <a:p>
                      <a:pPr rtl="1"/>
                      <a:r>
                        <a:rPr lang="ar-SA" dirty="0">
                          <a:latin typeface="Calibri" panose="020F0502020204030204" pitchFamily="34" charset="0"/>
                          <a:ea typeface="Calibri" panose="020F0502020204030204" pitchFamily="34" charset="0"/>
                          <a:cs typeface="Calibri" panose="020F0502020204030204" pitchFamily="34" charset="0"/>
                        </a:rPr>
                        <a:t>- تعلم الأفران.</a:t>
                      </a:r>
                    </a:p>
                    <a:p>
                      <a:pPr rtl="1"/>
                      <a:r>
                        <a:rPr lang="ar-SA" dirty="0">
                          <a:latin typeface="Calibri" panose="020F0502020204030204" pitchFamily="34" charset="0"/>
                          <a:ea typeface="Calibri" panose="020F0502020204030204" pitchFamily="34" charset="0"/>
                          <a:cs typeface="Calibri" panose="020F0502020204030204" pitchFamily="34" charset="0"/>
                        </a:rPr>
                        <a:t>- حلقات النقاش وورش العمل.</a:t>
                      </a:r>
                    </a:p>
                    <a:p>
                      <a:pPr rtl="1"/>
                      <a:r>
                        <a:rPr lang="ar-SA" dirty="0">
                          <a:latin typeface="Calibri" panose="020F0502020204030204" pitchFamily="34" charset="0"/>
                          <a:ea typeface="Calibri" panose="020F0502020204030204" pitchFamily="34" charset="0"/>
                          <a:cs typeface="Calibri" panose="020F0502020204030204" pitchFamily="34" charset="0"/>
                        </a:rPr>
                        <a:t>- الدروس التطبيقية وتبادل الزيارات.</a:t>
                      </a:r>
                    </a:p>
                    <a:p>
                      <a:pPr rtl="1"/>
                      <a:r>
                        <a:rPr lang="ar-SA" dirty="0">
                          <a:latin typeface="Calibri" panose="020F0502020204030204" pitchFamily="34" charset="0"/>
                          <a:ea typeface="Calibri" panose="020F0502020204030204" pitchFamily="34" charset="0"/>
                          <a:cs typeface="Calibri" panose="020F0502020204030204" pitchFamily="34" charset="0"/>
                        </a:rPr>
                        <a:t>- اللقاءات والمحاضرات والبرامج</a:t>
                      </a:r>
                    </a:p>
                    <a:p>
                      <a:pPr rtl="1"/>
                      <a:r>
                        <a:rPr lang="ar-SA" dirty="0">
                          <a:latin typeface="Calibri" panose="020F0502020204030204" pitchFamily="34" charset="0"/>
                          <a:ea typeface="Calibri" panose="020F0502020204030204" pitchFamily="34" charset="0"/>
                          <a:cs typeface="Calibri" panose="020F0502020204030204" pitchFamily="34" charset="0"/>
                        </a:rPr>
                        <a:t>التدريبية.</a:t>
                      </a:r>
                    </a:p>
                    <a:p>
                      <a:pPr rtl="1"/>
                      <a:r>
                        <a:rPr lang="ar-SA" dirty="0">
                          <a:latin typeface="Calibri" panose="020F0502020204030204" pitchFamily="34" charset="0"/>
                          <a:ea typeface="Calibri" panose="020F0502020204030204" pitchFamily="34" charset="0"/>
                          <a:cs typeface="Calibri" panose="020F0502020204030204" pitchFamily="34" charset="0"/>
                        </a:rPr>
                        <a:t>- مجتمعات التعلم المهنية.</a:t>
                      </a:r>
                    </a:p>
                    <a:p>
                      <a:pPr algn="ctr" rtl="1"/>
                      <a:endParaRPr lang="ar-SA" dirty="0"/>
                    </a:p>
                  </a:txBody>
                  <a:tcPr/>
                </a:tc>
                <a:extLst>
                  <a:ext uri="{0D108BD9-81ED-4DB2-BD59-A6C34878D82A}">
                    <a16:rowId xmlns:a16="http://schemas.microsoft.com/office/drawing/2014/main" val="4154574477"/>
                  </a:ext>
                </a:extLst>
              </a:tr>
            </a:tbl>
          </a:graphicData>
        </a:graphic>
      </p:graphicFrame>
    </p:spTree>
    <p:extLst>
      <p:ext uri="{BB962C8B-B14F-4D97-AF65-F5344CB8AC3E}">
        <p14:creationId xmlns:p14="http://schemas.microsoft.com/office/powerpoint/2010/main" val="33009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additive="base">
                                        <p:cTn id="13" dur="500" fill="hold"/>
                                        <p:tgtEl>
                                          <p:spTgt spid="49"/>
                                        </p:tgtEl>
                                        <p:attrNameLst>
                                          <p:attrName>ppt_x</p:attrName>
                                        </p:attrNameLst>
                                      </p:cBhvr>
                                      <p:tavLst>
                                        <p:tav tm="0">
                                          <p:val>
                                            <p:strVal val="#ppt_x"/>
                                          </p:val>
                                        </p:tav>
                                        <p:tav tm="100000">
                                          <p:val>
                                            <p:strVal val="#ppt_x"/>
                                          </p:val>
                                        </p:tav>
                                      </p:tavLst>
                                    </p:anim>
                                    <p:anim calcmode="lin" valueType="num">
                                      <p:cBhvr additive="base">
                                        <p:cTn id="14"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00946-8E54-F388-9E7E-87FE982E1E6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72AE3DD-94AC-743B-FA0A-07786173DEAE}"/>
              </a:ext>
            </a:extLst>
          </p:cNvPr>
          <p:cNvSpPr txBox="1">
            <a:spLocks/>
          </p:cNvSpPr>
          <p:nvPr/>
        </p:nvSpPr>
        <p:spPr>
          <a:xfrm>
            <a:off x="220718" y="1723698"/>
            <a:ext cx="5150068" cy="1696506"/>
          </a:xfrm>
          <a:prstGeom prst="rect">
            <a:avLst/>
          </a:prstGeom>
        </p:spPr>
        <p:txBody>
          <a:bodyPr vert="horz" lIns="91440" tIns="45720" rIns="91440" bIns="45720" rtlCol="1" anchor="ctr"/>
          <a:lstStyle>
            <a:defPPr>
              <a:defRPr lang="ar-SA"/>
            </a:defPPr>
            <a:lvl1pPr marL="0" algn="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algn="ctr" defTabSz="914400" eaLnBrk="1" latinLnBrk="0" hangingPunct="1"/>
            <a:r>
              <a:rPr lang="ar-SA" sz="4000" b="1" dirty="0">
                <a:solidFill>
                  <a:srgbClr val="003845"/>
                </a:solidFill>
                <a:latin typeface="Calibri" panose="020F0502020204030204" pitchFamily="34" charset="0"/>
                <a:ea typeface="Calibri" panose="020F0502020204030204" pitchFamily="34" charset="0"/>
                <a:cs typeface="Calibri" panose="020F0502020204030204" pitchFamily="34" charset="0"/>
              </a:rPr>
              <a:t>المحور الخامس: رحلة المدرسة في تحسين مجالات العمليات الاشرافية الأساسية  </a:t>
            </a:r>
          </a:p>
        </p:txBody>
      </p:sp>
    </p:spTree>
    <p:extLst>
      <p:ext uri="{BB962C8B-B14F-4D97-AF65-F5344CB8AC3E}">
        <p14:creationId xmlns:p14="http://schemas.microsoft.com/office/powerpoint/2010/main" val="2581099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49F73AFE-62F3-6407-A1E5-5E8860576FCD}"/>
              </a:ext>
            </a:extLst>
          </p:cNvPr>
          <p:cNvSpPr txBox="1">
            <a:spLocks/>
          </p:cNvSpPr>
          <p:nvPr/>
        </p:nvSpPr>
        <p:spPr>
          <a:xfrm>
            <a:off x="156114" y="3075586"/>
            <a:ext cx="4163638" cy="417187"/>
          </a:xfrm>
          <a:prstGeom prst="rect">
            <a:avLst/>
          </a:prstGeom>
        </p:spPr>
        <p:txBody>
          <a:bodyPr vert="horz" lIns="91440" tIns="45720" rIns="91440" bIns="45720" rtlCol="1" anchor="ctr"/>
          <a:lstStyle>
            <a:defPPr>
              <a:defRPr lang="ar-SA"/>
            </a:defPPr>
            <a:lvl1pPr marL="0" algn="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algn="ctr" defTabSz="914400" eaLnBrk="1" latinLnBrk="0" hangingPunct="1"/>
            <a:r>
              <a:rPr lang="ar-SA" sz="3200" b="1" dirty="0">
                <a:solidFill>
                  <a:srgbClr val="003845"/>
                </a:solidFill>
                <a:latin typeface="Calibri" panose="020F0502020204030204" pitchFamily="34" charset="0"/>
                <a:ea typeface="Calibri" panose="020F0502020204030204" pitchFamily="34" charset="0"/>
                <a:cs typeface="Calibri" panose="020F0502020204030204" pitchFamily="34" charset="0"/>
              </a:rPr>
              <a:t>المحور الأول: تعريفات مهمة</a:t>
            </a:r>
            <a:endParaRPr lang="en-US" sz="3200" b="1" dirty="0">
              <a:solidFill>
                <a:srgbClr val="003845"/>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8791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DB2D3B3E-A318-2A61-9751-A4C068B7D593}"/>
              </a:ext>
            </a:extLst>
          </p:cNvPr>
          <p:cNvSpPr>
            <a:spLocks noGrp="1"/>
          </p:cNvSpPr>
          <p:nvPr>
            <p:ph type="sldNum" sz="quarter" idx="12"/>
          </p:nvPr>
        </p:nvSpPr>
        <p:spPr/>
        <p:txBody>
          <a:bodyPr/>
          <a:lstStyle/>
          <a:p>
            <a:fld id="{74B57E26-2E2A-D243-8E5C-CC1434379077}" type="slidenum">
              <a:rPr lang="ar-SA" smtClean="0"/>
              <a:t>31</a:t>
            </a:fld>
            <a:endParaRPr lang="ar-SA"/>
          </a:p>
        </p:txBody>
      </p:sp>
      <p:sp>
        <p:nvSpPr>
          <p:cNvPr id="20" name="TextBox 161">
            <a:extLst>
              <a:ext uri="{FF2B5EF4-FFF2-40B4-BE49-F238E27FC236}">
                <a16:creationId xmlns:a16="http://schemas.microsoft.com/office/drawing/2014/main" id="{774EFA4E-54A8-50B3-00A4-26AECDA03982}"/>
              </a:ext>
            </a:extLst>
          </p:cNvPr>
          <p:cNvSpPr txBox="1"/>
          <p:nvPr/>
        </p:nvSpPr>
        <p:spPr>
          <a:xfrm>
            <a:off x="6963594" y="1753148"/>
            <a:ext cx="929848" cy="615553"/>
          </a:xfrm>
          <a:prstGeom prst="rect">
            <a:avLst/>
          </a:prstGeom>
          <a:noFill/>
        </p:spPr>
        <p:txBody>
          <a:bodyPr wrap="square" lIns="0" tIns="0" rIns="0" bIns="0" rtlCol="0">
            <a:spAutoFit/>
          </a:bodyPr>
          <a:lstStyle/>
          <a:p>
            <a:pPr algn="ctr"/>
            <a:r>
              <a:rPr lang="ar-SA" sz="2000" dirty="0">
                <a:solidFill>
                  <a:schemeClr val="bg1"/>
                </a:solidFill>
                <a:latin typeface="Sakkal Majalla" panose="02000000000000000000" pitchFamily="2" charset="-78"/>
                <a:ea typeface="Open Sans Light" panose="020B0306030504020204" pitchFamily="34" charset="0"/>
                <a:cs typeface="Sakkal Majalla" panose="02000000000000000000" pitchFamily="2" charset="-78"/>
              </a:rPr>
              <a:t>عنوان</a:t>
            </a:r>
          </a:p>
          <a:p>
            <a:pPr algn="ctr"/>
            <a:r>
              <a:rPr lang="ar-SA" sz="2000" dirty="0">
                <a:solidFill>
                  <a:schemeClr val="bg1"/>
                </a:solidFill>
                <a:latin typeface="Sakkal Majalla" panose="02000000000000000000" pitchFamily="2" charset="-78"/>
                <a:ea typeface="Open Sans Light" panose="020B0306030504020204" pitchFamily="34" charset="0"/>
                <a:cs typeface="Sakkal Majalla" panose="02000000000000000000" pitchFamily="2" charset="-78"/>
              </a:rPr>
              <a:t>فرعي</a:t>
            </a:r>
            <a:endParaRPr lang="en-US" sz="2000" dirty="0">
              <a:solidFill>
                <a:schemeClr val="bg1"/>
              </a:solidFill>
              <a:latin typeface="Sakkal Majalla" panose="02000000000000000000" pitchFamily="2" charset="-78"/>
              <a:ea typeface="Open Sans Light" panose="020B0306030504020204" pitchFamily="34" charset="0"/>
              <a:cs typeface="Sakkal Majalla" panose="02000000000000000000" pitchFamily="2" charset="-78"/>
            </a:endParaRPr>
          </a:p>
        </p:txBody>
      </p:sp>
      <p:sp>
        <p:nvSpPr>
          <p:cNvPr id="22" name="TextBox 163">
            <a:extLst>
              <a:ext uri="{FF2B5EF4-FFF2-40B4-BE49-F238E27FC236}">
                <a16:creationId xmlns:a16="http://schemas.microsoft.com/office/drawing/2014/main" id="{0A7D4212-C38B-AD78-CA6A-CA154EBA031A}"/>
              </a:ext>
            </a:extLst>
          </p:cNvPr>
          <p:cNvSpPr txBox="1"/>
          <p:nvPr/>
        </p:nvSpPr>
        <p:spPr>
          <a:xfrm>
            <a:off x="7809892" y="2796155"/>
            <a:ext cx="929848" cy="615553"/>
          </a:xfrm>
          <a:prstGeom prst="rect">
            <a:avLst/>
          </a:prstGeom>
          <a:noFill/>
        </p:spPr>
        <p:txBody>
          <a:bodyPr wrap="square" lIns="0" tIns="0" rIns="0" bIns="0" rtlCol="0">
            <a:spAutoFit/>
          </a:bodyPr>
          <a:lstStyle/>
          <a:p>
            <a:pPr algn="ctr"/>
            <a:r>
              <a:rPr lang="ar-SA" sz="2000" dirty="0">
                <a:solidFill>
                  <a:schemeClr val="bg1"/>
                </a:solidFill>
                <a:latin typeface="Sakkal Majalla" panose="02000000000000000000" pitchFamily="2" charset="-78"/>
                <a:ea typeface="Open Sans Light" panose="020B0306030504020204" pitchFamily="34" charset="0"/>
                <a:cs typeface="Sakkal Majalla" panose="02000000000000000000" pitchFamily="2" charset="-78"/>
              </a:rPr>
              <a:t>عنوان</a:t>
            </a:r>
          </a:p>
          <a:p>
            <a:pPr algn="ctr"/>
            <a:r>
              <a:rPr lang="ar-SA" sz="2000" dirty="0">
                <a:solidFill>
                  <a:schemeClr val="bg1"/>
                </a:solidFill>
                <a:latin typeface="Sakkal Majalla" panose="02000000000000000000" pitchFamily="2" charset="-78"/>
                <a:ea typeface="Open Sans Light" panose="020B0306030504020204" pitchFamily="34" charset="0"/>
                <a:cs typeface="Sakkal Majalla" panose="02000000000000000000" pitchFamily="2" charset="-78"/>
              </a:rPr>
              <a:t>فرعي</a:t>
            </a:r>
            <a:endParaRPr lang="en-US" sz="2000" dirty="0">
              <a:solidFill>
                <a:schemeClr val="bg1"/>
              </a:solidFill>
              <a:latin typeface="Sakkal Majalla" panose="02000000000000000000" pitchFamily="2" charset="-78"/>
              <a:ea typeface="Open Sans Light" panose="020B0306030504020204" pitchFamily="34" charset="0"/>
              <a:cs typeface="Sakkal Majalla" panose="02000000000000000000" pitchFamily="2" charset="-78"/>
            </a:endParaRPr>
          </a:p>
        </p:txBody>
      </p:sp>
      <p:sp>
        <p:nvSpPr>
          <p:cNvPr id="28" name="TextBox 161">
            <a:extLst>
              <a:ext uri="{FF2B5EF4-FFF2-40B4-BE49-F238E27FC236}">
                <a16:creationId xmlns:a16="http://schemas.microsoft.com/office/drawing/2014/main" id="{C9DE88E1-13D6-0F2B-7B39-3CA09C1AAEAC}"/>
              </a:ext>
            </a:extLst>
          </p:cNvPr>
          <p:cNvSpPr txBox="1"/>
          <p:nvPr/>
        </p:nvSpPr>
        <p:spPr>
          <a:xfrm>
            <a:off x="4313159" y="1753148"/>
            <a:ext cx="929848" cy="615553"/>
          </a:xfrm>
          <a:prstGeom prst="rect">
            <a:avLst/>
          </a:prstGeom>
          <a:noFill/>
        </p:spPr>
        <p:txBody>
          <a:bodyPr wrap="square" lIns="0" tIns="0" rIns="0" bIns="0" rtlCol="0">
            <a:spAutoFit/>
          </a:bodyPr>
          <a:lstStyle/>
          <a:p>
            <a:pPr algn="ctr"/>
            <a:r>
              <a:rPr lang="ar-SA" sz="2000" dirty="0">
                <a:solidFill>
                  <a:schemeClr val="bg1"/>
                </a:solidFill>
                <a:latin typeface="Sakkal Majalla" panose="02000000000000000000" pitchFamily="2" charset="-78"/>
                <a:ea typeface="Open Sans Light" panose="020B0306030504020204" pitchFamily="34" charset="0"/>
                <a:cs typeface="Sakkal Majalla" panose="02000000000000000000" pitchFamily="2" charset="-78"/>
              </a:rPr>
              <a:t>عنوان</a:t>
            </a:r>
          </a:p>
          <a:p>
            <a:pPr algn="ctr"/>
            <a:r>
              <a:rPr lang="ar-SA" sz="2000" dirty="0">
                <a:solidFill>
                  <a:schemeClr val="bg1"/>
                </a:solidFill>
                <a:latin typeface="Sakkal Majalla" panose="02000000000000000000" pitchFamily="2" charset="-78"/>
                <a:ea typeface="Open Sans Light" panose="020B0306030504020204" pitchFamily="34" charset="0"/>
                <a:cs typeface="Sakkal Majalla" panose="02000000000000000000" pitchFamily="2" charset="-78"/>
              </a:rPr>
              <a:t>فرعي</a:t>
            </a:r>
            <a:endParaRPr lang="en-US" sz="2000" dirty="0">
              <a:solidFill>
                <a:schemeClr val="bg1"/>
              </a:solidFill>
              <a:latin typeface="Sakkal Majalla" panose="02000000000000000000" pitchFamily="2" charset="-78"/>
              <a:ea typeface="Open Sans Light" panose="020B0306030504020204" pitchFamily="34" charset="0"/>
              <a:cs typeface="Sakkal Majalla" panose="02000000000000000000" pitchFamily="2" charset="-78"/>
            </a:endParaRPr>
          </a:p>
        </p:txBody>
      </p:sp>
      <p:cxnSp>
        <p:nvCxnSpPr>
          <p:cNvPr id="29" name="موصل مستقيم 28">
            <a:extLst>
              <a:ext uri="{FF2B5EF4-FFF2-40B4-BE49-F238E27FC236}">
                <a16:creationId xmlns:a16="http://schemas.microsoft.com/office/drawing/2014/main" id="{42591CA9-5D9B-81CD-AC33-9C7D33996B86}"/>
              </a:ext>
            </a:extLst>
          </p:cNvPr>
          <p:cNvCxnSpPr>
            <a:cxnSpLocks/>
          </p:cNvCxnSpPr>
          <p:nvPr/>
        </p:nvCxnSpPr>
        <p:spPr>
          <a:xfrm flipH="1">
            <a:off x="4251469" y="889686"/>
            <a:ext cx="7940531" cy="0"/>
          </a:xfrm>
          <a:prstGeom prst="line">
            <a:avLst/>
          </a:prstGeom>
          <a:ln w="15875">
            <a:solidFill>
              <a:srgbClr val="0CA868"/>
            </a:solidFill>
          </a:ln>
        </p:spPr>
        <p:style>
          <a:lnRef idx="1">
            <a:schemeClr val="accent1"/>
          </a:lnRef>
          <a:fillRef idx="0">
            <a:schemeClr val="accent1"/>
          </a:fillRef>
          <a:effectRef idx="0">
            <a:schemeClr val="accent1"/>
          </a:effectRef>
          <a:fontRef idx="minor">
            <a:schemeClr val="tx1"/>
          </a:fontRef>
        </p:style>
      </p:cxnSp>
      <p:sp>
        <p:nvSpPr>
          <p:cNvPr id="30" name="TextBox 3">
            <a:extLst>
              <a:ext uri="{FF2B5EF4-FFF2-40B4-BE49-F238E27FC236}">
                <a16:creationId xmlns:a16="http://schemas.microsoft.com/office/drawing/2014/main" id="{4BF39F0A-DD3C-BDAD-4B80-92BAA3F3A418}"/>
              </a:ext>
            </a:extLst>
          </p:cNvPr>
          <p:cNvSpPr txBox="1"/>
          <p:nvPr/>
        </p:nvSpPr>
        <p:spPr>
          <a:xfrm>
            <a:off x="2867892" y="325043"/>
            <a:ext cx="9164782" cy="584775"/>
          </a:xfrm>
          <a:prstGeom prst="rect">
            <a:avLst/>
          </a:prstGeom>
          <a:noFill/>
        </p:spPr>
        <p:txBody>
          <a:bodyPr wrap="square" rtlCol="0">
            <a:spAutoFit/>
          </a:bodyPr>
          <a:lstStyle/>
          <a:p>
            <a:r>
              <a:rPr lang="ar-SA" sz="3200" b="1" dirty="0">
                <a:solidFill>
                  <a:srgbClr val="003845"/>
                </a:solidFill>
                <a:latin typeface="Calibri" panose="020F0502020204030204" pitchFamily="34" charset="0"/>
                <a:ea typeface="Calibri" panose="020F0502020204030204" pitchFamily="34" charset="0"/>
                <a:cs typeface="Calibri" panose="020F0502020204030204" pitchFamily="34" charset="0"/>
              </a:rPr>
              <a:t> رحلة المدرسة في تحسين مجالات العمليات الاشرافية الأساسية</a:t>
            </a:r>
            <a:endParaRPr lang="en-US" sz="3200" b="1" dirty="0">
              <a:solidFill>
                <a:srgbClr val="003845"/>
              </a:solidFill>
              <a:latin typeface="Calibri" panose="020F0502020204030204" pitchFamily="34" charset="0"/>
              <a:ea typeface="Calibri" panose="020F0502020204030204" pitchFamily="34" charset="0"/>
              <a:cs typeface="Calibri" panose="020F0502020204030204" pitchFamily="34" charset="0"/>
            </a:endParaRPr>
          </a:p>
        </p:txBody>
      </p:sp>
      <p:pic>
        <p:nvPicPr>
          <p:cNvPr id="31" name="عنصر نائب للمحتوى 5" descr="صورة تحتوي على نص, لقطة شاشة, الخط, دائرة&#10;&#10;تم إنشاء الوصف تلقائياً">
            <a:extLst>
              <a:ext uri="{FF2B5EF4-FFF2-40B4-BE49-F238E27FC236}">
                <a16:creationId xmlns:a16="http://schemas.microsoft.com/office/drawing/2014/main" id="{54733E74-4C8D-9B41-E5D0-96241A118EEF}"/>
              </a:ext>
            </a:extLst>
          </p:cNvPr>
          <p:cNvPicPr>
            <a:picLocks noChangeAspect="1"/>
          </p:cNvPicPr>
          <p:nvPr/>
        </p:nvPicPr>
        <p:blipFill>
          <a:blip r:embed="rId2"/>
          <a:stretch>
            <a:fillRect/>
          </a:stretch>
        </p:blipFill>
        <p:spPr>
          <a:xfrm>
            <a:off x="2396359" y="1122662"/>
            <a:ext cx="8254961" cy="4996523"/>
          </a:xfrm>
          <a:prstGeom prst="rect">
            <a:avLst/>
          </a:prstGeom>
        </p:spPr>
      </p:pic>
    </p:spTree>
    <p:extLst>
      <p:ext uri="{BB962C8B-B14F-4D97-AF65-F5344CB8AC3E}">
        <p14:creationId xmlns:p14="http://schemas.microsoft.com/office/powerpoint/2010/main" val="15467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5D7DB-F0D7-21CD-1D0B-B5E625ED8CF7}"/>
            </a:ext>
          </a:extLst>
        </p:cNvPr>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9EF4730C-228B-DD8B-634D-31BA00F0482D}"/>
              </a:ext>
            </a:extLst>
          </p:cNvPr>
          <p:cNvSpPr>
            <a:spLocks noGrp="1"/>
          </p:cNvSpPr>
          <p:nvPr>
            <p:ph type="sldNum" sz="quarter" idx="12"/>
          </p:nvPr>
        </p:nvSpPr>
        <p:spPr/>
        <p:txBody>
          <a:bodyPr/>
          <a:lstStyle/>
          <a:p>
            <a:fld id="{74B57E26-2E2A-D243-8E5C-CC1434379077}" type="slidenum">
              <a:rPr lang="ar-SA" smtClean="0"/>
              <a:t>32</a:t>
            </a:fld>
            <a:endParaRPr lang="ar-SA"/>
          </a:p>
        </p:txBody>
      </p:sp>
      <p:sp>
        <p:nvSpPr>
          <p:cNvPr id="20" name="TextBox 161">
            <a:extLst>
              <a:ext uri="{FF2B5EF4-FFF2-40B4-BE49-F238E27FC236}">
                <a16:creationId xmlns:a16="http://schemas.microsoft.com/office/drawing/2014/main" id="{5443D546-D745-7BE0-CCA9-F02AD750D567}"/>
              </a:ext>
            </a:extLst>
          </p:cNvPr>
          <p:cNvSpPr txBox="1"/>
          <p:nvPr/>
        </p:nvSpPr>
        <p:spPr>
          <a:xfrm>
            <a:off x="6963594" y="1753148"/>
            <a:ext cx="929848" cy="615553"/>
          </a:xfrm>
          <a:prstGeom prst="rect">
            <a:avLst/>
          </a:prstGeom>
          <a:noFill/>
        </p:spPr>
        <p:txBody>
          <a:bodyPr wrap="square" lIns="0" tIns="0" rIns="0" bIns="0" rtlCol="0">
            <a:spAutoFit/>
          </a:bodyPr>
          <a:lstStyle/>
          <a:p>
            <a:pPr algn="ctr"/>
            <a:r>
              <a:rPr lang="ar-SA" sz="2000" dirty="0">
                <a:solidFill>
                  <a:schemeClr val="bg1"/>
                </a:solidFill>
                <a:latin typeface="Sakkal Majalla" panose="02000000000000000000" pitchFamily="2" charset="-78"/>
                <a:ea typeface="Open Sans Light" panose="020B0306030504020204" pitchFamily="34" charset="0"/>
                <a:cs typeface="Sakkal Majalla" panose="02000000000000000000" pitchFamily="2" charset="-78"/>
              </a:rPr>
              <a:t>عنوان</a:t>
            </a:r>
          </a:p>
          <a:p>
            <a:pPr algn="ctr"/>
            <a:r>
              <a:rPr lang="ar-SA" sz="2000" dirty="0">
                <a:solidFill>
                  <a:schemeClr val="bg1"/>
                </a:solidFill>
                <a:latin typeface="Sakkal Majalla" panose="02000000000000000000" pitchFamily="2" charset="-78"/>
                <a:ea typeface="Open Sans Light" panose="020B0306030504020204" pitchFamily="34" charset="0"/>
                <a:cs typeface="Sakkal Majalla" panose="02000000000000000000" pitchFamily="2" charset="-78"/>
              </a:rPr>
              <a:t>فرعي</a:t>
            </a:r>
            <a:endParaRPr lang="en-US" sz="2000" dirty="0">
              <a:solidFill>
                <a:schemeClr val="bg1"/>
              </a:solidFill>
              <a:latin typeface="Sakkal Majalla" panose="02000000000000000000" pitchFamily="2" charset="-78"/>
              <a:ea typeface="Open Sans Light" panose="020B0306030504020204" pitchFamily="34" charset="0"/>
              <a:cs typeface="Sakkal Majalla" panose="02000000000000000000" pitchFamily="2" charset="-78"/>
            </a:endParaRPr>
          </a:p>
        </p:txBody>
      </p:sp>
      <p:sp>
        <p:nvSpPr>
          <p:cNvPr id="22" name="TextBox 163">
            <a:extLst>
              <a:ext uri="{FF2B5EF4-FFF2-40B4-BE49-F238E27FC236}">
                <a16:creationId xmlns:a16="http://schemas.microsoft.com/office/drawing/2014/main" id="{AECEEDA1-2432-C4D4-8CE0-70AC09FC0A3C}"/>
              </a:ext>
            </a:extLst>
          </p:cNvPr>
          <p:cNvSpPr txBox="1"/>
          <p:nvPr/>
        </p:nvSpPr>
        <p:spPr>
          <a:xfrm>
            <a:off x="7809892" y="2796155"/>
            <a:ext cx="929848" cy="615553"/>
          </a:xfrm>
          <a:prstGeom prst="rect">
            <a:avLst/>
          </a:prstGeom>
          <a:noFill/>
        </p:spPr>
        <p:txBody>
          <a:bodyPr wrap="square" lIns="0" tIns="0" rIns="0" bIns="0" rtlCol="0">
            <a:spAutoFit/>
          </a:bodyPr>
          <a:lstStyle/>
          <a:p>
            <a:pPr algn="ctr"/>
            <a:r>
              <a:rPr lang="ar-SA" sz="2000" dirty="0">
                <a:solidFill>
                  <a:schemeClr val="bg1"/>
                </a:solidFill>
                <a:latin typeface="Sakkal Majalla" panose="02000000000000000000" pitchFamily="2" charset="-78"/>
                <a:ea typeface="Open Sans Light" panose="020B0306030504020204" pitchFamily="34" charset="0"/>
                <a:cs typeface="Sakkal Majalla" panose="02000000000000000000" pitchFamily="2" charset="-78"/>
              </a:rPr>
              <a:t>عنوان</a:t>
            </a:r>
          </a:p>
          <a:p>
            <a:pPr algn="ctr"/>
            <a:r>
              <a:rPr lang="ar-SA" sz="2000" dirty="0">
                <a:solidFill>
                  <a:schemeClr val="bg1"/>
                </a:solidFill>
                <a:latin typeface="Sakkal Majalla" panose="02000000000000000000" pitchFamily="2" charset="-78"/>
                <a:ea typeface="Open Sans Light" panose="020B0306030504020204" pitchFamily="34" charset="0"/>
                <a:cs typeface="Sakkal Majalla" panose="02000000000000000000" pitchFamily="2" charset="-78"/>
              </a:rPr>
              <a:t>فرعي</a:t>
            </a:r>
            <a:endParaRPr lang="en-US" sz="2000" dirty="0">
              <a:solidFill>
                <a:schemeClr val="bg1"/>
              </a:solidFill>
              <a:latin typeface="Sakkal Majalla" panose="02000000000000000000" pitchFamily="2" charset="-78"/>
              <a:ea typeface="Open Sans Light" panose="020B0306030504020204" pitchFamily="34" charset="0"/>
              <a:cs typeface="Sakkal Majalla" panose="02000000000000000000" pitchFamily="2" charset="-78"/>
            </a:endParaRPr>
          </a:p>
        </p:txBody>
      </p:sp>
      <p:sp>
        <p:nvSpPr>
          <p:cNvPr id="28" name="TextBox 161">
            <a:extLst>
              <a:ext uri="{FF2B5EF4-FFF2-40B4-BE49-F238E27FC236}">
                <a16:creationId xmlns:a16="http://schemas.microsoft.com/office/drawing/2014/main" id="{3C790F50-7FE4-8262-6E59-6A67B152E29B}"/>
              </a:ext>
            </a:extLst>
          </p:cNvPr>
          <p:cNvSpPr txBox="1"/>
          <p:nvPr/>
        </p:nvSpPr>
        <p:spPr>
          <a:xfrm>
            <a:off x="4313159" y="1753148"/>
            <a:ext cx="929848" cy="615553"/>
          </a:xfrm>
          <a:prstGeom prst="rect">
            <a:avLst/>
          </a:prstGeom>
          <a:noFill/>
        </p:spPr>
        <p:txBody>
          <a:bodyPr wrap="square" lIns="0" tIns="0" rIns="0" bIns="0" rtlCol="0">
            <a:spAutoFit/>
          </a:bodyPr>
          <a:lstStyle/>
          <a:p>
            <a:pPr algn="ctr"/>
            <a:r>
              <a:rPr lang="ar-SA" sz="2000" dirty="0">
                <a:solidFill>
                  <a:schemeClr val="bg1"/>
                </a:solidFill>
                <a:latin typeface="Sakkal Majalla" panose="02000000000000000000" pitchFamily="2" charset="-78"/>
                <a:ea typeface="Open Sans Light" panose="020B0306030504020204" pitchFamily="34" charset="0"/>
                <a:cs typeface="Sakkal Majalla" panose="02000000000000000000" pitchFamily="2" charset="-78"/>
              </a:rPr>
              <a:t>عنوان</a:t>
            </a:r>
          </a:p>
          <a:p>
            <a:pPr algn="ctr"/>
            <a:r>
              <a:rPr lang="ar-SA" sz="2000" dirty="0">
                <a:solidFill>
                  <a:schemeClr val="bg1"/>
                </a:solidFill>
                <a:latin typeface="Sakkal Majalla" panose="02000000000000000000" pitchFamily="2" charset="-78"/>
                <a:ea typeface="Open Sans Light" panose="020B0306030504020204" pitchFamily="34" charset="0"/>
                <a:cs typeface="Sakkal Majalla" panose="02000000000000000000" pitchFamily="2" charset="-78"/>
              </a:rPr>
              <a:t>فرعي</a:t>
            </a:r>
            <a:endParaRPr lang="en-US" sz="2000" dirty="0">
              <a:solidFill>
                <a:schemeClr val="bg1"/>
              </a:solidFill>
              <a:latin typeface="Sakkal Majalla" panose="02000000000000000000" pitchFamily="2" charset="-78"/>
              <a:ea typeface="Open Sans Light" panose="020B0306030504020204" pitchFamily="34" charset="0"/>
              <a:cs typeface="Sakkal Majalla" panose="02000000000000000000" pitchFamily="2" charset="-78"/>
            </a:endParaRPr>
          </a:p>
        </p:txBody>
      </p:sp>
      <p:cxnSp>
        <p:nvCxnSpPr>
          <p:cNvPr id="29" name="موصل مستقيم 28">
            <a:extLst>
              <a:ext uri="{FF2B5EF4-FFF2-40B4-BE49-F238E27FC236}">
                <a16:creationId xmlns:a16="http://schemas.microsoft.com/office/drawing/2014/main" id="{A5012CD1-7CE1-409C-0438-1D0DC625D0B1}"/>
              </a:ext>
            </a:extLst>
          </p:cNvPr>
          <p:cNvCxnSpPr>
            <a:cxnSpLocks/>
          </p:cNvCxnSpPr>
          <p:nvPr/>
        </p:nvCxnSpPr>
        <p:spPr>
          <a:xfrm flipH="1">
            <a:off x="4251469" y="889686"/>
            <a:ext cx="7940531" cy="0"/>
          </a:xfrm>
          <a:prstGeom prst="line">
            <a:avLst/>
          </a:prstGeom>
          <a:ln w="15875">
            <a:solidFill>
              <a:srgbClr val="0CA868"/>
            </a:solidFill>
          </a:ln>
        </p:spPr>
        <p:style>
          <a:lnRef idx="1">
            <a:schemeClr val="accent1"/>
          </a:lnRef>
          <a:fillRef idx="0">
            <a:schemeClr val="accent1"/>
          </a:fillRef>
          <a:effectRef idx="0">
            <a:schemeClr val="accent1"/>
          </a:effectRef>
          <a:fontRef idx="minor">
            <a:schemeClr val="tx1"/>
          </a:fontRef>
        </p:style>
      </p:cxnSp>
      <p:sp>
        <p:nvSpPr>
          <p:cNvPr id="30" name="TextBox 3">
            <a:extLst>
              <a:ext uri="{FF2B5EF4-FFF2-40B4-BE49-F238E27FC236}">
                <a16:creationId xmlns:a16="http://schemas.microsoft.com/office/drawing/2014/main" id="{4B8E76D3-F85D-FEA0-B618-13457C6DE928}"/>
              </a:ext>
            </a:extLst>
          </p:cNvPr>
          <p:cNvSpPr txBox="1"/>
          <p:nvPr/>
        </p:nvSpPr>
        <p:spPr>
          <a:xfrm>
            <a:off x="3179618" y="325043"/>
            <a:ext cx="8952527" cy="584775"/>
          </a:xfrm>
          <a:prstGeom prst="rect">
            <a:avLst/>
          </a:prstGeom>
          <a:noFill/>
        </p:spPr>
        <p:txBody>
          <a:bodyPr wrap="square" rtlCol="0">
            <a:spAutoFit/>
          </a:bodyPr>
          <a:lstStyle/>
          <a:p>
            <a:r>
              <a:rPr lang="ar-SA" sz="3200" b="1" dirty="0">
                <a:solidFill>
                  <a:srgbClr val="003845"/>
                </a:solidFill>
                <a:latin typeface="Calibri" panose="020F0502020204030204" pitchFamily="34" charset="0"/>
                <a:ea typeface="Calibri" panose="020F0502020204030204" pitchFamily="34" charset="0"/>
                <a:cs typeface="Calibri" panose="020F0502020204030204" pitchFamily="34" charset="0"/>
              </a:rPr>
              <a:t> رحلة المدرسة في تحسين مجالات العمليات الاشرافية الأساسية</a:t>
            </a:r>
            <a:endParaRPr lang="en-US" sz="3200" b="1" dirty="0">
              <a:solidFill>
                <a:srgbClr val="003845"/>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عنصر نائب للمحتوى 6">
            <a:extLst>
              <a:ext uri="{FF2B5EF4-FFF2-40B4-BE49-F238E27FC236}">
                <a16:creationId xmlns:a16="http://schemas.microsoft.com/office/drawing/2014/main" id="{71A9B923-D2A6-6CCE-C0D8-F45B9CEF2CA3}"/>
              </a:ext>
            </a:extLst>
          </p:cNvPr>
          <p:cNvPicPr>
            <a:picLocks noChangeAspect="1"/>
          </p:cNvPicPr>
          <p:nvPr/>
        </p:nvPicPr>
        <p:blipFill>
          <a:blip r:embed="rId2"/>
          <a:stretch>
            <a:fillRect/>
          </a:stretch>
        </p:blipFill>
        <p:spPr>
          <a:xfrm>
            <a:off x="2427891" y="1510535"/>
            <a:ext cx="8474348" cy="4038927"/>
          </a:xfrm>
          <a:prstGeom prst="rect">
            <a:avLst/>
          </a:prstGeom>
        </p:spPr>
      </p:pic>
    </p:spTree>
    <p:extLst>
      <p:ext uri="{BB962C8B-B14F-4D97-AF65-F5344CB8AC3E}">
        <p14:creationId xmlns:p14="http://schemas.microsoft.com/office/powerpoint/2010/main" val="154826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21B76-BB3D-D762-BA2A-4FBC4F36282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46713B3-00CB-94E5-D1E9-519E4956E7EB}"/>
              </a:ext>
            </a:extLst>
          </p:cNvPr>
          <p:cNvSpPr txBox="1">
            <a:spLocks/>
          </p:cNvSpPr>
          <p:nvPr/>
        </p:nvSpPr>
        <p:spPr>
          <a:xfrm>
            <a:off x="220718" y="1723698"/>
            <a:ext cx="5150068" cy="1696506"/>
          </a:xfrm>
          <a:prstGeom prst="rect">
            <a:avLst/>
          </a:prstGeom>
        </p:spPr>
        <p:txBody>
          <a:bodyPr vert="horz" lIns="91440" tIns="45720" rIns="91440" bIns="45720" rtlCol="1" anchor="ctr"/>
          <a:lstStyle>
            <a:defPPr>
              <a:defRPr lang="ar-SA"/>
            </a:defPPr>
            <a:lvl1pPr marL="0" algn="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algn="ctr" defTabSz="914400" eaLnBrk="1" latinLnBrk="0" hangingPunct="1"/>
            <a:r>
              <a:rPr lang="ar-SA" sz="4000" b="1" dirty="0">
                <a:solidFill>
                  <a:srgbClr val="003845"/>
                </a:solidFill>
                <a:latin typeface="Calibri" panose="020F0502020204030204" pitchFamily="34" charset="0"/>
                <a:ea typeface="Calibri" panose="020F0502020204030204" pitchFamily="34" charset="0"/>
                <a:cs typeface="Calibri" panose="020F0502020204030204" pitchFamily="34" charset="0"/>
              </a:rPr>
              <a:t>المحور السادس: خدمات دعم التميز المدرسي في ضوء مستويات أداء المدرسة </a:t>
            </a:r>
          </a:p>
        </p:txBody>
      </p:sp>
    </p:spTree>
    <p:extLst>
      <p:ext uri="{BB962C8B-B14F-4D97-AF65-F5344CB8AC3E}">
        <p14:creationId xmlns:p14="http://schemas.microsoft.com/office/powerpoint/2010/main" val="402138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0EA8A-8ABD-CDCE-2686-1D42BDC0D4C3}"/>
            </a:ext>
          </a:extLst>
        </p:cNvPr>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96E14052-9B2B-E077-C33F-597716B1D027}"/>
              </a:ext>
            </a:extLst>
          </p:cNvPr>
          <p:cNvSpPr>
            <a:spLocks noGrp="1"/>
          </p:cNvSpPr>
          <p:nvPr>
            <p:ph type="sldNum" sz="quarter" idx="12"/>
          </p:nvPr>
        </p:nvSpPr>
        <p:spPr/>
        <p:txBody>
          <a:bodyPr/>
          <a:lstStyle/>
          <a:p>
            <a:fld id="{74B57E26-2E2A-D243-8E5C-CC1434379077}" type="slidenum">
              <a:rPr lang="ar-SA" smtClean="0"/>
              <a:t>34</a:t>
            </a:fld>
            <a:endParaRPr lang="ar-SA"/>
          </a:p>
        </p:txBody>
      </p:sp>
      <p:sp>
        <p:nvSpPr>
          <p:cNvPr id="20" name="TextBox 161">
            <a:extLst>
              <a:ext uri="{FF2B5EF4-FFF2-40B4-BE49-F238E27FC236}">
                <a16:creationId xmlns:a16="http://schemas.microsoft.com/office/drawing/2014/main" id="{2E165368-02C9-FBE9-D22B-6B070B6541E0}"/>
              </a:ext>
            </a:extLst>
          </p:cNvPr>
          <p:cNvSpPr txBox="1"/>
          <p:nvPr/>
        </p:nvSpPr>
        <p:spPr>
          <a:xfrm>
            <a:off x="6963594" y="1753148"/>
            <a:ext cx="929848" cy="615553"/>
          </a:xfrm>
          <a:prstGeom prst="rect">
            <a:avLst/>
          </a:prstGeom>
          <a:noFill/>
        </p:spPr>
        <p:txBody>
          <a:bodyPr wrap="square" lIns="0" tIns="0" rIns="0" bIns="0" rtlCol="0">
            <a:spAutoFit/>
          </a:bodyPr>
          <a:lstStyle/>
          <a:p>
            <a:pPr algn="ctr"/>
            <a:r>
              <a:rPr lang="ar-SA" sz="2000" dirty="0">
                <a:solidFill>
                  <a:schemeClr val="bg1"/>
                </a:solidFill>
                <a:latin typeface="Sakkal Majalla" panose="02000000000000000000" pitchFamily="2" charset="-78"/>
                <a:ea typeface="Open Sans Light" panose="020B0306030504020204" pitchFamily="34" charset="0"/>
                <a:cs typeface="Sakkal Majalla" panose="02000000000000000000" pitchFamily="2" charset="-78"/>
              </a:rPr>
              <a:t>عنوان</a:t>
            </a:r>
          </a:p>
          <a:p>
            <a:pPr algn="ctr"/>
            <a:r>
              <a:rPr lang="ar-SA" sz="2000" dirty="0">
                <a:solidFill>
                  <a:schemeClr val="bg1"/>
                </a:solidFill>
                <a:latin typeface="Sakkal Majalla" panose="02000000000000000000" pitchFamily="2" charset="-78"/>
                <a:ea typeface="Open Sans Light" panose="020B0306030504020204" pitchFamily="34" charset="0"/>
                <a:cs typeface="Sakkal Majalla" panose="02000000000000000000" pitchFamily="2" charset="-78"/>
              </a:rPr>
              <a:t>فرعي</a:t>
            </a:r>
            <a:endParaRPr lang="en-US" sz="2000" dirty="0">
              <a:solidFill>
                <a:schemeClr val="bg1"/>
              </a:solidFill>
              <a:latin typeface="Sakkal Majalla" panose="02000000000000000000" pitchFamily="2" charset="-78"/>
              <a:ea typeface="Open Sans Light" panose="020B0306030504020204" pitchFamily="34" charset="0"/>
              <a:cs typeface="Sakkal Majalla" panose="02000000000000000000" pitchFamily="2" charset="-78"/>
            </a:endParaRPr>
          </a:p>
        </p:txBody>
      </p:sp>
      <p:sp>
        <p:nvSpPr>
          <p:cNvPr id="22" name="TextBox 163">
            <a:extLst>
              <a:ext uri="{FF2B5EF4-FFF2-40B4-BE49-F238E27FC236}">
                <a16:creationId xmlns:a16="http://schemas.microsoft.com/office/drawing/2014/main" id="{148FEE68-A01D-259D-9605-7062E7AD81DB}"/>
              </a:ext>
            </a:extLst>
          </p:cNvPr>
          <p:cNvSpPr txBox="1"/>
          <p:nvPr/>
        </p:nvSpPr>
        <p:spPr>
          <a:xfrm>
            <a:off x="7809892" y="2796155"/>
            <a:ext cx="929848" cy="615553"/>
          </a:xfrm>
          <a:prstGeom prst="rect">
            <a:avLst/>
          </a:prstGeom>
          <a:noFill/>
        </p:spPr>
        <p:txBody>
          <a:bodyPr wrap="square" lIns="0" tIns="0" rIns="0" bIns="0" rtlCol="0">
            <a:spAutoFit/>
          </a:bodyPr>
          <a:lstStyle/>
          <a:p>
            <a:pPr algn="ctr"/>
            <a:r>
              <a:rPr lang="ar-SA" sz="2000" dirty="0">
                <a:solidFill>
                  <a:schemeClr val="bg1"/>
                </a:solidFill>
                <a:latin typeface="Sakkal Majalla" panose="02000000000000000000" pitchFamily="2" charset="-78"/>
                <a:ea typeface="Open Sans Light" panose="020B0306030504020204" pitchFamily="34" charset="0"/>
                <a:cs typeface="Sakkal Majalla" panose="02000000000000000000" pitchFamily="2" charset="-78"/>
              </a:rPr>
              <a:t>عنوان</a:t>
            </a:r>
          </a:p>
          <a:p>
            <a:pPr algn="ctr"/>
            <a:r>
              <a:rPr lang="ar-SA" sz="2000" dirty="0">
                <a:solidFill>
                  <a:schemeClr val="bg1"/>
                </a:solidFill>
                <a:latin typeface="Sakkal Majalla" panose="02000000000000000000" pitchFamily="2" charset="-78"/>
                <a:ea typeface="Open Sans Light" panose="020B0306030504020204" pitchFamily="34" charset="0"/>
                <a:cs typeface="Sakkal Majalla" panose="02000000000000000000" pitchFamily="2" charset="-78"/>
              </a:rPr>
              <a:t>فرعي</a:t>
            </a:r>
            <a:endParaRPr lang="en-US" sz="2000" dirty="0">
              <a:solidFill>
                <a:schemeClr val="bg1"/>
              </a:solidFill>
              <a:latin typeface="Sakkal Majalla" panose="02000000000000000000" pitchFamily="2" charset="-78"/>
              <a:ea typeface="Open Sans Light" panose="020B0306030504020204" pitchFamily="34" charset="0"/>
              <a:cs typeface="Sakkal Majalla" panose="02000000000000000000" pitchFamily="2" charset="-78"/>
            </a:endParaRPr>
          </a:p>
        </p:txBody>
      </p:sp>
      <p:sp>
        <p:nvSpPr>
          <p:cNvPr id="28" name="TextBox 161">
            <a:extLst>
              <a:ext uri="{FF2B5EF4-FFF2-40B4-BE49-F238E27FC236}">
                <a16:creationId xmlns:a16="http://schemas.microsoft.com/office/drawing/2014/main" id="{167E626E-C49F-A423-B5B1-EEB73EE628F1}"/>
              </a:ext>
            </a:extLst>
          </p:cNvPr>
          <p:cNvSpPr txBox="1"/>
          <p:nvPr/>
        </p:nvSpPr>
        <p:spPr>
          <a:xfrm>
            <a:off x="4313159" y="1753148"/>
            <a:ext cx="929848" cy="615553"/>
          </a:xfrm>
          <a:prstGeom prst="rect">
            <a:avLst/>
          </a:prstGeom>
          <a:noFill/>
        </p:spPr>
        <p:txBody>
          <a:bodyPr wrap="square" lIns="0" tIns="0" rIns="0" bIns="0" rtlCol="0">
            <a:spAutoFit/>
          </a:bodyPr>
          <a:lstStyle/>
          <a:p>
            <a:pPr algn="ctr"/>
            <a:r>
              <a:rPr lang="ar-SA" sz="2000" dirty="0">
                <a:solidFill>
                  <a:schemeClr val="bg1"/>
                </a:solidFill>
                <a:latin typeface="Sakkal Majalla" panose="02000000000000000000" pitchFamily="2" charset="-78"/>
                <a:ea typeface="Open Sans Light" panose="020B0306030504020204" pitchFamily="34" charset="0"/>
                <a:cs typeface="Sakkal Majalla" panose="02000000000000000000" pitchFamily="2" charset="-78"/>
              </a:rPr>
              <a:t>عنوان</a:t>
            </a:r>
          </a:p>
          <a:p>
            <a:pPr algn="ctr"/>
            <a:r>
              <a:rPr lang="ar-SA" sz="2000" dirty="0">
                <a:solidFill>
                  <a:schemeClr val="bg1"/>
                </a:solidFill>
                <a:latin typeface="Sakkal Majalla" panose="02000000000000000000" pitchFamily="2" charset="-78"/>
                <a:ea typeface="Open Sans Light" panose="020B0306030504020204" pitchFamily="34" charset="0"/>
                <a:cs typeface="Sakkal Majalla" panose="02000000000000000000" pitchFamily="2" charset="-78"/>
              </a:rPr>
              <a:t>فرعي</a:t>
            </a:r>
            <a:endParaRPr lang="en-US" sz="2000" dirty="0">
              <a:solidFill>
                <a:schemeClr val="bg1"/>
              </a:solidFill>
              <a:latin typeface="Sakkal Majalla" panose="02000000000000000000" pitchFamily="2" charset="-78"/>
              <a:ea typeface="Open Sans Light" panose="020B0306030504020204" pitchFamily="34" charset="0"/>
              <a:cs typeface="Sakkal Majalla" panose="02000000000000000000" pitchFamily="2" charset="-78"/>
            </a:endParaRPr>
          </a:p>
        </p:txBody>
      </p:sp>
      <p:cxnSp>
        <p:nvCxnSpPr>
          <p:cNvPr id="29" name="موصل مستقيم 28">
            <a:extLst>
              <a:ext uri="{FF2B5EF4-FFF2-40B4-BE49-F238E27FC236}">
                <a16:creationId xmlns:a16="http://schemas.microsoft.com/office/drawing/2014/main" id="{465D3134-A1BB-534B-C2AB-6B7D9F60498A}"/>
              </a:ext>
            </a:extLst>
          </p:cNvPr>
          <p:cNvCxnSpPr>
            <a:cxnSpLocks/>
          </p:cNvCxnSpPr>
          <p:nvPr/>
        </p:nvCxnSpPr>
        <p:spPr>
          <a:xfrm flipH="1">
            <a:off x="4251469" y="889686"/>
            <a:ext cx="7940531" cy="0"/>
          </a:xfrm>
          <a:prstGeom prst="line">
            <a:avLst/>
          </a:prstGeom>
          <a:ln w="15875">
            <a:solidFill>
              <a:srgbClr val="0CA868"/>
            </a:solidFill>
          </a:ln>
        </p:spPr>
        <p:style>
          <a:lnRef idx="1">
            <a:schemeClr val="accent1"/>
          </a:lnRef>
          <a:fillRef idx="0">
            <a:schemeClr val="accent1"/>
          </a:fillRef>
          <a:effectRef idx="0">
            <a:schemeClr val="accent1"/>
          </a:effectRef>
          <a:fontRef idx="minor">
            <a:schemeClr val="tx1"/>
          </a:fontRef>
        </p:style>
      </p:cxnSp>
      <p:sp>
        <p:nvSpPr>
          <p:cNvPr id="30" name="TextBox 3">
            <a:extLst>
              <a:ext uri="{FF2B5EF4-FFF2-40B4-BE49-F238E27FC236}">
                <a16:creationId xmlns:a16="http://schemas.microsoft.com/office/drawing/2014/main" id="{F3CA7CBE-F17F-6350-FDE1-445EAB854A27}"/>
              </a:ext>
            </a:extLst>
          </p:cNvPr>
          <p:cNvSpPr txBox="1"/>
          <p:nvPr/>
        </p:nvSpPr>
        <p:spPr>
          <a:xfrm>
            <a:off x="3241964" y="325043"/>
            <a:ext cx="8890181" cy="584775"/>
          </a:xfrm>
          <a:prstGeom prst="rect">
            <a:avLst/>
          </a:prstGeom>
          <a:noFill/>
        </p:spPr>
        <p:txBody>
          <a:bodyPr wrap="square" rtlCol="0">
            <a:spAutoFit/>
          </a:bodyPr>
          <a:lstStyle/>
          <a:p>
            <a:r>
              <a:rPr lang="ar-SA" sz="3200" b="1" dirty="0">
                <a:solidFill>
                  <a:srgbClr val="003845"/>
                </a:solidFill>
                <a:latin typeface="Calibri" panose="020F0502020204030204" pitchFamily="34" charset="0"/>
                <a:ea typeface="Calibri" panose="020F0502020204030204" pitchFamily="34" charset="0"/>
                <a:cs typeface="Calibri" panose="020F0502020204030204" pitchFamily="34" charset="0"/>
              </a:rPr>
              <a:t> خدمات دعم التميز المدرسي في ضوء مستويات أداء المدرسة</a:t>
            </a:r>
            <a:endParaRPr lang="en-US" sz="3200" b="1" dirty="0">
              <a:solidFill>
                <a:srgbClr val="003845"/>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عنصر نائب للمحتوى 5" descr="صورة تحتوي على نص, لقطة شاشة, برمجيات, صفحة ويب&#10;&#10;تم إنشاء الوصف تلقائياً">
            <a:extLst>
              <a:ext uri="{FF2B5EF4-FFF2-40B4-BE49-F238E27FC236}">
                <a16:creationId xmlns:a16="http://schemas.microsoft.com/office/drawing/2014/main" id="{DC76A905-75DA-1F69-66B8-D841AF6C2104}"/>
              </a:ext>
            </a:extLst>
          </p:cNvPr>
          <p:cNvPicPr>
            <a:picLocks noChangeAspect="1"/>
          </p:cNvPicPr>
          <p:nvPr/>
        </p:nvPicPr>
        <p:blipFill>
          <a:blip r:embed="rId2"/>
          <a:stretch>
            <a:fillRect/>
          </a:stretch>
        </p:blipFill>
        <p:spPr>
          <a:xfrm>
            <a:off x="3333641" y="1190954"/>
            <a:ext cx="7558088" cy="4982561"/>
          </a:xfrm>
          <a:prstGeom prst="rect">
            <a:avLst/>
          </a:prstGeom>
        </p:spPr>
      </p:pic>
    </p:spTree>
    <p:extLst>
      <p:ext uri="{BB962C8B-B14F-4D97-AF65-F5344CB8AC3E}">
        <p14:creationId xmlns:p14="http://schemas.microsoft.com/office/powerpoint/2010/main" val="3361896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E4C1C-7FDD-3728-4A7E-FF02AC99E64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3F1F5B3-75A4-433F-E09F-052E55FE073D}"/>
              </a:ext>
            </a:extLst>
          </p:cNvPr>
          <p:cNvSpPr txBox="1">
            <a:spLocks/>
          </p:cNvSpPr>
          <p:nvPr/>
        </p:nvSpPr>
        <p:spPr>
          <a:xfrm>
            <a:off x="220718" y="1723698"/>
            <a:ext cx="5150068" cy="1696506"/>
          </a:xfrm>
          <a:prstGeom prst="rect">
            <a:avLst/>
          </a:prstGeom>
        </p:spPr>
        <p:txBody>
          <a:bodyPr vert="horz" lIns="91440" tIns="45720" rIns="91440" bIns="45720" rtlCol="1" anchor="ctr"/>
          <a:lstStyle>
            <a:defPPr>
              <a:defRPr lang="ar-SA"/>
            </a:defPPr>
            <a:lvl1pPr marL="0" algn="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algn="ctr" defTabSz="914400" eaLnBrk="1" latinLnBrk="0" hangingPunct="1"/>
            <a:r>
              <a:rPr lang="ar-SA" sz="4000" b="1" dirty="0">
                <a:solidFill>
                  <a:srgbClr val="003845"/>
                </a:solidFill>
                <a:latin typeface="Calibri" panose="020F0502020204030204" pitchFamily="34" charset="0"/>
                <a:ea typeface="Calibri" panose="020F0502020204030204" pitchFamily="34" charset="0"/>
                <a:cs typeface="Calibri" panose="020F0502020204030204" pitchFamily="34" charset="0"/>
              </a:rPr>
              <a:t>المحور السابع: المهام والمسؤوليات </a:t>
            </a:r>
          </a:p>
        </p:txBody>
      </p:sp>
    </p:spTree>
    <p:extLst>
      <p:ext uri="{BB962C8B-B14F-4D97-AF65-F5344CB8AC3E}">
        <p14:creationId xmlns:p14="http://schemas.microsoft.com/office/powerpoint/2010/main" val="204814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0290569B-753F-3FCC-CC0F-7D1766B51048}"/>
              </a:ext>
            </a:extLst>
          </p:cNvPr>
          <p:cNvSpPr>
            <a:spLocks noGrp="1"/>
          </p:cNvSpPr>
          <p:nvPr>
            <p:ph type="sldNum" sz="quarter" idx="12"/>
          </p:nvPr>
        </p:nvSpPr>
        <p:spPr/>
        <p:txBody>
          <a:bodyPr/>
          <a:lstStyle/>
          <a:p>
            <a:fld id="{74B57E26-2E2A-D243-8E5C-CC1434379077}" type="slidenum">
              <a:rPr lang="ar-SA" smtClean="0"/>
              <a:t>36</a:t>
            </a:fld>
            <a:endParaRPr lang="ar-SA"/>
          </a:p>
        </p:txBody>
      </p:sp>
      <p:cxnSp>
        <p:nvCxnSpPr>
          <p:cNvPr id="3" name="موصل مستقيم 2">
            <a:extLst>
              <a:ext uri="{FF2B5EF4-FFF2-40B4-BE49-F238E27FC236}">
                <a16:creationId xmlns:a16="http://schemas.microsoft.com/office/drawing/2014/main" id="{B7346365-C73C-4038-CC66-6388221CC67C}"/>
              </a:ext>
            </a:extLst>
          </p:cNvPr>
          <p:cNvCxnSpPr>
            <a:cxnSpLocks/>
          </p:cNvCxnSpPr>
          <p:nvPr/>
        </p:nvCxnSpPr>
        <p:spPr>
          <a:xfrm flipH="1">
            <a:off x="4251469" y="889686"/>
            <a:ext cx="7940531" cy="0"/>
          </a:xfrm>
          <a:prstGeom prst="line">
            <a:avLst/>
          </a:prstGeom>
          <a:ln w="15875">
            <a:solidFill>
              <a:srgbClr val="0CA868"/>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0CA11DA-9C5F-FDB4-C906-F93F43D62684}"/>
              </a:ext>
            </a:extLst>
          </p:cNvPr>
          <p:cNvSpPr txBox="1"/>
          <p:nvPr/>
        </p:nvSpPr>
        <p:spPr>
          <a:xfrm>
            <a:off x="3742944" y="325043"/>
            <a:ext cx="8389201" cy="584775"/>
          </a:xfrm>
          <a:prstGeom prst="rect">
            <a:avLst/>
          </a:prstGeom>
          <a:noFill/>
        </p:spPr>
        <p:txBody>
          <a:bodyPr wrap="square" rtlCol="0">
            <a:spAutoFit/>
          </a:bodyPr>
          <a:lstStyle/>
          <a:p>
            <a:r>
              <a:rPr lang="ar-SA" sz="3200" b="1" dirty="0">
                <a:solidFill>
                  <a:srgbClr val="003845"/>
                </a:solidFill>
                <a:latin typeface="Calibri" panose="020F0502020204030204" pitchFamily="34" charset="0"/>
                <a:ea typeface="Calibri" panose="020F0502020204030204" pitchFamily="34" charset="0"/>
                <a:cs typeface="Calibri" panose="020F0502020204030204" pitchFamily="34" charset="0"/>
              </a:rPr>
              <a:t>مهام المساعد للشؤون التعليمية</a:t>
            </a:r>
            <a:endParaRPr lang="en-US" sz="3200" b="1" dirty="0">
              <a:solidFill>
                <a:srgbClr val="003845"/>
              </a:solidFill>
              <a:latin typeface="Calibri" panose="020F0502020204030204" pitchFamily="34" charset="0"/>
              <a:ea typeface="Calibri" panose="020F0502020204030204" pitchFamily="34" charset="0"/>
              <a:cs typeface="Calibri" panose="020F0502020204030204" pitchFamily="34" charset="0"/>
            </a:endParaRPr>
          </a:p>
        </p:txBody>
      </p:sp>
      <p:sp>
        <p:nvSpPr>
          <p:cNvPr id="6" name="Line">
            <a:extLst>
              <a:ext uri="{FF2B5EF4-FFF2-40B4-BE49-F238E27FC236}">
                <a16:creationId xmlns:a16="http://schemas.microsoft.com/office/drawing/2014/main" id="{01A5C9E2-4A9E-802F-90E9-287EB14815A6}"/>
              </a:ext>
            </a:extLst>
          </p:cNvPr>
          <p:cNvSpPr>
            <a:spLocks/>
          </p:cNvSpPr>
          <p:nvPr/>
        </p:nvSpPr>
        <p:spPr bwMode="auto">
          <a:xfrm>
            <a:off x="4695451" y="5082108"/>
            <a:ext cx="2829268" cy="1373697"/>
          </a:xfrm>
          <a:custGeom>
            <a:avLst/>
            <a:gdLst>
              <a:gd name="T0" fmla="*/ 1454 w 1722"/>
              <a:gd name="T1" fmla="*/ 581 h 840"/>
              <a:gd name="T2" fmla="*/ 861 w 1722"/>
              <a:gd name="T3" fmla="*/ 824 h 840"/>
              <a:gd name="T4" fmla="*/ 268 w 1722"/>
              <a:gd name="T5" fmla="*/ 581 h 840"/>
              <a:gd name="T6" fmla="*/ 17 w 1722"/>
              <a:gd name="T7" fmla="*/ 0 h 840"/>
              <a:gd name="T8" fmla="*/ 0 w 1722"/>
              <a:gd name="T9" fmla="*/ 0 h 840"/>
              <a:gd name="T10" fmla="*/ 256 w 1722"/>
              <a:gd name="T11" fmla="*/ 592 h 840"/>
              <a:gd name="T12" fmla="*/ 861 w 1722"/>
              <a:gd name="T13" fmla="*/ 840 h 840"/>
              <a:gd name="T14" fmla="*/ 1466 w 1722"/>
              <a:gd name="T15" fmla="*/ 592 h 840"/>
              <a:gd name="T16" fmla="*/ 1722 w 1722"/>
              <a:gd name="T17" fmla="*/ 0 h 840"/>
              <a:gd name="T18" fmla="*/ 1705 w 1722"/>
              <a:gd name="T19" fmla="*/ 0 h 840"/>
              <a:gd name="T20" fmla="*/ 1454 w 1722"/>
              <a:gd name="T21" fmla="*/ 581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22" h="840">
                <a:moveTo>
                  <a:pt x="1454" y="581"/>
                </a:moveTo>
                <a:cubicBezTo>
                  <a:pt x="1295" y="738"/>
                  <a:pt x="1085" y="824"/>
                  <a:pt x="861" y="824"/>
                </a:cubicBezTo>
                <a:cubicBezTo>
                  <a:pt x="637" y="824"/>
                  <a:pt x="427" y="738"/>
                  <a:pt x="268" y="581"/>
                </a:cubicBezTo>
                <a:cubicBezTo>
                  <a:pt x="111" y="426"/>
                  <a:pt x="22" y="219"/>
                  <a:pt x="17" y="0"/>
                </a:cubicBezTo>
                <a:cubicBezTo>
                  <a:pt x="0" y="0"/>
                  <a:pt x="0" y="0"/>
                  <a:pt x="0" y="0"/>
                </a:cubicBezTo>
                <a:cubicBezTo>
                  <a:pt x="6" y="224"/>
                  <a:pt x="96" y="434"/>
                  <a:pt x="256" y="592"/>
                </a:cubicBezTo>
                <a:cubicBezTo>
                  <a:pt x="418" y="752"/>
                  <a:pt x="633" y="840"/>
                  <a:pt x="861" y="840"/>
                </a:cubicBezTo>
                <a:cubicBezTo>
                  <a:pt x="1089" y="840"/>
                  <a:pt x="1304" y="752"/>
                  <a:pt x="1466" y="592"/>
                </a:cubicBezTo>
                <a:cubicBezTo>
                  <a:pt x="1626" y="434"/>
                  <a:pt x="1716" y="224"/>
                  <a:pt x="1722" y="0"/>
                </a:cubicBezTo>
                <a:cubicBezTo>
                  <a:pt x="1705" y="0"/>
                  <a:pt x="1705" y="0"/>
                  <a:pt x="1705" y="0"/>
                </a:cubicBezTo>
                <a:cubicBezTo>
                  <a:pt x="1700" y="219"/>
                  <a:pt x="1611" y="426"/>
                  <a:pt x="1454" y="581"/>
                </a:cubicBezTo>
                <a:close/>
              </a:path>
            </a:pathLst>
          </a:custGeom>
          <a:solidFill>
            <a:srgbClr val="5E6C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350" dirty="0"/>
          </a:p>
        </p:txBody>
      </p:sp>
      <p:sp>
        <p:nvSpPr>
          <p:cNvPr id="7" name="D">
            <a:extLst>
              <a:ext uri="{FF2B5EF4-FFF2-40B4-BE49-F238E27FC236}">
                <a16:creationId xmlns:a16="http://schemas.microsoft.com/office/drawing/2014/main" id="{96DB8BA2-CF13-FA6F-86B8-690E2859D114}"/>
              </a:ext>
            </a:extLst>
          </p:cNvPr>
          <p:cNvSpPr>
            <a:spLocks/>
          </p:cNvSpPr>
          <p:nvPr/>
        </p:nvSpPr>
        <p:spPr bwMode="auto">
          <a:xfrm>
            <a:off x="6130100" y="3582869"/>
            <a:ext cx="670473" cy="1392801"/>
          </a:xfrm>
          <a:custGeom>
            <a:avLst/>
            <a:gdLst>
              <a:gd name="T0" fmla="*/ 274 w 408"/>
              <a:gd name="T1" fmla="*/ 83 h 851"/>
              <a:gd name="T2" fmla="*/ 226 w 408"/>
              <a:gd name="T3" fmla="*/ 0 h 851"/>
              <a:gd name="T4" fmla="*/ 143 w 408"/>
              <a:gd name="T5" fmla="*/ 48 h 851"/>
              <a:gd name="T6" fmla="*/ 0 w 408"/>
              <a:gd name="T7" fmla="*/ 35 h 851"/>
              <a:gd name="T8" fmla="*/ 0 w 408"/>
              <a:gd name="T9" fmla="*/ 851 h 851"/>
              <a:gd name="T10" fmla="*/ 408 w 408"/>
              <a:gd name="T11" fmla="*/ 144 h 851"/>
              <a:gd name="T12" fmla="*/ 274 w 408"/>
              <a:gd name="T13" fmla="*/ 83 h 851"/>
            </a:gdLst>
            <a:ahLst/>
            <a:cxnLst>
              <a:cxn ang="0">
                <a:pos x="T0" y="T1"/>
              </a:cxn>
              <a:cxn ang="0">
                <a:pos x="T2" y="T3"/>
              </a:cxn>
              <a:cxn ang="0">
                <a:pos x="T4" y="T5"/>
              </a:cxn>
              <a:cxn ang="0">
                <a:pos x="T6" y="T7"/>
              </a:cxn>
              <a:cxn ang="0">
                <a:pos x="T8" y="T9"/>
              </a:cxn>
              <a:cxn ang="0">
                <a:pos x="T10" y="T11"/>
              </a:cxn>
              <a:cxn ang="0">
                <a:pos x="T12" y="T13"/>
              </a:cxn>
            </a:cxnLst>
            <a:rect l="0" t="0" r="r" b="b"/>
            <a:pathLst>
              <a:path w="408" h="851">
                <a:moveTo>
                  <a:pt x="274" y="83"/>
                </a:moveTo>
                <a:cubicBezTo>
                  <a:pt x="226" y="0"/>
                  <a:pt x="226" y="0"/>
                  <a:pt x="226" y="0"/>
                </a:cubicBezTo>
                <a:cubicBezTo>
                  <a:pt x="143" y="48"/>
                  <a:pt x="143" y="48"/>
                  <a:pt x="143" y="48"/>
                </a:cubicBezTo>
                <a:cubicBezTo>
                  <a:pt x="96" y="40"/>
                  <a:pt x="49" y="35"/>
                  <a:pt x="0" y="35"/>
                </a:cubicBezTo>
                <a:cubicBezTo>
                  <a:pt x="0" y="851"/>
                  <a:pt x="0" y="851"/>
                  <a:pt x="0" y="851"/>
                </a:cubicBezTo>
                <a:cubicBezTo>
                  <a:pt x="408" y="144"/>
                  <a:pt x="408" y="144"/>
                  <a:pt x="408" y="144"/>
                </a:cubicBezTo>
                <a:cubicBezTo>
                  <a:pt x="366" y="120"/>
                  <a:pt x="321" y="100"/>
                  <a:pt x="274" y="83"/>
                </a:cubicBezTo>
                <a:close/>
              </a:path>
            </a:pathLst>
          </a:custGeom>
          <a:solidFill>
            <a:srgbClr val="2CC17C"/>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8" name="E">
            <a:extLst>
              <a:ext uri="{FF2B5EF4-FFF2-40B4-BE49-F238E27FC236}">
                <a16:creationId xmlns:a16="http://schemas.microsoft.com/office/drawing/2014/main" id="{84D60ADA-93DB-8B8A-553D-757E5B623E45}"/>
              </a:ext>
            </a:extLst>
          </p:cNvPr>
          <p:cNvSpPr>
            <a:spLocks/>
          </p:cNvSpPr>
          <p:nvPr/>
        </p:nvSpPr>
        <p:spPr bwMode="auto">
          <a:xfrm>
            <a:off x="6164670" y="3838504"/>
            <a:ext cx="1160818" cy="1156270"/>
          </a:xfrm>
          <a:custGeom>
            <a:avLst/>
            <a:gdLst>
              <a:gd name="T0" fmla="*/ 621 w 707"/>
              <a:gd name="T1" fmla="*/ 179 h 707"/>
              <a:gd name="T2" fmla="*/ 621 w 707"/>
              <a:gd name="T3" fmla="*/ 83 h 707"/>
              <a:gd name="T4" fmla="*/ 524 w 707"/>
              <a:gd name="T5" fmla="*/ 83 h 707"/>
              <a:gd name="T6" fmla="*/ 408 w 707"/>
              <a:gd name="T7" fmla="*/ 0 h 707"/>
              <a:gd name="T8" fmla="*/ 0 w 707"/>
              <a:gd name="T9" fmla="*/ 707 h 707"/>
              <a:gd name="T10" fmla="*/ 707 w 707"/>
              <a:gd name="T11" fmla="*/ 298 h 707"/>
              <a:gd name="T12" fmla="*/ 621 w 707"/>
              <a:gd name="T13" fmla="*/ 179 h 707"/>
            </a:gdLst>
            <a:ahLst/>
            <a:cxnLst>
              <a:cxn ang="0">
                <a:pos x="T0" y="T1"/>
              </a:cxn>
              <a:cxn ang="0">
                <a:pos x="T2" y="T3"/>
              </a:cxn>
              <a:cxn ang="0">
                <a:pos x="T4" y="T5"/>
              </a:cxn>
              <a:cxn ang="0">
                <a:pos x="T6" y="T7"/>
              </a:cxn>
              <a:cxn ang="0">
                <a:pos x="T8" y="T9"/>
              </a:cxn>
              <a:cxn ang="0">
                <a:pos x="T10" y="T11"/>
              </a:cxn>
              <a:cxn ang="0">
                <a:pos x="T12" y="T13"/>
              </a:cxn>
            </a:cxnLst>
            <a:rect l="0" t="0" r="r" b="b"/>
            <a:pathLst>
              <a:path w="707" h="707">
                <a:moveTo>
                  <a:pt x="621" y="179"/>
                </a:moveTo>
                <a:cubicBezTo>
                  <a:pt x="621" y="83"/>
                  <a:pt x="621" y="83"/>
                  <a:pt x="621" y="83"/>
                </a:cubicBezTo>
                <a:cubicBezTo>
                  <a:pt x="524" y="83"/>
                  <a:pt x="524" y="83"/>
                  <a:pt x="524" y="83"/>
                </a:cubicBezTo>
                <a:cubicBezTo>
                  <a:pt x="488" y="52"/>
                  <a:pt x="449" y="24"/>
                  <a:pt x="408" y="0"/>
                </a:cubicBezTo>
                <a:cubicBezTo>
                  <a:pt x="0" y="707"/>
                  <a:pt x="0" y="707"/>
                  <a:pt x="0" y="707"/>
                </a:cubicBezTo>
                <a:cubicBezTo>
                  <a:pt x="707" y="298"/>
                  <a:pt x="707" y="298"/>
                  <a:pt x="707" y="298"/>
                </a:cubicBezTo>
                <a:cubicBezTo>
                  <a:pt x="681" y="256"/>
                  <a:pt x="653" y="217"/>
                  <a:pt x="621" y="179"/>
                </a:cubicBezTo>
                <a:close/>
              </a:path>
            </a:pathLst>
          </a:custGeom>
          <a:solidFill>
            <a:srgbClr val="268CAB"/>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9" name="B">
            <a:extLst>
              <a:ext uri="{FF2B5EF4-FFF2-40B4-BE49-F238E27FC236}">
                <a16:creationId xmlns:a16="http://schemas.microsoft.com/office/drawing/2014/main" id="{F1EF9837-A372-D575-899E-49B3C816A10C}"/>
              </a:ext>
            </a:extLst>
          </p:cNvPr>
          <p:cNvSpPr>
            <a:spLocks/>
          </p:cNvSpPr>
          <p:nvPr/>
        </p:nvSpPr>
        <p:spPr bwMode="auto">
          <a:xfrm>
            <a:off x="4894683" y="3838504"/>
            <a:ext cx="1161728" cy="1156270"/>
          </a:xfrm>
          <a:custGeom>
            <a:avLst/>
            <a:gdLst>
              <a:gd name="T0" fmla="*/ 183 w 707"/>
              <a:gd name="T1" fmla="*/ 83 h 707"/>
              <a:gd name="T2" fmla="*/ 86 w 707"/>
              <a:gd name="T3" fmla="*/ 83 h 707"/>
              <a:gd name="T4" fmla="*/ 86 w 707"/>
              <a:gd name="T5" fmla="*/ 179 h 707"/>
              <a:gd name="T6" fmla="*/ 0 w 707"/>
              <a:gd name="T7" fmla="*/ 298 h 707"/>
              <a:gd name="T8" fmla="*/ 707 w 707"/>
              <a:gd name="T9" fmla="*/ 707 h 707"/>
              <a:gd name="T10" fmla="*/ 299 w 707"/>
              <a:gd name="T11" fmla="*/ 0 h 707"/>
              <a:gd name="T12" fmla="*/ 183 w 707"/>
              <a:gd name="T13" fmla="*/ 83 h 707"/>
            </a:gdLst>
            <a:ahLst/>
            <a:cxnLst>
              <a:cxn ang="0">
                <a:pos x="T0" y="T1"/>
              </a:cxn>
              <a:cxn ang="0">
                <a:pos x="T2" y="T3"/>
              </a:cxn>
              <a:cxn ang="0">
                <a:pos x="T4" y="T5"/>
              </a:cxn>
              <a:cxn ang="0">
                <a:pos x="T6" y="T7"/>
              </a:cxn>
              <a:cxn ang="0">
                <a:pos x="T8" y="T9"/>
              </a:cxn>
              <a:cxn ang="0">
                <a:pos x="T10" y="T11"/>
              </a:cxn>
              <a:cxn ang="0">
                <a:pos x="T12" y="T13"/>
              </a:cxn>
            </a:cxnLst>
            <a:rect l="0" t="0" r="r" b="b"/>
            <a:pathLst>
              <a:path w="707" h="707">
                <a:moveTo>
                  <a:pt x="183" y="83"/>
                </a:moveTo>
                <a:cubicBezTo>
                  <a:pt x="86" y="83"/>
                  <a:pt x="86" y="83"/>
                  <a:pt x="86" y="83"/>
                </a:cubicBezTo>
                <a:cubicBezTo>
                  <a:pt x="86" y="179"/>
                  <a:pt x="86" y="179"/>
                  <a:pt x="86" y="179"/>
                </a:cubicBezTo>
                <a:cubicBezTo>
                  <a:pt x="54" y="217"/>
                  <a:pt x="26" y="256"/>
                  <a:pt x="0" y="298"/>
                </a:cubicBezTo>
                <a:cubicBezTo>
                  <a:pt x="707" y="707"/>
                  <a:pt x="707" y="707"/>
                  <a:pt x="707" y="707"/>
                </a:cubicBezTo>
                <a:cubicBezTo>
                  <a:pt x="299" y="0"/>
                  <a:pt x="299" y="0"/>
                  <a:pt x="299" y="0"/>
                </a:cubicBezTo>
                <a:cubicBezTo>
                  <a:pt x="258" y="24"/>
                  <a:pt x="219" y="52"/>
                  <a:pt x="183" y="83"/>
                </a:cubicBezTo>
                <a:close/>
              </a:path>
            </a:pathLst>
          </a:custGeom>
          <a:solidFill>
            <a:srgbClr val="003845"/>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10" name="A">
            <a:extLst>
              <a:ext uri="{FF2B5EF4-FFF2-40B4-BE49-F238E27FC236}">
                <a16:creationId xmlns:a16="http://schemas.microsoft.com/office/drawing/2014/main" id="{98CF7485-DF94-9A9A-0EB4-AD74A1A5E220}"/>
              </a:ext>
            </a:extLst>
          </p:cNvPr>
          <p:cNvSpPr>
            <a:spLocks/>
          </p:cNvSpPr>
          <p:nvPr/>
        </p:nvSpPr>
        <p:spPr bwMode="auto">
          <a:xfrm>
            <a:off x="4641777" y="4360691"/>
            <a:ext cx="1394620" cy="666834"/>
          </a:xfrm>
          <a:custGeom>
            <a:avLst/>
            <a:gdLst>
              <a:gd name="T0" fmla="*/ 83 w 849"/>
              <a:gd name="T1" fmla="*/ 131 h 408"/>
              <a:gd name="T2" fmla="*/ 0 w 849"/>
              <a:gd name="T3" fmla="*/ 179 h 408"/>
              <a:gd name="T4" fmla="*/ 48 w 849"/>
              <a:gd name="T5" fmla="*/ 262 h 408"/>
              <a:gd name="T6" fmla="*/ 33 w 849"/>
              <a:gd name="T7" fmla="*/ 408 h 408"/>
              <a:gd name="T8" fmla="*/ 849 w 849"/>
              <a:gd name="T9" fmla="*/ 408 h 408"/>
              <a:gd name="T10" fmla="*/ 142 w 849"/>
              <a:gd name="T11" fmla="*/ 0 h 408"/>
              <a:gd name="T12" fmla="*/ 83 w 849"/>
              <a:gd name="T13" fmla="*/ 131 h 408"/>
            </a:gdLst>
            <a:ahLst/>
            <a:cxnLst>
              <a:cxn ang="0">
                <a:pos x="T0" y="T1"/>
              </a:cxn>
              <a:cxn ang="0">
                <a:pos x="T2" y="T3"/>
              </a:cxn>
              <a:cxn ang="0">
                <a:pos x="T4" y="T5"/>
              </a:cxn>
              <a:cxn ang="0">
                <a:pos x="T6" y="T7"/>
              </a:cxn>
              <a:cxn ang="0">
                <a:pos x="T8" y="T9"/>
              </a:cxn>
              <a:cxn ang="0">
                <a:pos x="T10" y="T11"/>
              </a:cxn>
              <a:cxn ang="0">
                <a:pos x="T12" y="T13"/>
              </a:cxn>
            </a:cxnLst>
            <a:rect l="0" t="0" r="r" b="b"/>
            <a:pathLst>
              <a:path w="849" h="408">
                <a:moveTo>
                  <a:pt x="83" y="131"/>
                </a:moveTo>
                <a:cubicBezTo>
                  <a:pt x="0" y="179"/>
                  <a:pt x="0" y="179"/>
                  <a:pt x="0" y="179"/>
                </a:cubicBezTo>
                <a:cubicBezTo>
                  <a:pt x="48" y="262"/>
                  <a:pt x="48" y="262"/>
                  <a:pt x="48" y="262"/>
                </a:cubicBezTo>
                <a:cubicBezTo>
                  <a:pt x="39" y="310"/>
                  <a:pt x="34" y="358"/>
                  <a:pt x="33" y="408"/>
                </a:cubicBezTo>
                <a:cubicBezTo>
                  <a:pt x="849" y="408"/>
                  <a:pt x="849" y="408"/>
                  <a:pt x="849" y="408"/>
                </a:cubicBezTo>
                <a:cubicBezTo>
                  <a:pt x="142" y="0"/>
                  <a:pt x="142" y="0"/>
                  <a:pt x="142" y="0"/>
                </a:cubicBezTo>
                <a:cubicBezTo>
                  <a:pt x="119" y="42"/>
                  <a:pt x="99" y="86"/>
                  <a:pt x="83" y="131"/>
                </a:cubicBezTo>
                <a:close/>
              </a:path>
            </a:pathLst>
          </a:custGeom>
          <a:solidFill>
            <a:srgbClr val="10A9A6"/>
          </a:solidFill>
          <a:ln>
            <a:noFill/>
          </a:ln>
        </p:spPr>
        <p:txBody>
          <a:bodyPr vert="horz" wrap="square" lIns="68580" tIns="34290" rIns="68580" bIns="34290" numCol="1" anchor="t" anchorCtr="0" compatLnSpc="1">
            <a:prstTxWarp prst="textNoShape">
              <a:avLst/>
            </a:prstTxWarp>
          </a:bodyPr>
          <a:lstStyle/>
          <a:p>
            <a:endParaRPr lang="ru-RU" sz="1350" dirty="0"/>
          </a:p>
        </p:txBody>
      </p:sp>
      <p:sp>
        <p:nvSpPr>
          <p:cNvPr id="11" name="C">
            <a:extLst>
              <a:ext uri="{FF2B5EF4-FFF2-40B4-BE49-F238E27FC236}">
                <a16:creationId xmlns:a16="http://schemas.microsoft.com/office/drawing/2014/main" id="{8C33CF17-E839-8171-BCD5-A1873B8FD7AD}"/>
              </a:ext>
            </a:extLst>
          </p:cNvPr>
          <p:cNvSpPr>
            <a:spLocks/>
          </p:cNvSpPr>
          <p:nvPr/>
        </p:nvSpPr>
        <p:spPr bwMode="auto">
          <a:xfrm>
            <a:off x="5420509" y="3582869"/>
            <a:ext cx="669563" cy="1392801"/>
          </a:xfrm>
          <a:custGeom>
            <a:avLst/>
            <a:gdLst>
              <a:gd name="T0" fmla="*/ 182 w 408"/>
              <a:gd name="T1" fmla="*/ 0 h 851"/>
              <a:gd name="T2" fmla="*/ 134 w 408"/>
              <a:gd name="T3" fmla="*/ 83 h 851"/>
              <a:gd name="T4" fmla="*/ 0 w 408"/>
              <a:gd name="T5" fmla="*/ 144 h 851"/>
              <a:gd name="T6" fmla="*/ 408 w 408"/>
              <a:gd name="T7" fmla="*/ 851 h 851"/>
              <a:gd name="T8" fmla="*/ 408 w 408"/>
              <a:gd name="T9" fmla="*/ 35 h 851"/>
              <a:gd name="T10" fmla="*/ 265 w 408"/>
              <a:gd name="T11" fmla="*/ 48 h 851"/>
              <a:gd name="T12" fmla="*/ 182 w 408"/>
              <a:gd name="T13" fmla="*/ 0 h 851"/>
            </a:gdLst>
            <a:ahLst/>
            <a:cxnLst>
              <a:cxn ang="0">
                <a:pos x="T0" y="T1"/>
              </a:cxn>
              <a:cxn ang="0">
                <a:pos x="T2" y="T3"/>
              </a:cxn>
              <a:cxn ang="0">
                <a:pos x="T4" y="T5"/>
              </a:cxn>
              <a:cxn ang="0">
                <a:pos x="T6" y="T7"/>
              </a:cxn>
              <a:cxn ang="0">
                <a:pos x="T8" y="T9"/>
              </a:cxn>
              <a:cxn ang="0">
                <a:pos x="T10" y="T11"/>
              </a:cxn>
              <a:cxn ang="0">
                <a:pos x="T12" y="T13"/>
              </a:cxn>
            </a:cxnLst>
            <a:rect l="0" t="0" r="r" b="b"/>
            <a:pathLst>
              <a:path w="408" h="851">
                <a:moveTo>
                  <a:pt x="182" y="0"/>
                </a:moveTo>
                <a:cubicBezTo>
                  <a:pt x="134" y="83"/>
                  <a:pt x="134" y="83"/>
                  <a:pt x="134" y="83"/>
                </a:cubicBezTo>
                <a:cubicBezTo>
                  <a:pt x="87" y="100"/>
                  <a:pt x="42" y="120"/>
                  <a:pt x="0" y="144"/>
                </a:cubicBezTo>
                <a:cubicBezTo>
                  <a:pt x="408" y="851"/>
                  <a:pt x="408" y="851"/>
                  <a:pt x="408" y="851"/>
                </a:cubicBezTo>
                <a:cubicBezTo>
                  <a:pt x="408" y="35"/>
                  <a:pt x="408" y="35"/>
                  <a:pt x="408" y="35"/>
                </a:cubicBezTo>
                <a:cubicBezTo>
                  <a:pt x="359" y="35"/>
                  <a:pt x="312" y="40"/>
                  <a:pt x="265" y="48"/>
                </a:cubicBezTo>
                <a:lnTo>
                  <a:pt x="182" y="0"/>
                </a:lnTo>
                <a:close/>
              </a:path>
            </a:pathLst>
          </a:custGeom>
          <a:solidFill>
            <a:schemeClr val="bg1">
              <a:lumMod val="50000"/>
            </a:schemeClr>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12" name="F">
            <a:extLst>
              <a:ext uri="{FF2B5EF4-FFF2-40B4-BE49-F238E27FC236}">
                <a16:creationId xmlns:a16="http://schemas.microsoft.com/office/drawing/2014/main" id="{8CFB8A1C-F7C0-5519-51DF-6618F8282571}"/>
              </a:ext>
            </a:extLst>
          </p:cNvPr>
          <p:cNvSpPr>
            <a:spLocks/>
          </p:cNvSpPr>
          <p:nvPr/>
        </p:nvSpPr>
        <p:spPr bwMode="auto">
          <a:xfrm>
            <a:off x="6183775" y="4360691"/>
            <a:ext cx="1395529" cy="666834"/>
          </a:xfrm>
          <a:custGeom>
            <a:avLst/>
            <a:gdLst>
              <a:gd name="T0" fmla="*/ 849 w 849"/>
              <a:gd name="T1" fmla="*/ 179 h 408"/>
              <a:gd name="T2" fmla="*/ 766 w 849"/>
              <a:gd name="T3" fmla="*/ 131 h 408"/>
              <a:gd name="T4" fmla="*/ 707 w 849"/>
              <a:gd name="T5" fmla="*/ 0 h 408"/>
              <a:gd name="T6" fmla="*/ 0 w 849"/>
              <a:gd name="T7" fmla="*/ 408 h 408"/>
              <a:gd name="T8" fmla="*/ 816 w 849"/>
              <a:gd name="T9" fmla="*/ 408 h 408"/>
              <a:gd name="T10" fmla="*/ 801 w 849"/>
              <a:gd name="T11" fmla="*/ 262 h 408"/>
              <a:gd name="T12" fmla="*/ 849 w 849"/>
              <a:gd name="T13" fmla="*/ 179 h 408"/>
            </a:gdLst>
            <a:ahLst/>
            <a:cxnLst>
              <a:cxn ang="0">
                <a:pos x="T0" y="T1"/>
              </a:cxn>
              <a:cxn ang="0">
                <a:pos x="T2" y="T3"/>
              </a:cxn>
              <a:cxn ang="0">
                <a:pos x="T4" y="T5"/>
              </a:cxn>
              <a:cxn ang="0">
                <a:pos x="T6" y="T7"/>
              </a:cxn>
              <a:cxn ang="0">
                <a:pos x="T8" y="T9"/>
              </a:cxn>
              <a:cxn ang="0">
                <a:pos x="T10" y="T11"/>
              </a:cxn>
              <a:cxn ang="0">
                <a:pos x="T12" y="T13"/>
              </a:cxn>
            </a:cxnLst>
            <a:rect l="0" t="0" r="r" b="b"/>
            <a:pathLst>
              <a:path w="849" h="408">
                <a:moveTo>
                  <a:pt x="849" y="179"/>
                </a:moveTo>
                <a:cubicBezTo>
                  <a:pt x="766" y="131"/>
                  <a:pt x="766" y="131"/>
                  <a:pt x="766" y="131"/>
                </a:cubicBezTo>
                <a:cubicBezTo>
                  <a:pt x="750" y="86"/>
                  <a:pt x="730" y="42"/>
                  <a:pt x="707" y="0"/>
                </a:cubicBezTo>
                <a:cubicBezTo>
                  <a:pt x="0" y="408"/>
                  <a:pt x="0" y="408"/>
                  <a:pt x="0" y="408"/>
                </a:cubicBezTo>
                <a:cubicBezTo>
                  <a:pt x="816" y="408"/>
                  <a:pt x="816" y="408"/>
                  <a:pt x="816" y="408"/>
                </a:cubicBezTo>
                <a:cubicBezTo>
                  <a:pt x="815" y="358"/>
                  <a:pt x="810" y="310"/>
                  <a:pt x="801" y="262"/>
                </a:cubicBezTo>
                <a:lnTo>
                  <a:pt x="849" y="179"/>
                </a:lnTo>
                <a:close/>
              </a:path>
            </a:pathLst>
          </a:custGeom>
          <a:solidFill>
            <a:srgbClr val="C1B488"/>
          </a:solidFill>
          <a:ln>
            <a:noFill/>
          </a:ln>
        </p:spPr>
        <p:txBody>
          <a:bodyPr vert="horz" wrap="square" lIns="68580" tIns="34290" rIns="68580" bIns="34290" numCol="1" anchor="t" anchorCtr="0" compatLnSpc="1">
            <a:prstTxWarp prst="textNoShape">
              <a:avLst/>
            </a:prstTxWarp>
          </a:bodyPr>
          <a:lstStyle/>
          <a:p>
            <a:endParaRPr lang="ru-RU" sz="1350" dirty="0"/>
          </a:p>
        </p:txBody>
      </p:sp>
      <p:sp>
        <p:nvSpPr>
          <p:cNvPr id="13" name="Circle">
            <a:extLst>
              <a:ext uri="{FF2B5EF4-FFF2-40B4-BE49-F238E27FC236}">
                <a16:creationId xmlns:a16="http://schemas.microsoft.com/office/drawing/2014/main" id="{EE9B9A6C-8B5F-B422-62EF-C0E94A0A90EF}"/>
              </a:ext>
            </a:extLst>
          </p:cNvPr>
          <p:cNvSpPr>
            <a:spLocks noChangeArrowheads="1"/>
          </p:cNvSpPr>
          <p:nvPr/>
        </p:nvSpPr>
        <p:spPr bwMode="auto">
          <a:xfrm>
            <a:off x="4782119" y="3731656"/>
            <a:ext cx="2658659" cy="2646788"/>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350" dirty="0"/>
          </a:p>
        </p:txBody>
      </p:sp>
      <p:sp>
        <p:nvSpPr>
          <p:cNvPr id="18" name="Freeform 18">
            <a:extLst>
              <a:ext uri="{FF2B5EF4-FFF2-40B4-BE49-F238E27FC236}">
                <a16:creationId xmlns:a16="http://schemas.microsoft.com/office/drawing/2014/main" id="{A4325DBB-565F-F15F-6921-C66DF2100BDA}"/>
              </a:ext>
            </a:extLst>
          </p:cNvPr>
          <p:cNvSpPr>
            <a:spLocks/>
          </p:cNvSpPr>
          <p:nvPr/>
        </p:nvSpPr>
        <p:spPr bwMode="auto">
          <a:xfrm>
            <a:off x="4189642" y="3135281"/>
            <a:ext cx="905184" cy="866975"/>
          </a:xfrm>
          <a:custGeom>
            <a:avLst/>
            <a:gdLst>
              <a:gd name="T0" fmla="*/ 466 w 551"/>
              <a:gd name="T1" fmla="*/ 0 h 530"/>
              <a:gd name="T2" fmla="*/ 205 w 551"/>
              <a:gd name="T3" fmla="*/ 205 h 530"/>
              <a:gd name="T4" fmla="*/ 0 w 551"/>
              <a:gd name="T5" fmla="*/ 466 h 530"/>
              <a:gd name="T6" fmla="*/ 196 w 551"/>
              <a:gd name="T7" fmla="*/ 530 h 530"/>
              <a:gd name="T8" fmla="*/ 373 w 551"/>
              <a:gd name="T9" fmla="*/ 480 h 530"/>
              <a:gd name="T10" fmla="*/ 479 w 551"/>
              <a:gd name="T11" fmla="*/ 480 h 530"/>
              <a:gd name="T12" fmla="*/ 479 w 551"/>
              <a:gd name="T13" fmla="*/ 373 h 530"/>
              <a:gd name="T14" fmla="*/ 466 w 551"/>
              <a:gd name="T15" fmla="*/ 0 h 5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1" h="530">
                <a:moveTo>
                  <a:pt x="466" y="0"/>
                </a:moveTo>
                <a:cubicBezTo>
                  <a:pt x="372" y="57"/>
                  <a:pt x="284" y="125"/>
                  <a:pt x="205" y="205"/>
                </a:cubicBezTo>
                <a:cubicBezTo>
                  <a:pt x="125" y="285"/>
                  <a:pt x="57" y="372"/>
                  <a:pt x="0" y="466"/>
                </a:cubicBezTo>
                <a:cubicBezTo>
                  <a:pt x="58" y="509"/>
                  <a:pt x="127" y="530"/>
                  <a:pt x="196" y="530"/>
                </a:cubicBezTo>
                <a:cubicBezTo>
                  <a:pt x="258" y="530"/>
                  <a:pt x="319" y="513"/>
                  <a:pt x="373" y="480"/>
                </a:cubicBezTo>
                <a:cubicBezTo>
                  <a:pt x="479" y="480"/>
                  <a:pt x="479" y="480"/>
                  <a:pt x="479" y="480"/>
                </a:cubicBezTo>
                <a:cubicBezTo>
                  <a:pt x="479" y="373"/>
                  <a:pt x="479" y="373"/>
                  <a:pt x="479" y="373"/>
                </a:cubicBezTo>
                <a:cubicBezTo>
                  <a:pt x="551" y="259"/>
                  <a:pt x="546" y="111"/>
                  <a:pt x="466" y="0"/>
                </a:cubicBezTo>
              </a:path>
            </a:pathLst>
          </a:custGeom>
          <a:solidFill>
            <a:srgbClr val="003845"/>
          </a:solidFill>
          <a:ln>
            <a:noFill/>
          </a:ln>
        </p:spPr>
        <p:txBody>
          <a:bodyPr vert="horz" wrap="square" lIns="68580" tIns="34290" rIns="68580" bIns="34290" numCol="1" anchor="t" anchorCtr="0" compatLnSpc="1">
            <a:prstTxWarp prst="textNoShape">
              <a:avLst/>
            </a:prstTxWarp>
          </a:bodyPr>
          <a:lstStyle/>
          <a:p>
            <a:endParaRPr lang="ru-RU" sz="1350" dirty="0"/>
          </a:p>
        </p:txBody>
      </p:sp>
      <p:sp>
        <p:nvSpPr>
          <p:cNvPr id="19" name="Freeform 19">
            <a:extLst>
              <a:ext uri="{FF2B5EF4-FFF2-40B4-BE49-F238E27FC236}">
                <a16:creationId xmlns:a16="http://schemas.microsoft.com/office/drawing/2014/main" id="{BFCAF201-0CF1-6807-9725-8FB3CB362DAA}"/>
              </a:ext>
            </a:extLst>
          </p:cNvPr>
          <p:cNvSpPr>
            <a:spLocks/>
          </p:cNvSpPr>
          <p:nvPr/>
        </p:nvSpPr>
        <p:spPr bwMode="auto">
          <a:xfrm>
            <a:off x="3964938" y="2910577"/>
            <a:ext cx="956129" cy="952490"/>
          </a:xfrm>
          <a:custGeom>
            <a:avLst/>
            <a:gdLst>
              <a:gd name="T0" fmla="*/ 333 w 582"/>
              <a:gd name="T1" fmla="*/ 0 h 582"/>
              <a:gd name="T2" fmla="*/ 333 w 582"/>
              <a:gd name="T3" fmla="*/ 0 h 582"/>
              <a:gd name="T4" fmla="*/ 97 w 582"/>
              <a:gd name="T5" fmla="*/ 98 h 582"/>
              <a:gd name="T6" fmla="*/ 0 w 582"/>
              <a:gd name="T7" fmla="*/ 334 h 582"/>
              <a:gd name="T8" fmla="*/ 97 w 582"/>
              <a:gd name="T9" fmla="*/ 570 h 582"/>
              <a:gd name="T10" fmla="*/ 111 w 582"/>
              <a:gd name="T11" fmla="*/ 582 h 582"/>
              <a:gd name="T12" fmla="*/ 121 w 582"/>
              <a:gd name="T13" fmla="*/ 570 h 582"/>
              <a:gd name="T14" fmla="*/ 121 w 582"/>
              <a:gd name="T15" fmla="*/ 570 h 582"/>
              <a:gd name="T16" fmla="*/ 109 w 582"/>
              <a:gd name="T17" fmla="*/ 558 h 582"/>
              <a:gd name="T18" fmla="*/ 16 w 582"/>
              <a:gd name="T19" fmla="*/ 334 h 582"/>
              <a:gd name="T20" fmla="*/ 109 w 582"/>
              <a:gd name="T21" fmla="*/ 109 h 582"/>
              <a:gd name="T22" fmla="*/ 333 w 582"/>
              <a:gd name="T23" fmla="*/ 16 h 582"/>
              <a:gd name="T24" fmla="*/ 558 w 582"/>
              <a:gd name="T25" fmla="*/ 109 h 582"/>
              <a:gd name="T26" fmla="*/ 570 w 582"/>
              <a:gd name="T27" fmla="*/ 122 h 582"/>
              <a:gd name="T28" fmla="*/ 582 w 582"/>
              <a:gd name="T29" fmla="*/ 111 h 582"/>
              <a:gd name="T30" fmla="*/ 569 w 582"/>
              <a:gd name="T31" fmla="*/ 98 h 582"/>
              <a:gd name="T32" fmla="*/ 333 w 582"/>
              <a:gd name="T33" fmla="*/ 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2" h="582">
                <a:moveTo>
                  <a:pt x="333" y="0"/>
                </a:moveTo>
                <a:cubicBezTo>
                  <a:pt x="333" y="0"/>
                  <a:pt x="333" y="0"/>
                  <a:pt x="333" y="0"/>
                </a:cubicBezTo>
                <a:cubicBezTo>
                  <a:pt x="248" y="0"/>
                  <a:pt x="162" y="33"/>
                  <a:pt x="97" y="98"/>
                </a:cubicBezTo>
                <a:cubicBezTo>
                  <a:pt x="32" y="163"/>
                  <a:pt x="0" y="248"/>
                  <a:pt x="0" y="334"/>
                </a:cubicBezTo>
                <a:cubicBezTo>
                  <a:pt x="0" y="419"/>
                  <a:pt x="32" y="504"/>
                  <a:pt x="97" y="570"/>
                </a:cubicBezTo>
                <a:cubicBezTo>
                  <a:pt x="102" y="574"/>
                  <a:pt x="106" y="578"/>
                  <a:pt x="111" y="582"/>
                </a:cubicBezTo>
                <a:cubicBezTo>
                  <a:pt x="121" y="570"/>
                  <a:pt x="121" y="570"/>
                  <a:pt x="121" y="570"/>
                </a:cubicBezTo>
                <a:cubicBezTo>
                  <a:pt x="121" y="570"/>
                  <a:pt x="121" y="570"/>
                  <a:pt x="121" y="570"/>
                </a:cubicBezTo>
                <a:cubicBezTo>
                  <a:pt x="117" y="566"/>
                  <a:pt x="113" y="562"/>
                  <a:pt x="109" y="558"/>
                </a:cubicBezTo>
                <a:cubicBezTo>
                  <a:pt x="47" y="496"/>
                  <a:pt x="16" y="415"/>
                  <a:pt x="16" y="334"/>
                </a:cubicBezTo>
                <a:cubicBezTo>
                  <a:pt x="16" y="252"/>
                  <a:pt x="47" y="171"/>
                  <a:pt x="109" y="109"/>
                </a:cubicBezTo>
                <a:cubicBezTo>
                  <a:pt x="171" y="47"/>
                  <a:pt x="252" y="16"/>
                  <a:pt x="333" y="16"/>
                </a:cubicBezTo>
                <a:cubicBezTo>
                  <a:pt x="415" y="16"/>
                  <a:pt x="496" y="47"/>
                  <a:pt x="558" y="109"/>
                </a:cubicBezTo>
                <a:cubicBezTo>
                  <a:pt x="562" y="113"/>
                  <a:pt x="566" y="117"/>
                  <a:pt x="570" y="122"/>
                </a:cubicBezTo>
                <a:cubicBezTo>
                  <a:pt x="582" y="111"/>
                  <a:pt x="582" y="111"/>
                  <a:pt x="582" y="111"/>
                </a:cubicBezTo>
                <a:cubicBezTo>
                  <a:pt x="578" y="106"/>
                  <a:pt x="573" y="102"/>
                  <a:pt x="569" y="98"/>
                </a:cubicBezTo>
                <a:cubicBezTo>
                  <a:pt x="504" y="33"/>
                  <a:pt x="419" y="0"/>
                  <a:pt x="333" y="0"/>
                </a:cubicBezTo>
              </a:path>
            </a:pathLst>
          </a:custGeom>
          <a:solidFill>
            <a:srgbClr val="003845"/>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20" name="Oval 73">
            <a:extLst>
              <a:ext uri="{FF2B5EF4-FFF2-40B4-BE49-F238E27FC236}">
                <a16:creationId xmlns:a16="http://schemas.microsoft.com/office/drawing/2014/main" id="{15A3E578-9033-C0AB-00CF-C9C56242DD41}"/>
              </a:ext>
            </a:extLst>
          </p:cNvPr>
          <p:cNvSpPr>
            <a:spLocks noChangeArrowheads="1"/>
          </p:cNvSpPr>
          <p:nvPr/>
        </p:nvSpPr>
        <p:spPr bwMode="auto">
          <a:xfrm>
            <a:off x="4068981" y="3017256"/>
            <a:ext cx="888655" cy="885002"/>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pic>
        <p:nvPicPr>
          <p:cNvPr id="21" name="Texture">
            <a:extLst>
              <a:ext uri="{FF2B5EF4-FFF2-40B4-BE49-F238E27FC236}">
                <a16:creationId xmlns:a16="http://schemas.microsoft.com/office/drawing/2014/main" id="{3AC241E7-92C8-D0F7-3AA3-0B3567C49C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18390" y="3062970"/>
            <a:ext cx="786487" cy="786487"/>
          </a:xfrm>
          <a:prstGeom prst="rect">
            <a:avLst/>
          </a:prstGeom>
        </p:spPr>
      </p:pic>
      <p:sp>
        <p:nvSpPr>
          <p:cNvPr id="30" name="Freeform 27">
            <a:extLst>
              <a:ext uri="{FF2B5EF4-FFF2-40B4-BE49-F238E27FC236}">
                <a16:creationId xmlns:a16="http://schemas.microsoft.com/office/drawing/2014/main" id="{CBE174D7-485A-DE2D-77D7-ACE776EAD96E}"/>
              </a:ext>
            </a:extLst>
          </p:cNvPr>
          <p:cNvSpPr>
            <a:spLocks/>
          </p:cNvSpPr>
          <p:nvPr/>
        </p:nvSpPr>
        <p:spPr bwMode="auto">
          <a:xfrm>
            <a:off x="7125350" y="3135281"/>
            <a:ext cx="905184" cy="866975"/>
          </a:xfrm>
          <a:custGeom>
            <a:avLst/>
            <a:gdLst>
              <a:gd name="T0" fmla="*/ 85 w 551"/>
              <a:gd name="T1" fmla="*/ 0 h 530"/>
              <a:gd name="T2" fmla="*/ 72 w 551"/>
              <a:gd name="T3" fmla="*/ 373 h 530"/>
              <a:gd name="T4" fmla="*/ 72 w 551"/>
              <a:gd name="T5" fmla="*/ 480 h 530"/>
              <a:gd name="T6" fmla="*/ 178 w 551"/>
              <a:gd name="T7" fmla="*/ 480 h 530"/>
              <a:gd name="T8" fmla="*/ 355 w 551"/>
              <a:gd name="T9" fmla="*/ 530 h 530"/>
              <a:gd name="T10" fmla="*/ 551 w 551"/>
              <a:gd name="T11" fmla="*/ 466 h 530"/>
              <a:gd name="T12" fmla="*/ 346 w 551"/>
              <a:gd name="T13" fmla="*/ 205 h 530"/>
              <a:gd name="T14" fmla="*/ 85 w 551"/>
              <a:gd name="T15" fmla="*/ 0 h 5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1" h="530">
                <a:moveTo>
                  <a:pt x="85" y="0"/>
                </a:moveTo>
                <a:cubicBezTo>
                  <a:pt x="5" y="111"/>
                  <a:pt x="0" y="259"/>
                  <a:pt x="72" y="373"/>
                </a:cubicBezTo>
                <a:cubicBezTo>
                  <a:pt x="72" y="480"/>
                  <a:pt x="72" y="480"/>
                  <a:pt x="72" y="480"/>
                </a:cubicBezTo>
                <a:cubicBezTo>
                  <a:pt x="178" y="480"/>
                  <a:pt x="178" y="480"/>
                  <a:pt x="178" y="480"/>
                </a:cubicBezTo>
                <a:cubicBezTo>
                  <a:pt x="232" y="513"/>
                  <a:pt x="293" y="530"/>
                  <a:pt x="355" y="530"/>
                </a:cubicBezTo>
                <a:cubicBezTo>
                  <a:pt x="424" y="530"/>
                  <a:pt x="493" y="509"/>
                  <a:pt x="551" y="466"/>
                </a:cubicBezTo>
                <a:cubicBezTo>
                  <a:pt x="494" y="372"/>
                  <a:pt x="426" y="285"/>
                  <a:pt x="346" y="205"/>
                </a:cubicBezTo>
                <a:cubicBezTo>
                  <a:pt x="267" y="125"/>
                  <a:pt x="179" y="57"/>
                  <a:pt x="85" y="0"/>
                </a:cubicBezTo>
              </a:path>
            </a:pathLst>
          </a:custGeom>
          <a:solidFill>
            <a:srgbClr val="268CAB"/>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31" name="Freeform 28">
            <a:extLst>
              <a:ext uri="{FF2B5EF4-FFF2-40B4-BE49-F238E27FC236}">
                <a16:creationId xmlns:a16="http://schemas.microsoft.com/office/drawing/2014/main" id="{FB504733-4EEF-5101-4ECC-3A2508CCDF6E}"/>
              </a:ext>
            </a:extLst>
          </p:cNvPr>
          <p:cNvSpPr>
            <a:spLocks/>
          </p:cNvSpPr>
          <p:nvPr/>
        </p:nvSpPr>
        <p:spPr bwMode="auto">
          <a:xfrm>
            <a:off x="7300019" y="2910577"/>
            <a:ext cx="956128" cy="952490"/>
          </a:xfrm>
          <a:custGeom>
            <a:avLst/>
            <a:gdLst>
              <a:gd name="T0" fmla="*/ 247 w 582"/>
              <a:gd name="T1" fmla="*/ 0 h 582"/>
              <a:gd name="T2" fmla="*/ 247 w 582"/>
              <a:gd name="T3" fmla="*/ 0 h 582"/>
              <a:gd name="T4" fmla="*/ 13 w 582"/>
              <a:gd name="T5" fmla="*/ 98 h 582"/>
              <a:gd name="T6" fmla="*/ 0 w 582"/>
              <a:gd name="T7" fmla="*/ 111 h 582"/>
              <a:gd name="T8" fmla="*/ 12 w 582"/>
              <a:gd name="T9" fmla="*/ 122 h 582"/>
              <a:gd name="T10" fmla="*/ 12 w 582"/>
              <a:gd name="T11" fmla="*/ 122 h 582"/>
              <a:gd name="T12" fmla="*/ 24 w 582"/>
              <a:gd name="T13" fmla="*/ 109 h 582"/>
              <a:gd name="T14" fmla="*/ 247 w 582"/>
              <a:gd name="T15" fmla="*/ 16 h 582"/>
              <a:gd name="T16" fmla="*/ 473 w 582"/>
              <a:gd name="T17" fmla="*/ 109 h 582"/>
              <a:gd name="T18" fmla="*/ 566 w 582"/>
              <a:gd name="T19" fmla="*/ 332 h 582"/>
              <a:gd name="T20" fmla="*/ 473 w 582"/>
              <a:gd name="T21" fmla="*/ 558 h 582"/>
              <a:gd name="T22" fmla="*/ 461 w 582"/>
              <a:gd name="T23" fmla="*/ 570 h 582"/>
              <a:gd name="T24" fmla="*/ 471 w 582"/>
              <a:gd name="T25" fmla="*/ 582 h 582"/>
              <a:gd name="T26" fmla="*/ 485 w 582"/>
              <a:gd name="T27" fmla="*/ 570 h 582"/>
              <a:gd name="T28" fmla="*/ 582 w 582"/>
              <a:gd name="T29" fmla="*/ 332 h 582"/>
              <a:gd name="T30" fmla="*/ 485 w 582"/>
              <a:gd name="T31" fmla="*/ 98 h 582"/>
              <a:gd name="T32" fmla="*/ 247 w 582"/>
              <a:gd name="T33" fmla="*/ 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2" h="582">
                <a:moveTo>
                  <a:pt x="247" y="0"/>
                </a:moveTo>
                <a:cubicBezTo>
                  <a:pt x="247" y="0"/>
                  <a:pt x="247" y="0"/>
                  <a:pt x="247" y="0"/>
                </a:cubicBezTo>
                <a:cubicBezTo>
                  <a:pt x="162" y="0"/>
                  <a:pt x="77" y="33"/>
                  <a:pt x="13" y="98"/>
                </a:cubicBezTo>
                <a:cubicBezTo>
                  <a:pt x="9" y="102"/>
                  <a:pt x="4" y="106"/>
                  <a:pt x="0" y="111"/>
                </a:cubicBezTo>
                <a:cubicBezTo>
                  <a:pt x="12" y="122"/>
                  <a:pt x="12" y="122"/>
                  <a:pt x="12" y="122"/>
                </a:cubicBezTo>
                <a:cubicBezTo>
                  <a:pt x="12" y="122"/>
                  <a:pt x="12" y="122"/>
                  <a:pt x="12" y="122"/>
                </a:cubicBezTo>
                <a:cubicBezTo>
                  <a:pt x="16" y="117"/>
                  <a:pt x="20" y="113"/>
                  <a:pt x="24" y="109"/>
                </a:cubicBezTo>
                <a:cubicBezTo>
                  <a:pt x="86" y="47"/>
                  <a:pt x="166" y="16"/>
                  <a:pt x="247" y="16"/>
                </a:cubicBezTo>
                <a:cubicBezTo>
                  <a:pt x="329" y="16"/>
                  <a:pt x="411" y="47"/>
                  <a:pt x="473" y="109"/>
                </a:cubicBezTo>
                <a:cubicBezTo>
                  <a:pt x="535" y="170"/>
                  <a:pt x="566" y="251"/>
                  <a:pt x="566" y="332"/>
                </a:cubicBezTo>
                <a:cubicBezTo>
                  <a:pt x="566" y="414"/>
                  <a:pt x="536" y="496"/>
                  <a:pt x="473" y="558"/>
                </a:cubicBezTo>
                <a:cubicBezTo>
                  <a:pt x="469" y="562"/>
                  <a:pt x="465" y="566"/>
                  <a:pt x="461" y="570"/>
                </a:cubicBezTo>
                <a:cubicBezTo>
                  <a:pt x="471" y="582"/>
                  <a:pt x="471" y="582"/>
                  <a:pt x="471" y="582"/>
                </a:cubicBezTo>
                <a:cubicBezTo>
                  <a:pt x="476" y="578"/>
                  <a:pt x="480" y="574"/>
                  <a:pt x="485" y="570"/>
                </a:cubicBezTo>
                <a:cubicBezTo>
                  <a:pt x="550" y="504"/>
                  <a:pt x="582" y="418"/>
                  <a:pt x="582" y="332"/>
                </a:cubicBezTo>
                <a:cubicBezTo>
                  <a:pt x="582" y="247"/>
                  <a:pt x="549" y="162"/>
                  <a:pt x="485" y="98"/>
                </a:cubicBezTo>
                <a:cubicBezTo>
                  <a:pt x="419" y="32"/>
                  <a:pt x="333" y="0"/>
                  <a:pt x="247" y="0"/>
                </a:cubicBezTo>
              </a:path>
            </a:pathLst>
          </a:custGeom>
          <a:solidFill>
            <a:srgbClr val="268CAB"/>
          </a:solidFill>
          <a:ln>
            <a:noFill/>
          </a:ln>
        </p:spPr>
        <p:txBody>
          <a:bodyPr vert="horz" wrap="square" lIns="68580" tIns="34290" rIns="68580" bIns="34290" numCol="1" anchor="t" anchorCtr="0" compatLnSpc="1">
            <a:prstTxWarp prst="textNoShape">
              <a:avLst/>
            </a:prstTxWarp>
          </a:bodyPr>
          <a:lstStyle/>
          <a:p>
            <a:endParaRPr lang="ru-RU" sz="1350" dirty="0"/>
          </a:p>
        </p:txBody>
      </p:sp>
      <p:sp>
        <p:nvSpPr>
          <p:cNvPr id="32" name="Oval 73">
            <a:extLst>
              <a:ext uri="{FF2B5EF4-FFF2-40B4-BE49-F238E27FC236}">
                <a16:creationId xmlns:a16="http://schemas.microsoft.com/office/drawing/2014/main" id="{24D208C2-43A4-3392-57FB-DDAC5C143C49}"/>
              </a:ext>
            </a:extLst>
          </p:cNvPr>
          <p:cNvSpPr>
            <a:spLocks noChangeArrowheads="1"/>
          </p:cNvSpPr>
          <p:nvPr/>
        </p:nvSpPr>
        <p:spPr bwMode="auto">
          <a:xfrm>
            <a:off x="7272492" y="3017256"/>
            <a:ext cx="888655" cy="885002"/>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350" dirty="0"/>
          </a:p>
        </p:txBody>
      </p:sp>
      <p:pic>
        <p:nvPicPr>
          <p:cNvPr id="33" name="Texture">
            <a:extLst>
              <a:ext uri="{FF2B5EF4-FFF2-40B4-BE49-F238E27FC236}">
                <a16:creationId xmlns:a16="http://schemas.microsoft.com/office/drawing/2014/main" id="{FDC8AF02-FB84-04C3-1C16-2C20A88E348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21901" y="3062970"/>
            <a:ext cx="786486" cy="786487"/>
          </a:xfrm>
          <a:prstGeom prst="rect">
            <a:avLst/>
          </a:prstGeom>
        </p:spPr>
      </p:pic>
      <p:sp>
        <p:nvSpPr>
          <p:cNvPr id="38" name="Rectangle 5">
            <a:extLst>
              <a:ext uri="{FF2B5EF4-FFF2-40B4-BE49-F238E27FC236}">
                <a16:creationId xmlns:a16="http://schemas.microsoft.com/office/drawing/2014/main" id="{387C638F-9B2D-0F1F-7CD2-422AF967966C}"/>
              </a:ext>
            </a:extLst>
          </p:cNvPr>
          <p:cNvSpPr>
            <a:spLocks noChangeArrowheads="1"/>
          </p:cNvSpPr>
          <p:nvPr/>
        </p:nvSpPr>
        <p:spPr bwMode="auto">
          <a:xfrm>
            <a:off x="5242263" y="4913293"/>
            <a:ext cx="1744067" cy="73866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ar-SA" sz="2400" b="1" dirty="0">
                <a:solidFill>
                  <a:srgbClr val="444444"/>
                </a:solidFill>
                <a:latin typeface="Calibri" panose="020F0502020204030204" pitchFamily="34" charset="0"/>
                <a:ea typeface="Calibri" panose="020F0502020204030204" pitchFamily="34" charset="0"/>
                <a:cs typeface="Calibri" panose="020F0502020204030204" pitchFamily="34" charset="0"/>
              </a:rPr>
              <a:t>المساعد للشؤون</a:t>
            </a:r>
          </a:p>
          <a:p>
            <a:pPr algn="ctr" fontAlgn="base">
              <a:spcBef>
                <a:spcPct val="0"/>
              </a:spcBef>
              <a:spcAft>
                <a:spcPct val="0"/>
              </a:spcAft>
            </a:pPr>
            <a:r>
              <a:rPr lang="ar-SA" sz="2400" b="1" dirty="0">
                <a:solidFill>
                  <a:srgbClr val="444444"/>
                </a:solidFill>
                <a:latin typeface="Calibri" panose="020F0502020204030204" pitchFamily="34" charset="0"/>
                <a:ea typeface="Calibri" panose="020F0502020204030204" pitchFamily="34" charset="0"/>
                <a:cs typeface="Calibri" panose="020F0502020204030204" pitchFamily="34" charset="0"/>
              </a:rPr>
              <a:t> التعليمية </a:t>
            </a:r>
            <a:endParaRPr lang="ru-RU" sz="16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40" name="Winner cup">
            <a:extLst>
              <a:ext uri="{FF2B5EF4-FFF2-40B4-BE49-F238E27FC236}">
                <a16:creationId xmlns:a16="http://schemas.microsoft.com/office/drawing/2014/main" id="{551FA073-11A5-0109-9EAD-941B08D2BA22}"/>
              </a:ext>
            </a:extLst>
          </p:cNvPr>
          <p:cNvSpPr>
            <a:spLocks noChangeAspect="1" noEditPoints="1"/>
          </p:cNvSpPr>
          <p:nvPr/>
        </p:nvSpPr>
        <p:spPr bwMode="auto">
          <a:xfrm>
            <a:off x="7523281" y="3286559"/>
            <a:ext cx="432928" cy="403942"/>
          </a:xfrm>
          <a:custGeom>
            <a:avLst/>
            <a:gdLst>
              <a:gd name="T0" fmla="*/ 256 w 256"/>
              <a:gd name="T1" fmla="*/ 28 h 240"/>
              <a:gd name="T2" fmla="*/ 220 w 256"/>
              <a:gd name="T3" fmla="*/ 24 h 240"/>
              <a:gd name="T4" fmla="*/ 217 w 256"/>
              <a:gd name="T5" fmla="*/ 0 h 240"/>
              <a:gd name="T6" fmla="*/ 35 w 256"/>
              <a:gd name="T7" fmla="*/ 4 h 240"/>
              <a:gd name="T8" fmla="*/ 4 w 256"/>
              <a:gd name="T9" fmla="*/ 24 h 240"/>
              <a:gd name="T10" fmla="*/ 66 w 256"/>
              <a:gd name="T11" fmla="*/ 124 h 240"/>
              <a:gd name="T12" fmla="*/ 112 w 256"/>
              <a:gd name="T13" fmla="*/ 192 h 240"/>
              <a:gd name="T14" fmla="*/ 76 w 256"/>
              <a:gd name="T15" fmla="*/ 196 h 240"/>
              <a:gd name="T16" fmla="*/ 44 w 256"/>
              <a:gd name="T17" fmla="*/ 232 h 240"/>
              <a:gd name="T18" fmla="*/ 212 w 256"/>
              <a:gd name="T19" fmla="*/ 240 h 240"/>
              <a:gd name="T20" fmla="*/ 180 w 256"/>
              <a:gd name="T21" fmla="*/ 232 h 240"/>
              <a:gd name="T22" fmla="*/ 176 w 256"/>
              <a:gd name="T23" fmla="*/ 192 h 240"/>
              <a:gd name="T24" fmla="*/ 144 w 256"/>
              <a:gd name="T25" fmla="*/ 163 h 240"/>
              <a:gd name="T26" fmla="*/ 220 w 256"/>
              <a:gd name="T27" fmla="*/ 32 h 240"/>
              <a:gd name="T28" fmla="*/ 197 w 256"/>
              <a:gd name="T29" fmla="*/ 113 h 240"/>
              <a:gd name="T30" fmla="*/ 8 w 256"/>
              <a:gd name="T31" fmla="*/ 32 h 240"/>
              <a:gd name="T32" fmla="*/ 59 w 256"/>
              <a:gd name="T33" fmla="*/ 113 h 240"/>
              <a:gd name="T34" fmla="*/ 172 w 256"/>
              <a:gd name="T35" fmla="*/ 200 h 240"/>
              <a:gd name="T36" fmla="*/ 84 w 256"/>
              <a:gd name="T37" fmla="*/ 232 h 240"/>
              <a:gd name="T38" fmla="*/ 172 w 256"/>
              <a:gd name="T39" fmla="*/ 200 h 240"/>
              <a:gd name="T40" fmla="*/ 136 w 256"/>
              <a:gd name="T41" fmla="*/ 160 h 240"/>
              <a:gd name="T42" fmla="*/ 120 w 256"/>
              <a:gd name="T43" fmla="*/ 192 h 240"/>
              <a:gd name="T44" fmla="*/ 117 w 256"/>
              <a:gd name="T45" fmla="*/ 156 h 240"/>
              <a:gd name="T46" fmla="*/ 213 w 256"/>
              <a:gd name="T47" fmla="*/ 8 h 240"/>
              <a:gd name="T48" fmla="*/ 212 w 256"/>
              <a:gd name="T49" fmla="*/ 28 h 240"/>
              <a:gd name="T50" fmla="*/ 139 w 256"/>
              <a:gd name="T51" fmla="*/ 156 h 240"/>
              <a:gd name="T52" fmla="*/ 177 w 256"/>
              <a:gd name="T53" fmla="*/ 78 h 240"/>
              <a:gd name="T54" fmla="*/ 137 w 256"/>
              <a:gd name="T55" fmla="*/ 135 h 240"/>
              <a:gd name="T56" fmla="*/ 142 w 256"/>
              <a:gd name="T57" fmla="*/ 136 h 240"/>
              <a:gd name="T58" fmla="*/ 182 w 256"/>
              <a:gd name="T59" fmla="*/ 76 h 240"/>
              <a:gd name="T60" fmla="*/ 187 w 256"/>
              <a:gd name="T61" fmla="*/ 66 h 240"/>
              <a:gd name="T62" fmla="*/ 196 w 256"/>
              <a:gd name="T63" fmla="*/ 42 h 240"/>
              <a:gd name="T64" fmla="*/ 188 w 256"/>
              <a:gd name="T65" fmla="*/ 40 h 240"/>
              <a:gd name="T66" fmla="*/ 186 w 256"/>
              <a:gd name="T67" fmla="*/ 6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6" h="240">
                <a:moveTo>
                  <a:pt x="190" y="124"/>
                </a:moveTo>
                <a:cubicBezTo>
                  <a:pt x="221" y="115"/>
                  <a:pt x="256" y="74"/>
                  <a:pt x="256" y="28"/>
                </a:cubicBezTo>
                <a:cubicBezTo>
                  <a:pt x="256" y="26"/>
                  <a:pt x="254" y="24"/>
                  <a:pt x="252" y="24"/>
                </a:cubicBezTo>
                <a:cubicBezTo>
                  <a:pt x="220" y="24"/>
                  <a:pt x="220" y="24"/>
                  <a:pt x="220" y="24"/>
                </a:cubicBezTo>
                <a:cubicBezTo>
                  <a:pt x="221" y="17"/>
                  <a:pt x="221" y="11"/>
                  <a:pt x="221" y="4"/>
                </a:cubicBezTo>
                <a:cubicBezTo>
                  <a:pt x="221" y="2"/>
                  <a:pt x="219" y="0"/>
                  <a:pt x="217" y="0"/>
                </a:cubicBezTo>
                <a:cubicBezTo>
                  <a:pt x="39" y="0"/>
                  <a:pt x="39" y="0"/>
                  <a:pt x="39" y="0"/>
                </a:cubicBezTo>
                <a:cubicBezTo>
                  <a:pt x="37" y="0"/>
                  <a:pt x="35" y="2"/>
                  <a:pt x="35" y="4"/>
                </a:cubicBezTo>
                <a:cubicBezTo>
                  <a:pt x="35" y="10"/>
                  <a:pt x="35" y="16"/>
                  <a:pt x="36" y="24"/>
                </a:cubicBezTo>
                <a:cubicBezTo>
                  <a:pt x="4" y="24"/>
                  <a:pt x="4" y="24"/>
                  <a:pt x="4" y="24"/>
                </a:cubicBezTo>
                <a:cubicBezTo>
                  <a:pt x="2" y="24"/>
                  <a:pt x="0" y="26"/>
                  <a:pt x="0" y="28"/>
                </a:cubicBezTo>
                <a:cubicBezTo>
                  <a:pt x="0" y="74"/>
                  <a:pt x="34" y="115"/>
                  <a:pt x="66" y="124"/>
                </a:cubicBezTo>
                <a:cubicBezTo>
                  <a:pt x="77" y="140"/>
                  <a:pt x="92" y="154"/>
                  <a:pt x="112" y="163"/>
                </a:cubicBezTo>
                <a:cubicBezTo>
                  <a:pt x="112" y="192"/>
                  <a:pt x="112" y="192"/>
                  <a:pt x="112" y="192"/>
                </a:cubicBezTo>
                <a:cubicBezTo>
                  <a:pt x="80" y="192"/>
                  <a:pt x="80" y="192"/>
                  <a:pt x="80" y="192"/>
                </a:cubicBezTo>
                <a:cubicBezTo>
                  <a:pt x="78" y="192"/>
                  <a:pt x="76" y="194"/>
                  <a:pt x="76" y="196"/>
                </a:cubicBezTo>
                <a:cubicBezTo>
                  <a:pt x="76" y="232"/>
                  <a:pt x="76" y="232"/>
                  <a:pt x="76" y="232"/>
                </a:cubicBezTo>
                <a:cubicBezTo>
                  <a:pt x="44" y="232"/>
                  <a:pt x="44" y="232"/>
                  <a:pt x="44" y="232"/>
                </a:cubicBezTo>
                <a:cubicBezTo>
                  <a:pt x="44" y="240"/>
                  <a:pt x="44" y="240"/>
                  <a:pt x="44" y="240"/>
                </a:cubicBezTo>
                <a:cubicBezTo>
                  <a:pt x="212" y="240"/>
                  <a:pt x="212" y="240"/>
                  <a:pt x="212" y="240"/>
                </a:cubicBezTo>
                <a:cubicBezTo>
                  <a:pt x="212" y="232"/>
                  <a:pt x="212" y="232"/>
                  <a:pt x="212" y="232"/>
                </a:cubicBezTo>
                <a:cubicBezTo>
                  <a:pt x="180" y="232"/>
                  <a:pt x="180" y="232"/>
                  <a:pt x="180" y="232"/>
                </a:cubicBezTo>
                <a:cubicBezTo>
                  <a:pt x="180" y="196"/>
                  <a:pt x="180" y="196"/>
                  <a:pt x="180" y="196"/>
                </a:cubicBezTo>
                <a:cubicBezTo>
                  <a:pt x="180" y="194"/>
                  <a:pt x="178" y="192"/>
                  <a:pt x="176" y="192"/>
                </a:cubicBezTo>
                <a:cubicBezTo>
                  <a:pt x="144" y="192"/>
                  <a:pt x="144" y="192"/>
                  <a:pt x="144" y="192"/>
                </a:cubicBezTo>
                <a:cubicBezTo>
                  <a:pt x="144" y="163"/>
                  <a:pt x="144" y="163"/>
                  <a:pt x="144" y="163"/>
                </a:cubicBezTo>
                <a:cubicBezTo>
                  <a:pt x="162" y="155"/>
                  <a:pt x="178" y="142"/>
                  <a:pt x="190" y="124"/>
                </a:cubicBezTo>
                <a:close/>
                <a:moveTo>
                  <a:pt x="220" y="32"/>
                </a:moveTo>
                <a:cubicBezTo>
                  <a:pt x="248" y="32"/>
                  <a:pt x="248" y="32"/>
                  <a:pt x="248" y="32"/>
                </a:cubicBezTo>
                <a:cubicBezTo>
                  <a:pt x="246" y="67"/>
                  <a:pt x="222" y="100"/>
                  <a:pt x="197" y="113"/>
                </a:cubicBezTo>
                <a:cubicBezTo>
                  <a:pt x="209" y="91"/>
                  <a:pt x="217" y="64"/>
                  <a:pt x="220" y="32"/>
                </a:cubicBezTo>
                <a:close/>
                <a:moveTo>
                  <a:pt x="8" y="32"/>
                </a:moveTo>
                <a:cubicBezTo>
                  <a:pt x="37" y="32"/>
                  <a:pt x="37" y="32"/>
                  <a:pt x="37" y="32"/>
                </a:cubicBezTo>
                <a:cubicBezTo>
                  <a:pt x="39" y="56"/>
                  <a:pt x="45" y="87"/>
                  <a:pt x="59" y="113"/>
                </a:cubicBezTo>
                <a:cubicBezTo>
                  <a:pt x="34" y="100"/>
                  <a:pt x="10" y="67"/>
                  <a:pt x="8" y="32"/>
                </a:cubicBezTo>
                <a:close/>
                <a:moveTo>
                  <a:pt x="172" y="200"/>
                </a:moveTo>
                <a:cubicBezTo>
                  <a:pt x="172" y="232"/>
                  <a:pt x="172" y="232"/>
                  <a:pt x="172" y="232"/>
                </a:cubicBezTo>
                <a:cubicBezTo>
                  <a:pt x="84" y="232"/>
                  <a:pt x="84" y="232"/>
                  <a:pt x="84" y="232"/>
                </a:cubicBezTo>
                <a:cubicBezTo>
                  <a:pt x="84" y="200"/>
                  <a:pt x="84" y="200"/>
                  <a:pt x="84" y="200"/>
                </a:cubicBezTo>
                <a:lnTo>
                  <a:pt x="172" y="200"/>
                </a:lnTo>
                <a:close/>
                <a:moveTo>
                  <a:pt x="139" y="156"/>
                </a:moveTo>
                <a:cubicBezTo>
                  <a:pt x="137" y="157"/>
                  <a:pt x="136" y="159"/>
                  <a:pt x="136" y="160"/>
                </a:cubicBezTo>
                <a:cubicBezTo>
                  <a:pt x="136" y="192"/>
                  <a:pt x="136" y="192"/>
                  <a:pt x="136" y="192"/>
                </a:cubicBezTo>
                <a:cubicBezTo>
                  <a:pt x="120" y="192"/>
                  <a:pt x="120" y="192"/>
                  <a:pt x="120" y="192"/>
                </a:cubicBezTo>
                <a:cubicBezTo>
                  <a:pt x="120" y="160"/>
                  <a:pt x="120" y="160"/>
                  <a:pt x="120" y="160"/>
                </a:cubicBezTo>
                <a:cubicBezTo>
                  <a:pt x="120" y="159"/>
                  <a:pt x="119" y="157"/>
                  <a:pt x="117" y="156"/>
                </a:cubicBezTo>
                <a:cubicBezTo>
                  <a:pt x="72" y="139"/>
                  <a:pt x="44" y="83"/>
                  <a:pt x="43" y="8"/>
                </a:cubicBezTo>
                <a:cubicBezTo>
                  <a:pt x="213" y="8"/>
                  <a:pt x="213" y="8"/>
                  <a:pt x="213" y="8"/>
                </a:cubicBezTo>
                <a:cubicBezTo>
                  <a:pt x="213" y="15"/>
                  <a:pt x="213" y="21"/>
                  <a:pt x="212" y="27"/>
                </a:cubicBezTo>
                <a:cubicBezTo>
                  <a:pt x="212" y="28"/>
                  <a:pt x="212" y="28"/>
                  <a:pt x="212" y="28"/>
                </a:cubicBezTo>
                <a:cubicBezTo>
                  <a:pt x="212" y="28"/>
                  <a:pt x="212" y="28"/>
                  <a:pt x="212" y="28"/>
                </a:cubicBezTo>
                <a:cubicBezTo>
                  <a:pt x="207" y="93"/>
                  <a:pt x="180" y="140"/>
                  <a:pt x="139" y="156"/>
                </a:cubicBezTo>
                <a:close/>
                <a:moveTo>
                  <a:pt x="182" y="76"/>
                </a:moveTo>
                <a:cubicBezTo>
                  <a:pt x="180" y="75"/>
                  <a:pt x="178" y="76"/>
                  <a:pt x="177" y="78"/>
                </a:cubicBezTo>
                <a:cubicBezTo>
                  <a:pt x="167" y="103"/>
                  <a:pt x="155" y="119"/>
                  <a:pt x="138" y="129"/>
                </a:cubicBezTo>
                <a:cubicBezTo>
                  <a:pt x="136" y="130"/>
                  <a:pt x="136" y="133"/>
                  <a:pt x="137" y="135"/>
                </a:cubicBezTo>
                <a:cubicBezTo>
                  <a:pt x="138" y="136"/>
                  <a:pt x="139" y="137"/>
                  <a:pt x="140" y="137"/>
                </a:cubicBezTo>
                <a:cubicBezTo>
                  <a:pt x="141" y="137"/>
                  <a:pt x="142" y="136"/>
                  <a:pt x="142" y="136"/>
                </a:cubicBezTo>
                <a:cubicBezTo>
                  <a:pt x="161" y="125"/>
                  <a:pt x="174" y="108"/>
                  <a:pt x="185" y="81"/>
                </a:cubicBezTo>
                <a:cubicBezTo>
                  <a:pt x="185" y="79"/>
                  <a:pt x="184" y="77"/>
                  <a:pt x="182" y="76"/>
                </a:cubicBezTo>
                <a:close/>
                <a:moveTo>
                  <a:pt x="186" y="66"/>
                </a:moveTo>
                <a:cubicBezTo>
                  <a:pt x="187" y="66"/>
                  <a:pt x="187" y="66"/>
                  <a:pt x="187" y="66"/>
                </a:cubicBezTo>
                <a:cubicBezTo>
                  <a:pt x="189" y="66"/>
                  <a:pt x="191" y="65"/>
                  <a:pt x="191" y="63"/>
                </a:cubicBezTo>
                <a:cubicBezTo>
                  <a:pt x="193" y="56"/>
                  <a:pt x="195" y="49"/>
                  <a:pt x="196" y="42"/>
                </a:cubicBezTo>
                <a:cubicBezTo>
                  <a:pt x="196" y="40"/>
                  <a:pt x="195" y="38"/>
                  <a:pt x="193" y="37"/>
                </a:cubicBezTo>
                <a:cubicBezTo>
                  <a:pt x="190" y="37"/>
                  <a:pt x="188" y="38"/>
                  <a:pt x="188" y="40"/>
                </a:cubicBezTo>
                <a:cubicBezTo>
                  <a:pt x="187" y="48"/>
                  <a:pt x="185" y="55"/>
                  <a:pt x="184" y="61"/>
                </a:cubicBezTo>
                <a:cubicBezTo>
                  <a:pt x="183" y="63"/>
                  <a:pt x="184" y="65"/>
                  <a:pt x="186" y="66"/>
                </a:cubicBezTo>
                <a:close/>
              </a:path>
            </a:pathLst>
          </a:custGeom>
          <a:solidFill>
            <a:srgbClr val="2C3030"/>
          </a:solidFill>
          <a:ln>
            <a:noFill/>
          </a:ln>
          <a:effectLst>
            <a:reflection blurRad="6350" stA="20000" endPos="3500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dirty="0"/>
          </a:p>
        </p:txBody>
      </p:sp>
      <p:sp>
        <p:nvSpPr>
          <p:cNvPr id="43" name="Globe">
            <a:extLst>
              <a:ext uri="{FF2B5EF4-FFF2-40B4-BE49-F238E27FC236}">
                <a16:creationId xmlns:a16="http://schemas.microsoft.com/office/drawing/2014/main" id="{8C77F400-9DC9-FE04-76B9-47A99E088580}"/>
              </a:ext>
            </a:extLst>
          </p:cNvPr>
          <p:cNvSpPr>
            <a:spLocks noChangeAspect="1" noEditPoints="1"/>
          </p:cNvSpPr>
          <p:nvPr/>
        </p:nvSpPr>
        <p:spPr bwMode="auto">
          <a:xfrm>
            <a:off x="4303720" y="3247427"/>
            <a:ext cx="432928" cy="431059"/>
          </a:xfrm>
          <a:custGeom>
            <a:avLst/>
            <a:gdLst>
              <a:gd name="T0" fmla="*/ 219 w 256"/>
              <a:gd name="T1" fmla="*/ 37 h 256"/>
              <a:gd name="T2" fmla="*/ 128 w 256"/>
              <a:gd name="T3" fmla="*/ 0 h 256"/>
              <a:gd name="T4" fmla="*/ 44 w 256"/>
              <a:gd name="T5" fmla="*/ 32 h 256"/>
              <a:gd name="T6" fmla="*/ 0 w 256"/>
              <a:gd name="T7" fmla="*/ 128 h 256"/>
              <a:gd name="T8" fmla="*/ 44 w 256"/>
              <a:gd name="T9" fmla="*/ 224 h 256"/>
              <a:gd name="T10" fmla="*/ 128 w 256"/>
              <a:gd name="T11" fmla="*/ 256 h 256"/>
              <a:gd name="T12" fmla="*/ 212 w 256"/>
              <a:gd name="T13" fmla="*/ 224 h 256"/>
              <a:gd name="T14" fmla="*/ 256 w 256"/>
              <a:gd name="T15" fmla="*/ 128 h 256"/>
              <a:gd name="T16" fmla="*/ 187 w 256"/>
              <a:gd name="T17" fmla="*/ 194 h 256"/>
              <a:gd name="T18" fmla="*/ 248 w 256"/>
              <a:gd name="T19" fmla="*/ 132 h 256"/>
              <a:gd name="T20" fmla="*/ 132 w 256"/>
              <a:gd name="T21" fmla="*/ 184 h 256"/>
              <a:gd name="T22" fmla="*/ 132 w 256"/>
              <a:gd name="T23" fmla="*/ 244 h 256"/>
              <a:gd name="T24" fmla="*/ 132 w 256"/>
              <a:gd name="T25" fmla="*/ 176 h 256"/>
              <a:gd name="T26" fmla="*/ 192 w 256"/>
              <a:gd name="T27" fmla="*/ 132 h 256"/>
              <a:gd name="T28" fmla="*/ 132 w 256"/>
              <a:gd name="T29" fmla="*/ 176 h 256"/>
              <a:gd name="T30" fmla="*/ 132 w 256"/>
              <a:gd name="T31" fmla="*/ 80 h 256"/>
              <a:gd name="T32" fmla="*/ 192 w 256"/>
              <a:gd name="T33" fmla="*/ 124 h 256"/>
              <a:gd name="T34" fmla="*/ 132 w 256"/>
              <a:gd name="T35" fmla="*/ 72 h 256"/>
              <a:gd name="T36" fmla="*/ 177 w 256"/>
              <a:gd name="T37" fmla="*/ 59 h 256"/>
              <a:gd name="T38" fmla="*/ 145 w 256"/>
              <a:gd name="T39" fmla="*/ 9 h 256"/>
              <a:gd name="T40" fmla="*/ 184 w 256"/>
              <a:gd name="T41" fmla="*/ 54 h 256"/>
              <a:gd name="T42" fmla="*/ 124 w 256"/>
              <a:gd name="T43" fmla="*/ 12 h 256"/>
              <a:gd name="T44" fmla="*/ 79 w 256"/>
              <a:gd name="T45" fmla="*/ 59 h 256"/>
              <a:gd name="T46" fmla="*/ 72 w 256"/>
              <a:gd name="T47" fmla="*/ 54 h 256"/>
              <a:gd name="T48" fmla="*/ 111 w 256"/>
              <a:gd name="T49" fmla="*/ 9 h 256"/>
              <a:gd name="T50" fmla="*/ 124 w 256"/>
              <a:gd name="T51" fmla="*/ 80 h 256"/>
              <a:gd name="T52" fmla="*/ 64 w 256"/>
              <a:gd name="T53" fmla="*/ 124 h 256"/>
              <a:gd name="T54" fmla="*/ 124 w 256"/>
              <a:gd name="T55" fmla="*/ 80 h 256"/>
              <a:gd name="T56" fmla="*/ 124 w 256"/>
              <a:gd name="T57" fmla="*/ 176 h 256"/>
              <a:gd name="T58" fmla="*/ 64 w 256"/>
              <a:gd name="T59" fmla="*/ 132 h 256"/>
              <a:gd name="T60" fmla="*/ 124 w 256"/>
              <a:gd name="T61" fmla="*/ 184 h 256"/>
              <a:gd name="T62" fmla="*/ 79 w 256"/>
              <a:gd name="T63" fmla="*/ 197 h 256"/>
              <a:gd name="T64" fmla="*/ 111 w 256"/>
              <a:gd name="T65" fmla="*/ 247 h 256"/>
              <a:gd name="T66" fmla="*/ 72 w 256"/>
              <a:gd name="T67" fmla="*/ 202 h 256"/>
              <a:gd name="T68" fmla="*/ 184 w 256"/>
              <a:gd name="T69" fmla="*/ 202 h 256"/>
              <a:gd name="T70" fmla="*/ 145 w 256"/>
              <a:gd name="T71" fmla="*/ 247 h 256"/>
              <a:gd name="T72" fmla="*/ 248 w 256"/>
              <a:gd name="T73" fmla="*/ 124 h 256"/>
              <a:gd name="T74" fmla="*/ 188 w 256"/>
              <a:gd name="T75" fmla="*/ 62 h 256"/>
              <a:gd name="T76" fmla="*/ 213 w 256"/>
              <a:gd name="T77" fmla="*/ 43 h 256"/>
              <a:gd name="T78" fmla="*/ 46 w 256"/>
              <a:gd name="T79" fmla="*/ 41 h 256"/>
              <a:gd name="T80" fmla="*/ 56 w 256"/>
              <a:gd name="T81" fmla="*/ 124 h 256"/>
              <a:gd name="T82" fmla="*/ 46 w 256"/>
              <a:gd name="T83" fmla="*/ 41 h 256"/>
              <a:gd name="T84" fmla="*/ 56 w 256"/>
              <a:gd name="T85" fmla="*/ 132 h 256"/>
              <a:gd name="T86" fmla="*/ 46 w 256"/>
              <a:gd name="T87" fmla="*/ 215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6" h="256">
                <a:moveTo>
                  <a:pt x="256" y="128"/>
                </a:moveTo>
                <a:cubicBezTo>
                  <a:pt x="256" y="94"/>
                  <a:pt x="243" y="62"/>
                  <a:pt x="219" y="37"/>
                </a:cubicBezTo>
                <a:cubicBezTo>
                  <a:pt x="194" y="13"/>
                  <a:pt x="162" y="0"/>
                  <a:pt x="128" y="0"/>
                </a:cubicBezTo>
                <a:cubicBezTo>
                  <a:pt x="128" y="0"/>
                  <a:pt x="128" y="0"/>
                  <a:pt x="128" y="0"/>
                </a:cubicBezTo>
                <a:cubicBezTo>
                  <a:pt x="96" y="0"/>
                  <a:pt x="66" y="12"/>
                  <a:pt x="44" y="32"/>
                </a:cubicBezTo>
                <a:cubicBezTo>
                  <a:pt x="44" y="32"/>
                  <a:pt x="44" y="32"/>
                  <a:pt x="44" y="32"/>
                </a:cubicBezTo>
                <a:cubicBezTo>
                  <a:pt x="44" y="32"/>
                  <a:pt x="43" y="32"/>
                  <a:pt x="43" y="32"/>
                </a:cubicBezTo>
                <a:cubicBezTo>
                  <a:pt x="17" y="56"/>
                  <a:pt x="0" y="90"/>
                  <a:pt x="0" y="128"/>
                </a:cubicBezTo>
                <a:cubicBezTo>
                  <a:pt x="0" y="166"/>
                  <a:pt x="17" y="200"/>
                  <a:pt x="43" y="224"/>
                </a:cubicBezTo>
                <a:cubicBezTo>
                  <a:pt x="43" y="224"/>
                  <a:pt x="44" y="224"/>
                  <a:pt x="44" y="224"/>
                </a:cubicBezTo>
                <a:cubicBezTo>
                  <a:pt x="44" y="224"/>
                  <a:pt x="44" y="224"/>
                  <a:pt x="44" y="224"/>
                </a:cubicBezTo>
                <a:cubicBezTo>
                  <a:pt x="66" y="244"/>
                  <a:pt x="96" y="256"/>
                  <a:pt x="128" y="256"/>
                </a:cubicBezTo>
                <a:cubicBezTo>
                  <a:pt x="160" y="256"/>
                  <a:pt x="190" y="244"/>
                  <a:pt x="212" y="224"/>
                </a:cubicBezTo>
                <a:cubicBezTo>
                  <a:pt x="212" y="224"/>
                  <a:pt x="212" y="224"/>
                  <a:pt x="212" y="224"/>
                </a:cubicBezTo>
                <a:cubicBezTo>
                  <a:pt x="212" y="224"/>
                  <a:pt x="212" y="224"/>
                  <a:pt x="213" y="224"/>
                </a:cubicBezTo>
                <a:cubicBezTo>
                  <a:pt x="239" y="201"/>
                  <a:pt x="256" y="166"/>
                  <a:pt x="256" y="128"/>
                </a:cubicBezTo>
                <a:close/>
                <a:moveTo>
                  <a:pt x="210" y="215"/>
                </a:moveTo>
                <a:cubicBezTo>
                  <a:pt x="204" y="207"/>
                  <a:pt x="196" y="200"/>
                  <a:pt x="187" y="194"/>
                </a:cubicBezTo>
                <a:cubicBezTo>
                  <a:pt x="195" y="176"/>
                  <a:pt x="199" y="155"/>
                  <a:pt x="200" y="132"/>
                </a:cubicBezTo>
                <a:cubicBezTo>
                  <a:pt x="248" y="132"/>
                  <a:pt x="248" y="132"/>
                  <a:pt x="248" y="132"/>
                </a:cubicBezTo>
                <a:cubicBezTo>
                  <a:pt x="247" y="165"/>
                  <a:pt x="233" y="194"/>
                  <a:pt x="210" y="215"/>
                </a:cubicBezTo>
                <a:close/>
                <a:moveTo>
                  <a:pt x="132" y="184"/>
                </a:moveTo>
                <a:cubicBezTo>
                  <a:pt x="148" y="185"/>
                  <a:pt x="164" y="189"/>
                  <a:pt x="177" y="197"/>
                </a:cubicBezTo>
                <a:cubicBezTo>
                  <a:pt x="166" y="220"/>
                  <a:pt x="151" y="237"/>
                  <a:pt x="132" y="244"/>
                </a:cubicBezTo>
                <a:lnTo>
                  <a:pt x="132" y="184"/>
                </a:lnTo>
                <a:close/>
                <a:moveTo>
                  <a:pt x="132" y="176"/>
                </a:moveTo>
                <a:cubicBezTo>
                  <a:pt x="132" y="132"/>
                  <a:pt x="132" y="132"/>
                  <a:pt x="132" y="132"/>
                </a:cubicBezTo>
                <a:cubicBezTo>
                  <a:pt x="192" y="132"/>
                  <a:pt x="192" y="132"/>
                  <a:pt x="192" y="132"/>
                </a:cubicBezTo>
                <a:cubicBezTo>
                  <a:pt x="191" y="153"/>
                  <a:pt x="187" y="173"/>
                  <a:pt x="180" y="190"/>
                </a:cubicBezTo>
                <a:cubicBezTo>
                  <a:pt x="166" y="181"/>
                  <a:pt x="149" y="177"/>
                  <a:pt x="132" y="176"/>
                </a:cubicBezTo>
                <a:close/>
                <a:moveTo>
                  <a:pt x="132" y="124"/>
                </a:moveTo>
                <a:cubicBezTo>
                  <a:pt x="132" y="80"/>
                  <a:pt x="132" y="80"/>
                  <a:pt x="132" y="80"/>
                </a:cubicBezTo>
                <a:cubicBezTo>
                  <a:pt x="149" y="79"/>
                  <a:pt x="166" y="75"/>
                  <a:pt x="180" y="66"/>
                </a:cubicBezTo>
                <a:cubicBezTo>
                  <a:pt x="187" y="83"/>
                  <a:pt x="191" y="103"/>
                  <a:pt x="192" y="124"/>
                </a:cubicBezTo>
                <a:lnTo>
                  <a:pt x="132" y="124"/>
                </a:lnTo>
                <a:close/>
                <a:moveTo>
                  <a:pt x="132" y="72"/>
                </a:moveTo>
                <a:cubicBezTo>
                  <a:pt x="132" y="12"/>
                  <a:pt x="132" y="12"/>
                  <a:pt x="132" y="12"/>
                </a:cubicBezTo>
                <a:cubicBezTo>
                  <a:pt x="151" y="19"/>
                  <a:pt x="166" y="36"/>
                  <a:pt x="177" y="59"/>
                </a:cubicBezTo>
                <a:cubicBezTo>
                  <a:pt x="164" y="67"/>
                  <a:pt x="148" y="71"/>
                  <a:pt x="132" y="72"/>
                </a:cubicBezTo>
                <a:close/>
                <a:moveTo>
                  <a:pt x="145" y="9"/>
                </a:moveTo>
                <a:cubicBezTo>
                  <a:pt x="167" y="12"/>
                  <a:pt x="187" y="21"/>
                  <a:pt x="204" y="35"/>
                </a:cubicBezTo>
                <a:cubicBezTo>
                  <a:pt x="198" y="43"/>
                  <a:pt x="192" y="49"/>
                  <a:pt x="184" y="54"/>
                </a:cubicBezTo>
                <a:cubicBezTo>
                  <a:pt x="175" y="34"/>
                  <a:pt x="161" y="19"/>
                  <a:pt x="145" y="9"/>
                </a:cubicBezTo>
                <a:close/>
                <a:moveTo>
                  <a:pt x="124" y="12"/>
                </a:moveTo>
                <a:cubicBezTo>
                  <a:pt x="124" y="72"/>
                  <a:pt x="124" y="72"/>
                  <a:pt x="124" y="72"/>
                </a:cubicBezTo>
                <a:cubicBezTo>
                  <a:pt x="108" y="71"/>
                  <a:pt x="92" y="67"/>
                  <a:pt x="79" y="59"/>
                </a:cubicBezTo>
                <a:cubicBezTo>
                  <a:pt x="90" y="36"/>
                  <a:pt x="105" y="19"/>
                  <a:pt x="124" y="12"/>
                </a:cubicBezTo>
                <a:close/>
                <a:moveTo>
                  <a:pt x="72" y="54"/>
                </a:moveTo>
                <a:cubicBezTo>
                  <a:pt x="64" y="49"/>
                  <a:pt x="58" y="43"/>
                  <a:pt x="52" y="35"/>
                </a:cubicBezTo>
                <a:cubicBezTo>
                  <a:pt x="68" y="22"/>
                  <a:pt x="89" y="12"/>
                  <a:pt x="111" y="9"/>
                </a:cubicBezTo>
                <a:cubicBezTo>
                  <a:pt x="95" y="19"/>
                  <a:pt x="81" y="34"/>
                  <a:pt x="72" y="54"/>
                </a:cubicBezTo>
                <a:close/>
                <a:moveTo>
                  <a:pt x="124" y="80"/>
                </a:moveTo>
                <a:cubicBezTo>
                  <a:pt x="124" y="124"/>
                  <a:pt x="124" y="124"/>
                  <a:pt x="124" y="124"/>
                </a:cubicBezTo>
                <a:cubicBezTo>
                  <a:pt x="64" y="124"/>
                  <a:pt x="64" y="124"/>
                  <a:pt x="64" y="124"/>
                </a:cubicBezTo>
                <a:cubicBezTo>
                  <a:pt x="65" y="103"/>
                  <a:pt x="69" y="83"/>
                  <a:pt x="76" y="66"/>
                </a:cubicBezTo>
                <a:cubicBezTo>
                  <a:pt x="90" y="75"/>
                  <a:pt x="107" y="79"/>
                  <a:pt x="124" y="80"/>
                </a:cubicBezTo>
                <a:close/>
                <a:moveTo>
                  <a:pt x="124" y="132"/>
                </a:moveTo>
                <a:cubicBezTo>
                  <a:pt x="124" y="176"/>
                  <a:pt x="124" y="176"/>
                  <a:pt x="124" y="176"/>
                </a:cubicBezTo>
                <a:cubicBezTo>
                  <a:pt x="107" y="177"/>
                  <a:pt x="90" y="181"/>
                  <a:pt x="76" y="190"/>
                </a:cubicBezTo>
                <a:cubicBezTo>
                  <a:pt x="69" y="173"/>
                  <a:pt x="65" y="153"/>
                  <a:pt x="64" y="132"/>
                </a:cubicBezTo>
                <a:lnTo>
                  <a:pt x="124" y="132"/>
                </a:lnTo>
                <a:close/>
                <a:moveTo>
                  <a:pt x="124" y="184"/>
                </a:moveTo>
                <a:cubicBezTo>
                  <a:pt x="124" y="244"/>
                  <a:pt x="124" y="244"/>
                  <a:pt x="124" y="244"/>
                </a:cubicBezTo>
                <a:cubicBezTo>
                  <a:pt x="105" y="237"/>
                  <a:pt x="90" y="220"/>
                  <a:pt x="79" y="197"/>
                </a:cubicBezTo>
                <a:cubicBezTo>
                  <a:pt x="92" y="189"/>
                  <a:pt x="108" y="185"/>
                  <a:pt x="124" y="184"/>
                </a:cubicBezTo>
                <a:close/>
                <a:moveTo>
                  <a:pt x="111" y="247"/>
                </a:moveTo>
                <a:cubicBezTo>
                  <a:pt x="89" y="244"/>
                  <a:pt x="68" y="234"/>
                  <a:pt x="52" y="221"/>
                </a:cubicBezTo>
                <a:cubicBezTo>
                  <a:pt x="58" y="213"/>
                  <a:pt x="64" y="207"/>
                  <a:pt x="72" y="202"/>
                </a:cubicBezTo>
                <a:cubicBezTo>
                  <a:pt x="81" y="222"/>
                  <a:pt x="95" y="237"/>
                  <a:pt x="111" y="247"/>
                </a:cubicBezTo>
                <a:close/>
                <a:moveTo>
                  <a:pt x="184" y="202"/>
                </a:moveTo>
                <a:cubicBezTo>
                  <a:pt x="192" y="207"/>
                  <a:pt x="198" y="213"/>
                  <a:pt x="204" y="221"/>
                </a:cubicBezTo>
                <a:cubicBezTo>
                  <a:pt x="188" y="234"/>
                  <a:pt x="167" y="244"/>
                  <a:pt x="145" y="247"/>
                </a:cubicBezTo>
                <a:cubicBezTo>
                  <a:pt x="161" y="237"/>
                  <a:pt x="175" y="222"/>
                  <a:pt x="184" y="202"/>
                </a:cubicBezTo>
                <a:close/>
                <a:moveTo>
                  <a:pt x="248" y="124"/>
                </a:moveTo>
                <a:cubicBezTo>
                  <a:pt x="200" y="124"/>
                  <a:pt x="200" y="124"/>
                  <a:pt x="200" y="124"/>
                </a:cubicBezTo>
                <a:cubicBezTo>
                  <a:pt x="199" y="101"/>
                  <a:pt x="195" y="80"/>
                  <a:pt x="188" y="62"/>
                </a:cubicBezTo>
                <a:cubicBezTo>
                  <a:pt x="196" y="56"/>
                  <a:pt x="204" y="49"/>
                  <a:pt x="210" y="41"/>
                </a:cubicBezTo>
                <a:cubicBezTo>
                  <a:pt x="211" y="42"/>
                  <a:pt x="212" y="42"/>
                  <a:pt x="213" y="43"/>
                </a:cubicBezTo>
                <a:cubicBezTo>
                  <a:pt x="235" y="65"/>
                  <a:pt x="247" y="93"/>
                  <a:pt x="248" y="124"/>
                </a:cubicBezTo>
                <a:close/>
                <a:moveTo>
                  <a:pt x="46" y="41"/>
                </a:moveTo>
                <a:cubicBezTo>
                  <a:pt x="52" y="49"/>
                  <a:pt x="60" y="56"/>
                  <a:pt x="68" y="62"/>
                </a:cubicBezTo>
                <a:cubicBezTo>
                  <a:pt x="61" y="80"/>
                  <a:pt x="57" y="101"/>
                  <a:pt x="56" y="124"/>
                </a:cubicBezTo>
                <a:cubicBezTo>
                  <a:pt x="8" y="124"/>
                  <a:pt x="8" y="124"/>
                  <a:pt x="8" y="124"/>
                </a:cubicBezTo>
                <a:cubicBezTo>
                  <a:pt x="9" y="91"/>
                  <a:pt x="23" y="62"/>
                  <a:pt x="46" y="41"/>
                </a:cubicBezTo>
                <a:close/>
                <a:moveTo>
                  <a:pt x="8" y="132"/>
                </a:moveTo>
                <a:cubicBezTo>
                  <a:pt x="56" y="132"/>
                  <a:pt x="56" y="132"/>
                  <a:pt x="56" y="132"/>
                </a:cubicBezTo>
                <a:cubicBezTo>
                  <a:pt x="57" y="155"/>
                  <a:pt x="61" y="176"/>
                  <a:pt x="69" y="194"/>
                </a:cubicBezTo>
                <a:cubicBezTo>
                  <a:pt x="60" y="200"/>
                  <a:pt x="52" y="207"/>
                  <a:pt x="46" y="215"/>
                </a:cubicBezTo>
                <a:cubicBezTo>
                  <a:pt x="23" y="194"/>
                  <a:pt x="9" y="165"/>
                  <a:pt x="8" y="132"/>
                </a:cubicBezTo>
                <a:close/>
              </a:path>
            </a:pathLst>
          </a:custGeom>
          <a:solidFill>
            <a:srgbClr val="2C3030"/>
          </a:solidFill>
          <a:ln>
            <a:noFill/>
          </a:ln>
          <a:effectLst>
            <a:reflection blurRad="6350" stA="20000" endPos="3500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dirty="0"/>
          </a:p>
        </p:txBody>
      </p:sp>
      <p:sp>
        <p:nvSpPr>
          <p:cNvPr id="47" name="TextBox 157">
            <a:extLst>
              <a:ext uri="{FF2B5EF4-FFF2-40B4-BE49-F238E27FC236}">
                <a16:creationId xmlns:a16="http://schemas.microsoft.com/office/drawing/2014/main" id="{3E0BF262-1370-D061-6792-E35A6BFB80BA}"/>
              </a:ext>
            </a:extLst>
          </p:cNvPr>
          <p:cNvSpPr txBox="1"/>
          <p:nvPr/>
        </p:nvSpPr>
        <p:spPr>
          <a:xfrm>
            <a:off x="8288334" y="1997869"/>
            <a:ext cx="3767032" cy="1912062"/>
          </a:xfrm>
          <a:prstGeom prst="rect">
            <a:avLst/>
          </a:prstGeom>
          <a:noFill/>
        </p:spPr>
        <p:txBody>
          <a:bodyPr wrap="square" rtlCol="0" anchor="ctr">
            <a:spAutoFit/>
          </a:bodyPr>
          <a:lstStyle/>
          <a:p>
            <a:pPr algn="ctr">
              <a:lnSpc>
                <a:spcPts val="1360"/>
              </a:lnSpc>
            </a:pPr>
            <a:r>
              <a:rPr lang="ar-SA"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rPr>
              <a:t> </a:t>
            </a:r>
          </a:p>
          <a:p>
            <a:pPr algn="ctr">
              <a:lnSpc>
                <a:spcPts val="1360"/>
              </a:lnSpc>
            </a:pPr>
            <a:endParaRPr lang="ar-SA" dirty="0">
              <a:solidFill>
                <a:schemeClr val="bg1">
                  <a:lumMod val="65000"/>
                </a:schemeClr>
              </a:solidFill>
              <a:latin typeface="Sakkal Majalla" panose="02000000000000000000" pitchFamily="2" charset="-78"/>
              <a:ea typeface="Calibri" panose="020F0502020204030204" pitchFamily="34" charset="0"/>
              <a:cs typeface="Sakkal Majalla" panose="02000000000000000000" pitchFamily="2" charset="-78"/>
            </a:endParaRPr>
          </a:p>
          <a:p>
            <a:pPr algn="ctr">
              <a:lnSpc>
                <a:spcPts val="1360"/>
              </a:lnSpc>
            </a:pPr>
            <a:endParaRPr lang="ar-SA" dirty="0">
              <a:solidFill>
                <a:schemeClr val="bg1">
                  <a:lumMod val="65000"/>
                </a:schemeClr>
              </a:solidFill>
              <a:latin typeface="Sakkal Majalla" panose="02000000000000000000" pitchFamily="2" charset="-78"/>
              <a:ea typeface="Calibri" panose="020F0502020204030204" pitchFamily="34" charset="0"/>
              <a:cs typeface="Sakkal Majalla" panose="02000000000000000000" pitchFamily="2" charset="-78"/>
            </a:endParaRPr>
          </a:p>
          <a:p>
            <a:pPr algn="ctr">
              <a:lnSpc>
                <a:spcPts val="1360"/>
              </a:lnSpc>
            </a:pPr>
            <a:r>
              <a:rPr lang="ar-SA" dirty="0">
                <a:latin typeface="Calibri" panose="020F0502020204030204" pitchFamily="34" charset="0"/>
                <a:ea typeface="Calibri" panose="020F0502020204030204" pitchFamily="34" charset="0"/>
                <a:cs typeface="Calibri" panose="020F0502020204030204" pitchFamily="34" charset="0"/>
              </a:rPr>
              <a:t>تشكل مكاتب التعليم فريق /فرق عمل تنفيذية</a:t>
            </a:r>
          </a:p>
          <a:p>
            <a:pPr algn="ctr">
              <a:lnSpc>
                <a:spcPts val="1360"/>
              </a:lnSpc>
            </a:pPr>
            <a:endParaRPr lang="ar-SA" dirty="0">
              <a:latin typeface="Calibri" panose="020F0502020204030204" pitchFamily="34" charset="0"/>
              <a:ea typeface="Calibri" panose="020F0502020204030204" pitchFamily="34" charset="0"/>
              <a:cs typeface="Calibri" panose="020F0502020204030204" pitchFamily="34" charset="0"/>
            </a:endParaRPr>
          </a:p>
          <a:p>
            <a:pPr algn="ctr">
              <a:lnSpc>
                <a:spcPts val="1360"/>
              </a:lnSpc>
            </a:pPr>
            <a:r>
              <a:rPr lang="ar-SA" dirty="0">
                <a:latin typeface="Calibri" panose="020F0502020204030204" pitchFamily="34" charset="0"/>
                <a:ea typeface="Calibri" panose="020F0502020204030204" pitchFamily="34" charset="0"/>
                <a:cs typeface="Calibri" panose="020F0502020204030204" pitchFamily="34" charset="0"/>
              </a:rPr>
              <a:t> (فريق تنفيذ العمليات الإشرافية لتنفيذ مهام</a:t>
            </a:r>
          </a:p>
          <a:p>
            <a:pPr algn="ctr">
              <a:lnSpc>
                <a:spcPts val="1360"/>
              </a:lnSpc>
            </a:pPr>
            <a:endParaRPr lang="ar-SA" dirty="0">
              <a:latin typeface="Calibri" panose="020F0502020204030204" pitchFamily="34" charset="0"/>
              <a:ea typeface="Calibri" panose="020F0502020204030204" pitchFamily="34" charset="0"/>
              <a:cs typeface="Calibri" panose="020F0502020204030204" pitchFamily="34" charset="0"/>
            </a:endParaRPr>
          </a:p>
          <a:p>
            <a:pPr algn="ctr">
              <a:lnSpc>
                <a:spcPts val="1360"/>
              </a:lnSpc>
            </a:pPr>
            <a:r>
              <a:rPr lang="ar-SA" dirty="0">
                <a:latin typeface="Calibri" panose="020F0502020204030204" pitchFamily="34" charset="0"/>
                <a:ea typeface="Calibri" panose="020F0502020204030204" pitchFamily="34" charset="0"/>
                <a:cs typeface="Calibri" panose="020F0502020204030204" pitchFamily="34" charset="0"/>
              </a:rPr>
              <a:t> التجهيز لتقديم خدمات دعم التميز)</a:t>
            </a:r>
          </a:p>
          <a:p>
            <a:pPr algn="ctr">
              <a:lnSpc>
                <a:spcPts val="1360"/>
              </a:lnSpc>
            </a:pPr>
            <a:endParaRPr lang="ar-SA"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endParaRPr>
          </a:p>
          <a:p>
            <a:pPr algn="ctr">
              <a:lnSpc>
                <a:spcPts val="1360"/>
              </a:lnSpc>
            </a:pPr>
            <a:r>
              <a:rPr lang="ar-SA"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rPr>
              <a:t> </a:t>
            </a:r>
            <a:endParaRPr lang="ru-RU" dirty="0">
              <a:solidFill>
                <a:schemeClr val="bg1">
                  <a:lumMod val="65000"/>
                </a:schemeClr>
              </a:solidFill>
              <a:latin typeface="Calibri" panose="020F0502020204030204" pitchFamily="34" charset="0"/>
              <a:ea typeface="Roboto Cn" panose="02000000000000000000" pitchFamily="2" charset="0"/>
              <a:cs typeface="Sakkal Majalla" panose="02000000000000000000" pitchFamily="2" charset="-78"/>
            </a:endParaRPr>
          </a:p>
        </p:txBody>
      </p:sp>
      <p:sp>
        <p:nvSpPr>
          <p:cNvPr id="54" name="TextBox 157">
            <a:extLst>
              <a:ext uri="{FF2B5EF4-FFF2-40B4-BE49-F238E27FC236}">
                <a16:creationId xmlns:a16="http://schemas.microsoft.com/office/drawing/2014/main" id="{AFAD22BF-1DA8-28DB-A5E9-25C82AC7FB18}"/>
              </a:ext>
            </a:extLst>
          </p:cNvPr>
          <p:cNvSpPr txBox="1"/>
          <p:nvPr/>
        </p:nvSpPr>
        <p:spPr>
          <a:xfrm>
            <a:off x="103108" y="2533749"/>
            <a:ext cx="3777889" cy="1373453"/>
          </a:xfrm>
          <a:prstGeom prst="rect">
            <a:avLst/>
          </a:prstGeom>
          <a:noFill/>
        </p:spPr>
        <p:txBody>
          <a:bodyPr wrap="square" rtlCol="0" anchor="ctr">
            <a:spAutoFit/>
          </a:bodyPr>
          <a:lstStyle/>
          <a:p>
            <a:pPr algn="ctr">
              <a:lnSpc>
                <a:spcPts val="1360"/>
              </a:lnSpc>
            </a:pPr>
            <a:r>
              <a:rPr lang="ar-SA"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rPr>
              <a:t> </a:t>
            </a:r>
            <a:r>
              <a:rPr lang="ar-SA" dirty="0">
                <a:latin typeface="Calibri" panose="020F0502020204030204" pitchFamily="34" charset="0"/>
                <a:ea typeface="Calibri" panose="020F0502020204030204" pitchFamily="34" charset="0"/>
                <a:cs typeface="Calibri" panose="020F0502020204030204" pitchFamily="34" charset="0"/>
              </a:rPr>
              <a:t> توجيه المشرفين التربويين للمدارس المستهدفة</a:t>
            </a:r>
          </a:p>
          <a:p>
            <a:pPr algn="ctr">
              <a:lnSpc>
                <a:spcPts val="1360"/>
              </a:lnSpc>
            </a:pPr>
            <a:endParaRPr lang="ar-SA" dirty="0">
              <a:latin typeface="Calibri" panose="020F0502020204030204" pitchFamily="34" charset="0"/>
              <a:ea typeface="Calibri" panose="020F0502020204030204" pitchFamily="34" charset="0"/>
              <a:cs typeface="Calibri" panose="020F0502020204030204" pitchFamily="34" charset="0"/>
            </a:endParaRPr>
          </a:p>
          <a:p>
            <a:pPr algn="ctr">
              <a:lnSpc>
                <a:spcPts val="1360"/>
              </a:lnSpc>
            </a:pPr>
            <a:r>
              <a:rPr lang="ar-SA" dirty="0">
                <a:latin typeface="Calibri" panose="020F0502020204030204" pitchFamily="34" charset="0"/>
                <a:ea typeface="Calibri" panose="020F0502020204030204" pitchFamily="34" charset="0"/>
                <a:cs typeface="Calibri" panose="020F0502020204030204" pitchFamily="34" charset="0"/>
              </a:rPr>
              <a:t> وفق الخطة الفصلية / السنوية لتوزيع المشرفين</a:t>
            </a:r>
          </a:p>
          <a:p>
            <a:pPr algn="ctr">
              <a:lnSpc>
                <a:spcPts val="1360"/>
              </a:lnSpc>
            </a:pPr>
            <a:endParaRPr lang="ar-SA" dirty="0">
              <a:latin typeface="Calibri" panose="020F0502020204030204" pitchFamily="34" charset="0"/>
              <a:ea typeface="Calibri" panose="020F0502020204030204" pitchFamily="34" charset="0"/>
              <a:cs typeface="Calibri" panose="020F0502020204030204" pitchFamily="34" charset="0"/>
            </a:endParaRPr>
          </a:p>
          <a:p>
            <a:pPr algn="ctr">
              <a:lnSpc>
                <a:spcPts val="1360"/>
              </a:lnSpc>
            </a:pPr>
            <a:r>
              <a:rPr lang="ar-SA" dirty="0">
                <a:latin typeface="Calibri" panose="020F0502020204030204" pitchFamily="34" charset="0"/>
                <a:ea typeface="Calibri" panose="020F0502020204030204" pitchFamily="34" charset="0"/>
                <a:cs typeface="Calibri" panose="020F0502020204030204" pitchFamily="34" charset="0"/>
              </a:rPr>
              <a:t> لتقديم خدمات دعم التميز المدرسي.</a:t>
            </a:r>
          </a:p>
          <a:p>
            <a:pPr algn="ctr">
              <a:lnSpc>
                <a:spcPts val="1360"/>
              </a:lnSpc>
            </a:pPr>
            <a:endParaRPr lang="ar-SA"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endParaRPr>
          </a:p>
          <a:p>
            <a:pPr algn="ctr">
              <a:lnSpc>
                <a:spcPts val="1360"/>
              </a:lnSpc>
            </a:pPr>
            <a:r>
              <a:rPr lang="ar-SA"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rPr>
              <a:t> </a:t>
            </a:r>
            <a:endParaRPr lang="ru-RU" dirty="0">
              <a:solidFill>
                <a:schemeClr val="bg1">
                  <a:lumMod val="65000"/>
                </a:schemeClr>
              </a:solidFill>
              <a:latin typeface="Calibri" panose="020F0502020204030204" pitchFamily="34" charset="0"/>
              <a:ea typeface="Roboto Cn" panose="02000000000000000000" pitchFamily="2" charset="0"/>
              <a:cs typeface="Sakkal Majalla" panose="02000000000000000000" pitchFamily="2" charset="-78"/>
            </a:endParaRPr>
          </a:p>
        </p:txBody>
      </p:sp>
    </p:spTree>
    <p:extLst>
      <p:ext uri="{BB962C8B-B14F-4D97-AF65-F5344CB8AC3E}">
        <p14:creationId xmlns:p14="http://schemas.microsoft.com/office/powerpoint/2010/main" val="3338110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fill="hold"/>
                                        <p:tgtEl>
                                          <p:spTgt spid="38"/>
                                        </p:tgtEl>
                                        <p:attrNameLst>
                                          <p:attrName>ppt_x</p:attrName>
                                        </p:attrNameLst>
                                      </p:cBhvr>
                                      <p:tavLst>
                                        <p:tav tm="0">
                                          <p:val>
                                            <p:strVal val="#ppt_x"/>
                                          </p:val>
                                        </p:tav>
                                        <p:tav tm="100000">
                                          <p:val>
                                            <p:strVal val="#ppt_x"/>
                                          </p:val>
                                        </p:tav>
                                      </p:tavLst>
                                    </p:anim>
                                    <p:anim calcmode="lin" valueType="num">
                                      <p:cBhvr additive="base">
                                        <p:cTn id="1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500" fill="hold"/>
                                        <p:tgtEl>
                                          <p:spTgt spid="47"/>
                                        </p:tgtEl>
                                        <p:attrNameLst>
                                          <p:attrName>ppt_x</p:attrName>
                                        </p:attrNameLst>
                                      </p:cBhvr>
                                      <p:tavLst>
                                        <p:tav tm="0">
                                          <p:val>
                                            <p:strVal val="#ppt_x"/>
                                          </p:val>
                                        </p:tav>
                                        <p:tav tm="100000">
                                          <p:val>
                                            <p:strVal val="#ppt_x"/>
                                          </p:val>
                                        </p:tav>
                                      </p:tavLst>
                                    </p:anim>
                                    <p:anim calcmode="lin" valueType="num">
                                      <p:cBhvr additive="base">
                                        <p:cTn id="20"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4"/>
                                        </p:tgtEl>
                                        <p:attrNameLst>
                                          <p:attrName>style.visibility</p:attrName>
                                        </p:attrNameLst>
                                      </p:cBhvr>
                                      <p:to>
                                        <p:strVal val="visible"/>
                                      </p:to>
                                    </p:set>
                                    <p:anim calcmode="lin" valueType="num">
                                      <p:cBhvr additive="base">
                                        <p:cTn id="25" dur="500" fill="hold"/>
                                        <p:tgtEl>
                                          <p:spTgt spid="54"/>
                                        </p:tgtEl>
                                        <p:attrNameLst>
                                          <p:attrName>ppt_x</p:attrName>
                                        </p:attrNameLst>
                                      </p:cBhvr>
                                      <p:tavLst>
                                        <p:tav tm="0">
                                          <p:val>
                                            <p:strVal val="#ppt_x"/>
                                          </p:val>
                                        </p:tav>
                                        <p:tav tm="100000">
                                          <p:val>
                                            <p:strVal val="#ppt_x"/>
                                          </p:val>
                                        </p:tav>
                                      </p:tavLst>
                                    </p:anim>
                                    <p:anim calcmode="lin" valueType="num">
                                      <p:cBhvr additive="base">
                                        <p:cTn id="26"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8" grpId="0"/>
      <p:bldP spid="47" grpId="0"/>
      <p:bldP spid="5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2B602-DB5B-F853-E1CA-F8CAD131A2F9}"/>
            </a:ext>
          </a:extLst>
        </p:cNvPr>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8BCF1378-79F7-B2B3-A1B1-AB815B124B53}"/>
              </a:ext>
            </a:extLst>
          </p:cNvPr>
          <p:cNvSpPr>
            <a:spLocks noGrp="1"/>
          </p:cNvSpPr>
          <p:nvPr>
            <p:ph type="sldNum" sz="quarter" idx="12"/>
          </p:nvPr>
        </p:nvSpPr>
        <p:spPr/>
        <p:txBody>
          <a:bodyPr/>
          <a:lstStyle/>
          <a:p>
            <a:fld id="{74B57E26-2E2A-D243-8E5C-CC1434379077}" type="slidenum">
              <a:rPr lang="ar-SA" smtClean="0"/>
              <a:t>37</a:t>
            </a:fld>
            <a:endParaRPr lang="ar-SA"/>
          </a:p>
        </p:txBody>
      </p:sp>
      <p:cxnSp>
        <p:nvCxnSpPr>
          <p:cNvPr id="3" name="موصل مستقيم 2">
            <a:extLst>
              <a:ext uri="{FF2B5EF4-FFF2-40B4-BE49-F238E27FC236}">
                <a16:creationId xmlns:a16="http://schemas.microsoft.com/office/drawing/2014/main" id="{856442C4-65FD-89E5-D65B-069413AB2754}"/>
              </a:ext>
            </a:extLst>
          </p:cNvPr>
          <p:cNvCxnSpPr>
            <a:cxnSpLocks/>
          </p:cNvCxnSpPr>
          <p:nvPr/>
        </p:nvCxnSpPr>
        <p:spPr>
          <a:xfrm flipH="1">
            <a:off x="4251469" y="889686"/>
            <a:ext cx="7940531" cy="0"/>
          </a:xfrm>
          <a:prstGeom prst="line">
            <a:avLst/>
          </a:prstGeom>
          <a:ln w="15875">
            <a:solidFill>
              <a:srgbClr val="0CA868"/>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8C0EDF1-3034-03F3-633F-0212951E516B}"/>
              </a:ext>
            </a:extLst>
          </p:cNvPr>
          <p:cNvSpPr txBox="1"/>
          <p:nvPr/>
        </p:nvSpPr>
        <p:spPr>
          <a:xfrm>
            <a:off x="3742944" y="325043"/>
            <a:ext cx="8389201" cy="584775"/>
          </a:xfrm>
          <a:prstGeom prst="rect">
            <a:avLst/>
          </a:prstGeom>
          <a:noFill/>
        </p:spPr>
        <p:txBody>
          <a:bodyPr wrap="square" rtlCol="0">
            <a:spAutoFit/>
          </a:bodyPr>
          <a:lstStyle/>
          <a:p>
            <a:r>
              <a:rPr lang="ar-SA" sz="3200" b="1" dirty="0">
                <a:solidFill>
                  <a:srgbClr val="003845"/>
                </a:solidFill>
                <a:latin typeface="Calibri" panose="020F0502020204030204" pitchFamily="34" charset="0"/>
                <a:ea typeface="Calibri" panose="020F0502020204030204" pitchFamily="34" charset="0"/>
                <a:cs typeface="Calibri" panose="020F0502020204030204" pitchFamily="34" charset="0"/>
              </a:rPr>
              <a:t> مهام فريق تنفيذ العمليات الاشرافية </a:t>
            </a:r>
            <a:endParaRPr lang="en-US" sz="3200" b="1" dirty="0">
              <a:solidFill>
                <a:srgbClr val="003845"/>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Box 157">
            <a:extLst>
              <a:ext uri="{FF2B5EF4-FFF2-40B4-BE49-F238E27FC236}">
                <a16:creationId xmlns:a16="http://schemas.microsoft.com/office/drawing/2014/main" id="{DF76D711-3C93-F5F2-1689-2BA41FD31467}"/>
              </a:ext>
            </a:extLst>
          </p:cNvPr>
          <p:cNvSpPr txBox="1"/>
          <p:nvPr/>
        </p:nvSpPr>
        <p:spPr>
          <a:xfrm>
            <a:off x="333743" y="4338568"/>
            <a:ext cx="2829267" cy="1732526"/>
          </a:xfrm>
          <a:prstGeom prst="rect">
            <a:avLst/>
          </a:prstGeom>
          <a:noFill/>
        </p:spPr>
        <p:txBody>
          <a:bodyPr wrap="square" rtlCol="0" anchor="ctr">
            <a:spAutoFit/>
          </a:bodyPr>
          <a:lstStyle/>
          <a:p>
            <a:pPr algn="ctr">
              <a:lnSpc>
                <a:spcPts val="1360"/>
              </a:lnSpc>
            </a:pPr>
            <a:r>
              <a:rPr lang="ar-SA"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rPr>
              <a:t> </a:t>
            </a:r>
            <a:r>
              <a:rPr lang="ar-SA" dirty="0">
                <a:latin typeface="Calibri" panose="020F0502020204030204" pitchFamily="34" charset="0"/>
                <a:ea typeface="Calibri" panose="020F0502020204030204" pitchFamily="34" charset="0"/>
                <a:cs typeface="Calibri" panose="020F0502020204030204" pitchFamily="34" charset="0"/>
              </a:rPr>
              <a:t>رفع الخطة الفصلية / السنوية</a:t>
            </a:r>
          </a:p>
          <a:p>
            <a:pPr algn="ctr">
              <a:lnSpc>
                <a:spcPts val="1360"/>
              </a:lnSpc>
            </a:pPr>
            <a:endParaRPr lang="ar-SA" dirty="0">
              <a:latin typeface="Calibri" panose="020F0502020204030204" pitchFamily="34" charset="0"/>
              <a:ea typeface="Calibri" panose="020F0502020204030204" pitchFamily="34" charset="0"/>
              <a:cs typeface="Calibri" panose="020F0502020204030204" pitchFamily="34" charset="0"/>
            </a:endParaRPr>
          </a:p>
          <a:p>
            <a:pPr algn="ctr">
              <a:lnSpc>
                <a:spcPts val="1360"/>
              </a:lnSpc>
            </a:pPr>
            <a:r>
              <a:rPr lang="ar-SA" dirty="0">
                <a:latin typeface="Calibri" panose="020F0502020204030204" pitchFamily="34" charset="0"/>
                <a:ea typeface="Calibri" panose="020F0502020204030204" pitchFamily="34" charset="0"/>
                <a:cs typeface="Calibri" panose="020F0502020204030204" pitchFamily="34" charset="0"/>
              </a:rPr>
              <a:t> لتوزيع المشرفين لتقديم خدمات</a:t>
            </a:r>
          </a:p>
          <a:p>
            <a:pPr algn="ctr">
              <a:lnSpc>
                <a:spcPts val="1360"/>
              </a:lnSpc>
            </a:pPr>
            <a:endParaRPr lang="ar-SA" dirty="0">
              <a:latin typeface="Calibri" panose="020F0502020204030204" pitchFamily="34" charset="0"/>
              <a:ea typeface="Calibri" panose="020F0502020204030204" pitchFamily="34" charset="0"/>
              <a:cs typeface="Calibri" panose="020F0502020204030204" pitchFamily="34" charset="0"/>
            </a:endParaRPr>
          </a:p>
          <a:p>
            <a:pPr algn="ctr">
              <a:lnSpc>
                <a:spcPts val="1360"/>
              </a:lnSpc>
            </a:pPr>
            <a:r>
              <a:rPr lang="ar-SA" dirty="0">
                <a:latin typeface="Calibri" panose="020F0502020204030204" pitchFamily="34" charset="0"/>
                <a:ea typeface="Calibri" panose="020F0502020204030204" pitchFamily="34" charset="0"/>
                <a:cs typeface="Calibri" panose="020F0502020204030204" pitchFamily="34" charset="0"/>
              </a:rPr>
              <a:t> دعم التميز المدرسي لفريق ضبط</a:t>
            </a:r>
          </a:p>
          <a:p>
            <a:pPr algn="ctr">
              <a:lnSpc>
                <a:spcPts val="1360"/>
              </a:lnSpc>
            </a:pPr>
            <a:endParaRPr lang="ar-SA" dirty="0">
              <a:latin typeface="Calibri" panose="020F0502020204030204" pitchFamily="34" charset="0"/>
              <a:ea typeface="Calibri" panose="020F0502020204030204" pitchFamily="34" charset="0"/>
              <a:cs typeface="Calibri" panose="020F0502020204030204" pitchFamily="34" charset="0"/>
            </a:endParaRPr>
          </a:p>
          <a:p>
            <a:pPr algn="ctr">
              <a:lnSpc>
                <a:spcPts val="1360"/>
              </a:lnSpc>
            </a:pPr>
            <a:r>
              <a:rPr lang="ar-SA" dirty="0">
                <a:latin typeface="Calibri" panose="020F0502020204030204" pitchFamily="34" charset="0"/>
                <a:ea typeface="Calibri" panose="020F0502020204030204" pitchFamily="34" charset="0"/>
                <a:cs typeface="Calibri" panose="020F0502020204030204" pitchFamily="34" charset="0"/>
              </a:rPr>
              <a:t> جودة العمليات التنفيذية.</a:t>
            </a:r>
          </a:p>
          <a:p>
            <a:pPr algn="ctr">
              <a:lnSpc>
                <a:spcPts val="1360"/>
              </a:lnSpc>
            </a:pPr>
            <a:endParaRPr lang="ar-SA"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endParaRPr>
          </a:p>
          <a:p>
            <a:pPr algn="ctr">
              <a:lnSpc>
                <a:spcPts val="1360"/>
              </a:lnSpc>
            </a:pPr>
            <a:r>
              <a:rPr lang="ar-SA"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rPr>
              <a:t> </a:t>
            </a:r>
            <a:endParaRPr lang="ru-RU" dirty="0">
              <a:solidFill>
                <a:schemeClr val="bg1">
                  <a:lumMod val="65000"/>
                </a:schemeClr>
              </a:solidFill>
              <a:latin typeface="Calibri" panose="020F0502020204030204" pitchFamily="34" charset="0"/>
              <a:ea typeface="Roboto Cn" panose="02000000000000000000" pitchFamily="2" charset="0"/>
              <a:cs typeface="Sakkal Majalla" panose="02000000000000000000" pitchFamily="2" charset="-78"/>
            </a:endParaRPr>
          </a:p>
        </p:txBody>
      </p:sp>
      <p:sp>
        <p:nvSpPr>
          <p:cNvPr id="6" name="Line">
            <a:extLst>
              <a:ext uri="{FF2B5EF4-FFF2-40B4-BE49-F238E27FC236}">
                <a16:creationId xmlns:a16="http://schemas.microsoft.com/office/drawing/2014/main" id="{AD7AF824-612B-61BF-C266-F9BB7761ABDD}"/>
              </a:ext>
            </a:extLst>
          </p:cNvPr>
          <p:cNvSpPr>
            <a:spLocks/>
          </p:cNvSpPr>
          <p:nvPr/>
        </p:nvSpPr>
        <p:spPr bwMode="auto">
          <a:xfrm>
            <a:off x="4695451" y="5082108"/>
            <a:ext cx="2829268" cy="1373697"/>
          </a:xfrm>
          <a:custGeom>
            <a:avLst/>
            <a:gdLst>
              <a:gd name="T0" fmla="*/ 1454 w 1722"/>
              <a:gd name="T1" fmla="*/ 581 h 840"/>
              <a:gd name="T2" fmla="*/ 861 w 1722"/>
              <a:gd name="T3" fmla="*/ 824 h 840"/>
              <a:gd name="T4" fmla="*/ 268 w 1722"/>
              <a:gd name="T5" fmla="*/ 581 h 840"/>
              <a:gd name="T6" fmla="*/ 17 w 1722"/>
              <a:gd name="T7" fmla="*/ 0 h 840"/>
              <a:gd name="T8" fmla="*/ 0 w 1722"/>
              <a:gd name="T9" fmla="*/ 0 h 840"/>
              <a:gd name="T10" fmla="*/ 256 w 1722"/>
              <a:gd name="T11" fmla="*/ 592 h 840"/>
              <a:gd name="T12" fmla="*/ 861 w 1722"/>
              <a:gd name="T13" fmla="*/ 840 h 840"/>
              <a:gd name="T14" fmla="*/ 1466 w 1722"/>
              <a:gd name="T15" fmla="*/ 592 h 840"/>
              <a:gd name="T16" fmla="*/ 1722 w 1722"/>
              <a:gd name="T17" fmla="*/ 0 h 840"/>
              <a:gd name="T18" fmla="*/ 1705 w 1722"/>
              <a:gd name="T19" fmla="*/ 0 h 840"/>
              <a:gd name="T20" fmla="*/ 1454 w 1722"/>
              <a:gd name="T21" fmla="*/ 581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22" h="840">
                <a:moveTo>
                  <a:pt x="1454" y="581"/>
                </a:moveTo>
                <a:cubicBezTo>
                  <a:pt x="1295" y="738"/>
                  <a:pt x="1085" y="824"/>
                  <a:pt x="861" y="824"/>
                </a:cubicBezTo>
                <a:cubicBezTo>
                  <a:pt x="637" y="824"/>
                  <a:pt x="427" y="738"/>
                  <a:pt x="268" y="581"/>
                </a:cubicBezTo>
                <a:cubicBezTo>
                  <a:pt x="111" y="426"/>
                  <a:pt x="22" y="219"/>
                  <a:pt x="17" y="0"/>
                </a:cubicBezTo>
                <a:cubicBezTo>
                  <a:pt x="0" y="0"/>
                  <a:pt x="0" y="0"/>
                  <a:pt x="0" y="0"/>
                </a:cubicBezTo>
                <a:cubicBezTo>
                  <a:pt x="6" y="224"/>
                  <a:pt x="96" y="434"/>
                  <a:pt x="256" y="592"/>
                </a:cubicBezTo>
                <a:cubicBezTo>
                  <a:pt x="418" y="752"/>
                  <a:pt x="633" y="840"/>
                  <a:pt x="861" y="840"/>
                </a:cubicBezTo>
                <a:cubicBezTo>
                  <a:pt x="1089" y="840"/>
                  <a:pt x="1304" y="752"/>
                  <a:pt x="1466" y="592"/>
                </a:cubicBezTo>
                <a:cubicBezTo>
                  <a:pt x="1626" y="434"/>
                  <a:pt x="1716" y="224"/>
                  <a:pt x="1722" y="0"/>
                </a:cubicBezTo>
                <a:cubicBezTo>
                  <a:pt x="1705" y="0"/>
                  <a:pt x="1705" y="0"/>
                  <a:pt x="1705" y="0"/>
                </a:cubicBezTo>
                <a:cubicBezTo>
                  <a:pt x="1700" y="219"/>
                  <a:pt x="1611" y="426"/>
                  <a:pt x="1454" y="581"/>
                </a:cubicBezTo>
                <a:close/>
              </a:path>
            </a:pathLst>
          </a:custGeom>
          <a:solidFill>
            <a:srgbClr val="5E6C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350" dirty="0"/>
          </a:p>
        </p:txBody>
      </p:sp>
      <p:sp>
        <p:nvSpPr>
          <p:cNvPr id="7" name="D">
            <a:extLst>
              <a:ext uri="{FF2B5EF4-FFF2-40B4-BE49-F238E27FC236}">
                <a16:creationId xmlns:a16="http://schemas.microsoft.com/office/drawing/2014/main" id="{60FDBDA0-EEDE-6A52-6AF2-E7EFEBC28ED8}"/>
              </a:ext>
            </a:extLst>
          </p:cNvPr>
          <p:cNvSpPr>
            <a:spLocks/>
          </p:cNvSpPr>
          <p:nvPr/>
        </p:nvSpPr>
        <p:spPr bwMode="auto">
          <a:xfrm>
            <a:off x="6130100" y="3582869"/>
            <a:ext cx="670473" cy="1392801"/>
          </a:xfrm>
          <a:custGeom>
            <a:avLst/>
            <a:gdLst>
              <a:gd name="T0" fmla="*/ 274 w 408"/>
              <a:gd name="T1" fmla="*/ 83 h 851"/>
              <a:gd name="T2" fmla="*/ 226 w 408"/>
              <a:gd name="T3" fmla="*/ 0 h 851"/>
              <a:gd name="T4" fmla="*/ 143 w 408"/>
              <a:gd name="T5" fmla="*/ 48 h 851"/>
              <a:gd name="T6" fmla="*/ 0 w 408"/>
              <a:gd name="T7" fmla="*/ 35 h 851"/>
              <a:gd name="T8" fmla="*/ 0 w 408"/>
              <a:gd name="T9" fmla="*/ 851 h 851"/>
              <a:gd name="T10" fmla="*/ 408 w 408"/>
              <a:gd name="T11" fmla="*/ 144 h 851"/>
              <a:gd name="T12" fmla="*/ 274 w 408"/>
              <a:gd name="T13" fmla="*/ 83 h 851"/>
            </a:gdLst>
            <a:ahLst/>
            <a:cxnLst>
              <a:cxn ang="0">
                <a:pos x="T0" y="T1"/>
              </a:cxn>
              <a:cxn ang="0">
                <a:pos x="T2" y="T3"/>
              </a:cxn>
              <a:cxn ang="0">
                <a:pos x="T4" y="T5"/>
              </a:cxn>
              <a:cxn ang="0">
                <a:pos x="T6" y="T7"/>
              </a:cxn>
              <a:cxn ang="0">
                <a:pos x="T8" y="T9"/>
              </a:cxn>
              <a:cxn ang="0">
                <a:pos x="T10" y="T11"/>
              </a:cxn>
              <a:cxn ang="0">
                <a:pos x="T12" y="T13"/>
              </a:cxn>
            </a:cxnLst>
            <a:rect l="0" t="0" r="r" b="b"/>
            <a:pathLst>
              <a:path w="408" h="851">
                <a:moveTo>
                  <a:pt x="274" y="83"/>
                </a:moveTo>
                <a:cubicBezTo>
                  <a:pt x="226" y="0"/>
                  <a:pt x="226" y="0"/>
                  <a:pt x="226" y="0"/>
                </a:cubicBezTo>
                <a:cubicBezTo>
                  <a:pt x="143" y="48"/>
                  <a:pt x="143" y="48"/>
                  <a:pt x="143" y="48"/>
                </a:cubicBezTo>
                <a:cubicBezTo>
                  <a:pt x="96" y="40"/>
                  <a:pt x="49" y="35"/>
                  <a:pt x="0" y="35"/>
                </a:cubicBezTo>
                <a:cubicBezTo>
                  <a:pt x="0" y="851"/>
                  <a:pt x="0" y="851"/>
                  <a:pt x="0" y="851"/>
                </a:cubicBezTo>
                <a:cubicBezTo>
                  <a:pt x="408" y="144"/>
                  <a:pt x="408" y="144"/>
                  <a:pt x="408" y="144"/>
                </a:cubicBezTo>
                <a:cubicBezTo>
                  <a:pt x="366" y="120"/>
                  <a:pt x="321" y="100"/>
                  <a:pt x="274" y="83"/>
                </a:cubicBezTo>
                <a:close/>
              </a:path>
            </a:pathLst>
          </a:custGeom>
          <a:solidFill>
            <a:srgbClr val="2CC17C"/>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8" name="E">
            <a:extLst>
              <a:ext uri="{FF2B5EF4-FFF2-40B4-BE49-F238E27FC236}">
                <a16:creationId xmlns:a16="http://schemas.microsoft.com/office/drawing/2014/main" id="{1A7ECD2E-CB65-4BB0-1A89-53C39B84F4A4}"/>
              </a:ext>
            </a:extLst>
          </p:cNvPr>
          <p:cNvSpPr>
            <a:spLocks/>
          </p:cNvSpPr>
          <p:nvPr/>
        </p:nvSpPr>
        <p:spPr bwMode="auto">
          <a:xfrm>
            <a:off x="6164670" y="3838504"/>
            <a:ext cx="1160818" cy="1156270"/>
          </a:xfrm>
          <a:custGeom>
            <a:avLst/>
            <a:gdLst>
              <a:gd name="T0" fmla="*/ 621 w 707"/>
              <a:gd name="T1" fmla="*/ 179 h 707"/>
              <a:gd name="T2" fmla="*/ 621 w 707"/>
              <a:gd name="T3" fmla="*/ 83 h 707"/>
              <a:gd name="T4" fmla="*/ 524 w 707"/>
              <a:gd name="T5" fmla="*/ 83 h 707"/>
              <a:gd name="T6" fmla="*/ 408 w 707"/>
              <a:gd name="T7" fmla="*/ 0 h 707"/>
              <a:gd name="T8" fmla="*/ 0 w 707"/>
              <a:gd name="T9" fmla="*/ 707 h 707"/>
              <a:gd name="T10" fmla="*/ 707 w 707"/>
              <a:gd name="T11" fmla="*/ 298 h 707"/>
              <a:gd name="T12" fmla="*/ 621 w 707"/>
              <a:gd name="T13" fmla="*/ 179 h 707"/>
            </a:gdLst>
            <a:ahLst/>
            <a:cxnLst>
              <a:cxn ang="0">
                <a:pos x="T0" y="T1"/>
              </a:cxn>
              <a:cxn ang="0">
                <a:pos x="T2" y="T3"/>
              </a:cxn>
              <a:cxn ang="0">
                <a:pos x="T4" y="T5"/>
              </a:cxn>
              <a:cxn ang="0">
                <a:pos x="T6" y="T7"/>
              </a:cxn>
              <a:cxn ang="0">
                <a:pos x="T8" y="T9"/>
              </a:cxn>
              <a:cxn ang="0">
                <a:pos x="T10" y="T11"/>
              </a:cxn>
              <a:cxn ang="0">
                <a:pos x="T12" y="T13"/>
              </a:cxn>
            </a:cxnLst>
            <a:rect l="0" t="0" r="r" b="b"/>
            <a:pathLst>
              <a:path w="707" h="707">
                <a:moveTo>
                  <a:pt x="621" y="179"/>
                </a:moveTo>
                <a:cubicBezTo>
                  <a:pt x="621" y="83"/>
                  <a:pt x="621" y="83"/>
                  <a:pt x="621" y="83"/>
                </a:cubicBezTo>
                <a:cubicBezTo>
                  <a:pt x="524" y="83"/>
                  <a:pt x="524" y="83"/>
                  <a:pt x="524" y="83"/>
                </a:cubicBezTo>
                <a:cubicBezTo>
                  <a:pt x="488" y="52"/>
                  <a:pt x="449" y="24"/>
                  <a:pt x="408" y="0"/>
                </a:cubicBezTo>
                <a:cubicBezTo>
                  <a:pt x="0" y="707"/>
                  <a:pt x="0" y="707"/>
                  <a:pt x="0" y="707"/>
                </a:cubicBezTo>
                <a:cubicBezTo>
                  <a:pt x="707" y="298"/>
                  <a:pt x="707" y="298"/>
                  <a:pt x="707" y="298"/>
                </a:cubicBezTo>
                <a:cubicBezTo>
                  <a:pt x="681" y="256"/>
                  <a:pt x="653" y="217"/>
                  <a:pt x="621" y="179"/>
                </a:cubicBezTo>
                <a:close/>
              </a:path>
            </a:pathLst>
          </a:custGeom>
          <a:solidFill>
            <a:srgbClr val="268CAB"/>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9" name="B">
            <a:extLst>
              <a:ext uri="{FF2B5EF4-FFF2-40B4-BE49-F238E27FC236}">
                <a16:creationId xmlns:a16="http://schemas.microsoft.com/office/drawing/2014/main" id="{3888EB02-7C44-AA2A-47D2-93B8760910EC}"/>
              </a:ext>
            </a:extLst>
          </p:cNvPr>
          <p:cNvSpPr>
            <a:spLocks/>
          </p:cNvSpPr>
          <p:nvPr/>
        </p:nvSpPr>
        <p:spPr bwMode="auto">
          <a:xfrm>
            <a:off x="4894683" y="3838504"/>
            <a:ext cx="1161728" cy="1156270"/>
          </a:xfrm>
          <a:custGeom>
            <a:avLst/>
            <a:gdLst>
              <a:gd name="T0" fmla="*/ 183 w 707"/>
              <a:gd name="T1" fmla="*/ 83 h 707"/>
              <a:gd name="T2" fmla="*/ 86 w 707"/>
              <a:gd name="T3" fmla="*/ 83 h 707"/>
              <a:gd name="T4" fmla="*/ 86 w 707"/>
              <a:gd name="T5" fmla="*/ 179 h 707"/>
              <a:gd name="T6" fmla="*/ 0 w 707"/>
              <a:gd name="T7" fmla="*/ 298 h 707"/>
              <a:gd name="T8" fmla="*/ 707 w 707"/>
              <a:gd name="T9" fmla="*/ 707 h 707"/>
              <a:gd name="T10" fmla="*/ 299 w 707"/>
              <a:gd name="T11" fmla="*/ 0 h 707"/>
              <a:gd name="T12" fmla="*/ 183 w 707"/>
              <a:gd name="T13" fmla="*/ 83 h 707"/>
            </a:gdLst>
            <a:ahLst/>
            <a:cxnLst>
              <a:cxn ang="0">
                <a:pos x="T0" y="T1"/>
              </a:cxn>
              <a:cxn ang="0">
                <a:pos x="T2" y="T3"/>
              </a:cxn>
              <a:cxn ang="0">
                <a:pos x="T4" y="T5"/>
              </a:cxn>
              <a:cxn ang="0">
                <a:pos x="T6" y="T7"/>
              </a:cxn>
              <a:cxn ang="0">
                <a:pos x="T8" y="T9"/>
              </a:cxn>
              <a:cxn ang="0">
                <a:pos x="T10" y="T11"/>
              </a:cxn>
              <a:cxn ang="0">
                <a:pos x="T12" y="T13"/>
              </a:cxn>
            </a:cxnLst>
            <a:rect l="0" t="0" r="r" b="b"/>
            <a:pathLst>
              <a:path w="707" h="707">
                <a:moveTo>
                  <a:pt x="183" y="83"/>
                </a:moveTo>
                <a:cubicBezTo>
                  <a:pt x="86" y="83"/>
                  <a:pt x="86" y="83"/>
                  <a:pt x="86" y="83"/>
                </a:cubicBezTo>
                <a:cubicBezTo>
                  <a:pt x="86" y="179"/>
                  <a:pt x="86" y="179"/>
                  <a:pt x="86" y="179"/>
                </a:cubicBezTo>
                <a:cubicBezTo>
                  <a:pt x="54" y="217"/>
                  <a:pt x="26" y="256"/>
                  <a:pt x="0" y="298"/>
                </a:cubicBezTo>
                <a:cubicBezTo>
                  <a:pt x="707" y="707"/>
                  <a:pt x="707" y="707"/>
                  <a:pt x="707" y="707"/>
                </a:cubicBezTo>
                <a:cubicBezTo>
                  <a:pt x="299" y="0"/>
                  <a:pt x="299" y="0"/>
                  <a:pt x="299" y="0"/>
                </a:cubicBezTo>
                <a:cubicBezTo>
                  <a:pt x="258" y="24"/>
                  <a:pt x="219" y="52"/>
                  <a:pt x="183" y="83"/>
                </a:cubicBezTo>
                <a:close/>
              </a:path>
            </a:pathLst>
          </a:custGeom>
          <a:solidFill>
            <a:srgbClr val="003845"/>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10" name="A">
            <a:extLst>
              <a:ext uri="{FF2B5EF4-FFF2-40B4-BE49-F238E27FC236}">
                <a16:creationId xmlns:a16="http://schemas.microsoft.com/office/drawing/2014/main" id="{E3B60CB1-49B8-4B9C-4BC0-8E0F329D8780}"/>
              </a:ext>
            </a:extLst>
          </p:cNvPr>
          <p:cNvSpPr>
            <a:spLocks/>
          </p:cNvSpPr>
          <p:nvPr/>
        </p:nvSpPr>
        <p:spPr bwMode="auto">
          <a:xfrm>
            <a:off x="4641777" y="4360691"/>
            <a:ext cx="1394620" cy="666834"/>
          </a:xfrm>
          <a:custGeom>
            <a:avLst/>
            <a:gdLst>
              <a:gd name="T0" fmla="*/ 83 w 849"/>
              <a:gd name="T1" fmla="*/ 131 h 408"/>
              <a:gd name="T2" fmla="*/ 0 w 849"/>
              <a:gd name="T3" fmla="*/ 179 h 408"/>
              <a:gd name="T4" fmla="*/ 48 w 849"/>
              <a:gd name="T5" fmla="*/ 262 h 408"/>
              <a:gd name="T6" fmla="*/ 33 w 849"/>
              <a:gd name="T7" fmla="*/ 408 h 408"/>
              <a:gd name="T8" fmla="*/ 849 w 849"/>
              <a:gd name="T9" fmla="*/ 408 h 408"/>
              <a:gd name="T10" fmla="*/ 142 w 849"/>
              <a:gd name="T11" fmla="*/ 0 h 408"/>
              <a:gd name="T12" fmla="*/ 83 w 849"/>
              <a:gd name="T13" fmla="*/ 131 h 408"/>
            </a:gdLst>
            <a:ahLst/>
            <a:cxnLst>
              <a:cxn ang="0">
                <a:pos x="T0" y="T1"/>
              </a:cxn>
              <a:cxn ang="0">
                <a:pos x="T2" y="T3"/>
              </a:cxn>
              <a:cxn ang="0">
                <a:pos x="T4" y="T5"/>
              </a:cxn>
              <a:cxn ang="0">
                <a:pos x="T6" y="T7"/>
              </a:cxn>
              <a:cxn ang="0">
                <a:pos x="T8" y="T9"/>
              </a:cxn>
              <a:cxn ang="0">
                <a:pos x="T10" y="T11"/>
              </a:cxn>
              <a:cxn ang="0">
                <a:pos x="T12" y="T13"/>
              </a:cxn>
            </a:cxnLst>
            <a:rect l="0" t="0" r="r" b="b"/>
            <a:pathLst>
              <a:path w="849" h="408">
                <a:moveTo>
                  <a:pt x="83" y="131"/>
                </a:moveTo>
                <a:cubicBezTo>
                  <a:pt x="0" y="179"/>
                  <a:pt x="0" y="179"/>
                  <a:pt x="0" y="179"/>
                </a:cubicBezTo>
                <a:cubicBezTo>
                  <a:pt x="48" y="262"/>
                  <a:pt x="48" y="262"/>
                  <a:pt x="48" y="262"/>
                </a:cubicBezTo>
                <a:cubicBezTo>
                  <a:pt x="39" y="310"/>
                  <a:pt x="34" y="358"/>
                  <a:pt x="33" y="408"/>
                </a:cubicBezTo>
                <a:cubicBezTo>
                  <a:pt x="849" y="408"/>
                  <a:pt x="849" y="408"/>
                  <a:pt x="849" y="408"/>
                </a:cubicBezTo>
                <a:cubicBezTo>
                  <a:pt x="142" y="0"/>
                  <a:pt x="142" y="0"/>
                  <a:pt x="142" y="0"/>
                </a:cubicBezTo>
                <a:cubicBezTo>
                  <a:pt x="119" y="42"/>
                  <a:pt x="99" y="86"/>
                  <a:pt x="83" y="131"/>
                </a:cubicBezTo>
                <a:close/>
              </a:path>
            </a:pathLst>
          </a:custGeom>
          <a:solidFill>
            <a:srgbClr val="10A9A6"/>
          </a:solidFill>
          <a:ln>
            <a:noFill/>
          </a:ln>
        </p:spPr>
        <p:txBody>
          <a:bodyPr vert="horz" wrap="square" lIns="68580" tIns="34290" rIns="68580" bIns="34290" numCol="1" anchor="t" anchorCtr="0" compatLnSpc="1">
            <a:prstTxWarp prst="textNoShape">
              <a:avLst/>
            </a:prstTxWarp>
          </a:bodyPr>
          <a:lstStyle/>
          <a:p>
            <a:endParaRPr lang="ru-RU" sz="1350" dirty="0"/>
          </a:p>
        </p:txBody>
      </p:sp>
      <p:sp>
        <p:nvSpPr>
          <p:cNvPr id="11" name="C">
            <a:extLst>
              <a:ext uri="{FF2B5EF4-FFF2-40B4-BE49-F238E27FC236}">
                <a16:creationId xmlns:a16="http://schemas.microsoft.com/office/drawing/2014/main" id="{32234082-2117-3B6A-1F4A-342118EDBD54}"/>
              </a:ext>
            </a:extLst>
          </p:cNvPr>
          <p:cNvSpPr>
            <a:spLocks/>
          </p:cNvSpPr>
          <p:nvPr/>
        </p:nvSpPr>
        <p:spPr bwMode="auto">
          <a:xfrm>
            <a:off x="5420509" y="3582869"/>
            <a:ext cx="669563" cy="1392801"/>
          </a:xfrm>
          <a:custGeom>
            <a:avLst/>
            <a:gdLst>
              <a:gd name="T0" fmla="*/ 182 w 408"/>
              <a:gd name="T1" fmla="*/ 0 h 851"/>
              <a:gd name="T2" fmla="*/ 134 w 408"/>
              <a:gd name="T3" fmla="*/ 83 h 851"/>
              <a:gd name="T4" fmla="*/ 0 w 408"/>
              <a:gd name="T5" fmla="*/ 144 h 851"/>
              <a:gd name="T6" fmla="*/ 408 w 408"/>
              <a:gd name="T7" fmla="*/ 851 h 851"/>
              <a:gd name="T8" fmla="*/ 408 w 408"/>
              <a:gd name="T9" fmla="*/ 35 h 851"/>
              <a:gd name="T10" fmla="*/ 265 w 408"/>
              <a:gd name="T11" fmla="*/ 48 h 851"/>
              <a:gd name="T12" fmla="*/ 182 w 408"/>
              <a:gd name="T13" fmla="*/ 0 h 851"/>
            </a:gdLst>
            <a:ahLst/>
            <a:cxnLst>
              <a:cxn ang="0">
                <a:pos x="T0" y="T1"/>
              </a:cxn>
              <a:cxn ang="0">
                <a:pos x="T2" y="T3"/>
              </a:cxn>
              <a:cxn ang="0">
                <a:pos x="T4" y="T5"/>
              </a:cxn>
              <a:cxn ang="0">
                <a:pos x="T6" y="T7"/>
              </a:cxn>
              <a:cxn ang="0">
                <a:pos x="T8" y="T9"/>
              </a:cxn>
              <a:cxn ang="0">
                <a:pos x="T10" y="T11"/>
              </a:cxn>
              <a:cxn ang="0">
                <a:pos x="T12" y="T13"/>
              </a:cxn>
            </a:cxnLst>
            <a:rect l="0" t="0" r="r" b="b"/>
            <a:pathLst>
              <a:path w="408" h="851">
                <a:moveTo>
                  <a:pt x="182" y="0"/>
                </a:moveTo>
                <a:cubicBezTo>
                  <a:pt x="134" y="83"/>
                  <a:pt x="134" y="83"/>
                  <a:pt x="134" y="83"/>
                </a:cubicBezTo>
                <a:cubicBezTo>
                  <a:pt x="87" y="100"/>
                  <a:pt x="42" y="120"/>
                  <a:pt x="0" y="144"/>
                </a:cubicBezTo>
                <a:cubicBezTo>
                  <a:pt x="408" y="851"/>
                  <a:pt x="408" y="851"/>
                  <a:pt x="408" y="851"/>
                </a:cubicBezTo>
                <a:cubicBezTo>
                  <a:pt x="408" y="35"/>
                  <a:pt x="408" y="35"/>
                  <a:pt x="408" y="35"/>
                </a:cubicBezTo>
                <a:cubicBezTo>
                  <a:pt x="359" y="35"/>
                  <a:pt x="312" y="40"/>
                  <a:pt x="265" y="48"/>
                </a:cubicBezTo>
                <a:lnTo>
                  <a:pt x="182" y="0"/>
                </a:lnTo>
                <a:close/>
              </a:path>
            </a:pathLst>
          </a:custGeom>
          <a:solidFill>
            <a:schemeClr val="bg1">
              <a:lumMod val="50000"/>
            </a:schemeClr>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12" name="F">
            <a:extLst>
              <a:ext uri="{FF2B5EF4-FFF2-40B4-BE49-F238E27FC236}">
                <a16:creationId xmlns:a16="http://schemas.microsoft.com/office/drawing/2014/main" id="{05294D06-F8AF-91E9-DE1A-FB9F121E35F2}"/>
              </a:ext>
            </a:extLst>
          </p:cNvPr>
          <p:cNvSpPr>
            <a:spLocks/>
          </p:cNvSpPr>
          <p:nvPr/>
        </p:nvSpPr>
        <p:spPr bwMode="auto">
          <a:xfrm>
            <a:off x="6183775" y="4360691"/>
            <a:ext cx="1395529" cy="666834"/>
          </a:xfrm>
          <a:custGeom>
            <a:avLst/>
            <a:gdLst>
              <a:gd name="T0" fmla="*/ 849 w 849"/>
              <a:gd name="T1" fmla="*/ 179 h 408"/>
              <a:gd name="T2" fmla="*/ 766 w 849"/>
              <a:gd name="T3" fmla="*/ 131 h 408"/>
              <a:gd name="T4" fmla="*/ 707 w 849"/>
              <a:gd name="T5" fmla="*/ 0 h 408"/>
              <a:gd name="T6" fmla="*/ 0 w 849"/>
              <a:gd name="T7" fmla="*/ 408 h 408"/>
              <a:gd name="T8" fmla="*/ 816 w 849"/>
              <a:gd name="T9" fmla="*/ 408 h 408"/>
              <a:gd name="T10" fmla="*/ 801 w 849"/>
              <a:gd name="T11" fmla="*/ 262 h 408"/>
              <a:gd name="T12" fmla="*/ 849 w 849"/>
              <a:gd name="T13" fmla="*/ 179 h 408"/>
            </a:gdLst>
            <a:ahLst/>
            <a:cxnLst>
              <a:cxn ang="0">
                <a:pos x="T0" y="T1"/>
              </a:cxn>
              <a:cxn ang="0">
                <a:pos x="T2" y="T3"/>
              </a:cxn>
              <a:cxn ang="0">
                <a:pos x="T4" y="T5"/>
              </a:cxn>
              <a:cxn ang="0">
                <a:pos x="T6" y="T7"/>
              </a:cxn>
              <a:cxn ang="0">
                <a:pos x="T8" y="T9"/>
              </a:cxn>
              <a:cxn ang="0">
                <a:pos x="T10" y="T11"/>
              </a:cxn>
              <a:cxn ang="0">
                <a:pos x="T12" y="T13"/>
              </a:cxn>
            </a:cxnLst>
            <a:rect l="0" t="0" r="r" b="b"/>
            <a:pathLst>
              <a:path w="849" h="408">
                <a:moveTo>
                  <a:pt x="849" y="179"/>
                </a:moveTo>
                <a:cubicBezTo>
                  <a:pt x="766" y="131"/>
                  <a:pt x="766" y="131"/>
                  <a:pt x="766" y="131"/>
                </a:cubicBezTo>
                <a:cubicBezTo>
                  <a:pt x="750" y="86"/>
                  <a:pt x="730" y="42"/>
                  <a:pt x="707" y="0"/>
                </a:cubicBezTo>
                <a:cubicBezTo>
                  <a:pt x="0" y="408"/>
                  <a:pt x="0" y="408"/>
                  <a:pt x="0" y="408"/>
                </a:cubicBezTo>
                <a:cubicBezTo>
                  <a:pt x="816" y="408"/>
                  <a:pt x="816" y="408"/>
                  <a:pt x="816" y="408"/>
                </a:cubicBezTo>
                <a:cubicBezTo>
                  <a:pt x="815" y="358"/>
                  <a:pt x="810" y="310"/>
                  <a:pt x="801" y="262"/>
                </a:cubicBezTo>
                <a:lnTo>
                  <a:pt x="849" y="179"/>
                </a:lnTo>
                <a:close/>
              </a:path>
            </a:pathLst>
          </a:custGeom>
          <a:solidFill>
            <a:srgbClr val="C1B488"/>
          </a:solidFill>
          <a:ln>
            <a:noFill/>
          </a:ln>
        </p:spPr>
        <p:txBody>
          <a:bodyPr vert="horz" wrap="square" lIns="68580" tIns="34290" rIns="68580" bIns="34290" numCol="1" anchor="t" anchorCtr="0" compatLnSpc="1">
            <a:prstTxWarp prst="textNoShape">
              <a:avLst/>
            </a:prstTxWarp>
          </a:bodyPr>
          <a:lstStyle/>
          <a:p>
            <a:endParaRPr lang="ru-RU" sz="1350" dirty="0"/>
          </a:p>
        </p:txBody>
      </p:sp>
      <p:sp>
        <p:nvSpPr>
          <p:cNvPr id="13" name="Circle">
            <a:extLst>
              <a:ext uri="{FF2B5EF4-FFF2-40B4-BE49-F238E27FC236}">
                <a16:creationId xmlns:a16="http://schemas.microsoft.com/office/drawing/2014/main" id="{92DEB402-365A-0CD0-32E1-A8DB022B62BD}"/>
              </a:ext>
            </a:extLst>
          </p:cNvPr>
          <p:cNvSpPr>
            <a:spLocks noChangeArrowheads="1"/>
          </p:cNvSpPr>
          <p:nvPr/>
        </p:nvSpPr>
        <p:spPr bwMode="auto">
          <a:xfrm>
            <a:off x="4782119" y="3731656"/>
            <a:ext cx="2658659" cy="2646788"/>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350" dirty="0"/>
          </a:p>
        </p:txBody>
      </p:sp>
      <p:sp>
        <p:nvSpPr>
          <p:cNvPr id="14" name="Freeform 15">
            <a:extLst>
              <a:ext uri="{FF2B5EF4-FFF2-40B4-BE49-F238E27FC236}">
                <a16:creationId xmlns:a16="http://schemas.microsoft.com/office/drawing/2014/main" id="{59FDAA3E-E565-B010-6B9A-EA101C122ECF}"/>
              </a:ext>
            </a:extLst>
          </p:cNvPr>
          <p:cNvSpPr>
            <a:spLocks/>
          </p:cNvSpPr>
          <p:nvPr/>
        </p:nvSpPr>
        <p:spPr bwMode="auto">
          <a:xfrm>
            <a:off x="3869416" y="3965866"/>
            <a:ext cx="691397" cy="1045283"/>
          </a:xfrm>
          <a:custGeom>
            <a:avLst/>
            <a:gdLst>
              <a:gd name="T0" fmla="*/ 170 w 421"/>
              <a:gd name="T1" fmla="*/ 0 h 639"/>
              <a:gd name="T2" fmla="*/ 46 w 421"/>
              <a:gd name="T3" fmla="*/ 308 h 639"/>
              <a:gd name="T4" fmla="*/ 0 w 421"/>
              <a:gd name="T5" fmla="*/ 637 h 639"/>
              <a:gd name="T6" fmla="*/ 35 w 421"/>
              <a:gd name="T7" fmla="*/ 639 h 639"/>
              <a:gd name="T8" fmla="*/ 329 w 421"/>
              <a:gd name="T9" fmla="*/ 462 h 639"/>
              <a:gd name="T10" fmla="*/ 421 w 421"/>
              <a:gd name="T11" fmla="*/ 409 h 639"/>
              <a:gd name="T12" fmla="*/ 368 w 421"/>
              <a:gd name="T13" fmla="*/ 317 h 639"/>
              <a:gd name="T14" fmla="*/ 170 w 421"/>
              <a:gd name="T15" fmla="*/ 0 h 6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1" h="639">
                <a:moveTo>
                  <a:pt x="170" y="0"/>
                </a:moveTo>
                <a:cubicBezTo>
                  <a:pt x="117" y="96"/>
                  <a:pt x="76" y="200"/>
                  <a:pt x="46" y="308"/>
                </a:cubicBezTo>
                <a:cubicBezTo>
                  <a:pt x="17" y="417"/>
                  <a:pt x="2" y="527"/>
                  <a:pt x="0" y="637"/>
                </a:cubicBezTo>
                <a:cubicBezTo>
                  <a:pt x="12" y="638"/>
                  <a:pt x="23" y="639"/>
                  <a:pt x="35" y="639"/>
                </a:cubicBezTo>
                <a:cubicBezTo>
                  <a:pt x="158" y="639"/>
                  <a:pt x="272" y="571"/>
                  <a:pt x="329" y="462"/>
                </a:cubicBezTo>
                <a:cubicBezTo>
                  <a:pt x="421" y="409"/>
                  <a:pt x="421" y="409"/>
                  <a:pt x="421" y="409"/>
                </a:cubicBezTo>
                <a:cubicBezTo>
                  <a:pt x="368" y="317"/>
                  <a:pt x="368" y="317"/>
                  <a:pt x="368" y="317"/>
                </a:cubicBezTo>
                <a:cubicBezTo>
                  <a:pt x="373" y="182"/>
                  <a:pt x="295" y="56"/>
                  <a:pt x="170" y="0"/>
                </a:cubicBezTo>
              </a:path>
            </a:pathLst>
          </a:custGeom>
          <a:solidFill>
            <a:srgbClr val="10A9A6"/>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15" name="Freeform 16">
            <a:extLst>
              <a:ext uri="{FF2B5EF4-FFF2-40B4-BE49-F238E27FC236}">
                <a16:creationId xmlns:a16="http://schemas.microsoft.com/office/drawing/2014/main" id="{3D65231C-3DC5-D10D-B346-04C38E7FF718}"/>
              </a:ext>
            </a:extLst>
          </p:cNvPr>
          <p:cNvSpPr>
            <a:spLocks/>
          </p:cNvSpPr>
          <p:nvPr/>
        </p:nvSpPr>
        <p:spPr bwMode="auto">
          <a:xfrm>
            <a:off x="3378160" y="3918560"/>
            <a:ext cx="719599" cy="1081671"/>
          </a:xfrm>
          <a:custGeom>
            <a:avLst/>
            <a:gdLst>
              <a:gd name="T0" fmla="*/ 334 w 438"/>
              <a:gd name="T1" fmla="*/ 0 h 661"/>
              <a:gd name="T2" fmla="*/ 132 w 438"/>
              <a:gd name="T3" fmla="*/ 68 h 661"/>
              <a:gd name="T4" fmla="*/ 12 w 438"/>
              <a:gd name="T5" fmla="*/ 248 h 661"/>
              <a:gd name="T6" fmla="*/ 0 w 438"/>
              <a:gd name="T7" fmla="*/ 334 h 661"/>
              <a:gd name="T8" fmla="*/ 68 w 438"/>
              <a:gd name="T9" fmla="*/ 536 h 661"/>
              <a:gd name="T10" fmla="*/ 248 w 438"/>
              <a:gd name="T11" fmla="*/ 656 h 661"/>
              <a:gd name="T12" fmla="*/ 265 w 438"/>
              <a:gd name="T13" fmla="*/ 661 h 661"/>
              <a:gd name="T14" fmla="*/ 269 w 438"/>
              <a:gd name="T15" fmla="*/ 645 h 661"/>
              <a:gd name="T16" fmla="*/ 252 w 438"/>
              <a:gd name="T17" fmla="*/ 641 h 661"/>
              <a:gd name="T18" fmla="*/ 81 w 438"/>
              <a:gd name="T19" fmla="*/ 526 h 661"/>
              <a:gd name="T20" fmla="*/ 16 w 438"/>
              <a:gd name="T21" fmla="*/ 334 h 661"/>
              <a:gd name="T22" fmla="*/ 27 w 438"/>
              <a:gd name="T23" fmla="*/ 252 h 661"/>
              <a:gd name="T24" fmla="*/ 142 w 438"/>
              <a:gd name="T25" fmla="*/ 81 h 661"/>
              <a:gd name="T26" fmla="*/ 334 w 438"/>
              <a:gd name="T27" fmla="*/ 16 h 661"/>
              <a:gd name="T28" fmla="*/ 416 w 438"/>
              <a:gd name="T29" fmla="*/ 27 h 661"/>
              <a:gd name="T30" fmla="*/ 433 w 438"/>
              <a:gd name="T31" fmla="*/ 32 h 661"/>
              <a:gd name="T32" fmla="*/ 438 w 438"/>
              <a:gd name="T33" fmla="*/ 17 h 661"/>
              <a:gd name="T34" fmla="*/ 420 w 438"/>
              <a:gd name="T35" fmla="*/ 12 h 661"/>
              <a:gd name="T36" fmla="*/ 334 w 438"/>
              <a:gd name="T37" fmla="*/ 0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8" h="661">
                <a:moveTo>
                  <a:pt x="334" y="0"/>
                </a:moveTo>
                <a:cubicBezTo>
                  <a:pt x="260" y="0"/>
                  <a:pt x="190" y="25"/>
                  <a:pt x="132" y="68"/>
                </a:cubicBezTo>
                <a:cubicBezTo>
                  <a:pt x="75" y="112"/>
                  <a:pt x="32" y="173"/>
                  <a:pt x="12" y="248"/>
                </a:cubicBezTo>
                <a:cubicBezTo>
                  <a:pt x="4" y="277"/>
                  <a:pt x="0" y="306"/>
                  <a:pt x="0" y="334"/>
                </a:cubicBezTo>
                <a:cubicBezTo>
                  <a:pt x="0" y="408"/>
                  <a:pt x="25" y="478"/>
                  <a:pt x="68" y="536"/>
                </a:cubicBezTo>
                <a:cubicBezTo>
                  <a:pt x="111" y="593"/>
                  <a:pt x="173" y="637"/>
                  <a:pt x="248" y="656"/>
                </a:cubicBezTo>
                <a:cubicBezTo>
                  <a:pt x="253" y="658"/>
                  <a:pt x="259" y="659"/>
                  <a:pt x="265" y="661"/>
                </a:cubicBezTo>
                <a:cubicBezTo>
                  <a:pt x="269" y="645"/>
                  <a:pt x="269" y="645"/>
                  <a:pt x="269" y="645"/>
                </a:cubicBezTo>
                <a:cubicBezTo>
                  <a:pt x="263" y="644"/>
                  <a:pt x="257" y="643"/>
                  <a:pt x="252" y="641"/>
                </a:cubicBezTo>
                <a:cubicBezTo>
                  <a:pt x="181" y="622"/>
                  <a:pt x="122" y="580"/>
                  <a:pt x="81" y="526"/>
                </a:cubicBezTo>
                <a:cubicBezTo>
                  <a:pt x="40" y="471"/>
                  <a:pt x="16" y="404"/>
                  <a:pt x="16" y="334"/>
                </a:cubicBezTo>
                <a:cubicBezTo>
                  <a:pt x="16" y="307"/>
                  <a:pt x="20" y="279"/>
                  <a:pt x="27" y="252"/>
                </a:cubicBezTo>
                <a:cubicBezTo>
                  <a:pt x="46" y="181"/>
                  <a:pt x="88" y="122"/>
                  <a:pt x="142" y="81"/>
                </a:cubicBezTo>
                <a:cubicBezTo>
                  <a:pt x="197" y="40"/>
                  <a:pt x="264" y="16"/>
                  <a:pt x="334" y="16"/>
                </a:cubicBezTo>
                <a:cubicBezTo>
                  <a:pt x="361" y="16"/>
                  <a:pt x="389" y="20"/>
                  <a:pt x="416" y="27"/>
                </a:cubicBezTo>
                <a:cubicBezTo>
                  <a:pt x="422" y="29"/>
                  <a:pt x="427" y="31"/>
                  <a:pt x="433" y="32"/>
                </a:cubicBezTo>
                <a:cubicBezTo>
                  <a:pt x="438" y="17"/>
                  <a:pt x="438" y="17"/>
                  <a:pt x="438" y="17"/>
                </a:cubicBezTo>
                <a:cubicBezTo>
                  <a:pt x="432" y="15"/>
                  <a:pt x="426" y="13"/>
                  <a:pt x="420" y="12"/>
                </a:cubicBezTo>
                <a:cubicBezTo>
                  <a:pt x="391" y="4"/>
                  <a:pt x="362" y="0"/>
                  <a:pt x="334" y="0"/>
                </a:cubicBezTo>
              </a:path>
            </a:pathLst>
          </a:custGeom>
          <a:solidFill>
            <a:srgbClr val="10A9A6"/>
          </a:solidFill>
          <a:ln>
            <a:noFill/>
          </a:ln>
        </p:spPr>
        <p:txBody>
          <a:bodyPr vert="horz" wrap="square" lIns="68580" tIns="34290" rIns="68580" bIns="34290" numCol="1" anchor="t" anchorCtr="0" compatLnSpc="1">
            <a:prstTxWarp prst="textNoShape">
              <a:avLst/>
            </a:prstTxWarp>
          </a:bodyPr>
          <a:lstStyle/>
          <a:p>
            <a:endParaRPr lang="ru-RU" sz="1350" dirty="0"/>
          </a:p>
        </p:txBody>
      </p:sp>
      <p:sp>
        <p:nvSpPr>
          <p:cNvPr id="16" name="Oval 73">
            <a:extLst>
              <a:ext uri="{FF2B5EF4-FFF2-40B4-BE49-F238E27FC236}">
                <a16:creationId xmlns:a16="http://schemas.microsoft.com/office/drawing/2014/main" id="{4FF18B85-FE35-A448-06D7-2B73C0ED19DD}"/>
              </a:ext>
            </a:extLst>
          </p:cNvPr>
          <p:cNvSpPr>
            <a:spLocks noChangeArrowheads="1"/>
          </p:cNvSpPr>
          <p:nvPr/>
        </p:nvSpPr>
        <p:spPr bwMode="auto">
          <a:xfrm>
            <a:off x="3481214" y="4023820"/>
            <a:ext cx="888655" cy="885002"/>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pic>
        <p:nvPicPr>
          <p:cNvPr id="17" name="Texture">
            <a:extLst>
              <a:ext uri="{FF2B5EF4-FFF2-40B4-BE49-F238E27FC236}">
                <a16:creationId xmlns:a16="http://schemas.microsoft.com/office/drawing/2014/main" id="{A7AB06F0-C0DD-9033-7D38-E9E31E74AF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30623" y="4069534"/>
            <a:ext cx="786487" cy="786486"/>
          </a:xfrm>
          <a:prstGeom prst="rect">
            <a:avLst/>
          </a:prstGeom>
        </p:spPr>
      </p:pic>
      <p:sp>
        <p:nvSpPr>
          <p:cNvPr id="18" name="Freeform 18">
            <a:extLst>
              <a:ext uri="{FF2B5EF4-FFF2-40B4-BE49-F238E27FC236}">
                <a16:creationId xmlns:a16="http://schemas.microsoft.com/office/drawing/2014/main" id="{6D5648D3-E5C1-B19B-33CC-2FAE553ED235}"/>
              </a:ext>
            </a:extLst>
          </p:cNvPr>
          <p:cNvSpPr>
            <a:spLocks/>
          </p:cNvSpPr>
          <p:nvPr/>
        </p:nvSpPr>
        <p:spPr bwMode="auto">
          <a:xfrm>
            <a:off x="4189642" y="3135281"/>
            <a:ext cx="905184" cy="866975"/>
          </a:xfrm>
          <a:custGeom>
            <a:avLst/>
            <a:gdLst>
              <a:gd name="T0" fmla="*/ 466 w 551"/>
              <a:gd name="T1" fmla="*/ 0 h 530"/>
              <a:gd name="T2" fmla="*/ 205 w 551"/>
              <a:gd name="T3" fmla="*/ 205 h 530"/>
              <a:gd name="T4" fmla="*/ 0 w 551"/>
              <a:gd name="T5" fmla="*/ 466 h 530"/>
              <a:gd name="T6" fmla="*/ 196 w 551"/>
              <a:gd name="T7" fmla="*/ 530 h 530"/>
              <a:gd name="T8" fmla="*/ 373 w 551"/>
              <a:gd name="T9" fmla="*/ 480 h 530"/>
              <a:gd name="T10" fmla="*/ 479 w 551"/>
              <a:gd name="T11" fmla="*/ 480 h 530"/>
              <a:gd name="T12" fmla="*/ 479 w 551"/>
              <a:gd name="T13" fmla="*/ 373 h 530"/>
              <a:gd name="T14" fmla="*/ 466 w 551"/>
              <a:gd name="T15" fmla="*/ 0 h 5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1" h="530">
                <a:moveTo>
                  <a:pt x="466" y="0"/>
                </a:moveTo>
                <a:cubicBezTo>
                  <a:pt x="372" y="57"/>
                  <a:pt x="284" y="125"/>
                  <a:pt x="205" y="205"/>
                </a:cubicBezTo>
                <a:cubicBezTo>
                  <a:pt x="125" y="285"/>
                  <a:pt x="57" y="372"/>
                  <a:pt x="0" y="466"/>
                </a:cubicBezTo>
                <a:cubicBezTo>
                  <a:pt x="58" y="509"/>
                  <a:pt x="127" y="530"/>
                  <a:pt x="196" y="530"/>
                </a:cubicBezTo>
                <a:cubicBezTo>
                  <a:pt x="258" y="530"/>
                  <a:pt x="319" y="513"/>
                  <a:pt x="373" y="480"/>
                </a:cubicBezTo>
                <a:cubicBezTo>
                  <a:pt x="479" y="480"/>
                  <a:pt x="479" y="480"/>
                  <a:pt x="479" y="480"/>
                </a:cubicBezTo>
                <a:cubicBezTo>
                  <a:pt x="479" y="373"/>
                  <a:pt x="479" y="373"/>
                  <a:pt x="479" y="373"/>
                </a:cubicBezTo>
                <a:cubicBezTo>
                  <a:pt x="551" y="259"/>
                  <a:pt x="546" y="111"/>
                  <a:pt x="466" y="0"/>
                </a:cubicBezTo>
              </a:path>
            </a:pathLst>
          </a:custGeom>
          <a:solidFill>
            <a:srgbClr val="003845"/>
          </a:solidFill>
          <a:ln>
            <a:noFill/>
          </a:ln>
        </p:spPr>
        <p:txBody>
          <a:bodyPr vert="horz" wrap="square" lIns="68580" tIns="34290" rIns="68580" bIns="34290" numCol="1" anchor="t" anchorCtr="0" compatLnSpc="1">
            <a:prstTxWarp prst="textNoShape">
              <a:avLst/>
            </a:prstTxWarp>
          </a:bodyPr>
          <a:lstStyle/>
          <a:p>
            <a:endParaRPr lang="ru-RU" sz="1350" dirty="0"/>
          </a:p>
        </p:txBody>
      </p:sp>
      <p:sp>
        <p:nvSpPr>
          <p:cNvPr id="19" name="Freeform 19">
            <a:extLst>
              <a:ext uri="{FF2B5EF4-FFF2-40B4-BE49-F238E27FC236}">
                <a16:creationId xmlns:a16="http://schemas.microsoft.com/office/drawing/2014/main" id="{A59DC2F1-1F38-5C15-DF2C-EC1045656D2B}"/>
              </a:ext>
            </a:extLst>
          </p:cNvPr>
          <p:cNvSpPr>
            <a:spLocks/>
          </p:cNvSpPr>
          <p:nvPr/>
        </p:nvSpPr>
        <p:spPr bwMode="auto">
          <a:xfrm>
            <a:off x="3964938" y="2910577"/>
            <a:ext cx="956129" cy="952490"/>
          </a:xfrm>
          <a:custGeom>
            <a:avLst/>
            <a:gdLst>
              <a:gd name="T0" fmla="*/ 333 w 582"/>
              <a:gd name="T1" fmla="*/ 0 h 582"/>
              <a:gd name="T2" fmla="*/ 333 w 582"/>
              <a:gd name="T3" fmla="*/ 0 h 582"/>
              <a:gd name="T4" fmla="*/ 97 w 582"/>
              <a:gd name="T5" fmla="*/ 98 h 582"/>
              <a:gd name="T6" fmla="*/ 0 w 582"/>
              <a:gd name="T7" fmla="*/ 334 h 582"/>
              <a:gd name="T8" fmla="*/ 97 w 582"/>
              <a:gd name="T9" fmla="*/ 570 h 582"/>
              <a:gd name="T10" fmla="*/ 111 w 582"/>
              <a:gd name="T11" fmla="*/ 582 h 582"/>
              <a:gd name="T12" fmla="*/ 121 w 582"/>
              <a:gd name="T13" fmla="*/ 570 h 582"/>
              <a:gd name="T14" fmla="*/ 121 w 582"/>
              <a:gd name="T15" fmla="*/ 570 h 582"/>
              <a:gd name="T16" fmla="*/ 109 w 582"/>
              <a:gd name="T17" fmla="*/ 558 h 582"/>
              <a:gd name="T18" fmla="*/ 16 w 582"/>
              <a:gd name="T19" fmla="*/ 334 h 582"/>
              <a:gd name="T20" fmla="*/ 109 w 582"/>
              <a:gd name="T21" fmla="*/ 109 h 582"/>
              <a:gd name="T22" fmla="*/ 333 w 582"/>
              <a:gd name="T23" fmla="*/ 16 h 582"/>
              <a:gd name="T24" fmla="*/ 558 w 582"/>
              <a:gd name="T25" fmla="*/ 109 h 582"/>
              <a:gd name="T26" fmla="*/ 570 w 582"/>
              <a:gd name="T27" fmla="*/ 122 h 582"/>
              <a:gd name="T28" fmla="*/ 582 w 582"/>
              <a:gd name="T29" fmla="*/ 111 h 582"/>
              <a:gd name="T30" fmla="*/ 569 w 582"/>
              <a:gd name="T31" fmla="*/ 98 h 582"/>
              <a:gd name="T32" fmla="*/ 333 w 582"/>
              <a:gd name="T33" fmla="*/ 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2" h="582">
                <a:moveTo>
                  <a:pt x="333" y="0"/>
                </a:moveTo>
                <a:cubicBezTo>
                  <a:pt x="333" y="0"/>
                  <a:pt x="333" y="0"/>
                  <a:pt x="333" y="0"/>
                </a:cubicBezTo>
                <a:cubicBezTo>
                  <a:pt x="248" y="0"/>
                  <a:pt x="162" y="33"/>
                  <a:pt x="97" y="98"/>
                </a:cubicBezTo>
                <a:cubicBezTo>
                  <a:pt x="32" y="163"/>
                  <a:pt x="0" y="248"/>
                  <a:pt x="0" y="334"/>
                </a:cubicBezTo>
                <a:cubicBezTo>
                  <a:pt x="0" y="419"/>
                  <a:pt x="32" y="504"/>
                  <a:pt x="97" y="570"/>
                </a:cubicBezTo>
                <a:cubicBezTo>
                  <a:pt x="102" y="574"/>
                  <a:pt x="106" y="578"/>
                  <a:pt x="111" y="582"/>
                </a:cubicBezTo>
                <a:cubicBezTo>
                  <a:pt x="121" y="570"/>
                  <a:pt x="121" y="570"/>
                  <a:pt x="121" y="570"/>
                </a:cubicBezTo>
                <a:cubicBezTo>
                  <a:pt x="121" y="570"/>
                  <a:pt x="121" y="570"/>
                  <a:pt x="121" y="570"/>
                </a:cubicBezTo>
                <a:cubicBezTo>
                  <a:pt x="117" y="566"/>
                  <a:pt x="113" y="562"/>
                  <a:pt x="109" y="558"/>
                </a:cubicBezTo>
                <a:cubicBezTo>
                  <a:pt x="47" y="496"/>
                  <a:pt x="16" y="415"/>
                  <a:pt x="16" y="334"/>
                </a:cubicBezTo>
                <a:cubicBezTo>
                  <a:pt x="16" y="252"/>
                  <a:pt x="47" y="171"/>
                  <a:pt x="109" y="109"/>
                </a:cubicBezTo>
                <a:cubicBezTo>
                  <a:pt x="171" y="47"/>
                  <a:pt x="252" y="16"/>
                  <a:pt x="333" y="16"/>
                </a:cubicBezTo>
                <a:cubicBezTo>
                  <a:pt x="415" y="16"/>
                  <a:pt x="496" y="47"/>
                  <a:pt x="558" y="109"/>
                </a:cubicBezTo>
                <a:cubicBezTo>
                  <a:pt x="562" y="113"/>
                  <a:pt x="566" y="117"/>
                  <a:pt x="570" y="122"/>
                </a:cubicBezTo>
                <a:cubicBezTo>
                  <a:pt x="582" y="111"/>
                  <a:pt x="582" y="111"/>
                  <a:pt x="582" y="111"/>
                </a:cubicBezTo>
                <a:cubicBezTo>
                  <a:pt x="578" y="106"/>
                  <a:pt x="573" y="102"/>
                  <a:pt x="569" y="98"/>
                </a:cubicBezTo>
                <a:cubicBezTo>
                  <a:pt x="504" y="33"/>
                  <a:pt x="419" y="0"/>
                  <a:pt x="333" y="0"/>
                </a:cubicBezTo>
              </a:path>
            </a:pathLst>
          </a:custGeom>
          <a:solidFill>
            <a:srgbClr val="003845"/>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20" name="Oval 73">
            <a:extLst>
              <a:ext uri="{FF2B5EF4-FFF2-40B4-BE49-F238E27FC236}">
                <a16:creationId xmlns:a16="http://schemas.microsoft.com/office/drawing/2014/main" id="{6D8AAA8A-4EA9-0DE9-EE57-6768BDE97525}"/>
              </a:ext>
            </a:extLst>
          </p:cNvPr>
          <p:cNvSpPr>
            <a:spLocks noChangeArrowheads="1"/>
          </p:cNvSpPr>
          <p:nvPr/>
        </p:nvSpPr>
        <p:spPr bwMode="auto">
          <a:xfrm>
            <a:off x="4068981" y="3017256"/>
            <a:ext cx="888655" cy="885002"/>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pic>
        <p:nvPicPr>
          <p:cNvPr id="21" name="Texture">
            <a:extLst>
              <a:ext uri="{FF2B5EF4-FFF2-40B4-BE49-F238E27FC236}">
                <a16:creationId xmlns:a16="http://schemas.microsoft.com/office/drawing/2014/main" id="{58259CBF-535E-40A8-DE9F-D072F669CE2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18390" y="3062970"/>
            <a:ext cx="786487" cy="786487"/>
          </a:xfrm>
          <a:prstGeom prst="rect">
            <a:avLst/>
          </a:prstGeom>
        </p:spPr>
      </p:pic>
      <p:sp>
        <p:nvSpPr>
          <p:cNvPr id="22" name="Freeform 24">
            <a:extLst>
              <a:ext uri="{FF2B5EF4-FFF2-40B4-BE49-F238E27FC236}">
                <a16:creationId xmlns:a16="http://schemas.microsoft.com/office/drawing/2014/main" id="{F1B1829D-8967-80D8-BAF6-7EDAA3AD227C}"/>
              </a:ext>
            </a:extLst>
          </p:cNvPr>
          <p:cNvSpPr>
            <a:spLocks/>
          </p:cNvSpPr>
          <p:nvPr/>
        </p:nvSpPr>
        <p:spPr bwMode="auto">
          <a:xfrm>
            <a:off x="6126464" y="2815962"/>
            <a:ext cx="1069846" cy="690487"/>
          </a:xfrm>
          <a:custGeom>
            <a:avLst/>
            <a:gdLst>
              <a:gd name="T0" fmla="*/ 14 w 651"/>
              <a:gd name="T1" fmla="*/ 0 h 422"/>
              <a:gd name="T2" fmla="*/ 190 w 651"/>
              <a:gd name="T3" fmla="*/ 330 h 422"/>
              <a:gd name="T4" fmla="*/ 243 w 651"/>
              <a:gd name="T5" fmla="*/ 422 h 422"/>
              <a:gd name="T6" fmla="*/ 334 w 651"/>
              <a:gd name="T7" fmla="*/ 369 h 422"/>
              <a:gd name="T8" fmla="*/ 346 w 651"/>
              <a:gd name="T9" fmla="*/ 369 h 422"/>
              <a:gd name="T10" fmla="*/ 651 w 651"/>
              <a:gd name="T11" fmla="*/ 171 h 422"/>
              <a:gd name="T12" fmla="*/ 343 w 651"/>
              <a:gd name="T13" fmla="*/ 47 h 422"/>
              <a:gd name="T14" fmla="*/ 14 w 651"/>
              <a:gd name="T15" fmla="*/ 0 h 4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1" h="422">
                <a:moveTo>
                  <a:pt x="14" y="0"/>
                </a:moveTo>
                <a:cubicBezTo>
                  <a:pt x="0" y="136"/>
                  <a:pt x="70" y="267"/>
                  <a:pt x="190" y="330"/>
                </a:cubicBezTo>
                <a:cubicBezTo>
                  <a:pt x="243" y="422"/>
                  <a:pt x="243" y="422"/>
                  <a:pt x="243" y="422"/>
                </a:cubicBezTo>
                <a:cubicBezTo>
                  <a:pt x="334" y="369"/>
                  <a:pt x="334" y="369"/>
                  <a:pt x="334" y="369"/>
                </a:cubicBezTo>
                <a:cubicBezTo>
                  <a:pt x="338" y="369"/>
                  <a:pt x="342" y="369"/>
                  <a:pt x="346" y="369"/>
                </a:cubicBezTo>
                <a:cubicBezTo>
                  <a:pt x="477" y="369"/>
                  <a:pt x="597" y="292"/>
                  <a:pt x="651" y="171"/>
                </a:cubicBezTo>
                <a:cubicBezTo>
                  <a:pt x="555" y="118"/>
                  <a:pt x="452" y="76"/>
                  <a:pt x="343" y="47"/>
                </a:cubicBezTo>
                <a:cubicBezTo>
                  <a:pt x="234" y="18"/>
                  <a:pt x="124" y="2"/>
                  <a:pt x="14" y="0"/>
                </a:cubicBezTo>
              </a:path>
            </a:pathLst>
          </a:custGeom>
          <a:solidFill>
            <a:srgbClr val="2CC17C"/>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23" name="Freeform 25">
            <a:extLst>
              <a:ext uri="{FF2B5EF4-FFF2-40B4-BE49-F238E27FC236}">
                <a16:creationId xmlns:a16="http://schemas.microsoft.com/office/drawing/2014/main" id="{AEE13C95-400A-27D1-791F-941FABA16B5F}"/>
              </a:ext>
            </a:extLst>
          </p:cNvPr>
          <p:cNvSpPr>
            <a:spLocks/>
          </p:cNvSpPr>
          <p:nvPr/>
        </p:nvSpPr>
        <p:spPr bwMode="auto">
          <a:xfrm>
            <a:off x="6159215" y="2326526"/>
            <a:ext cx="1084402" cy="716870"/>
          </a:xfrm>
          <a:custGeom>
            <a:avLst/>
            <a:gdLst>
              <a:gd name="T0" fmla="*/ 326 w 660"/>
              <a:gd name="T1" fmla="*/ 0 h 438"/>
              <a:gd name="T2" fmla="*/ 125 w 660"/>
              <a:gd name="T3" fmla="*/ 68 h 438"/>
              <a:gd name="T4" fmla="*/ 4 w 660"/>
              <a:gd name="T5" fmla="*/ 248 h 438"/>
              <a:gd name="T6" fmla="*/ 0 w 660"/>
              <a:gd name="T7" fmla="*/ 266 h 438"/>
              <a:gd name="T8" fmla="*/ 15 w 660"/>
              <a:gd name="T9" fmla="*/ 269 h 438"/>
              <a:gd name="T10" fmla="*/ 19 w 660"/>
              <a:gd name="T11" fmla="*/ 252 h 438"/>
              <a:gd name="T12" fmla="*/ 134 w 660"/>
              <a:gd name="T13" fmla="*/ 81 h 438"/>
              <a:gd name="T14" fmla="*/ 326 w 660"/>
              <a:gd name="T15" fmla="*/ 16 h 438"/>
              <a:gd name="T16" fmla="*/ 408 w 660"/>
              <a:gd name="T17" fmla="*/ 27 h 438"/>
              <a:gd name="T18" fmla="*/ 579 w 660"/>
              <a:gd name="T19" fmla="*/ 142 h 438"/>
              <a:gd name="T20" fmla="*/ 644 w 660"/>
              <a:gd name="T21" fmla="*/ 334 h 438"/>
              <a:gd name="T22" fmla="*/ 633 w 660"/>
              <a:gd name="T23" fmla="*/ 416 h 438"/>
              <a:gd name="T24" fmla="*/ 628 w 660"/>
              <a:gd name="T25" fmla="*/ 433 h 438"/>
              <a:gd name="T26" fmla="*/ 643 w 660"/>
              <a:gd name="T27" fmla="*/ 438 h 438"/>
              <a:gd name="T28" fmla="*/ 648 w 660"/>
              <a:gd name="T29" fmla="*/ 421 h 438"/>
              <a:gd name="T30" fmla="*/ 660 w 660"/>
              <a:gd name="T31" fmla="*/ 334 h 438"/>
              <a:gd name="T32" fmla="*/ 592 w 660"/>
              <a:gd name="T33" fmla="*/ 133 h 438"/>
              <a:gd name="T34" fmla="*/ 412 w 660"/>
              <a:gd name="T35" fmla="*/ 12 h 438"/>
              <a:gd name="T36" fmla="*/ 326 w 660"/>
              <a:gd name="T37"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0" h="438">
                <a:moveTo>
                  <a:pt x="326" y="0"/>
                </a:moveTo>
                <a:cubicBezTo>
                  <a:pt x="253" y="1"/>
                  <a:pt x="182" y="25"/>
                  <a:pt x="125" y="68"/>
                </a:cubicBezTo>
                <a:cubicBezTo>
                  <a:pt x="68" y="112"/>
                  <a:pt x="24" y="173"/>
                  <a:pt x="4" y="248"/>
                </a:cubicBezTo>
                <a:cubicBezTo>
                  <a:pt x="2" y="254"/>
                  <a:pt x="1" y="260"/>
                  <a:pt x="0" y="266"/>
                </a:cubicBezTo>
                <a:cubicBezTo>
                  <a:pt x="15" y="269"/>
                  <a:pt x="15" y="269"/>
                  <a:pt x="15" y="269"/>
                </a:cubicBezTo>
                <a:cubicBezTo>
                  <a:pt x="16" y="263"/>
                  <a:pt x="18" y="258"/>
                  <a:pt x="19" y="252"/>
                </a:cubicBezTo>
                <a:cubicBezTo>
                  <a:pt x="38" y="181"/>
                  <a:pt x="80" y="122"/>
                  <a:pt x="134" y="81"/>
                </a:cubicBezTo>
                <a:cubicBezTo>
                  <a:pt x="189" y="40"/>
                  <a:pt x="256" y="16"/>
                  <a:pt x="326" y="16"/>
                </a:cubicBezTo>
                <a:cubicBezTo>
                  <a:pt x="353" y="16"/>
                  <a:pt x="381" y="20"/>
                  <a:pt x="408" y="27"/>
                </a:cubicBezTo>
                <a:cubicBezTo>
                  <a:pt x="479" y="46"/>
                  <a:pt x="538" y="88"/>
                  <a:pt x="579" y="142"/>
                </a:cubicBezTo>
                <a:cubicBezTo>
                  <a:pt x="620" y="197"/>
                  <a:pt x="644" y="264"/>
                  <a:pt x="644" y="334"/>
                </a:cubicBezTo>
                <a:cubicBezTo>
                  <a:pt x="644" y="361"/>
                  <a:pt x="640" y="389"/>
                  <a:pt x="633" y="416"/>
                </a:cubicBezTo>
                <a:cubicBezTo>
                  <a:pt x="632" y="422"/>
                  <a:pt x="630" y="428"/>
                  <a:pt x="628" y="433"/>
                </a:cubicBezTo>
                <a:cubicBezTo>
                  <a:pt x="643" y="438"/>
                  <a:pt x="643" y="438"/>
                  <a:pt x="643" y="438"/>
                </a:cubicBezTo>
                <a:cubicBezTo>
                  <a:pt x="645" y="432"/>
                  <a:pt x="647" y="426"/>
                  <a:pt x="648" y="421"/>
                </a:cubicBezTo>
                <a:cubicBezTo>
                  <a:pt x="656" y="392"/>
                  <a:pt x="660" y="363"/>
                  <a:pt x="660" y="334"/>
                </a:cubicBezTo>
                <a:cubicBezTo>
                  <a:pt x="660" y="261"/>
                  <a:pt x="635" y="190"/>
                  <a:pt x="592" y="133"/>
                </a:cubicBezTo>
                <a:cubicBezTo>
                  <a:pt x="549" y="76"/>
                  <a:pt x="487" y="32"/>
                  <a:pt x="412" y="12"/>
                </a:cubicBezTo>
                <a:cubicBezTo>
                  <a:pt x="384" y="4"/>
                  <a:pt x="355" y="0"/>
                  <a:pt x="326" y="0"/>
                </a:cubicBezTo>
              </a:path>
            </a:pathLst>
          </a:custGeom>
          <a:solidFill>
            <a:srgbClr val="2CC17C"/>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24" name="Oval 73">
            <a:extLst>
              <a:ext uri="{FF2B5EF4-FFF2-40B4-BE49-F238E27FC236}">
                <a16:creationId xmlns:a16="http://schemas.microsoft.com/office/drawing/2014/main" id="{FBDD1A8C-D0D6-D214-8537-57E581FC15E0}"/>
              </a:ext>
            </a:extLst>
          </p:cNvPr>
          <p:cNvSpPr>
            <a:spLocks noChangeArrowheads="1"/>
          </p:cNvSpPr>
          <p:nvPr/>
        </p:nvSpPr>
        <p:spPr bwMode="auto">
          <a:xfrm>
            <a:off x="6253939" y="2425836"/>
            <a:ext cx="888656" cy="885002"/>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350" dirty="0"/>
          </a:p>
        </p:txBody>
      </p:sp>
      <p:pic>
        <p:nvPicPr>
          <p:cNvPr id="25" name="Texture">
            <a:extLst>
              <a:ext uri="{FF2B5EF4-FFF2-40B4-BE49-F238E27FC236}">
                <a16:creationId xmlns:a16="http://schemas.microsoft.com/office/drawing/2014/main" id="{D045FC4A-BDEE-1498-E4A4-9A70D1A053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03349" y="2471550"/>
            <a:ext cx="786487" cy="786487"/>
          </a:xfrm>
          <a:prstGeom prst="rect">
            <a:avLst/>
          </a:prstGeom>
        </p:spPr>
      </p:pic>
      <p:sp>
        <p:nvSpPr>
          <p:cNvPr id="26" name="Freeform 21">
            <a:extLst>
              <a:ext uri="{FF2B5EF4-FFF2-40B4-BE49-F238E27FC236}">
                <a16:creationId xmlns:a16="http://schemas.microsoft.com/office/drawing/2014/main" id="{7DBDC541-FACF-5002-6AB8-071A6D22DC54}"/>
              </a:ext>
            </a:extLst>
          </p:cNvPr>
          <p:cNvSpPr>
            <a:spLocks/>
          </p:cNvSpPr>
          <p:nvPr/>
        </p:nvSpPr>
        <p:spPr bwMode="auto">
          <a:xfrm>
            <a:off x="5024777" y="2815962"/>
            <a:ext cx="1068937" cy="690487"/>
          </a:xfrm>
          <a:custGeom>
            <a:avLst/>
            <a:gdLst>
              <a:gd name="T0" fmla="*/ 637 w 651"/>
              <a:gd name="T1" fmla="*/ 0 h 422"/>
              <a:gd name="T2" fmla="*/ 308 w 651"/>
              <a:gd name="T3" fmla="*/ 47 h 422"/>
              <a:gd name="T4" fmla="*/ 0 w 651"/>
              <a:gd name="T5" fmla="*/ 171 h 422"/>
              <a:gd name="T6" fmla="*/ 305 w 651"/>
              <a:gd name="T7" fmla="*/ 369 h 422"/>
              <a:gd name="T8" fmla="*/ 317 w 651"/>
              <a:gd name="T9" fmla="*/ 369 h 422"/>
              <a:gd name="T10" fmla="*/ 408 w 651"/>
              <a:gd name="T11" fmla="*/ 422 h 422"/>
              <a:gd name="T12" fmla="*/ 461 w 651"/>
              <a:gd name="T13" fmla="*/ 330 h 422"/>
              <a:gd name="T14" fmla="*/ 637 w 651"/>
              <a:gd name="T15" fmla="*/ 0 h 4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1" h="422">
                <a:moveTo>
                  <a:pt x="637" y="0"/>
                </a:moveTo>
                <a:cubicBezTo>
                  <a:pt x="527" y="2"/>
                  <a:pt x="417" y="18"/>
                  <a:pt x="308" y="47"/>
                </a:cubicBezTo>
                <a:cubicBezTo>
                  <a:pt x="199" y="76"/>
                  <a:pt x="96" y="118"/>
                  <a:pt x="0" y="171"/>
                </a:cubicBezTo>
                <a:cubicBezTo>
                  <a:pt x="54" y="292"/>
                  <a:pt x="174" y="369"/>
                  <a:pt x="305" y="369"/>
                </a:cubicBezTo>
                <a:cubicBezTo>
                  <a:pt x="309" y="369"/>
                  <a:pt x="313" y="369"/>
                  <a:pt x="317" y="369"/>
                </a:cubicBezTo>
                <a:cubicBezTo>
                  <a:pt x="408" y="422"/>
                  <a:pt x="408" y="422"/>
                  <a:pt x="408" y="422"/>
                </a:cubicBezTo>
                <a:cubicBezTo>
                  <a:pt x="461" y="330"/>
                  <a:pt x="461" y="330"/>
                  <a:pt x="461" y="330"/>
                </a:cubicBezTo>
                <a:cubicBezTo>
                  <a:pt x="581" y="267"/>
                  <a:pt x="651" y="136"/>
                  <a:pt x="637" y="0"/>
                </a:cubicBezTo>
              </a:path>
            </a:pathLst>
          </a:custGeom>
          <a:solidFill>
            <a:schemeClr val="bg1">
              <a:lumMod val="50000"/>
            </a:schemeClr>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27" name="Freeform 22">
            <a:extLst>
              <a:ext uri="{FF2B5EF4-FFF2-40B4-BE49-F238E27FC236}">
                <a16:creationId xmlns:a16="http://schemas.microsoft.com/office/drawing/2014/main" id="{2F77D1A5-285C-CE0E-F0C7-0D727A26F255}"/>
              </a:ext>
            </a:extLst>
          </p:cNvPr>
          <p:cNvSpPr>
            <a:spLocks/>
          </p:cNvSpPr>
          <p:nvPr/>
        </p:nvSpPr>
        <p:spPr bwMode="auto">
          <a:xfrm>
            <a:off x="4976561" y="2326526"/>
            <a:ext cx="1084402" cy="716870"/>
          </a:xfrm>
          <a:custGeom>
            <a:avLst/>
            <a:gdLst>
              <a:gd name="T0" fmla="*/ 334 w 660"/>
              <a:gd name="T1" fmla="*/ 0 h 438"/>
              <a:gd name="T2" fmla="*/ 247 w 660"/>
              <a:gd name="T3" fmla="*/ 12 h 438"/>
              <a:gd name="T4" fmla="*/ 68 w 660"/>
              <a:gd name="T5" fmla="*/ 133 h 438"/>
              <a:gd name="T6" fmla="*/ 0 w 660"/>
              <a:gd name="T7" fmla="*/ 334 h 438"/>
              <a:gd name="T8" fmla="*/ 12 w 660"/>
              <a:gd name="T9" fmla="*/ 421 h 438"/>
              <a:gd name="T10" fmla="*/ 17 w 660"/>
              <a:gd name="T11" fmla="*/ 438 h 438"/>
              <a:gd name="T12" fmla="*/ 32 w 660"/>
              <a:gd name="T13" fmla="*/ 433 h 438"/>
              <a:gd name="T14" fmla="*/ 32 w 660"/>
              <a:gd name="T15" fmla="*/ 433 h 438"/>
              <a:gd name="T16" fmla="*/ 27 w 660"/>
              <a:gd name="T17" fmla="*/ 416 h 438"/>
              <a:gd name="T18" fmla="*/ 16 w 660"/>
              <a:gd name="T19" fmla="*/ 334 h 438"/>
              <a:gd name="T20" fmla="*/ 81 w 660"/>
              <a:gd name="T21" fmla="*/ 142 h 438"/>
              <a:gd name="T22" fmla="*/ 252 w 660"/>
              <a:gd name="T23" fmla="*/ 27 h 438"/>
              <a:gd name="T24" fmla="*/ 334 w 660"/>
              <a:gd name="T25" fmla="*/ 16 h 438"/>
              <a:gd name="T26" fmla="*/ 334 w 660"/>
              <a:gd name="T27" fmla="*/ 16 h 438"/>
              <a:gd name="T28" fmla="*/ 526 w 660"/>
              <a:gd name="T29" fmla="*/ 81 h 438"/>
              <a:gd name="T30" fmla="*/ 641 w 660"/>
              <a:gd name="T31" fmla="*/ 252 h 438"/>
              <a:gd name="T32" fmla="*/ 645 w 660"/>
              <a:gd name="T33" fmla="*/ 269 h 438"/>
              <a:gd name="T34" fmla="*/ 660 w 660"/>
              <a:gd name="T35" fmla="*/ 266 h 438"/>
              <a:gd name="T36" fmla="*/ 656 w 660"/>
              <a:gd name="T37" fmla="*/ 248 h 438"/>
              <a:gd name="T38" fmla="*/ 535 w 660"/>
              <a:gd name="T39" fmla="*/ 68 h 438"/>
              <a:gd name="T40" fmla="*/ 334 w 660"/>
              <a:gd name="T41"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0" h="438">
                <a:moveTo>
                  <a:pt x="334" y="0"/>
                </a:moveTo>
                <a:cubicBezTo>
                  <a:pt x="305" y="0"/>
                  <a:pt x="276" y="4"/>
                  <a:pt x="247" y="12"/>
                </a:cubicBezTo>
                <a:cubicBezTo>
                  <a:pt x="173" y="32"/>
                  <a:pt x="111" y="76"/>
                  <a:pt x="68" y="133"/>
                </a:cubicBezTo>
                <a:cubicBezTo>
                  <a:pt x="25" y="190"/>
                  <a:pt x="0" y="261"/>
                  <a:pt x="0" y="334"/>
                </a:cubicBezTo>
                <a:cubicBezTo>
                  <a:pt x="0" y="363"/>
                  <a:pt x="4" y="392"/>
                  <a:pt x="12" y="421"/>
                </a:cubicBezTo>
                <a:cubicBezTo>
                  <a:pt x="13" y="426"/>
                  <a:pt x="15" y="432"/>
                  <a:pt x="17" y="438"/>
                </a:cubicBezTo>
                <a:cubicBezTo>
                  <a:pt x="32" y="433"/>
                  <a:pt x="32" y="433"/>
                  <a:pt x="32" y="433"/>
                </a:cubicBezTo>
                <a:cubicBezTo>
                  <a:pt x="32" y="433"/>
                  <a:pt x="32" y="433"/>
                  <a:pt x="32" y="433"/>
                </a:cubicBezTo>
                <a:cubicBezTo>
                  <a:pt x="30" y="428"/>
                  <a:pt x="28" y="422"/>
                  <a:pt x="27" y="416"/>
                </a:cubicBezTo>
                <a:cubicBezTo>
                  <a:pt x="20" y="389"/>
                  <a:pt x="16" y="361"/>
                  <a:pt x="16" y="334"/>
                </a:cubicBezTo>
                <a:cubicBezTo>
                  <a:pt x="16" y="264"/>
                  <a:pt x="40" y="197"/>
                  <a:pt x="81" y="142"/>
                </a:cubicBezTo>
                <a:cubicBezTo>
                  <a:pt x="122" y="88"/>
                  <a:pt x="181" y="46"/>
                  <a:pt x="252" y="27"/>
                </a:cubicBezTo>
                <a:cubicBezTo>
                  <a:pt x="279" y="20"/>
                  <a:pt x="307" y="16"/>
                  <a:pt x="334" y="16"/>
                </a:cubicBezTo>
                <a:cubicBezTo>
                  <a:pt x="334" y="16"/>
                  <a:pt x="334" y="16"/>
                  <a:pt x="334" y="16"/>
                </a:cubicBezTo>
                <a:cubicBezTo>
                  <a:pt x="404" y="16"/>
                  <a:pt x="471" y="40"/>
                  <a:pt x="526" y="81"/>
                </a:cubicBezTo>
                <a:cubicBezTo>
                  <a:pt x="580" y="122"/>
                  <a:pt x="622" y="181"/>
                  <a:pt x="641" y="252"/>
                </a:cubicBezTo>
                <a:cubicBezTo>
                  <a:pt x="642" y="257"/>
                  <a:pt x="644" y="263"/>
                  <a:pt x="645" y="269"/>
                </a:cubicBezTo>
                <a:cubicBezTo>
                  <a:pt x="660" y="266"/>
                  <a:pt x="660" y="266"/>
                  <a:pt x="660" y="266"/>
                </a:cubicBezTo>
                <a:cubicBezTo>
                  <a:pt x="659" y="260"/>
                  <a:pt x="658" y="254"/>
                  <a:pt x="656" y="248"/>
                </a:cubicBezTo>
                <a:cubicBezTo>
                  <a:pt x="636" y="173"/>
                  <a:pt x="592" y="112"/>
                  <a:pt x="535" y="68"/>
                </a:cubicBezTo>
                <a:cubicBezTo>
                  <a:pt x="478" y="25"/>
                  <a:pt x="407" y="0"/>
                  <a:pt x="334" y="0"/>
                </a:cubicBezTo>
              </a:path>
            </a:pathLst>
          </a:custGeom>
          <a:solidFill>
            <a:schemeClr val="bg1">
              <a:lumMod val="50000"/>
            </a:schemeClr>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28" name="Oval 73">
            <a:extLst>
              <a:ext uri="{FF2B5EF4-FFF2-40B4-BE49-F238E27FC236}">
                <a16:creationId xmlns:a16="http://schemas.microsoft.com/office/drawing/2014/main" id="{2021B1F7-C39C-44CB-A8FC-7FA94D6FD44A}"/>
              </a:ext>
            </a:extLst>
          </p:cNvPr>
          <p:cNvSpPr>
            <a:spLocks noChangeArrowheads="1"/>
          </p:cNvSpPr>
          <p:nvPr/>
        </p:nvSpPr>
        <p:spPr bwMode="auto">
          <a:xfrm>
            <a:off x="5082056" y="2425836"/>
            <a:ext cx="888656" cy="885002"/>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350" dirty="0"/>
          </a:p>
        </p:txBody>
      </p:sp>
      <p:pic>
        <p:nvPicPr>
          <p:cNvPr id="29" name="Texture">
            <a:extLst>
              <a:ext uri="{FF2B5EF4-FFF2-40B4-BE49-F238E27FC236}">
                <a16:creationId xmlns:a16="http://schemas.microsoft.com/office/drawing/2014/main" id="{ABD59CD3-3028-CEFD-0199-B664032FB95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31466" y="2471550"/>
            <a:ext cx="786487" cy="786487"/>
          </a:xfrm>
          <a:prstGeom prst="rect">
            <a:avLst/>
          </a:prstGeom>
        </p:spPr>
      </p:pic>
      <p:sp>
        <p:nvSpPr>
          <p:cNvPr id="30" name="Freeform 27">
            <a:extLst>
              <a:ext uri="{FF2B5EF4-FFF2-40B4-BE49-F238E27FC236}">
                <a16:creationId xmlns:a16="http://schemas.microsoft.com/office/drawing/2014/main" id="{C2BE3234-3B44-2609-74AB-3DD441263A8D}"/>
              </a:ext>
            </a:extLst>
          </p:cNvPr>
          <p:cNvSpPr>
            <a:spLocks/>
          </p:cNvSpPr>
          <p:nvPr/>
        </p:nvSpPr>
        <p:spPr bwMode="auto">
          <a:xfrm>
            <a:off x="7125350" y="3135281"/>
            <a:ext cx="905184" cy="866975"/>
          </a:xfrm>
          <a:custGeom>
            <a:avLst/>
            <a:gdLst>
              <a:gd name="T0" fmla="*/ 85 w 551"/>
              <a:gd name="T1" fmla="*/ 0 h 530"/>
              <a:gd name="T2" fmla="*/ 72 w 551"/>
              <a:gd name="T3" fmla="*/ 373 h 530"/>
              <a:gd name="T4" fmla="*/ 72 w 551"/>
              <a:gd name="T5" fmla="*/ 480 h 530"/>
              <a:gd name="T6" fmla="*/ 178 w 551"/>
              <a:gd name="T7" fmla="*/ 480 h 530"/>
              <a:gd name="T8" fmla="*/ 355 w 551"/>
              <a:gd name="T9" fmla="*/ 530 h 530"/>
              <a:gd name="T10" fmla="*/ 551 w 551"/>
              <a:gd name="T11" fmla="*/ 466 h 530"/>
              <a:gd name="T12" fmla="*/ 346 w 551"/>
              <a:gd name="T13" fmla="*/ 205 h 530"/>
              <a:gd name="T14" fmla="*/ 85 w 551"/>
              <a:gd name="T15" fmla="*/ 0 h 5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1" h="530">
                <a:moveTo>
                  <a:pt x="85" y="0"/>
                </a:moveTo>
                <a:cubicBezTo>
                  <a:pt x="5" y="111"/>
                  <a:pt x="0" y="259"/>
                  <a:pt x="72" y="373"/>
                </a:cubicBezTo>
                <a:cubicBezTo>
                  <a:pt x="72" y="480"/>
                  <a:pt x="72" y="480"/>
                  <a:pt x="72" y="480"/>
                </a:cubicBezTo>
                <a:cubicBezTo>
                  <a:pt x="178" y="480"/>
                  <a:pt x="178" y="480"/>
                  <a:pt x="178" y="480"/>
                </a:cubicBezTo>
                <a:cubicBezTo>
                  <a:pt x="232" y="513"/>
                  <a:pt x="293" y="530"/>
                  <a:pt x="355" y="530"/>
                </a:cubicBezTo>
                <a:cubicBezTo>
                  <a:pt x="424" y="530"/>
                  <a:pt x="493" y="509"/>
                  <a:pt x="551" y="466"/>
                </a:cubicBezTo>
                <a:cubicBezTo>
                  <a:pt x="494" y="372"/>
                  <a:pt x="426" y="285"/>
                  <a:pt x="346" y="205"/>
                </a:cubicBezTo>
                <a:cubicBezTo>
                  <a:pt x="267" y="125"/>
                  <a:pt x="179" y="57"/>
                  <a:pt x="85" y="0"/>
                </a:cubicBezTo>
              </a:path>
            </a:pathLst>
          </a:custGeom>
          <a:solidFill>
            <a:srgbClr val="268CAB"/>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31" name="Freeform 28">
            <a:extLst>
              <a:ext uri="{FF2B5EF4-FFF2-40B4-BE49-F238E27FC236}">
                <a16:creationId xmlns:a16="http://schemas.microsoft.com/office/drawing/2014/main" id="{310B0D62-221D-3975-689E-B134F1747E5C}"/>
              </a:ext>
            </a:extLst>
          </p:cNvPr>
          <p:cNvSpPr>
            <a:spLocks/>
          </p:cNvSpPr>
          <p:nvPr/>
        </p:nvSpPr>
        <p:spPr bwMode="auto">
          <a:xfrm>
            <a:off x="7300019" y="2910577"/>
            <a:ext cx="956128" cy="952490"/>
          </a:xfrm>
          <a:custGeom>
            <a:avLst/>
            <a:gdLst>
              <a:gd name="T0" fmla="*/ 247 w 582"/>
              <a:gd name="T1" fmla="*/ 0 h 582"/>
              <a:gd name="T2" fmla="*/ 247 w 582"/>
              <a:gd name="T3" fmla="*/ 0 h 582"/>
              <a:gd name="T4" fmla="*/ 13 w 582"/>
              <a:gd name="T5" fmla="*/ 98 h 582"/>
              <a:gd name="T6" fmla="*/ 0 w 582"/>
              <a:gd name="T7" fmla="*/ 111 h 582"/>
              <a:gd name="T8" fmla="*/ 12 w 582"/>
              <a:gd name="T9" fmla="*/ 122 h 582"/>
              <a:gd name="T10" fmla="*/ 12 w 582"/>
              <a:gd name="T11" fmla="*/ 122 h 582"/>
              <a:gd name="T12" fmla="*/ 24 w 582"/>
              <a:gd name="T13" fmla="*/ 109 h 582"/>
              <a:gd name="T14" fmla="*/ 247 w 582"/>
              <a:gd name="T15" fmla="*/ 16 h 582"/>
              <a:gd name="T16" fmla="*/ 473 w 582"/>
              <a:gd name="T17" fmla="*/ 109 h 582"/>
              <a:gd name="T18" fmla="*/ 566 w 582"/>
              <a:gd name="T19" fmla="*/ 332 h 582"/>
              <a:gd name="T20" fmla="*/ 473 w 582"/>
              <a:gd name="T21" fmla="*/ 558 h 582"/>
              <a:gd name="T22" fmla="*/ 461 w 582"/>
              <a:gd name="T23" fmla="*/ 570 h 582"/>
              <a:gd name="T24" fmla="*/ 471 w 582"/>
              <a:gd name="T25" fmla="*/ 582 h 582"/>
              <a:gd name="T26" fmla="*/ 485 w 582"/>
              <a:gd name="T27" fmla="*/ 570 h 582"/>
              <a:gd name="T28" fmla="*/ 582 w 582"/>
              <a:gd name="T29" fmla="*/ 332 h 582"/>
              <a:gd name="T30" fmla="*/ 485 w 582"/>
              <a:gd name="T31" fmla="*/ 98 h 582"/>
              <a:gd name="T32" fmla="*/ 247 w 582"/>
              <a:gd name="T33" fmla="*/ 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2" h="582">
                <a:moveTo>
                  <a:pt x="247" y="0"/>
                </a:moveTo>
                <a:cubicBezTo>
                  <a:pt x="247" y="0"/>
                  <a:pt x="247" y="0"/>
                  <a:pt x="247" y="0"/>
                </a:cubicBezTo>
                <a:cubicBezTo>
                  <a:pt x="162" y="0"/>
                  <a:pt x="77" y="33"/>
                  <a:pt x="13" y="98"/>
                </a:cubicBezTo>
                <a:cubicBezTo>
                  <a:pt x="9" y="102"/>
                  <a:pt x="4" y="106"/>
                  <a:pt x="0" y="111"/>
                </a:cubicBezTo>
                <a:cubicBezTo>
                  <a:pt x="12" y="122"/>
                  <a:pt x="12" y="122"/>
                  <a:pt x="12" y="122"/>
                </a:cubicBezTo>
                <a:cubicBezTo>
                  <a:pt x="12" y="122"/>
                  <a:pt x="12" y="122"/>
                  <a:pt x="12" y="122"/>
                </a:cubicBezTo>
                <a:cubicBezTo>
                  <a:pt x="16" y="117"/>
                  <a:pt x="20" y="113"/>
                  <a:pt x="24" y="109"/>
                </a:cubicBezTo>
                <a:cubicBezTo>
                  <a:pt x="86" y="47"/>
                  <a:pt x="166" y="16"/>
                  <a:pt x="247" y="16"/>
                </a:cubicBezTo>
                <a:cubicBezTo>
                  <a:pt x="329" y="16"/>
                  <a:pt x="411" y="47"/>
                  <a:pt x="473" y="109"/>
                </a:cubicBezTo>
                <a:cubicBezTo>
                  <a:pt x="535" y="170"/>
                  <a:pt x="566" y="251"/>
                  <a:pt x="566" y="332"/>
                </a:cubicBezTo>
                <a:cubicBezTo>
                  <a:pt x="566" y="414"/>
                  <a:pt x="536" y="496"/>
                  <a:pt x="473" y="558"/>
                </a:cubicBezTo>
                <a:cubicBezTo>
                  <a:pt x="469" y="562"/>
                  <a:pt x="465" y="566"/>
                  <a:pt x="461" y="570"/>
                </a:cubicBezTo>
                <a:cubicBezTo>
                  <a:pt x="471" y="582"/>
                  <a:pt x="471" y="582"/>
                  <a:pt x="471" y="582"/>
                </a:cubicBezTo>
                <a:cubicBezTo>
                  <a:pt x="476" y="578"/>
                  <a:pt x="480" y="574"/>
                  <a:pt x="485" y="570"/>
                </a:cubicBezTo>
                <a:cubicBezTo>
                  <a:pt x="550" y="504"/>
                  <a:pt x="582" y="418"/>
                  <a:pt x="582" y="332"/>
                </a:cubicBezTo>
                <a:cubicBezTo>
                  <a:pt x="582" y="247"/>
                  <a:pt x="549" y="162"/>
                  <a:pt x="485" y="98"/>
                </a:cubicBezTo>
                <a:cubicBezTo>
                  <a:pt x="419" y="32"/>
                  <a:pt x="333" y="0"/>
                  <a:pt x="247" y="0"/>
                </a:cubicBezTo>
              </a:path>
            </a:pathLst>
          </a:custGeom>
          <a:solidFill>
            <a:srgbClr val="268CAB"/>
          </a:solidFill>
          <a:ln>
            <a:noFill/>
          </a:ln>
        </p:spPr>
        <p:txBody>
          <a:bodyPr vert="horz" wrap="square" lIns="68580" tIns="34290" rIns="68580" bIns="34290" numCol="1" anchor="t" anchorCtr="0" compatLnSpc="1">
            <a:prstTxWarp prst="textNoShape">
              <a:avLst/>
            </a:prstTxWarp>
          </a:bodyPr>
          <a:lstStyle/>
          <a:p>
            <a:endParaRPr lang="ru-RU" sz="1350" dirty="0"/>
          </a:p>
        </p:txBody>
      </p:sp>
      <p:sp>
        <p:nvSpPr>
          <p:cNvPr id="32" name="Oval 73">
            <a:extLst>
              <a:ext uri="{FF2B5EF4-FFF2-40B4-BE49-F238E27FC236}">
                <a16:creationId xmlns:a16="http://schemas.microsoft.com/office/drawing/2014/main" id="{44EB4D29-006C-88E7-7512-36278C5EB50F}"/>
              </a:ext>
            </a:extLst>
          </p:cNvPr>
          <p:cNvSpPr>
            <a:spLocks noChangeArrowheads="1"/>
          </p:cNvSpPr>
          <p:nvPr/>
        </p:nvSpPr>
        <p:spPr bwMode="auto">
          <a:xfrm>
            <a:off x="7272492" y="3017256"/>
            <a:ext cx="888655" cy="885002"/>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350" dirty="0"/>
          </a:p>
        </p:txBody>
      </p:sp>
      <p:pic>
        <p:nvPicPr>
          <p:cNvPr id="33" name="Texture">
            <a:extLst>
              <a:ext uri="{FF2B5EF4-FFF2-40B4-BE49-F238E27FC236}">
                <a16:creationId xmlns:a16="http://schemas.microsoft.com/office/drawing/2014/main" id="{5EFFBCFC-2872-E512-C1FC-CE3BCC56BFA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21901" y="3062970"/>
            <a:ext cx="786486" cy="786487"/>
          </a:xfrm>
          <a:prstGeom prst="rect">
            <a:avLst/>
          </a:prstGeom>
        </p:spPr>
      </p:pic>
      <p:sp>
        <p:nvSpPr>
          <p:cNvPr id="34" name="Freeform 30">
            <a:extLst>
              <a:ext uri="{FF2B5EF4-FFF2-40B4-BE49-F238E27FC236}">
                <a16:creationId xmlns:a16="http://schemas.microsoft.com/office/drawing/2014/main" id="{A67A2A3E-1E0F-F2B4-4B8A-943975678F9A}"/>
              </a:ext>
            </a:extLst>
          </p:cNvPr>
          <p:cNvSpPr>
            <a:spLocks/>
          </p:cNvSpPr>
          <p:nvPr/>
        </p:nvSpPr>
        <p:spPr bwMode="auto">
          <a:xfrm>
            <a:off x="7659362" y="3965866"/>
            <a:ext cx="691397" cy="1045283"/>
          </a:xfrm>
          <a:custGeom>
            <a:avLst/>
            <a:gdLst>
              <a:gd name="T0" fmla="*/ 251 w 421"/>
              <a:gd name="T1" fmla="*/ 0 h 639"/>
              <a:gd name="T2" fmla="*/ 53 w 421"/>
              <a:gd name="T3" fmla="*/ 317 h 639"/>
              <a:gd name="T4" fmla="*/ 0 w 421"/>
              <a:gd name="T5" fmla="*/ 409 h 639"/>
              <a:gd name="T6" fmla="*/ 92 w 421"/>
              <a:gd name="T7" fmla="*/ 462 h 639"/>
              <a:gd name="T8" fmla="*/ 386 w 421"/>
              <a:gd name="T9" fmla="*/ 639 h 639"/>
              <a:gd name="T10" fmla="*/ 421 w 421"/>
              <a:gd name="T11" fmla="*/ 637 h 639"/>
              <a:gd name="T12" fmla="*/ 375 w 421"/>
              <a:gd name="T13" fmla="*/ 308 h 639"/>
              <a:gd name="T14" fmla="*/ 251 w 421"/>
              <a:gd name="T15" fmla="*/ 0 h 6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1" h="639">
                <a:moveTo>
                  <a:pt x="251" y="0"/>
                </a:moveTo>
                <a:cubicBezTo>
                  <a:pt x="126" y="56"/>
                  <a:pt x="48" y="182"/>
                  <a:pt x="53" y="317"/>
                </a:cubicBezTo>
                <a:cubicBezTo>
                  <a:pt x="0" y="409"/>
                  <a:pt x="0" y="409"/>
                  <a:pt x="0" y="409"/>
                </a:cubicBezTo>
                <a:cubicBezTo>
                  <a:pt x="92" y="462"/>
                  <a:pt x="92" y="462"/>
                  <a:pt x="92" y="462"/>
                </a:cubicBezTo>
                <a:cubicBezTo>
                  <a:pt x="149" y="571"/>
                  <a:pt x="263" y="639"/>
                  <a:pt x="386" y="639"/>
                </a:cubicBezTo>
                <a:cubicBezTo>
                  <a:pt x="398" y="639"/>
                  <a:pt x="409" y="638"/>
                  <a:pt x="421" y="637"/>
                </a:cubicBezTo>
                <a:cubicBezTo>
                  <a:pt x="419" y="527"/>
                  <a:pt x="404" y="417"/>
                  <a:pt x="375" y="308"/>
                </a:cubicBezTo>
                <a:cubicBezTo>
                  <a:pt x="345" y="200"/>
                  <a:pt x="304" y="96"/>
                  <a:pt x="251" y="0"/>
                </a:cubicBezTo>
              </a:path>
            </a:pathLst>
          </a:custGeom>
          <a:solidFill>
            <a:srgbClr val="C1B488"/>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35" name="Freeform 31">
            <a:extLst>
              <a:ext uri="{FF2B5EF4-FFF2-40B4-BE49-F238E27FC236}">
                <a16:creationId xmlns:a16="http://schemas.microsoft.com/office/drawing/2014/main" id="{AE1711CE-B4B3-B518-1F6F-88FF57505D76}"/>
              </a:ext>
            </a:extLst>
          </p:cNvPr>
          <p:cNvSpPr>
            <a:spLocks/>
          </p:cNvSpPr>
          <p:nvPr/>
        </p:nvSpPr>
        <p:spPr bwMode="auto">
          <a:xfrm>
            <a:off x="8122416" y="3918560"/>
            <a:ext cx="719599" cy="1081671"/>
          </a:xfrm>
          <a:custGeom>
            <a:avLst/>
            <a:gdLst>
              <a:gd name="T0" fmla="*/ 104 w 438"/>
              <a:gd name="T1" fmla="*/ 0 h 661"/>
              <a:gd name="T2" fmla="*/ 18 w 438"/>
              <a:gd name="T3" fmla="*/ 12 h 661"/>
              <a:gd name="T4" fmla="*/ 0 w 438"/>
              <a:gd name="T5" fmla="*/ 17 h 661"/>
              <a:gd name="T6" fmla="*/ 5 w 438"/>
              <a:gd name="T7" fmla="*/ 32 h 661"/>
              <a:gd name="T8" fmla="*/ 22 w 438"/>
              <a:gd name="T9" fmla="*/ 27 h 661"/>
              <a:gd name="T10" fmla="*/ 104 w 438"/>
              <a:gd name="T11" fmla="*/ 16 h 661"/>
              <a:gd name="T12" fmla="*/ 104 w 438"/>
              <a:gd name="T13" fmla="*/ 16 h 661"/>
              <a:gd name="T14" fmla="*/ 296 w 438"/>
              <a:gd name="T15" fmla="*/ 81 h 661"/>
              <a:gd name="T16" fmla="*/ 411 w 438"/>
              <a:gd name="T17" fmla="*/ 252 h 661"/>
              <a:gd name="T18" fmla="*/ 422 w 438"/>
              <a:gd name="T19" fmla="*/ 334 h 661"/>
              <a:gd name="T20" fmla="*/ 357 w 438"/>
              <a:gd name="T21" fmla="*/ 526 h 661"/>
              <a:gd name="T22" fmla="*/ 186 w 438"/>
              <a:gd name="T23" fmla="*/ 641 h 661"/>
              <a:gd name="T24" fmla="*/ 169 w 438"/>
              <a:gd name="T25" fmla="*/ 645 h 661"/>
              <a:gd name="T26" fmla="*/ 173 w 438"/>
              <a:gd name="T27" fmla="*/ 661 h 661"/>
              <a:gd name="T28" fmla="*/ 190 w 438"/>
              <a:gd name="T29" fmla="*/ 656 h 661"/>
              <a:gd name="T30" fmla="*/ 370 w 438"/>
              <a:gd name="T31" fmla="*/ 536 h 661"/>
              <a:gd name="T32" fmla="*/ 438 w 438"/>
              <a:gd name="T33" fmla="*/ 334 h 661"/>
              <a:gd name="T34" fmla="*/ 426 w 438"/>
              <a:gd name="T35" fmla="*/ 248 h 661"/>
              <a:gd name="T36" fmla="*/ 306 w 438"/>
              <a:gd name="T37" fmla="*/ 68 h 661"/>
              <a:gd name="T38" fmla="*/ 104 w 438"/>
              <a:gd name="T39" fmla="*/ 0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8" h="661">
                <a:moveTo>
                  <a:pt x="104" y="0"/>
                </a:moveTo>
                <a:cubicBezTo>
                  <a:pt x="76" y="0"/>
                  <a:pt x="47" y="4"/>
                  <a:pt x="18" y="12"/>
                </a:cubicBezTo>
                <a:cubicBezTo>
                  <a:pt x="12" y="13"/>
                  <a:pt x="6" y="15"/>
                  <a:pt x="0" y="17"/>
                </a:cubicBezTo>
                <a:cubicBezTo>
                  <a:pt x="5" y="32"/>
                  <a:pt x="5" y="32"/>
                  <a:pt x="5" y="32"/>
                </a:cubicBezTo>
                <a:cubicBezTo>
                  <a:pt x="11" y="30"/>
                  <a:pt x="16" y="29"/>
                  <a:pt x="22" y="27"/>
                </a:cubicBezTo>
                <a:cubicBezTo>
                  <a:pt x="49" y="20"/>
                  <a:pt x="77" y="16"/>
                  <a:pt x="104" y="16"/>
                </a:cubicBezTo>
                <a:cubicBezTo>
                  <a:pt x="104" y="16"/>
                  <a:pt x="104" y="16"/>
                  <a:pt x="104" y="16"/>
                </a:cubicBezTo>
                <a:cubicBezTo>
                  <a:pt x="174" y="16"/>
                  <a:pt x="241" y="40"/>
                  <a:pt x="296" y="81"/>
                </a:cubicBezTo>
                <a:cubicBezTo>
                  <a:pt x="350" y="122"/>
                  <a:pt x="392" y="181"/>
                  <a:pt x="411" y="252"/>
                </a:cubicBezTo>
                <a:cubicBezTo>
                  <a:pt x="418" y="279"/>
                  <a:pt x="422" y="307"/>
                  <a:pt x="422" y="334"/>
                </a:cubicBezTo>
                <a:cubicBezTo>
                  <a:pt x="422" y="404"/>
                  <a:pt x="398" y="471"/>
                  <a:pt x="357" y="526"/>
                </a:cubicBezTo>
                <a:cubicBezTo>
                  <a:pt x="316" y="580"/>
                  <a:pt x="257" y="622"/>
                  <a:pt x="186" y="641"/>
                </a:cubicBezTo>
                <a:cubicBezTo>
                  <a:pt x="181" y="643"/>
                  <a:pt x="175" y="644"/>
                  <a:pt x="169" y="645"/>
                </a:cubicBezTo>
                <a:cubicBezTo>
                  <a:pt x="173" y="661"/>
                  <a:pt x="173" y="661"/>
                  <a:pt x="173" y="661"/>
                </a:cubicBezTo>
                <a:cubicBezTo>
                  <a:pt x="179" y="659"/>
                  <a:pt x="185" y="658"/>
                  <a:pt x="190" y="656"/>
                </a:cubicBezTo>
                <a:cubicBezTo>
                  <a:pt x="265" y="637"/>
                  <a:pt x="327" y="593"/>
                  <a:pt x="370" y="536"/>
                </a:cubicBezTo>
                <a:cubicBezTo>
                  <a:pt x="413" y="478"/>
                  <a:pt x="438" y="408"/>
                  <a:pt x="438" y="334"/>
                </a:cubicBezTo>
                <a:cubicBezTo>
                  <a:pt x="438" y="306"/>
                  <a:pt x="434" y="277"/>
                  <a:pt x="426" y="248"/>
                </a:cubicBezTo>
                <a:cubicBezTo>
                  <a:pt x="406" y="173"/>
                  <a:pt x="363" y="112"/>
                  <a:pt x="306" y="68"/>
                </a:cubicBezTo>
                <a:cubicBezTo>
                  <a:pt x="248" y="25"/>
                  <a:pt x="178" y="0"/>
                  <a:pt x="104" y="0"/>
                </a:cubicBezTo>
              </a:path>
            </a:pathLst>
          </a:custGeom>
          <a:solidFill>
            <a:srgbClr val="C1B488"/>
          </a:solidFill>
          <a:ln>
            <a:noFill/>
          </a:ln>
        </p:spPr>
        <p:txBody>
          <a:bodyPr vert="horz" wrap="square" lIns="68580" tIns="34290" rIns="68580" bIns="34290" numCol="1" anchor="t" anchorCtr="0" compatLnSpc="1">
            <a:prstTxWarp prst="textNoShape">
              <a:avLst/>
            </a:prstTxWarp>
          </a:bodyPr>
          <a:lstStyle/>
          <a:p>
            <a:endParaRPr lang="ru-RU" sz="1350" dirty="0"/>
          </a:p>
        </p:txBody>
      </p:sp>
      <p:sp>
        <p:nvSpPr>
          <p:cNvPr id="36" name="Oval 73">
            <a:extLst>
              <a:ext uri="{FF2B5EF4-FFF2-40B4-BE49-F238E27FC236}">
                <a16:creationId xmlns:a16="http://schemas.microsoft.com/office/drawing/2014/main" id="{FE4C7B6E-51F6-53C6-A03D-6FBA5E28B19C}"/>
              </a:ext>
            </a:extLst>
          </p:cNvPr>
          <p:cNvSpPr>
            <a:spLocks noChangeArrowheads="1"/>
          </p:cNvSpPr>
          <p:nvPr/>
        </p:nvSpPr>
        <p:spPr bwMode="auto">
          <a:xfrm>
            <a:off x="7851130" y="4023820"/>
            <a:ext cx="888655" cy="885002"/>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350" dirty="0"/>
          </a:p>
        </p:txBody>
      </p:sp>
      <p:pic>
        <p:nvPicPr>
          <p:cNvPr id="37" name="Texture">
            <a:extLst>
              <a:ext uri="{FF2B5EF4-FFF2-40B4-BE49-F238E27FC236}">
                <a16:creationId xmlns:a16="http://schemas.microsoft.com/office/drawing/2014/main" id="{BD49C91A-4037-9889-F5E8-0B7A47FA10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00540" y="4069534"/>
            <a:ext cx="786487" cy="786486"/>
          </a:xfrm>
          <a:prstGeom prst="rect">
            <a:avLst/>
          </a:prstGeom>
        </p:spPr>
      </p:pic>
      <p:sp>
        <p:nvSpPr>
          <p:cNvPr id="38" name="Rectangle 5">
            <a:extLst>
              <a:ext uri="{FF2B5EF4-FFF2-40B4-BE49-F238E27FC236}">
                <a16:creationId xmlns:a16="http://schemas.microsoft.com/office/drawing/2014/main" id="{D9171458-DFE5-1FCE-A246-2BBD785F92ED}"/>
              </a:ext>
            </a:extLst>
          </p:cNvPr>
          <p:cNvSpPr>
            <a:spLocks noChangeArrowheads="1"/>
          </p:cNvSpPr>
          <p:nvPr/>
        </p:nvSpPr>
        <p:spPr bwMode="auto">
          <a:xfrm>
            <a:off x="5033880" y="4913293"/>
            <a:ext cx="2160849" cy="73866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ar-SA" sz="2400" b="1" dirty="0">
                <a:solidFill>
                  <a:srgbClr val="444444"/>
                </a:solidFill>
                <a:latin typeface="Sakkal Majalla" panose="02000000000000000000" pitchFamily="2" charset="-78"/>
                <a:cs typeface="Sakkal Majalla" panose="02000000000000000000" pitchFamily="2" charset="-78"/>
              </a:rPr>
              <a:t> </a:t>
            </a:r>
            <a:r>
              <a:rPr lang="ar-SA" sz="2400" b="1" dirty="0">
                <a:solidFill>
                  <a:srgbClr val="444444"/>
                </a:solidFill>
                <a:latin typeface="Calibri" panose="020F0502020204030204" pitchFamily="34" charset="0"/>
                <a:ea typeface="Calibri" panose="020F0502020204030204" pitchFamily="34" charset="0"/>
                <a:cs typeface="Calibri" panose="020F0502020204030204" pitchFamily="34" charset="0"/>
              </a:rPr>
              <a:t>فريق تنفيذ العمليات</a:t>
            </a:r>
          </a:p>
          <a:p>
            <a:pPr algn="ctr" fontAlgn="base">
              <a:spcBef>
                <a:spcPct val="0"/>
              </a:spcBef>
              <a:spcAft>
                <a:spcPct val="0"/>
              </a:spcAft>
            </a:pPr>
            <a:r>
              <a:rPr lang="ar-SA" sz="2400" b="1" dirty="0">
                <a:solidFill>
                  <a:srgbClr val="444444"/>
                </a:solidFill>
                <a:latin typeface="Calibri" panose="020F0502020204030204" pitchFamily="34" charset="0"/>
                <a:ea typeface="Calibri" panose="020F0502020204030204" pitchFamily="34" charset="0"/>
                <a:cs typeface="Calibri" panose="020F0502020204030204" pitchFamily="34" charset="0"/>
              </a:rPr>
              <a:t> الاشرافية </a:t>
            </a:r>
            <a:endParaRPr lang="ru-RU" sz="16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39" name="Knight figure">
            <a:extLst>
              <a:ext uri="{FF2B5EF4-FFF2-40B4-BE49-F238E27FC236}">
                <a16:creationId xmlns:a16="http://schemas.microsoft.com/office/drawing/2014/main" id="{BA9BE9DE-CD74-568F-BB1E-72ABB13E3093}"/>
              </a:ext>
            </a:extLst>
          </p:cNvPr>
          <p:cNvSpPr>
            <a:spLocks noChangeAspect="1" noEditPoints="1"/>
          </p:cNvSpPr>
          <p:nvPr/>
        </p:nvSpPr>
        <p:spPr bwMode="auto">
          <a:xfrm>
            <a:off x="3745441" y="4223969"/>
            <a:ext cx="378696" cy="431059"/>
          </a:xfrm>
          <a:custGeom>
            <a:avLst/>
            <a:gdLst>
              <a:gd name="T0" fmla="*/ 204 w 224"/>
              <a:gd name="T1" fmla="*/ 223 h 256"/>
              <a:gd name="T2" fmla="*/ 200 w 224"/>
              <a:gd name="T3" fmla="*/ 204 h 256"/>
              <a:gd name="T4" fmla="*/ 144 w 224"/>
              <a:gd name="T5" fmla="*/ 137 h 256"/>
              <a:gd name="T6" fmla="*/ 146 w 224"/>
              <a:gd name="T7" fmla="*/ 98 h 256"/>
              <a:gd name="T8" fmla="*/ 183 w 224"/>
              <a:gd name="T9" fmla="*/ 123 h 256"/>
              <a:gd name="T10" fmla="*/ 208 w 224"/>
              <a:gd name="T11" fmla="*/ 109 h 256"/>
              <a:gd name="T12" fmla="*/ 151 w 224"/>
              <a:gd name="T13" fmla="*/ 25 h 256"/>
              <a:gd name="T14" fmla="*/ 148 w 224"/>
              <a:gd name="T15" fmla="*/ 0 h 256"/>
              <a:gd name="T16" fmla="*/ 127 w 224"/>
              <a:gd name="T17" fmla="*/ 16 h 256"/>
              <a:gd name="T18" fmla="*/ 38 w 224"/>
              <a:gd name="T19" fmla="*/ 204 h 256"/>
              <a:gd name="T20" fmla="*/ 20 w 224"/>
              <a:gd name="T21" fmla="*/ 208 h 256"/>
              <a:gd name="T22" fmla="*/ 13 w 224"/>
              <a:gd name="T23" fmla="*/ 233 h 256"/>
              <a:gd name="T24" fmla="*/ 4 w 224"/>
              <a:gd name="T25" fmla="*/ 256 h 256"/>
              <a:gd name="T26" fmla="*/ 223 w 224"/>
              <a:gd name="T27" fmla="*/ 255 h 256"/>
              <a:gd name="T28" fmla="*/ 212 w 224"/>
              <a:gd name="T29" fmla="*/ 232 h 256"/>
              <a:gd name="T30" fmla="*/ 126 w 224"/>
              <a:gd name="T31" fmla="*/ 24 h 256"/>
              <a:gd name="T32" fmla="*/ 143 w 224"/>
              <a:gd name="T33" fmla="*/ 13 h 256"/>
              <a:gd name="T34" fmla="*/ 145 w 224"/>
              <a:gd name="T35" fmla="*/ 31 h 256"/>
              <a:gd name="T36" fmla="*/ 199 w 224"/>
              <a:gd name="T37" fmla="*/ 108 h 256"/>
              <a:gd name="T38" fmla="*/ 149 w 224"/>
              <a:gd name="T39" fmla="*/ 90 h 256"/>
              <a:gd name="T40" fmla="*/ 126 w 224"/>
              <a:gd name="T41" fmla="*/ 69 h 256"/>
              <a:gd name="T42" fmla="*/ 131 w 224"/>
              <a:gd name="T43" fmla="*/ 58 h 256"/>
              <a:gd name="T44" fmla="*/ 118 w 224"/>
              <a:gd name="T45" fmla="*/ 68 h 256"/>
              <a:gd name="T46" fmla="*/ 139 w 224"/>
              <a:gd name="T47" fmla="*/ 143 h 256"/>
              <a:gd name="T48" fmla="*/ 46 w 224"/>
              <a:gd name="T49" fmla="*/ 204 h 256"/>
              <a:gd name="T50" fmla="*/ 9 w 224"/>
              <a:gd name="T51" fmla="*/ 248 h 256"/>
              <a:gd name="T52" fmla="*/ 28 w 224"/>
              <a:gd name="T53" fmla="*/ 224 h 256"/>
              <a:gd name="T54" fmla="*/ 196 w 224"/>
              <a:gd name="T55" fmla="*/ 212 h 256"/>
              <a:gd name="T56" fmla="*/ 206 w 224"/>
              <a:gd name="T57" fmla="*/ 239 h 256"/>
              <a:gd name="T58" fmla="*/ 9 w 224"/>
              <a:gd name="T59" fmla="*/ 248 h 256"/>
              <a:gd name="T60" fmla="*/ 50 w 224"/>
              <a:gd name="T61" fmla="*/ 172 h 256"/>
              <a:gd name="T62" fmla="*/ 58 w 224"/>
              <a:gd name="T63" fmla="*/ 189 h 256"/>
              <a:gd name="T64" fmla="*/ 62 w 224"/>
              <a:gd name="T65" fmla="*/ 184 h 256"/>
              <a:gd name="T66" fmla="*/ 52 w 224"/>
              <a:gd name="T67" fmla="*/ 167 h 256"/>
              <a:gd name="T68" fmla="*/ 51 w 224"/>
              <a:gd name="T69" fmla="*/ 144 h 256"/>
              <a:gd name="T70" fmla="*/ 57 w 224"/>
              <a:gd name="T71" fmla="*/ 69 h 256"/>
              <a:gd name="T72" fmla="*/ 43 w 224"/>
              <a:gd name="T73" fmla="*/ 146 h 256"/>
              <a:gd name="T74" fmla="*/ 48 w 224"/>
              <a:gd name="T75" fmla="*/ 149 h 256"/>
              <a:gd name="T76" fmla="*/ 168 w 224"/>
              <a:gd name="T77" fmla="*/ 232 h 256"/>
              <a:gd name="T78" fmla="*/ 56 w 224"/>
              <a:gd name="T79" fmla="*/ 224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4" h="256">
                <a:moveTo>
                  <a:pt x="212" y="232"/>
                </a:moveTo>
                <a:cubicBezTo>
                  <a:pt x="208" y="229"/>
                  <a:pt x="204" y="226"/>
                  <a:pt x="204" y="223"/>
                </a:cubicBezTo>
                <a:cubicBezTo>
                  <a:pt x="204" y="208"/>
                  <a:pt x="204" y="208"/>
                  <a:pt x="204" y="208"/>
                </a:cubicBezTo>
                <a:cubicBezTo>
                  <a:pt x="204" y="206"/>
                  <a:pt x="202" y="204"/>
                  <a:pt x="200" y="204"/>
                </a:cubicBezTo>
                <a:cubicBezTo>
                  <a:pt x="185" y="204"/>
                  <a:pt x="185" y="204"/>
                  <a:pt x="185" y="204"/>
                </a:cubicBezTo>
                <a:cubicBezTo>
                  <a:pt x="183" y="173"/>
                  <a:pt x="162" y="153"/>
                  <a:pt x="144" y="137"/>
                </a:cubicBezTo>
                <a:cubicBezTo>
                  <a:pt x="122" y="118"/>
                  <a:pt x="110" y="105"/>
                  <a:pt x="124" y="85"/>
                </a:cubicBezTo>
                <a:cubicBezTo>
                  <a:pt x="131" y="92"/>
                  <a:pt x="139" y="95"/>
                  <a:pt x="146" y="98"/>
                </a:cubicBezTo>
                <a:cubicBezTo>
                  <a:pt x="156" y="102"/>
                  <a:pt x="166" y="105"/>
                  <a:pt x="179" y="122"/>
                </a:cubicBezTo>
                <a:cubicBezTo>
                  <a:pt x="180" y="123"/>
                  <a:pt x="182" y="124"/>
                  <a:pt x="183" y="123"/>
                </a:cubicBezTo>
                <a:cubicBezTo>
                  <a:pt x="184" y="123"/>
                  <a:pt x="197" y="117"/>
                  <a:pt x="205" y="113"/>
                </a:cubicBezTo>
                <a:cubicBezTo>
                  <a:pt x="207" y="113"/>
                  <a:pt x="208" y="111"/>
                  <a:pt x="208" y="109"/>
                </a:cubicBezTo>
                <a:cubicBezTo>
                  <a:pt x="205" y="97"/>
                  <a:pt x="189" y="59"/>
                  <a:pt x="171" y="41"/>
                </a:cubicBezTo>
                <a:cubicBezTo>
                  <a:pt x="165" y="35"/>
                  <a:pt x="158" y="30"/>
                  <a:pt x="151" y="25"/>
                </a:cubicBezTo>
                <a:cubicBezTo>
                  <a:pt x="151" y="4"/>
                  <a:pt x="151" y="4"/>
                  <a:pt x="151" y="4"/>
                </a:cubicBezTo>
                <a:cubicBezTo>
                  <a:pt x="151" y="2"/>
                  <a:pt x="150" y="1"/>
                  <a:pt x="148" y="0"/>
                </a:cubicBezTo>
                <a:cubicBezTo>
                  <a:pt x="147" y="0"/>
                  <a:pt x="145" y="0"/>
                  <a:pt x="144" y="1"/>
                </a:cubicBezTo>
                <a:cubicBezTo>
                  <a:pt x="127" y="16"/>
                  <a:pt x="127" y="16"/>
                  <a:pt x="127" y="16"/>
                </a:cubicBezTo>
                <a:cubicBezTo>
                  <a:pt x="94" y="5"/>
                  <a:pt x="62" y="17"/>
                  <a:pt x="40" y="48"/>
                </a:cubicBezTo>
                <a:cubicBezTo>
                  <a:pt x="12" y="87"/>
                  <a:pt x="12" y="140"/>
                  <a:pt x="38" y="204"/>
                </a:cubicBezTo>
                <a:cubicBezTo>
                  <a:pt x="24" y="204"/>
                  <a:pt x="24" y="204"/>
                  <a:pt x="24" y="204"/>
                </a:cubicBezTo>
                <a:cubicBezTo>
                  <a:pt x="22" y="204"/>
                  <a:pt x="20" y="206"/>
                  <a:pt x="20" y="208"/>
                </a:cubicBezTo>
                <a:cubicBezTo>
                  <a:pt x="20" y="224"/>
                  <a:pt x="20" y="224"/>
                  <a:pt x="20" y="224"/>
                </a:cubicBezTo>
                <a:cubicBezTo>
                  <a:pt x="20" y="227"/>
                  <a:pt x="16" y="230"/>
                  <a:pt x="13" y="233"/>
                </a:cubicBezTo>
                <a:cubicBezTo>
                  <a:pt x="7" y="237"/>
                  <a:pt x="0" y="243"/>
                  <a:pt x="0" y="252"/>
                </a:cubicBezTo>
                <a:cubicBezTo>
                  <a:pt x="0" y="254"/>
                  <a:pt x="2" y="256"/>
                  <a:pt x="4" y="256"/>
                </a:cubicBezTo>
                <a:cubicBezTo>
                  <a:pt x="220" y="256"/>
                  <a:pt x="220" y="256"/>
                  <a:pt x="220" y="256"/>
                </a:cubicBezTo>
                <a:cubicBezTo>
                  <a:pt x="221" y="256"/>
                  <a:pt x="222" y="256"/>
                  <a:pt x="223" y="255"/>
                </a:cubicBezTo>
                <a:cubicBezTo>
                  <a:pt x="224" y="254"/>
                  <a:pt x="224" y="253"/>
                  <a:pt x="224" y="252"/>
                </a:cubicBezTo>
                <a:cubicBezTo>
                  <a:pt x="224" y="243"/>
                  <a:pt x="217" y="237"/>
                  <a:pt x="212" y="232"/>
                </a:cubicBezTo>
                <a:close/>
                <a:moveTo>
                  <a:pt x="46" y="53"/>
                </a:moveTo>
                <a:cubicBezTo>
                  <a:pt x="67" y="24"/>
                  <a:pt x="96" y="13"/>
                  <a:pt x="126" y="24"/>
                </a:cubicBezTo>
                <a:cubicBezTo>
                  <a:pt x="128" y="24"/>
                  <a:pt x="130" y="24"/>
                  <a:pt x="131" y="23"/>
                </a:cubicBezTo>
                <a:cubicBezTo>
                  <a:pt x="143" y="13"/>
                  <a:pt x="143" y="13"/>
                  <a:pt x="143" y="13"/>
                </a:cubicBezTo>
                <a:cubicBezTo>
                  <a:pt x="143" y="28"/>
                  <a:pt x="143" y="28"/>
                  <a:pt x="143" y="28"/>
                </a:cubicBezTo>
                <a:cubicBezTo>
                  <a:pt x="143" y="29"/>
                  <a:pt x="143" y="31"/>
                  <a:pt x="145" y="31"/>
                </a:cubicBezTo>
                <a:cubicBezTo>
                  <a:pt x="152" y="35"/>
                  <a:pt x="159" y="40"/>
                  <a:pt x="165" y="47"/>
                </a:cubicBezTo>
                <a:cubicBezTo>
                  <a:pt x="180" y="61"/>
                  <a:pt x="194" y="92"/>
                  <a:pt x="199" y="108"/>
                </a:cubicBezTo>
                <a:cubicBezTo>
                  <a:pt x="193" y="110"/>
                  <a:pt x="187" y="113"/>
                  <a:pt x="183" y="114"/>
                </a:cubicBezTo>
                <a:cubicBezTo>
                  <a:pt x="170" y="98"/>
                  <a:pt x="159" y="94"/>
                  <a:pt x="149" y="90"/>
                </a:cubicBezTo>
                <a:cubicBezTo>
                  <a:pt x="141" y="88"/>
                  <a:pt x="135" y="85"/>
                  <a:pt x="128" y="77"/>
                </a:cubicBezTo>
                <a:cubicBezTo>
                  <a:pt x="126" y="76"/>
                  <a:pt x="126" y="73"/>
                  <a:pt x="126" y="69"/>
                </a:cubicBezTo>
                <a:cubicBezTo>
                  <a:pt x="127" y="66"/>
                  <a:pt x="128" y="64"/>
                  <a:pt x="129" y="64"/>
                </a:cubicBezTo>
                <a:cubicBezTo>
                  <a:pt x="131" y="63"/>
                  <a:pt x="132" y="60"/>
                  <a:pt x="131" y="58"/>
                </a:cubicBezTo>
                <a:cubicBezTo>
                  <a:pt x="130" y="56"/>
                  <a:pt x="128" y="55"/>
                  <a:pt x="126" y="56"/>
                </a:cubicBezTo>
                <a:cubicBezTo>
                  <a:pt x="122" y="58"/>
                  <a:pt x="119" y="63"/>
                  <a:pt x="118" y="68"/>
                </a:cubicBezTo>
                <a:cubicBezTo>
                  <a:pt x="118" y="72"/>
                  <a:pt x="118" y="75"/>
                  <a:pt x="119" y="78"/>
                </a:cubicBezTo>
                <a:cubicBezTo>
                  <a:pt x="98" y="107"/>
                  <a:pt x="118" y="124"/>
                  <a:pt x="139" y="143"/>
                </a:cubicBezTo>
                <a:cubicBezTo>
                  <a:pt x="156" y="159"/>
                  <a:pt x="175" y="177"/>
                  <a:pt x="177" y="204"/>
                </a:cubicBezTo>
                <a:cubicBezTo>
                  <a:pt x="46" y="204"/>
                  <a:pt x="46" y="204"/>
                  <a:pt x="46" y="204"/>
                </a:cubicBezTo>
                <a:cubicBezTo>
                  <a:pt x="20" y="141"/>
                  <a:pt x="20" y="90"/>
                  <a:pt x="46" y="53"/>
                </a:cubicBezTo>
                <a:close/>
                <a:moveTo>
                  <a:pt x="9" y="248"/>
                </a:moveTo>
                <a:cubicBezTo>
                  <a:pt x="11" y="245"/>
                  <a:pt x="14" y="242"/>
                  <a:pt x="18" y="239"/>
                </a:cubicBezTo>
                <a:cubicBezTo>
                  <a:pt x="23" y="235"/>
                  <a:pt x="28" y="230"/>
                  <a:pt x="28" y="224"/>
                </a:cubicBezTo>
                <a:cubicBezTo>
                  <a:pt x="28" y="212"/>
                  <a:pt x="28" y="212"/>
                  <a:pt x="28" y="212"/>
                </a:cubicBezTo>
                <a:cubicBezTo>
                  <a:pt x="196" y="212"/>
                  <a:pt x="196" y="212"/>
                  <a:pt x="196" y="212"/>
                </a:cubicBezTo>
                <a:cubicBezTo>
                  <a:pt x="196" y="223"/>
                  <a:pt x="196" y="223"/>
                  <a:pt x="196" y="223"/>
                </a:cubicBezTo>
                <a:cubicBezTo>
                  <a:pt x="196" y="230"/>
                  <a:pt x="201" y="234"/>
                  <a:pt x="206" y="239"/>
                </a:cubicBezTo>
                <a:cubicBezTo>
                  <a:pt x="210" y="242"/>
                  <a:pt x="213" y="245"/>
                  <a:pt x="215" y="248"/>
                </a:cubicBezTo>
                <a:lnTo>
                  <a:pt x="9" y="248"/>
                </a:lnTo>
                <a:close/>
                <a:moveTo>
                  <a:pt x="52" y="167"/>
                </a:moveTo>
                <a:cubicBezTo>
                  <a:pt x="50" y="167"/>
                  <a:pt x="49" y="169"/>
                  <a:pt x="50" y="172"/>
                </a:cubicBezTo>
                <a:cubicBezTo>
                  <a:pt x="51" y="177"/>
                  <a:pt x="53" y="182"/>
                  <a:pt x="55" y="187"/>
                </a:cubicBezTo>
                <a:cubicBezTo>
                  <a:pt x="55" y="188"/>
                  <a:pt x="57" y="189"/>
                  <a:pt x="58" y="189"/>
                </a:cubicBezTo>
                <a:cubicBezTo>
                  <a:pt x="59" y="189"/>
                  <a:pt x="59" y="189"/>
                  <a:pt x="60" y="189"/>
                </a:cubicBezTo>
                <a:cubicBezTo>
                  <a:pt x="62" y="188"/>
                  <a:pt x="63" y="186"/>
                  <a:pt x="62" y="184"/>
                </a:cubicBezTo>
                <a:cubicBezTo>
                  <a:pt x="60" y="179"/>
                  <a:pt x="59" y="174"/>
                  <a:pt x="57" y="169"/>
                </a:cubicBezTo>
                <a:cubicBezTo>
                  <a:pt x="57" y="167"/>
                  <a:pt x="54" y="166"/>
                  <a:pt x="52" y="167"/>
                </a:cubicBezTo>
                <a:close/>
                <a:moveTo>
                  <a:pt x="48" y="149"/>
                </a:moveTo>
                <a:cubicBezTo>
                  <a:pt x="50" y="148"/>
                  <a:pt x="52" y="146"/>
                  <a:pt x="51" y="144"/>
                </a:cubicBezTo>
                <a:cubicBezTo>
                  <a:pt x="47" y="117"/>
                  <a:pt x="49" y="93"/>
                  <a:pt x="59" y="74"/>
                </a:cubicBezTo>
                <a:cubicBezTo>
                  <a:pt x="59" y="72"/>
                  <a:pt x="59" y="70"/>
                  <a:pt x="57" y="69"/>
                </a:cubicBezTo>
                <a:cubicBezTo>
                  <a:pt x="55" y="68"/>
                  <a:pt x="52" y="68"/>
                  <a:pt x="51" y="70"/>
                </a:cubicBezTo>
                <a:cubicBezTo>
                  <a:pt x="41" y="91"/>
                  <a:pt x="38" y="116"/>
                  <a:pt x="43" y="146"/>
                </a:cubicBezTo>
                <a:cubicBezTo>
                  <a:pt x="44" y="147"/>
                  <a:pt x="45" y="149"/>
                  <a:pt x="47" y="149"/>
                </a:cubicBezTo>
                <a:cubicBezTo>
                  <a:pt x="48" y="149"/>
                  <a:pt x="48" y="149"/>
                  <a:pt x="48" y="149"/>
                </a:cubicBezTo>
                <a:close/>
                <a:moveTo>
                  <a:pt x="56" y="232"/>
                </a:moveTo>
                <a:cubicBezTo>
                  <a:pt x="168" y="232"/>
                  <a:pt x="168" y="232"/>
                  <a:pt x="168" y="232"/>
                </a:cubicBezTo>
                <a:cubicBezTo>
                  <a:pt x="168" y="224"/>
                  <a:pt x="168" y="224"/>
                  <a:pt x="168" y="224"/>
                </a:cubicBezTo>
                <a:cubicBezTo>
                  <a:pt x="56" y="224"/>
                  <a:pt x="56" y="224"/>
                  <a:pt x="56" y="224"/>
                </a:cubicBezTo>
                <a:lnTo>
                  <a:pt x="56" y="232"/>
                </a:lnTo>
                <a:close/>
              </a:path>
            </a:pathLst>
          </a:custGeom>
          <a:solidFill>
            <a:srgbClr val="2C3030"/>
          </a:solidFill>
          <a:ln>
            <a:noFill/>
          </a:ln>
          <a:effectLst>
            <a:reflection blurRad="6350" stA="20000" endPos="3500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dirty="0"/>
          </a:p>
        </p:txBody>
      </p:sp>
      <p:sp>
        <p:nvSpPr>
          <p:cNvPr id="40" name="Winner cup">
            <a:extLst>
              <a:ext uri="{FF2B5EF4-FFF2-40B4-BE49-F238E27FC236}">
                <a16:creationId xmlns:a16="http://schemas.microsoft.com/office/drawing/2014/main" id="{596952CF-C075-FC48-9610-41F06CAF7E15}"/>
              </a:ext>
            </a:extLst>
          </p:cNvPr>
          <p:cNvSpPr>
            <a:spLocks noChangeAspect="1" noEditPoints="1"/>
          </p:cNvSpPr>
          <p:nvPr/>
        </p:nvSpPr>
        <p:spPr bwMode="auto">
          <a:xfrm>
            <a:off x="7523281" y="3286559"/>
            <a:ext cx="432928" cy="403942"/>
          </a:xfrm>
          <a:custGeom>
            <a:avLst/>
            <a:gdLst>
              <a:gd name="T0" fmla="*/ 256 w 256"/>
              <a:gd name="T1" fmla="*/ 28 h 240"/>
              <a:gd name="T2" fmla="*/ 220 w 256"/>
              <a:gd name="T3" fmla="*/ 24 h 240"/>
              <a:gd name="T4" fmla="*/ 217 w 256"/>
              <a:gd name="T5" fmla="*/ 0 h 240"/>
              <a:gd name="T6" fmla="*/ 35 w 256"/>
              <a:gd name="T7" fmla="*/ 4 h 240"/>
              <a:gd name="T8" fmla="*/ 4 w 256"/>
              <a:gd name="T9" fmla="*/ 24 h 240"/>
              <a:gd name="T10" fmla="*/ 66 w 256"/>
              <a:gd name="T11" fmla="*/ 124 h 240"/>
              <a:gd name="T12" fmla="*/ 112 w 256"/>
              <a:gd name="T13" fmla="*/ 192 h 240"/>
              <a:gd name="T14" fmla="*/ 76 w 256"/>
              <a:gd name="T15" fmla="*/ 196 h 240"/>
              <a:gd name="T16" fmla="*/ 44 w 256"/>
              <a:gd name="T17" fmla="*/ 232 h 240"/>
              <a:gd name="T18" fmla="*/ 212 w 256"/>
              <a:gd name="T19" fmla="*/ 240 h 240"/>
              <a:gd name="T20" fmla="*/ 180 w 256"/>
              <a:gd name="T21" fmla="*/ 232 h 240"/>
              <a:gd name="T22" fmla="*/ 176 w 256"/>
              <a:gd name="T23" fmla="*/ 192 h 240"/>
              <a:gd name="T24" fmla="*/ 144 w 256"/>
              <a:gd name="T25" fmla="*/ 163 h 240"/>
              <a:gd name="T26" fmla="*/ 220 w 256"/>
              <a:gd name="T27" fmla="*/ 32 h 240"/>
              <a:gd name="T28" fmla="*/ 197 w 256"/>
              <a:gd name="T29" fmla="*/ 113 h 240"/>
              <a:gd name="T30" fmla="*/ 8 w 256"/>
              <a:gd name="T31" fmla="*/ 32 h 240"/>
              <a:gd name="T32" fmla="*/ 59 w 256"/>
              <a:gd name="T33" fmla="*/ 113 h 240"/>
              <a:gd name="T34" fmla="*/ 172 w 256"/>
              <a:gd name="T35" fmla="*/ 200 h 240"/>
              <a:gd name="T36" fmla="*/ 84 w 256"/>
              <a:gd name="T37" fmla="*/ 232 h 240"/>
              <a:gd name="T38" fmla="*/ 172 w 256"/>
              <a:gd name="T39" fmla="*/ 200 h 240"/>
              <a:gd name="T40" fmla="*/ 136 w 256"/>
              <a:gd name="T41" fmla="*/ 160 h 240"/>
              <a:gd name="T42" fmla="*/ 120 w 256"/>
              <a:gd name="T43" fmla="*/ 192 h 240"/>
              <a:gd name="T44" fmla="*/ 117 w 256"/>
              <a:gd name="T45" fmla="*/ 156 h 240"/>
              <a:gd name="T46" fmla="*/ 213 w 256"/>
              <a:gd name="T47" fmla="*/ 8 h 240"/>
              <a:gd name="T48" fmla="*/ 212 w 256"/>
              <a:gd name="T49" fmla="*/ 28 h 240"/>
              <a:gd name="T50" fmla="*/ 139 w 256"/>
              <a:gd name="T51" fmla="*/ 156 h 240"/>
              <a:gd name="T52" fmla="*/ 177 w 256"/>
              <a:gd name="T53" fmla="*/ 78 h 240"/>
              <a:gd name="T54" fmla="*/ 137 w 256"/>
              <a:gd name="T55" fmla="*/ 135 h 240"/>
              <a:gd name="T56" fmla="*/ 142 w 256"/>
              <a:gd name="T57" fmla="*/ 136 h 240"/>
              <a:gd name="T58" fmla="*/ 182 w 256"/>
              <a:gd name="T59" fmla="*/ 76 h 240"/>
              <a:gd name="T60" fmla="*/ 187 w 256"/>
              <a:gd name="T61" fmla="*/ 66 h 240"/>
              <a:gd name="T62" fmla="*/ 196 w 256"/>
              <a:gd name="T63" fmla="*/ 42 h 240"/>
              <a:gd name="T64" fmla="*/ 188 w 256"/>
              <a:gd name="T65" fmla="*/ 40 h 240"/>
              <a:gd name="T66" fmla="*/ 186 w 256"/>
              <a:gd name="T67" fmla="*/ 6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6" h="240">
                <a:moveTo>
                  <a:pt x="190" y="124"/>
                </a:moveTo>
                <a:cubicBezTo>
                  <a:pt x="221" y="115"/>
                  <a:pt x="256" y="74"/>
                  <a:pt x="256" y="28"/>
                </a:cubicBezTo>
                <a:cubicBezTo>
                  <a:pt x="256" y="26"/>
                  <a:pt x="254" y="24"/>
                  <a:pt x="252" y="24"/>
                </a:cubicBezTo>
                <a:cubicBezTo>
                  <a:pt x="220" y="24"/>
                  <a:pt x="220" y="24"/>
                  <a:pt x="220" y="24"/>
                </a:cubicBezTo>
                <a:cubicBezTo>
                  <a:pt x="221" y="17"/>
                  <a:pt x="221" y="11"/>
                  <a:pt x="221" y="4"/>
                </a:cubicBezTo>
                <a:cubicBezTo>
                  <a:pt x="221" y="2"/>
                  <a:pt x="219" y="0"/>
                  <a:pt x="217" y="0"/>
                </a:cubicBezTo>
                <a:cubicBezTo>
                  <a:pt x="39" y="0"/>
                  <a:pt x="39" y="0"/>
                  <a:pt x="39" y="0"/>
                </a:cubicBezTo>
                <a:cubicBezTo>
                  <a:pt x="37" y="0"/>
                  <a:pt x="35" y="2"/>
                  <a:pt x="35" y="4"/>
                </a:cubicBezTo>
                <a:cubicBezTo>
                  <a:pt x="35" y="10"/>
                  <a:pt x="35" y="16"/>
                  <a:pt x="36" y="24"/>
                </a:cubicBezTo>
                <a:cubicBezTo>
                  <a:pt x="4" y="24"/>
                  <a:pt x="4" y="24"/>
                  <a:pt x="4" y="24"/>
                </a:cubicBezTo>
                <a:cubicBezTo>
                  <a:pt x="2" y="24"/>
                  <a:pt x="0" y="26"/>
                  <a:pt x="0" y="28"/>
                </a:cubicBezTo>
                <a:cubicBezTo>
                  <a:pt x="0" y="74"/>
                  <a:pt x="34" y="115"/>
                  <a:pt x="66" y="124"/>
                </a:cubicBezTo>
                <a:cubicBezTo>
                  <a:pt x="77" y="140"/>
                  <a:pt x="92" y="154"/>
                  <a:pt x="112" y="163"/>
                </a:cubicBezTo>
                <a:cubicBezTo>
                  <a:pt x="112" y="192"/>
                  <a:pt x="112" y="192"/>
                  <a:pt x="112" y="192"/>
                </a:cubicBezTo>
                <a:cubicBezTo>
                  <a:pt x="80" y="192"/>
                  <a:pt x="80" y="192"/>
                  <a:pt x="80" y="192"/>
                </a:cubicBezTo>
                <a:cubicBezTo>
                  <a:pt x="78" y="192"/>
                  <a:pt x="76" y="194"/>
                  <a:pt x="76" y="196"/>
                </a:cubicBezTo>
                <a:cubicBezTo>
                  <a:pt x="76" y="232"/>
                  <a:pt x="76" y="232"/>
                  <a:pt x="76" y="232"/>
                </a:cubicBezTo>
                <a:cubicBezTo>
                  <a:pt x="44" y="232"/>
                  <a:pt x="44" y="232"/>
                  <a:pt x="44" y="232"/>
                </a:cubicBezTo>
                <a:cubicBezTo>
                  <a:pt x="44" y="240"/>
                  <a:pt x="44" y="240"/>
                  <a:pt x="44" y="240"/>
                </a:cubicBezTo>
                <a:cubicBezTo>
                  <a:pt x="212" y="240"/>
                  <a:pt x="212" y="240"/>
                  <a:pt x="212" y="240"/>
                </a:cubicBezTo>
                <a:cubicBezTo>
                  <a:pt x="212" y="232"/>
                  <a:pt x="212" y="232"/>
                  <a:pt x="212" y="232"/>
                </a:cubicBezTo>
                <a:cubicBezTo>
                  <a:pt x="180" y="232"/>
                  <a:pt x="180" y="232"/>
                  <a:pt x="180" y="232"/>
                </a:cubicBezTo>
                <a:cubicBezTo>
                  <a:pt x="180" y="196"/>
                  <a:pt x="180" y="196"/>
                  <a:pt x="180" y="196"/>
                </a:cubicBezTo>
                <a:cubicBezTo>
                  <a:pt x="180" y="194"/>
                  <a:pt x="178" y="192"/>
                  <a:pt x="176" y="192"/>
                </a:cubicBezTo>
                <a:cubicBezTo>
                  <a:pt x="144" y="192"/>
                  <a:pt x="144" y="192"/>
                  <a:pt x="144" y="192"/>
                </a:cubicBezTo>
                <a:cubicBezTo>
                  <a:pt x="144" y="163"/>
                  <a:pt x="144" y="163"/>
                  <a:pt x="144" y="163"/>
                </a:cubicBezTo>
                <a:cubicBezTo>
                  <a:pt x="162" y="155"/>
                  <a:pt x="178" y="142"/>
                  <a:pt x="190" y="124"/>
                </a:cubicBezTo>
                <a:close/>
                <a:moveTo>
                  <a:pt x="220" y="32"/>
                </a:moveTo>
                <a:cubicBezTo>
                  <a:pt x="248" y="32"/>
                  <a:pt x="248" y="32"/>
                  <a:pt x="248" y="32"/>
                </a:cubicBezTo>
                <a:cubicBezTo>
                  <a:pt x="246" y="67"/>
                  <a:pt x="222" y="100"/>
                  <a:pt x="197" y="113"/>
                </a:cubicBezTo>
                <a:cubicBezTo>
                  <a:pt x="209" y="91"/>
                  <a:pt x="217" y="64"/>
                  <a:pt x="220" y="32"/>
                </a:cubicBezTo>
                <a:close/>
                <a:moveTo>
                  <a:pt x="8" y="32"/>
                </a:moveTo>
                <a:cubicBezTo>
                  <a:pt x="37" y="32"/>
                  <a:pt x="37" y="32"/>
                  <a:pt x="37" y="32"/>
                </a:cubicBezTo>
                <a:cubicBezTo>
                  <a:pt x="39" y="56"/>
                  <a:pt x="45" y="87"/>
                  <a:pt x="59" y="113"/>
                </a:cubicBezTo>
                <a:cubicBezTo>
                  <a:pt x="34" y="100"/>
                  <a:pt x="10" y="67"/>
                  <a:pt x="8" y="32"/>
                </a:cubicBezTo>
                <a:close/>
                <a:moveTo>
                  <a:pt x="172" y="200"/>
                </a:moveTo>
                <a:cubicBezTo>
                  <a:pt x="172" y="232"/>
                  <a:pt x="172" y="232"/>
                  <a:pt x="172" y="232"/>
                </a:cubicBezTo>
                <a:cubicBezTo>
                  <a:pt x="84" y="232"/>
                  <a:pt x="84" y="232"/>
                  <a:pt x="84" y="232"/>
                </a:cubicBezTo>
                <a:cubicBezTo>
                  <a:pt x="84" y="200"/>
                  <a:pt x="84" y="200"/>
                  <a:pt x="84" y="200"/>
                </a:cubicBezTo>
                <a:lnTo>
                  <a:pt x="172" y="200"/>
                </a:lnTo>
                <a:close/>
                <a:moveTo>
                  <a:pt x="139" y="156"/>
                </a:moveTo>
                <a:cubicBezTo>
                  <a:pt x="137" y="157"/>
                  <a:pt x="136" y="159"/>
                  <a:pt x="136" y="160"/>
                </a:cubicBezTo>
                <a:cubicBezTo>
                  <a:pt x="136" y="192"/>
                  <a:pt x="136" y="192"/>
                  <a:pt x="136" y="192"/>
                </a:cubicBezTo>
                <a:cubicBezTo>
                  <a:pt x="120" y="192"/>
                  <a:pt x="120" y="192"/>
                  <a:pt x="120" y="192"/>
                </a:cubicBezTo>
                <a:cubicBezTo>
                  <a:pt x="120" y="160"/>
                  <a:pt x="120" y="160"/>
                  <a:pt x="120" y="160"/>
                </a:cubicBezTo>
                <a:cubicBezTo>
                  <a:pt x="120" y="159"/>
                  <a:pt x="119" y="157"/>
                  <a:pt x="117" y="156"/>
                </a:cubicBezTo>
                <a:cubicBezTo>
                  <a:pt x="72" y="139"/>
                  <a:pt x="44" y="83"/>
                  <a:pt x="43" y="8"/>
                </a:cubicBezTo>
                <a:cubicBezTo>
                  <a:pt x="213" y="8"/>
                  <a:pt x="213" y="8"/>
                  <a:pt x="213" y="8"/>
                </a:cubicBezTo>
                <a:cubicBezTo>
                  <a:pt x="213" y="15"/>
                  <a:pt x="213" y="21"/>
                  <a:pt x="212" y="27"/>
                </a:cubicBezTo>
                <a:cubicBezTo>
                  <a:pt x="212" y="28"/>
                  <a:pt x="212" y="28"/>
                  <a:pt x="212" y="28"/>
                </a:cubicBezTo>
                <a:cubicBezTo>
                  <a:pt x="212" y="28"/>
                  <a:pt x="212" y="28"/>
                  <a:pt x="212" y="28"/>
                </a:cubicBezTo>
                <a:cubicBezTo>
                  <a:pt x="207" y="93"/>
                  <a:pt x="180" y="140"/>
                  <a:pt x="139" y="156"/>
                </a:cubicBezTo>
                <a:close/>
                <a:moveTo>
                  <a:pt x="182" y="76"/>
                </a:moveTo>
                <a:cubicBezTo>
                  <a:pt x="180" y="75"/>
                  <a:pt x="178" y="76"/>
                  <a:pt x="177" y="78"/>
                </a:cubicBezTo>
                <a:cubicBezTo>
                  <a:pt x="167" y="103"/>
                  <a:pt x="155" y="119"/>
                  <a:pt x="138" y="129"/>
                </a:cubicBezTo>
                <a:cubicBezTo>
                  <a:pt x="136" y="130"/>
                  <a:pt x="136" y="133"/>
                  <a:pt x="137" y="135"/>
                </a:cubicBezTo>
                <a:cubicBezTo>
                  <a:pt x="138" y="136"/>
                  <a:pt x="139" y="137"/>
                  <a:pt x="140" y="137"/>
                </a:cubicBezTo>
                <a:cubicBezTo>
                  <a:pt x="141" y="137"/>
                  <a:pt x="142" y="136"/>
                  <a:pt x="142" y="136"/>
                </a:cubicBezTo>
                <a:cubicBezTo>
                  <a:pt x="161" y="125"/>
                  <a:pt x="174" y="108"/>
                  <a:pt x="185" y="81"/>
                </a:cubicBezTo>
                <a:cubicBezTo>
                  <a:pt x="185" y="79"/>
                  <a:pt x="184" y="77"/>
                  <a:pt x="182" y="76"/>
                </a:cubicBezTo>
                <a:close/>
                <a:moveTo>
                  <a:pt x="186" y="66"/>
                </a:moveTo>
                <a:cubicBezTo>
                  <a:pt x="187" y="66"/>
                  <a:pt x="187" y="66"/>
                  <a:pt x="187" y="66"/>
                </a:cubicBezTo>
                <a:cubicBezTo>
                  <a:pt x="189" y="66"/>
                  <a:pt x="191" y="65"/>
                  <a:pt x="191" y="63"/>
                </a:cubicBezTo>
                <a:cubicBezTo>
                  <a:pt x="193" y="56"/>
                  <a:pt x="195" y="49"/>
                  <a:pt x="196" y="42"/>
                </a:cubicBezTo>
                <a:cubicBezTo>
                  <a:pt x="196" y="40"/>
                  <a:pt x="195" y="38"/>
                  <a:pt x="193" y="37"/>
                </a:cubicBezTo>
                <a:cubicBezTo>
                  <a:pt x="190" y="37"/>
                  <a:pt x="188" y="38"/>
                  <a:pt x="188" y="40"/>
                </a:cubicBezTo>
                <a:cubicBezTo>
                  <a:pt x="187" y="48"/>
                  <a:pt x="185" y="55"/>
                  <a:pt x="184" y="61"/>
                </a:cubicBezTo>
                <a:cubicBezTo>
                  <a:pt x="183" y="63"/>
                  <a:pt x="184" y="65"/>
                  <a:pt x="186" y="66"/>
                </a:cubicBezTo>
                <a:close/>
              </a:path>
            </a:pathLst>
          </a:custGeom>
          <a:solidFill>
            <a:srgbClr val="2C3030"/>
          </a:solidFill>
          <a:ln>
            <a:noFill/>
          </a:ln>
          <a:effectLst>
            <a:reflection blurRad="6350" stA="20000" endPos="3500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dirty="0"/>
          </a:p>
        </p:txBody>
      </p:sp>
      <p:sp>
        <p:nvSpPr>
          <p:cNvPr id="41" name="Head with line graph">
            <a:extLst>
              <a:ext uri="{FF2B5EF4-FFF2-40B4-BE49-F238E27FC236}">
                <a16:creationId xmlns:a16="http://schemas.microsoft.com/office/drawing/2014/main" id="{7A804F2F-678F-EAAB-62D3-3D5D2C8D0DE7}"/>
              </a:ext>
            </a:extLst>
          </p:cNvPr>
          <p:cNvSpPr>
            <a:spLocks noChangeAspect="1" noEditPoints="1"/>
          </p:cNvSpPr>
          <p:nvPr/>
        </p:nvSpPr>
        <p:spPr bwMode="auto">
          <a:xfrm>
            <a:off x="6510444" y="2637917"/>
            <a:ext cx="431059" cy="431059"/>
          </a:xfrm>
          <a:custGeom>
            <a:avLst/>
            <a:gdLst>
              <a:gd name="T0" fmla="*/ 223 w 255"/>
              <a:gd name="T1" fmla="*/ 48 h 256"/>
              <a:gd name="T2" fmla="*/ 214 w 255"/>
              <a:gd name="T3" fmla="*/ 67 h 256"/>
              <a:gd name="T4" fmla="*/ 25 w 255"/>
              <a:gd name="T5" fmla="*/ 97 h 256"/>
              <a:gd name="T6" fmla="*/ 11 w 255"/>
              <a:gd name="T7" fmla="*/ 148 h 256"/>
              <a:gd name="T8" fmla="*/ 1 w 255"/>
              <a:gd name="T9" fmla="*/ 172 h 256"/>
              <a:gd name="T10" fmla="*/ 25 w 255"/>
              <a:gd name="T11" fmla="*/ 176 h 256"/>
              <a:gd name="T12" fmla="*/ 46 w 255"/>
              <a:gd name="T13" fmla="*/ 228 h 256"/>
              <a:gd name="T14" fmla="*/ 76 w 255"/>
              <a:gd name="T15" fmla="*/ 250 h 256"/>
              <a:gd name="T16" fmla="*/ 79 w 255"/>
              <a:gd name="T17" fmla="*/ 256 h 256"/>
              <a:gd name="T18" fmla="*/ 219 w 255"/>
              <a:gd name="T19" fmla="*/ 255 h 256"/>
              <a:gd name="T20" fmla="*/ 219 w 255"/>
              <a:gd name="T21" fmla="*/ 97 h 256"/>
              <a:gd name="T22" fmla="*/ 231 w 255"/>
              <a:gd name="T23" fmla="*/ 62 h 256"/>
              <a:gd name="T24" fmla="*/ 255 w 255"/>
              <a:gd name="T25" fmla="*/ 48 h 256"/>
              <a:gd name="T26" fmla="*/ 211 w 255"/>
              <a:gd name="T27" fmla="*/ 97 h 256"/>
              <a:gd name="T28" fmla="*/ 86 w 255"/>
              <a:gd name="T29" fmla="*/ 248 h 256"/>
              <a:gd name="T30" fmla="*/ 98 w 255"/>
              <a:gd name="T31" fmla="*/ 222 h 256"/>
              <a:gd name="T32" fmla="*/ 46 w 255"/>
              <a:gd name="T33" fmla="*/ 220 h 256"/>
              <a:gd name="T34" fmla="*/ 33 w 255"/>
              <a:gd name="T35" fmla="*/ 172 h 256"/>
              <a:gd name="T36" fmla="*/ 9 w 255"/>
              <a:gd name="T37" fmla="*/ 168 h 256"/>
              <a:gd name="T38" fmla="*/ 8 w 255"/>
              <a:gd name="T39" fmla="*/ 166 h 256"/>
              <a:gd name="T40" fmla="*/ 33 w 255"/>
              <a:gd name="T41" fmla="*/ 126 h 256"/>
              <a:gd name="T42" fmla="*/ 122 w 255"/>
              <a:gd name="T43" fmla="*/ 8 h 256"/>
              <a:gd name="T44" fmla="*/ 163 w 255"/>
              <a:gd name="T45" fmla="*/ 118 h 256"/>
              <a:gd name="T46" fmla="*/ 147 w 255"/>
              <a:gd name="T47" fmla="*/ 118 h 256"/>
              <a:gd name="T48" fmla="*/ 139 w 255"/>
              <a:gd name="T49" fmla="*/ 100 h 256"/>
              <a:gd name="T50" fmla="*/ 107 w 255"/>
              <a:gd name="T51" fmla="*/ 100 h 256"/>
              <a:gd name="T52" fmla="*/ 71 w 255"/>
              <a:gd name="T53" fmla="*/ 146 h 256"/>
              <a:gd name="T54" fmla="*/ 47 w 255"/>
              <a:gd name="T55" fmla="*/ 160 h 256"/>
              <a:gd name="T56" fmla="*/ 79 w 255"/>
              <a:gd name="T57" fmla="*/ 160 h 256"/>
              <a:gd name="T58" fmla="*/ 115 w 255"/>
              <a:gd name="T59" fmla="*/ 114 h 256"/>
              <a:gd name="T60" fmla="*/ 131 w 255"/>
              <a:gd name="T61" fmla="*/ 114 h 256"/>
              <a:gd name="T62" fmla="*/ 139 w 255"/>
              <a:gd name="T63" fmla="*/ 132 h 256"/>
              <a:gd name="T64" fmla="*/ 171 w 255"/>
              <a:gd name="T65" fmla="*/ 132 h 256"/>
              <a:gd name="T66" fmla="*/ 210 w 255"/>
              <a:gd name="T67" fmla="*/ 83 h 256"/>
              <a:gd name="T68" fmla="*/ 163 w 255"/>
              <a:gd name="T69" fmla="*/ 132 h 256"/>
              <a:gd name="T70" fmla="*/ 147 w 255"/>
              <a:gd name="T71" fmla="*/ 132 h 256"/>
              <a:gd name="T72" fmla="*/ 161 w 255"/>
              <a:gd name="T73" fmla="*/ 126 h 256"/>
              <a:gd name="T74" fmla="*/ 161 w 255"/>
              <a:gd name="T75" fmla="*/ 126 h 256"/>
              <a:gd name="T76" fmla="*/ 115 w 255"/>
              <a:gd name="T77" fmla="*/ 100 h 256"/>
              <a:gd name="T78" fmla="*/ 131 w 255"/>
              <a:gd name="T79" fmla="*/ 100 h 256"/>
              <a:gd name="T80" fmla="*/ 115 w 255"/>
              <a:gd name="T81" fmla="*/ 100 h 256"/>
              <a:gd name="T82" fmla="*/ 63 w 255"/>
              <a:gd name="T83" fmla="*/ 168 h 256"/>
              <a:gd name="T84" fmla="*/ 63 w 255"/>
              <a:gd name="T85" fmla="*/ 152 h 256"/>
              <a:gd name="T86" fmla="*/ 69 w 255"/>
              <a:gd name="T87" fmla="*/ 154 h 256"/>
              <a:gd name="T88" fmla="*/ 71 w 255"/>
              <a:gd name="T89" fmla="*/ 160 h 256"/>
              <a:gd name="T90" fmla="*/ 231 w 255"/>
              <a:gd name="T91" fmla="*/ 48 h 256"/>
              <a:gd name="T92" fmla="*/ 247 w 255"/>
              <a:gd name="T93" fmla="*/ 48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55" h="256">
                <a:moveTo>
                  <a:pt x="239" y="32"/>
                </a:moveTo>
                <a:cubicBezTo>
                  <a:pt x="230" y="32"/>
                  <a:pt x="223" y="39"/>
                  <a:pt x="223" y="48"/>
                </a:cubicBezTo>
                <a:cubicBezTo>
                  <a:pt x="223" y="51"/>
                  <a:pt x="224" y="54"/>
                  <a:pt x="225" y="56"/>
                </a:cubicBezTo>
                <a:cubicBezTo>
                  <a:pt x="214" y="67"/>
                  <a:pt x="214" y="67"/>
                  <a:pt x="214" y="67"/>
                </a:cubicBezTo>
                <a:cubicBezTo>
                  <a:pt x="202" y="28"/>
                  <a:pt x="165" y="0"/>
                  <a:pt x="122" y="0"/>
                </a:cubicBezTo>
                <a:cubicBezTo>
                  <a:pt x="69" y="0"/>
                  <a:pt x="25" y="44"/>
                  <a:pt x="25" y="97"/>
                </a:cubicBezTo>
                <a:cubicBezTo>
                  <a:pt x="25" y="126"/>
                  <a:pt x="25" y="126"/>
                  <a:pt x="25" y="126"/>
                </a:cubicBezTo>
                <a:cubicBezTo>
                  <a:pt x="25" y="129"/>
                  <a:pt x="16" y="141"/>
                  <a:pt x="11" y="148"/>
                </a:cubicBezTo>
                <a:cubicBezTo>
                  <a:pt x="7" y="153"/>
                  <a:pt x="3" y="158"/>
                  <a:pt x="1" y="162"/>
                </a:cubicBezTo>
                <a:cubicBezTo>
                  <a:pt x="0" y="165"/>
                  <a:pt x="0" y="169"/>
                  <a:pt x="1" y="172"/>
                </a:cubicBezTo>
                <a:cubicBezTo>
                  <a:pt x="3" y="174"/>
                  <a:pt x="6" y="176"/>
                  <a:pt x="9" y="176"/>
                </a:cubicBezTo>
                <a:cubicBezTo>
                  <a:pt x="25" y="176"/>
                  <a:pt x="25" y="176"/>
                  <a:pt x="25" y="176"/>
                </a:cubicBezTo>
                <a:cubicBezTo>
                  <a:pt x="25" y="206"/>
                  <a:pt x="25" y="206"/>
                  <a:pt x="25" y="206"/>
                </a:cubicBezTo>
                <a:cubicBezTo>
                  <a:pt x="25" y="217"/>
                  <a:pt x="31" y="228"/>
                  <a:pt x="46" y="228"/>
                </a:cubicBezTo>
                <a:cubicBezTo>
                  <a:pt x="88" y="228"/>
                  <a:pt x="88" y="228"/>
                  <a:pt x="88" y="228"/>
                </a:cubicBezTo>
                <a:cubicBezTo>
                  <a:pt x="76" y="250"/>
                  <a:pt x="76" y="250"/>
                  <a:pt x="76" y="250"/>
                </a:cubicBezTo>
                <a:cubicBezTo>
                  <a:pt x="75" y="251"/>
                  <a:pt x="75" y="253"/>
                  <a:pt x="76" y="254"/>
                </a:cubicBezTo>
                <a:cubicBezTo>
                  <a:pt x="76" y="255"/>
                  <a:pt x="78" y="256"/>
                  <a:pt x="79" y="256"/>
                </a:cubicBezTo>
                <a:cubicBezTo>
                  <a:pt x="216" y="256"/>
                  <a:pt x="216" y="256"/>
                  <a:pt x="216" y="256"/>
                </a:cubicBezTo>
                <a:cubicBezTo>
                  <a:pt x="217" y="256"/>
                  <a:pt x="218" y="256"/>
                  <a:pt x="219" y="255"/>
                </a:cubicBezTo>
                <a:cubicBezTo>
                  <a:pt x="219" y="254"/>
                  <a:pt x="220" y="253"/>
                  <a:pt x="220" y="252"/>
                </a:cubicBezTo>
                <a:cubicBezTo>
                  <a:pt x="219" y="97"/>
                  <a:pt x="219" y="97"/>
                  <a:pt x="219" y="97"/>
                </a:cubicBezTo>
                <a:cubicBezTo>
                  <a:pt x="219" y="90"/>
                  <a:pt x="218" y="83"/>
                  <a:pt x="217" y="76"/>
                </a:cubicBezTo>
                <a:cubicBezTo>
                  <a:pt x="231" y="62"/>
                  <a:pt x="231" y="62"/>
                  <a:pt x="231" y="62"/>
                </a:cubicBezTo>
                <a:cubicBezTo>
                  <a:pt x="233" y="63"/>
                  <a:pt x="236" y="64"/>
                  <a:pt x="239" y="64"/>
                </a:cubicBezTo>
                <a:cubicBezTo>
                  <a:pt x="248" y="64"/>
                  <a:pt x="255" y="57"/>
                  <a:pt x="255" y="48"/>
                </a:cubicBezTo>
                <a:cubicBezTo>
                  <a:pt x="255" y="39"/>
                  <a:pt x="248" y="32"/>
                  <a:pt x="239" y="32"/>
                </a:cubicBezTo>
                <a:close/>
                <a:moveTo>
                  <a:pt x="211" y="97"/>
                </a:moveTo>
                <a:cubicBezTo>
                  <a:pt x="212" y="248"/>
                  <a:pt x="212" y="248"/>
                  <a:pt x="212" y="248"/>
                </a:cubicBezTo>
                <a:cubicBezTo>
                  <a:pt x="86" y="248"/>
                  <a:pt x="86" y="248"/>
                  <a:pt x="86" y="248"/>
                </a:cubicBezTo>
                <a:cubicBezTo>
                  <a:pt x="98" y="226"/>
                  <a:pt x="98" y="226"/>
                  <a:pt x="98" y="226"/>
                </a:cubicBezTo>
                <a:cubicBezTo>
                  <a:pt x="99" y="225"/>
                  <a:pt x="99" y="223"/>
                  <a:pt x="98" y="222"/>
                </a:cubicBezTo>
                <a:cubicBezTo>
                  <a:pt x="98" y="221"/>
                  <a:pt x="96" y="220"/>
                  <a:pt x="95" y="220"/>
                </a:cubicBezTo>
                <a:cubicBezTo>
                  <a:pt x="46" y="220"/>
                  <a:pt x="46" y="220"/>
                  <a:pt x="46" y="220"/>
                </a:cubicBezTo>
                <a:cubicBezTo>
                  <a:pt x="34" y="220"/>
                  <a:pt x="33" y="208"/>
                  <a:pt x="33" y="206"/>
                </a:cubicBezTo>
                <a:cubicBezTo>
                  <a:pt x="33" y="172"/>
                  <a:pt x="33" y="172"/>
                  <a:pt x="33" y="172"/>
                </a:cubicBezTo>
                <a:cubicBezTo>
                  <a:pt x="33" y="170"/>
                  <a:pt x="31" y="168"/>
                  <a:pt x="29" y="168"/>
                </a:cubicBezTo>
                <a:cubicBezTo>
                  <a:pt x="9" y="168"/>
                  <a:pt x="9" y="168"/>
                  <a:pt x="9" y="168"/>
                </a:cubicBezTo>
                <a:cubicBezTo>
                  <a:pt x="8" y="168"/>
                  <a:pt x="8" y="168"/>
                  <a:pt x="8" y="168"/>
                </a:cubicBezTo>
                <a:cubicBezTo>
                  <a:pt x="8" y="167"/>
                  <a:pt x="8" y="166"/>
                  <a:pt x="8" y="166"/>
                </a:cubicBezTo>
                <a:cubicBezTo>
                  <a:pt x="10" y="163"/>
                  <a:pt x="14" y="158"/>
                  <a:pt x="17" y="153"/>
                </a:cubicBezTo>
                <a:cubicBezTo>
                  <a:pt x="27" y="140"/>
                  <a:pt x="33" y="131"/>
                  <a:pt x="33" y="126"/>
                </a:cubicBezTo>
                <a:cubicBezTo>
                  <a:pt x="33" y="97"/>
                  <a:pt x="33" y="97"/>
                  <a:pt x="33" y="97"/>
                </a:cubicBezTo>
                <a:cubicBezTo>
                  <a:pt x="33" y="48"/>
                  <a:pt x="73" y="8"/>
                  <a:pt x="122" y="8"/>
                </a:cubicBezTo>
                <a:cubicBezTo>
                  <a:pt x="163" y="8"/>
                  <a:pt x="197" y="36"/>
                  <a:pt x="208" y="74"/>
                </a:cubicBezTo>
                <a:cubicBezTo>
                  <a:pt x="163" y="118"/>
                  <a:pt x="163" y="118"/>
                  <a:pt x="163" y="118"/>
                </a:cubicBezTo>
                <a:cubicBezTo>
                  <a:pt x="161" y="117"/>
                  <a:pt x="158" y="116"/>
                  <a:pt x="155" y="116"/>
                </a:cubicBezTo>
                <a:cubicBezTo>
                  <a:pt x="152" y="116"/>
                  <a:pt x="149" y="117"/>
                  <a:pt x="147" y="118"/>
                </a:cubicBezTo>
                <a:cubicBezTo>
                  <a:pt x="137" y="108"/>
                  <a:pt x="137" y="108"/>
                  <a:pt x="137" y="108"/>
                </a:cubicBezTo>
                <a:cubicBezTo>
                  <a:pt x="138" y="106"/>
                  <a:pt x="139" y="103"/>
                  <a:pt x="139" y="100"/>
                </a:cubicBezTo>
                <a:cubicBezTo>
                  <a:pt x="139" y="91"/>
                  <a:pt x="132" y="84"/>
                  <a:pt x="123" y="84"/>
                </a:cubicBezTo>
                <a:cubicBezTo>
                  <a:pt x="114" y="84"/>
                  <a:pt x="107" y="91"/>
                  <a:pt x="107" y="100"/>
                </a:cubicBezTo>
                <a:cubicBezTo>
                  <a:pt x="107" y="103"/>
                  <a:pt x="108" y="106"/>
                  <a:pt x="109" y="108"/>
                </a:cubicBezTo>
                <a:cubicBezTo>
                  <a:pt x="71" y="146"/>
                  <a:pt x="71" y="146"/>
                  <a:pt x="71" y="146"/>
                </a:cubicBezTo>
                <a:cubicBezTo>
                  <a:pt x="69" y="145"/>
                  <a:pt x="66" y="144"/>
                  <a:pt x="63" y="144"/>
                </a:cubicBezTo>
                <a:cubicBezTo>
                  <a:pt x="54" y="144"/>
                  <a:pt x="47" y="151"/>
                  <a:pt x="47" y="160"/>
                </a:cubicBezTo>
                <a:cubicBezTo>
                  <a:pt x="47" y="169"/>
                  <a:pt x="54" y="176"/>
                  <a:pt x="63" y="176"/>
                </a:cubicBezTo>
                <a:cubicBezTo>
                  <a:pt x="72" y="176"/>
                  <a:pt x="79" y="169"/>
                  <a:pt x="79" y="160"/>
                </a:cubicBezTo>
                <a:cubicBezTo>
                  <a:pt x="79" y="157"/>
                  <a:pt x="78" y="154"/>
                  <a:pt x="77" y="152"/>
                </a:cubicBezTo>
                <a:cubicBezTo>
                  <a:pt x="115" y="114"/>
                  <a:pt x="115" y="114"/>
                  <a:pt x="115" y="114"/>
                </a:cubicBezTo>
                <a:cubicBezTo>
                  <a:pt x="117" y="115"/>
                  <a:pt x="120" y="116"/>
                  <a:pt x="123" y="116"/>
                </a:cubicBezTo>
                <a:cubicBezTo>
                  <a:pt x="126" y="116"/>
                  <a:pt x="129" y="115"/>
                  <a:pt x="131" y="114"/>
                </a:cubicBezTo>
                <a:cubicBezTo>
                  <a:pt x="141" y="124"/>
                  <a:pt x="141" y="124"/>
                  <a:pt x="141" y="124"/>
                </a:cubicBezTo>
                <a:cubicBezTo>
                  <a:pt x="140" y="126"/>
                  <a:pt x="139" y="129"/>
                  <a:pt x="139" y="132"/>
                </a:cubicBezTo>
                <a:cubicBezTo>
                  <a:pt x="139" y="141"/>
                  <a:pt x="146" y="148"/>
                  <a:pt x="155" y="148"/>
                </a:cubicBezTo>
                <a:cubicBezTo>
                  <a:pt x="164" y="148"/>
                  <a:pt x="171" y="141"/>
                  <a:pt x="171" y="132"/>
                </a:cubicBezTo>
                <a:cubicBezTo>
                  <a:pt x="171" y="129"/>
                  <a:pt x="170" y="126"/>
                  <a:pt x="169" y="124"/>
                </a:cubicBezTo>
                <a:cubicBezTo>
                  <a:pt x="210" y="83"/>
                  <a:pt x="210" y="83"/>
                  <a:pt x="210" y="83"/>
                </a:cubicBezTo>
                <a:cubicBezTo>
                  <a:pt x="211" y="88"/>
                  <a:pt x="211" y="92"/>
                  <a:pt x="211" y="97"/>
                </a:cubicBezTo>
                <a:close/>
                <a:moveTo>
                  <a:pt x="163" y="132"/>
                </a:moveTo>
                <a:cubicBezTo>
                  <a:pt x="163" y="136"/>
                  <a:pt x="159" y="140"/>
                  <a:pt x="155" y="140"/>
                </a:cubicBezTo>
                <a:cubicBezTo>
                  <a:pt x="151" y="140"/>
                  <a:pt x="147" y="136"/>
                  <a:pt x="147" y="132"/>
                </a:cubicBezTo>
                <a:cubicBezTo>
                  <a:pt x="147" y="128"/>
                  <a:pt x="151" y="124"/>
                  <a:pt x="155" y="124"/>
                </a:cubicBezTo>
                <a:cubicBezTo>
                  <a:pt x="157" y="124"/>
                  <a:pt x="159" y="125"/>
                  <a:pt x="161" y="126"/>
                </a:cubicBezTo>
                <a:cubicBezTo>
                  <a:pt x="161" y="126"/>
                  <a:pt x="161" y="126"/>
                  <a:pt x="161" y="126"/>
                </a:cubicBezTo>
                <a:cubicBezTo>
                  <a:pt x="161" y="126"/>
                  <a:pt x="161" y="126"/>
                  <a:pt x="161" y="126"/>
                </a:cubicBezTo>
                <a:cubicBezTo>
                  <a:pt x="162" y="128"/>
                  <a:pt x="163" y="130"/>
                  <a:pt x="163" y="132"/>
                </a:cubicBezTo>
                <a:close/>
                <a:moveTo>
                  <a:pt x="115" y="100"/>
                </a:moveTo>
                <a:cubicBezTo>
                  <a:pt x="115" y="96"/>
                  <a:pt x="119" y="92"/>
                  <a:pt x="123" y="92"/>
                </a:cubicBezTo>
                <a:cubicBezTo>
                  <a:pt x="127" y="92"/>
                  <a:pt x="131" y="96"/>
                  <a:pt x="131" y="100"/>
                </a:cubicBezTo>
                <a:cubicBezTo>
                  <a:pt x="131" y="104"/>
                  <a:pt x="127" y="108"/>
                  <a:pt x="123" y="108"/>
                </a:cubicBezTo>
                <a:cubicBezTo>
                  <a:pt x="119" y="108"/>
                  <a:pt x="115" y="104"/>
                  <a:pt x="115" y="100"/>
                </a:cubicBezTo>
                <a:close/>
                <a:moveTo>
                  <a:pt x="71" y="160"/>
                </a:moveTo>
                <a:cubicBezTo>
                  <a:pt x="71" y="164"/>
                  <a:pt x="67" y="168"/>
                  <a:pt x="63" y="168"/>
                </a:cubicBezTo>
                <a:cubicBezTo>
                  <a:pt x="59" y="168"/>
                  <a:pt x="55" y="164"/>
                  <a:pt x="55" y="160"/>
                </a:cubicBezTo>
                <a:cubicBezTo>
                  <a:pt x="55" y="156"/>
                  <a:pt x="59" y="152"/>
                  <a:pt x="63" y="152"/>
                </a:cubicBezTo>
                <a:cubicBezTo>
                  <a:pt x="65" y="152"/>
                  <a:pt x="67" y="153"/>
                  <a:pt x="69" y="154"/>
                </a:cubicBezTo>
                <a:cubicBezTo>
                  <a:pt x="69" y="154"/>
                  <a:pt x="69" y="154"/>
                  <a:pt x="69" y="154"/>
                </a:cubicBezTo>
                <a:cubicBezTo>
                  <a:pt x="69" y="154"/>
                  <a:pt x="69" y="154"/>
                  <a:pt x="69" y="154"/>
                </a:cubicBezTo>
                <a:cubicBezTo>
                  <a:pt x="70" y="156"/>
                  <a:pt x="71" y="158"/>
                  <a:pt x="71" y="160"/>
                </a:cubicBezTo>
                <a:close/>
                <a:moveTo>
                  <a:pt x="239" y="56"/>
                </a:moveTo>
                <a:cubicBezTo>
                  <a:pt x="235" y="56"/>
                  <a:pt x="231" y="52"/>
                  <a:pt x="231" y="48"/>
                </a:cubicBezTo>
                <a:cubicBezTo>
                  <a:pt x="231" y="44"/>
                  <a:pt x="235" y="40"/>
                  <a:pt x="239" y="40"/>
                </a:cubicBezTo>
                <a:cubicBezTo>
                  <a:pt x="243" y="40"/>
                  <a:pt x="247" y="44"/>
                  <a:pt x="247" y="48"/>
                </a:cubicBezTo>
                <a:cubicBezTo>
                  <a:pt x="247" y="52"/>
                  <a:pt x="243" y="56"/>
                  <a:pt x="239" y="56"/>
                </a:cubicBezTo>
                <a:close/>
              </a:path>
            </a:pathLst>
          </a:custGeom>
          <a:solidFill>
            <a:srgbClr val="2C3030"/>
          </a:solidFill>
          <a:ln>
            <a:noFill/>
          </a:ln>
          <a:effectLst>
            <a:reflection blurRad="6350" stA="20000" endPos="3500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914400" rtl="0" eaLnBrk="1" latinLnBrk="0" hangingPunct="1"/>
            <a:endParaRPr lang="ru-RU" dirty="0"/>
          </a:p>
        </p:txBody>
      </p:sp>
      <p:sp>
        <p:nvSpPr>
          <p:cNvPr id="42" name="Target">
            <a:extLst>
              <a:ext uri="{FF2B5EF4-FFF2-40B4-BE49-F238E27FC236}">
                <a16:creationId xmlns:a16="http://schemas.microsoft.com/office/drawing/2014/main" id="{997B14D7-F9E5-B40F-2B8C-59745806995F}"/>
              </a:ext>
            </a:extLst>
          </p:cNvPr>
          <p:cNvSpPr>
            <a:spLocks noChangeAspect="1" noEditPoints="1"/>
          </p:cNvSpPr>
          <p:nvPr/>
        </p:nvSpPr>
        <p:spPr bwMode="auto">
          <a:xfrm>
            <a:off x="5324029" y="2637918"/>
            <a:ext cx="431994" cy="431059"/>
          </a:xfrm>
          <a:custGeom>
            <a:avLst/>
            <a:gdLst>
              <a:gd name="T0" fmla="*/ 145 w 256"/>
              <a:gd name="T1" fmla="*/ 105 h 256"/>
              <a:gd name="T2" fmla="*/ 48 w 256"/>
              <a:gd name="T3" fmla="*/ 156 h 256"/>
              <a:gd name="T4" fmla="*/ 86 w 256"/>
              <a:gd name="T5" fmla="*/ 164 h 256"/>
              <a:gd name="T6" fmla="*/ 24 w 256"/>
              <a:gd name="T7" fmla="*/ 180 h 256"/>
              <a:gd name="T8" fmla="*/ 62 w 256"/>
              <a:gd name="T9" fmla="*/ 188 h 256"/>
              <a:gd name="T10" fmla="*/ 0 w 256"/>
              <a:gd name="T11" fmla="*/ 204 h 256"/>
              <a:gd name="T12" fmla="*/ 38 w 256"/>
              <a:gd name="T13" fmla="*/ 212 h 256"/>
              <a:gd name="T14" fmla="*/ 21 w 256"/>
              <a:gd name="T15" fmla="*/ 235 h 256"/>
              <a:gd name="T16" fmla="*/ 27 w 256"/>
              <a:gd name="T17" fmla="*/ 235 h 256"/>
              <a:gd name="T18" fmla="*/ 44 w 256"/>
              <a:gd name="T19" fmla="*/ 256 h 256"/>
              <a:gd name="T20" fmla="*/ 52 w 256"/>
              <a:gd name="T21" fmla="*/ 210 h 256"/>
              <a:gd name="T22" fmla="*/ 68 w 256"/>
              <a:gd name="T23" fmla="*/ 232 h 256"/>
              <a:gd name="T24" fmla="*/ 76 w 256"/>
              <a:gd name="T25" fmla="*/ 186 h 256"/>
              <a:gd name="T26" fmla="*/ 92 w 256"/>
              <a:gd name="T27" fmla="*/ 208 h 256"/>
              <a:gd name="T28" fmla="*/ 100 w 256"/>
              <a:gd name="T29" fmla="*/ 162 h 256"/>
              <a:gd name="T30" fmla="*/ 151 w 256"/>
              <a:gd name="T31" fmla="*/ 105 h 256"/>
              <a:gd name="T32" fmla="*/ 144 w 256"/>
              <a:gd name="T33" fmla="*/ 136 h 256"/>
              <a:gd name="T34" fmla="*/ 143 w 256"/>
              <a:gd name="T35" fmla="*/ 144 h 256"/>
              <a:gd name="T36" fmla="*/ 184 w 256"/>
              <a:gd name="T37" fmla="*/ 108 h 256"/>
              <a:gd name="T38" fmla="*/ 112 w 256"/>
              <a:gd name="T39" fmla="*/ 108 h 256"/>
              <a:gd name="T40" fmla="*/ 117 w 256"/>
              <a:gd name="T41" fmla="*/ 116 h 256"/>
              <a:gd name="T42" fmla="*/ 120 w 256"/>
              <a:gd name="T43" fmla="*/ 108 h 256"/>
              <a:gd name="T44" fmla="*/ 176 w 256"/>
              <a:gd name="T45" fmla="*/ 108 h 256"/>
              <a:gd name="T46" fmla="*/ 124 w 256"/>
              <a:gd name="T47" fmla="*/ 159 h 256"/>
              <a:gd name="T48" fmla="*/ 148 w 256"/>
              <a:gd name="T49" fmla="*/ 168 h 256"/>
              <a:gd name="T50" fmla="*/ 148 w 256"/>
              <a:gd name="T51" fmla="*/ 48 h 256"/>
              <a:gd name="T52" fmla="*/ 92 w 256"/>
              <a:gd name="T53" fmla="*/ 130 h 256"/>
              <a:gd name="T54" fmla="*/ 100 w 256"/>
              <a:gd name="T55" fmla="*/ 127 h 256"/>
              <a:gd name="T56" fmla="*/ 148 w 256"/>
              <a:gd name="T57" fmla="*/ 56 h 256"/>
              <a:gd name="T58" fmla="*/ 148 w 256"/>
              <a:gd name="T59" fmla="*/ 160 h 256"/>
              <a:gd name="T60" fmla="*/ 124 w 256"/>
              <a:gd name="T61" fmla="*/ 159 h 256"/>
              <a:gd name="T62" fmla="*/ 118 w 256"/>
              <a:gd name="T63" fmla="*/ 186 h 256"/>
              <a:gd name="T64" fmla="*/ 232 w 256"/>
              <a:gd name="T65" fmla="*/ 108 h 256"/>
              <a:gd name="T66" fmla="*/ 64 w 256"/>
              <a:gd name="T67" fmla="*/ 108 h 256"/>
              <a:gd name="T68" fmla="*/ 75 w 256"/>
              <a:gd name="T69" fmla="*/ 140 h 256"/>
              <a:gd name="T70" fmla="*/ 72 w 256"/>
              <a:gd name="T71" fmla="*/ 108 h 256"/>
              <a:gd name="T72" fmla="*/ 224 w 256"/>
              <a:gd name="T73" fmla="*/ 108 h 256"/>
              <a:gd name="T74" fmla="*/ 121 w 256"/>
              <a:gd name="T75" fmla="*/ 179 h 256"/>
              <a:gd name="T76" fmla="*/ 148 w 256"/>
              <a:gd name="T77" fmla="*/ 0 h 256"/>
              <a:gd name="T78" fmla="*/ 46 w 256"/>
              <a:gd name="T79" fmla="*/ 142 h 256"/>
              <a:gd name="T80" fmla="*/ 53 w 256"/>
              <a:gd name="T81" fmla="*/ 140 h 256"/>
              <a:gd name="T82" fmla="*/ 148 w 256"/>
              <a:gd name="T83" fmla="*/ 8 h 256"/>
              <a:gd name="T84" fmla="*/ 148 w 256"/>
              <a:gd name="T85" fmla="*/ 208 h 256"/>
              <a:gd name="T86" fmla="*/ 112 w 256"/>
              <a:gd name="T87" fmla="*/ 206 h 256"/>
              <a:gd name="T88" fmla="*/ 148 w 256"/>
              <a:gd name="T89" fmla="*/ 216 h 256"/>
              <a:gd name="T90" fmla="*/ 148 w 256"/>
              <a:gd name="T91"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6" h="256">
                <a:moveTo>
                  <a:pt x="151" y="105"/>
                </a:moveTo>
                <a:cubicBezTo>
                  <a:pt x="149" y="104"/>
                  <a:pt x="147" y="104"/>
                  <a:pt x="145" y="105"/>
                </a:cubicBezTo>
                <a:cubicBezTo>
                  <a:pt x="94" y="156"/>
                  <a:pt x="94" y="156"/>
                  <a:pt x="94" y="156"/>
                </a:cubicBezTo>
                <a:cubicBezTo>
                  <a:pt x="48" y="156"/>
                  <a:pt x="48" y="156"/>
                  <a:pt x="48" y="156"/>
                </a:cubicBezTo>
                <a:cubicBezTo>
                  <a:pt x="48" y="164"/>
                  <a:pt x="48" y="164"/>
                  <a:pt x="48" y="164"/>
                </a:cubicBezTo>
                <a:cubicBezTo>
                  <a:pt x="86" y="164"/>
                  <a:pt x="86" y="164"/>
                  <a:pt x="86" y="164"/>
                </a:cubicBezTo>
                <a:cubicBezTo>
                  <a:pt x="70" y="180"/>
                  <a:pt x="70" y="180"/>
                  <a:pt x="70" y="180"/>
                </a:cubicBezTo>
                <a:cubicBezTo>
                  <a:pt x="24" y="180"/>
                  <a:pt x="24" y="180"/>
                  <a:pt x="24" y="180"/>
                </a:cubicBezTo>
                <a:cubicBezTo>
                  <a:pt x="24" y="188"/>
                  <a:pt x="24" y="188"/>
                  <a:pt x="24" y="188"/>
                </a:cubicBezTo>
                <a:cubicBezTo>
                  <a:pt x="62" y="188"/>
                  <a:pt x="62" y="188"/>
                  <a:pt x="62" y="188"/>
                </a:cubicBezTo>
                <a:cubicBezTo>
                  <a:pt x="46" y="204"/>
                  <a:pt x="46" y="204"/>
                  <a:pt x="46" y="204"/>
                </a:cubicBezTo>
                <a:cubicBezTo>
                  <a:pt x="0" y="204"/>
                  <a:pt x="0" y="204"/>
                  <a:pt x="0" y="204"/>
                </a:cubicBezTo>
                <a:cubicBezTo>
                  <a:pt x="0" y="212"/>
                  <a:pt x="0" y="212"/>
                  <a:pt x="0" y="212"/>
                </a:cubicBezTo>
                <a:cubicBezTo>
                  <a:pt x="38" y="212"/>
                  <a:pt x="38" y="212"/>
                  <a:pt x="38" y="212"/>
                </a:cubicBezTo>
                <a:cubicBezTo>
                  <a:pt x="21" y="229"/>
                  <a:pt x="21" y="229"/>
                  <a:pt x="21" y="229"/>
                </a:cubicBezTo>
                <a:cubicBezTo>
                  <a:pt x="20" y="231"/>
                  <a:pt x="20" y="233"/>
                  <a:pt x="21" y="235"/>
                </a:cubicBezTo>
                <a:cubicBezTo>
                  <a:pt x="22" y="236"/>
                  <a:pt x="23" y="236"/>
                  <a:pt x="24" y="236"/>
                </a:cubicBezTo>
                <a:cubicBezTo>
                  <a:pt x="25" y="236"/>
                  <a:pt x="26" y="236"/>
                  <a:pt x="27" y="235"/>
                </a:cubicBezTo>
                <a:cubicBezTo>
                  <a:pt x="44" y="218"/>
                  <a:pt x="44" y="218"/>
                  <a:pt x="44" y="218"/>
                </a:cubicBezTo>
                <a:cubicBezTo>
                  <a:pt x="44" y="256"/>
                  <a:pt x="44" y="256"/>
                  <a:pt x="44" y="256"/>
                </a:cubicBezTo>
                <a:cubicBezTo>
                  <a:pt x="52" y="256"/>
                  <a:pt x="52" y="256"/>
                  <a:pt x="52" y="256"/>
                </a:cubicBezTo>
                <a:cubicBezTo>
                  <a:pt x="52" y="210"/>
                  <a:pt x="52" y="210"/>
                  <a:pt x="52" y="210"/>
                </a:cubicBezTo>
                <a:cubicBezTo>
                  <a:pt x="68" y="194"/>
                  <a:pt x="68" y="194"/>
                  <a:pt x="68" y="194"/>
                </a:cubicBezTo>
                <a:cubicBezTo>
                  <a:pt x="68" y="232"/>
                  <a:pt x="68" y="232"/>
                  <a:pt x="68" y="232"/>
                </a:cubicBezTo>
                <a:cubicBezTo>
                  <a:pt x="76" y="232"/>
                  <a:pt x="76" y="232"/>
                  <a:pt x="76" y="232"/>
                </a:cubicBezTo>
                <a:cubicBezTo>
                  <a:pt x="76" y="186"/>
                  <a:pt x="76" y="186"/>
                  <a:pt x="76" y="186"/>
                </a:cubicBezTo>
                <a:cubicBezTo>
                  <a:pt x="92" y="170"/>
                  <a:pt x="92" y="170"/>
                  <a:pt x="92" y="170"/>
                </a:cubicBezTo>
                <a:cubicBezTo>
                  <a:pt x="92" y="208"/>
                  <a:pt x="92" y="208"/>
                  <a:pt x="92" y="208"/>
                </a:cubicBezTo>
                <a:cubicBezTo>
                  <a:pt x="100" y="208"/>
                  <a:pt x="100" y="208"/>
                  <a:pt x="100" y="208"/>
                </a:cubicBezTo>
                <a:cubicBezTo>
                  <a:pt x="100" y="162"/>
                  <a:pt x="100" y="162"/>
                  <a:pt x="100" y="162"/>
                </a:cubicBezTo>
                <a:cubicBezTo>
                  <a:pt x="151" y="111"/>
                  <a:pt x="151" y="111"/>
                  <a:pt x="151" y="111"/>
                </a:cubicBezTo>
                <a:cubicBezTo>
                  <a:pt x="152" y="109"/>
                  <a:pt x="152" y="107"/>
                  <a:pt x="151" y="105"/>
                </a:cubicBezTo>
                <a:close/>
                <a:moveTo>
                  <a:pt x="148" y="136"/>
                </a:moveTo>
                <a:cubicBezTo>
                  <a:pt x="147" y="136"/>
                  <a:pt x="145" y="136"/>
                  <a:pt x="144" y="136"/>
                </a:cubicBezTo>
                <a:cubicBezTo>
                  <a:pt x="142" y="135"/>
                  <a:pt x="140" y="137"/>
                  <a:pt x="140" y="139"/>
                </a:cubicBezTo>
                <a:cubicBezTo>
                  <a:pt x="139" y="141"/>
                  <a:pt x="141" y="143"/>
                  <a:pt x="143" y="144"/>
                </a:cubicBezTo>
                <a:cubicBezTo>
                  <a:pt x="145" y="144"/>
                  <a:pt x="146" y="144"/>
                  <a:pt x="148" y="144"/>
                </a:cubicBezTo>
                <a:cubicBezTo>
                  <a:pt x="168" y="144"/>
                  <a:pt x="184" y="128"/>
                  <a:pt x="184" y="108"/>
                </a:cubicBezTo>
                <a:cubicBezTo>
                  <a:pt x="184" y="88"/>
                  <a:pt x="168" y="72"/>
                  <a:pt x="148" y="72"/>
                </a:cubicBezTo>
                <a:cubicBezTo>
                  <a:pt x="128" y="72"/>
                  <a:pt x="112" y="88"/>
                  <a:pt x="112" y="108"/>
                </a:cubicBezTo>
                <a:cubicBezTo>
                  <a:pt x="112" y="110"/>
                  <a:pt x="112" y="111"/>
                  <a:pt x="112" y="113"/>
                </a:cubicBezTo>
                <a:cubicBezTo>
                  <a:pt x="113" y="115"/>
                  <a:pt x="115" y="117"/>
                  <a:pt x="117" y="116"/>
                </a:cubicBezTo>
                <a:cubicBezTo>
                  <a:pt x="119" y="116"/>
                  <a:pt x="121" y="114"/>
                  <a:pt x="120" y="112"/>
                </a:cubicBezTo>
                <a:cubicBezTo>
                  <a:pt x="120" y="111"/>
                  <a:pt x="120" y="109"/>
                  <a:pt x="120" y="108"/>
                </a:cubicBezTo>
                <a:cubicBezTo>
                  <a:pt x="120" y="93"/>
                  <a:pt x="133" y="80"/>
                  <a:pt x="148" y="80"/>
                </a:cubicBezTo>
                <a:cubicBezTo>
                  <a:pt x="163" y="80"/>
                  <a:pt x="176" y="93"/>
                  <a:pt x="176" y="108"/>
                </a:cubicBezTo>
                <a:cubicBezTo>
                  <a:pt x="176" y="123"/>
                  <a:pt x="163" y="136"/>
                  <a:pt x="148" y="136"/>
                </a:cubicBezTo>
                <a:close/>
                <a:moveTo>
                  <a:pt x="124" y="159"/>
                </a:moveTo>
                <a:cubicBezTo>
                  <a:pt x="123" y="161"/>
                  <a:pt x="124" y="163"/>
                  <a:pt x="126" y="164"/>
                </a:cubicBezTo>
                <a:cubicBezTo>
                  <a:pt x="133" y="167"/>
                  <a:pt x="140" y="168"/>
                  <a:pt x="148" y="168"/>
                </a:cubicBezTo>
                <a:cubicBezTo>
                  <a:pt x="181" y="168"/>
                  <a:pt x="208" y="141"/>
                  <a:pt x="208" y="108"/>
                </a:cubicBezTo>
                <a:cubicBezTo>
                  <a:pt x="208" y="75"/>
                  <a:pt x="181" y="48"/>
                  <a:pt x="148" y="48"/>
                </a:cubicBezTo>
                <a:cubicBezTo>
                  <a:pt x="115" y="48"/>
                  <a:pt x="88" y="75"/>
                  <a:pt x="88" y="108"/>
                </a:cubicBezTo>
                <a:cubicBezTo>
                  <a:pt x="88" y="116"/>
                  <a:pt x="89" y="123"/>
                  <a:pt x="92" y="130"/>
                </a:cubicBezTo>
                <a:cubicBezTo>
                  <a:pt x="93" y="132"/>
                  <a:pt x="95" y="133"/>
                  <a:pt x="98" y="133"/>
                </a:cubicBezTo>
                <a:cubicBezTo>
                  <a:pt x="100" y="132"/>
                  <a:pt x="101" y="129"/>
                  <a:pt x="100" y="127"/>
                </a:cubicBezTo>
                <a:cubicBezTo>
                  <a:pt x="97" y="121"/>
                  <a:pt x="96" y="115"/>
                  <a:pt x="96" y="108"/>
                </a:cubicBezTo>
                <a:cubicBezTo>
                  <a:pt x="96" y="79"/>
                  <a:pt x="119" y="56"/>
                  <a:pt x="148" y="56"/>
                </a:cubicBezTo>
                <a:cubicBezTo>
                  <a:pt x="177" y="56"/>
                  <a:pt x="200" y="79"/>
                  <a:pt x="200" y="108"/>
                </a:cubicBezTo>
                <a:cubicBezTo>
                  <a:pt x="200" y="137"/>
                  <a:pt x="177" y="160"/>
                  <a:pt x="148" y="160"/>
                </a:cubicBezTo>
                <a:cubicBezTo>
                  <a:pt x="141" y="160"/>
                  <a:pt x="135" y="159"/>
                  <a:pt x="129" y="156"/>
                </a:cubicBezTo>
                <a:cubicBezTo>
                  <a:pt x="127" y="155"/>
                  <a:pt x="124" y="156"/>
                  <a:pt x="124" y="159"/>
                </a:cubicBezTo>
                <a:close/>
                <a:moveTo>
                  <a:pt x="116" y="181"/>
                </a:moveTo>
                <a:cubicBezTo>
                  <a:pt x="115" y="183"/>
                  <a:pt x="116" y="186"/>
                  <a:pt x="118" y="186"/>
                </a:cubicBezTo>
                <a:cubicBezTo>
                  <a:pt x="127" y="190"/>
                  <a:pt x="138" y="192"/>
                  <a:pt x="148" y="192"/>
                </a:cubicBezTo>
                <a:cubicBezTo>
                  <a:pt x="194" y="192"/>
                  <a:pt x="232" y="154"/>
                  <a:pt x="232" y="108"/>
                </a:cubicBezTo>
                <a:cubicBezTo>
                  <a:pt x="232" y="62"/>
                  <a:pt x="194" y="24"/>
                  <a:pt x="148" y="24"/>
                </a:cubicBezTo>
                <a:cubicBezTo>
                  <a:pt x="102" y="24"/>
                  <a:pt x="64" y="62"/>
                  <a:pt x="64" y="108"/>
                </a:cubicBezTo>
                <a:cubicBezTo>
                  <a:pt x="64" y="118"/>
                  <a:pt x="66" y="129"/>
                  <a:pt x="70" y="138"/>
                </a:cubicBezTo>
                <a:cubicBezTo>
                  <a:pt x="70" y="140"/>
                  <a:pt x="73" y="141"/>
                  <a:pt x="75" y="140"/>
                </a:cubicBezTo>
                <a:cubicBezTo>
                  <a:pt x="77" y="140"/>
                  <a:pt x="78" y="137"/>
                  <a:pt x="77" y="135"/>
                </a:cubicBezTo>
                <a:cubicBezTo>
                  <a:pt x="74" y="127"/>
                  <a:pt x="72" y="117"/>
                  <a:pt x="72" y="108"/>
                </a:cubicBezTo>
                <a:cubicBezTo>
                  <a:pt x="72" y="66"/>
                  <a:pt x="106" y="32"/>
                  <a:pt x="148" y="32"/>
                </a:cubicBezTo>
                <a:cubicBezTo>
                  <a:pt x="190" y="32"/>
                  <a:pt x="224" y="66"/>
                  <a:pt x="224" y="108"/>
                </a:cubicBezTo>
                <a:cubicBezTo>
                  <a:pt x="224" y="150"/>
                  <a:pt x="190" y="184"/>
                  <a:pt x="148" y="184"/>
                </a:cubicBezTo>
                <a:cubicBezTo>
                  <a:pt x="139" y="184"/>
                  <a:pt x="129" y="182"/>
                  <a:pt x="121" y="179"/>
                </a:cubicBezTo>
                <a:cubicBezTo>
                  <a:pt x="119" y="178"/>
                  <a:pt x="116" y="179"/>
                  <a:pt x="116" y="181"/>
                </a:cubicBezTo>
                <a:close/>
                <a:moveTo>
                  <a:pt x="148" y="0"/>
                </a:moveTo>
                <a:cubicBezTo>
                  <a:pt x="88" y="0"/>
                  <a:pt x="40" y="48"/>
                  <a:pt x="40" y="108"/>
                </a:cubicBezTo>
                <a:cubicBezTo>
                  <a:pt x="40" y="120"/>
                  <a:pt x="42" y="131"/>
                  <a:pt x="46" y="142"/>
                </a:cubicBezTo>
                <a:cubicBezTo>
                  <a:pt x="46" y="144"/>
                  <a:pt x="48" y="145"/>
                  <a:pt x="51" y="145"/>
                </a:cubicBezTo>
                <a:cubicBezTo>
                  <a:pt x="53" y="144"/>
                  <a:pt x="54" y="142"/>
                  <a:pt x="53" y="140"/>
                </a:cubicBezTo>
                <a:cubicBezTo>
                  <a:pt x="50" y="129"/>
                  <a:pt x="48" y="119"/>
                  <a:pt x="48" y="108"/>
                </a:cubicBezTo>
                <a:cubicBezTo>
                  <a:pt x="48" y="53"/>
                  <a:pt x="93" y="8"/>
                  <a:pt x="148" y="8"/>
                </a:cubicBezTo>
                <a:cubicBezTo>
                  <a:pt x="203" y="8"/>
                  <a:pt x="248" y="53"/>
                  <a:pt x="248" y="108"/>
                </a:cubicBezTo>
                <a:cubicBezTo>
                  <a:pt x="248" y="163"/>
                  <a:pt x="203" y="208"/>
                  <a:pt x="148" y="208"/>
                </a:cubicBezTo>
                <a:cubicBezTo>
                  <a:pt x="137" y="208"/>
                  <a:pt x="127" y="206"/>
                  <a:pt x="117" y="203"/>
                </a:cubicBezTo>
                <a:cubicBezTo>
                  <a:pt x="115" y="202"/>
                  <a:pt x="112" y="203"/>
                  <a:pt x="112" y="206"/>
                </a:cubicBezTo>
                <a:cubicBezTo>
                  <a:pt x="111" y="208"/>
                  <a:pt x="112" y="210"/>
                  <a:pt x="114" y="211"/>
                </a:cubicBezTo>
                <a:cubicBezTo>
                  <a:pt x="125" y="214"/>
                  <a:pt x="136" y="216"/>
                  <a:pt x="148" y="216"/>
                </a:cubicBezTo>
                <a:cubicBezTo>
                  <a:pt x="208" y="216"/>
                  <a:pt x="256" y="168"/>
                  <a:pt x="256" y="108"/>
                </a:cubicBezTo>
                <a:cubicBezTo>
                  <a:pt x="256" y="48"/>
                  <a:pt x="208" y="0"/>
                  <a:pt x="148" y="0"/>
                </a:cubicBezTo>
                <a:close/>
              </a:path>
            </a:pathLst>
          </a:custGeom>
          <a:solidFill>
            <a:srgbClr val="2C3030"/>
          </a:solidFill>
          <a:ln>
            <a:noFill/>
          </a:ln>
          <a:effectLst>
            <a:reflection blurRad="6350" stA="20000" endPos="3500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914400" rtl="0" eaLnBrk="1" latinLnBrk="0" hangingPunct="1"/>
            <a:endParaRPr lang="ru-RU" dirty="0"/>
          </a:p>
        </p:txBody>
      </p:sp>
      <p:sp>
        <p:nvSpPr>
          <p:cNvPr id="43" name="Globe">
            <a:extLst>
              <a:ext uri="{FF2B5EF4-FFF2-40B4-BE49-F238E27FC236}">
                <a16:creationId xmlns:a16="http://schemas.microsoft.com/office/drawing/2014/main" id="{5867E0E2-3CE3-9C07-C9D4-19AE59BE5BC6}"/>
              </a:ext>
            </a:extLst>
          </p:cNvPr>
          <p:cNvSpPr>
            <a:spLocks noChangeAspect="1" noEditPoints="1"/>
          </p:cNvSpPr>
          <p:nvPr/>
        </p:nvSpPr>
        <p:spPr bwMode="auto">
          <a:xfrm>
            <a:off x="4303720" y="3247427"/>
            <a:ext cx="432928" cy="431059"/>
          </a:xfrm>
          <a:custGeom>
            <a:avLst/>
            <a:gdLst>
              <a:gd name="T0" fmla="*/ 219 w 256"/>
              <a:gd name="T1" fmla="*/ 37 h 256"/>
              <a:gd name="T2" fmla="*/ 128 w 256"/>
              <a:gd name="T3" fmla="*/ 0 h 256"/>
              <a:gd name="T4" fmla="*/ 44 w 256"/>
              <a:gd name="T5" fmla="*/ 32 h 256"/>
              <a:gd name="T6" fmla="*/ 0 w 256"/>
              <a:gd name="T7" fmla="*/ 128 h 256"/>
              <a:gd name="T8" fmla="*/ 44 w 256"/>
              <a:gd name="T9" fmla="*/ 224 h 256"/>
              <a:gd name="T10" fmla="*/ 128 w 256"/>
              <a:gd name="T11" fmla="*/ 256 h 256"/>
              <a:gd name="T12" fmla="*/ 212 w 256"/>
              <a:gd name="T13" fmla="*/ 224 h 256"/>
              <a:gd name="T14" fmla="*/ 256 w 256"/>
              <a:gd name="T15" fmla="*/ 128 h 256"/>
              <a:gd name="T16" fmla="*/ 187 w 256"/>
              <a:gd name="T17" fmla="*/ 194 h 256"/>
              <a:gd name="T18" fmla="*/ 248 w 256"/>
              <a:gd name="T19" fmla="*/ 132 h 256"/>
              <a:gd name="T20" fmla="*/ 132 w 256"/>
              <a:gd name="T21" fmla="*/ 184 h 256"/>
              <a:gd name="T22" fmla="*/ 132 w 256"/>
              <a:gd name="T23" fmla="*/ 244 h 256"/>
              <a:gd name="T24" fmla="*/ 132 w 256"/>
              <a:gd name="T25" fmla="*/ 176 h 256"/>
              <a:gd name="T26" fmla="*/ 192 w 256"/>
              <a:gd name="T27" fmla="*/ 132 h 256"/>
              <a:gd name="T28" fmla="*/ 132 w 256"/>
              <a:gd name="T29" fmla="*/ 176 h 256"/>
              <a:gd name="T30" fmla="*/ 132 w 256"/>
              <a:gd name="T31" fmla="*/ 80 h 256"/>
              <a:gd name="T32" fmla="*/ 192 w 256"/>
              <a:gd name="T33" fmla="*/ 124 h 256"/>
              <a:gd name="T34" fmla="*/ 132 w 256"/>
              <a:gd name="T35" fmla="*/ 72 h 256"/>
              <a:gd name="T36" fmla="*/ 177 w 256"/>
              <a:gd name="T37" fmla="*/ 59 h 256"/>
              <a:gd name="T38" fmla="*/ 145 w 256"/>
              <a:gd name="T39" fmla="*/ 9 h 256"/>
              <a:gd name="T40" fmla="*/ 184 w 256"/>
              <a:gd name="T41" fmla="*/ 54 h 256"/>
              <a:gd name="T42" fmla="*/ 124 w 256"/>
              <a:gd name="T43" fmla="*/ 12 h 256"/>
              <a:gd name="T44" fmla="*/ 79 w 256"/>
              <a:gd name="T45" fmla="*/ 59 h 256"/>
              <a:gd name="T46" fmla="*/ 72 w 256"/>
              <a:gd name="T47" fmla="*/ 54 h 256"/>
              <a:gd name="T48" fmla="*/ 111 w 256"/>
              <a:gd name="T49" fmla="*/ 9 h 256"/>
              <a:gd name="T50" fmla="*/ 124 w 256"/>
              <a:gd name="T51" fmla="*/ 80 h 256"/>
              <a:gd name="T52" fmla="*/ 64 w 256"/>
              <a:gd name="T53" fmla="*/ 124 h 256"/>
              <a:gd name="T54" fmla="*/ 124 w 256"/>
              <a:gd name="T55" fmla="*/ 80 h 256"/>
              <a:gd name="T56" fmla="*/ 124 w 256"/>
              <a:gd name="T57" fmla="*/ 176 h 256"/>
              <a:gd name="T58" fmla="*/ 64 w 256"/>
              <a:gd name="T59" fmla="*/ 132 h 256"/>
              <a:gd name="T60" fmla="*/ 124 w 256"/>
              <a:gd name="T61" fmla="*/ 184 h 256"/>
              <a:gd name="T62" fmla="*/ 79 w 256"/>
              <a:gd name="T63" fmla="*/ 197 h 256"/>
              <a:gd name="T64" fmla="*/ 111 w 256"/>
              <a:gd name="T65" fmla="*/ 247 h 256"/>
              <a:gd name="T66" fmla="*/ 72 w 256"/>
              <a:gd name="T67" fmla="*/ 202 h 256"/>
              <a:gd name="T68" fmla="*/ 184 w 256"/>
              <a:gd name="T69" fmla="*/ 202 h 256"/>
              <a:gd name="T70" fmla="*/ 145 w 256"/>
              <a:gd name="T71" fmla="*/ 247 h 256"/>
              <a:gd name="T72" fmla="*/ 248 w 256"/>
              <a:gd name="T73" fmla="*/ 124 h 256"/>
              <a:gd name="T74" fmla="*/ 188 w 256"/>
              <a:gd name="T75" fmla="*/ 62 h 256"/>
              <a:gd name="T76" fmla="*/ 213 w 256"/>
              <a:gd name="T77" fmla="*/ 43 h 256"/>
              <a:gd name="T78" fmla="*/ 46 w 256"/>
              <a:gd name="T79" fmla="*/ 41 h 256"/>
              <a:gd name="T80" fmla="*/ 56 w 256"/>
              <a:gd name="T81" fmla="*/ 124 h 256"/>
              <a:gd name="T82" fmla="*/ 46 w 256"/>
              <a:gd name="T83" fmla="*/ 41 h 256"/>
              <a:gd name="T84" fmla="*/ 56 w 256"/>
              <a:gd name="T85" fmla="*/ 132 h 256"/>
              <a:gd name="T86" fmla="*/ 46 w 256"/>
              <a:gd name="T87" fmla="*/ 215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6" h="256">
                <a:moveTo>
                  <a:pt x="256" y="128"/>
                </a:moveTo>
                <a:cubicBezTo>
                  <a:pt x="256" y="94"/>
                  <a:pt x="243" y="62"/>
                  <a:pt x="219" y="37"/>
                </a:cubicBezTo>
                <a:cubicBezTo>
                  <a:pt x="194" y="13"/>
                  <a:pt x="162" y="0"/>
                  <a:pt x="128" y="0"/>
                </a:cubicBezTo>
                <a:cubicBezTo>
                  <a:pt x="128" y="0"/>
                  <a:pt x="128" y="0"/>
                  <a:pt x="128" y="0"/>
                </a:cubicBezTo>
                <a:cubicBezTo>
                  <a:pt x="96" y="0"/>
                  <a:pt x="66" y="12"/>
                  <a:pt x="44" y="32"/>
                </a:cubicBezTo>
                <a:cubicBezTo>
                  <a:pt x="44" y="32"/>
                  <a:pt x="44" y="32"/>
                  <a:pt x="44" y="32"/>
                </a:cubicBezTo>
                <a:cubicBezTo>
                  <a:pt x="44" y="32"/>
                  <a:pt x="43" y="32"/>
                  <a:pt x="43" y="32"/>
                </a:cubicBezTo>
                <a:cubicBezTo>
                  <a:pt x="17" y="56"/>
                  <a:pt x="0" y="90"/>
                  <a:pt x="0" y="128"/>
                </a:cubicBezTo>
                <a:cubicBezTo>
                  <a:pt x="0" y="166"/>
                  <a:pt x="17" y="200"/>
                  <a:pt x="43" y="224"/>
                </a:cubicBezTo>
                <a:cubicBezTo>
                  <a:pt x="43" y="224"/>
                  <a:pt x="44" y="224"/>
                  <a:pt x="44" y="224"/>
                </a:cubicBezTo>
                <a:cubicBezTo>
                  <a:pt x="44" y="224"/>
                  <a:pt x="44" y="224"/>
                  <a:pt x="44" y="224"/>
                </a:cubicBezTo>
                <a:cubicBezTo>
                  <a:pt x="66" y="244"/>
                  <a:pt x="96" y="256"/>
                  <a:pt x="128" y="256"/>
                </a:cubicBezTo>
                <a:cubicBezTo>
                  <a:pt x="160" y="256"/>
                  <a:pt x="190" y="244"/>
                  <a:pt x="212" y="224"/>
                </a:cubicBezTo>
                <a:cubicBezTo>
                  <a:pt x="212" y="224"/>
                  <a:pt x="212" y="224"/>
                  <a:pt x="212" y="224"/>
                </a:cubicBezTo>
                <a:cubicBezTo>
                  <a:pt x="212" y="224"/>
                  <a:pt x="212" y="224"/>
                  <a:pt x="213" y="224"/>
                </a:cubicBezTo>
                <a:cubicBezTo>
                  <a:pt x="239" y="201"/>
                  <a:pt x="256" y="166"/>
                  <a:pt x="256" y="128"/>
                </a:cubicBezTo>
                <a:close/>
                <a:moveTo>
                  <a:pt x="210" y="215"/>
                </a:moveTo>
                <a:cubicBezTo>
                  <a:pt x="204" y="207"/>
                  <a:pt x="196" y="200"/>
                  <a:pt x="187" y="194"/>
                </a:cubicBezTo>
                <a:cubicBezTo>
                  <a:pt x="195" y="176"/>
                  <a:pt x="199" y="155"/>
                  <a:pt x="200" y="132"/>
                </a:cubicBezTo>
                <a:cubicBezTo>
                  <a:pt x="248" y="132"/>
                  <a:pt x="248" y="132"/>
                  <a:pt x="248" y="132"/>
                </a:cubicBezTo>
                <a:cubicBezTo>
                  <a:pt x="247" y="165"/>
                  <a:pt x="233" y="194"/>
                  <a:pt x="210" y="215"/>
                </a:cubicBezTo>
                <a:close/>
                <a:moveTo>
                  <a:pt x="132" y="184"/>
                </a:moveTo>
                <a:cubicBezTo>
                  <a:pt x="148" y="185"/>
                  <a:pt x="164" y="189"/>
                  <a:pt x="177" y="197"/>
                </a:cubicBezTo>
                <a:cubicBezTo>
                  <a:pt x="166" y="220"/>
                  <a:pt x="151" y="237"/>
                  <a:pt x="132" y="244"/>
                </a:cubicBezTo>
                <a:lnTo>
                  <a:pt x="132" y="184"/>
                </a:lnTo>
                <a:close/>
                <a:moveTo>
                  <a:pt x="132" y="176"/>
                </a:moveTo>
                <a:cubicBezTo>
                  <a:pt x="132" y="132"/>
                  <a:pt x="132" y="132"/>
                  <a:pt x="132" y="132"/>
                </a:cubicBezTo>
                <a:cubicBezTo>
                  <a:pt x="192" y="132"/>
                  <a:pt x="192" y="132"/>
                  <a:pt x="192" y="132"/>
                </a:cubicBezTo>
                <a:cubicBezTo>
                  <a:pt x="191" y="153"/>
                  <a:pt x="187" y="173"/>
                  <a:pt x="180" y="190"/>
                </a:cubicBezTo>
                <a:cubicBezTo>
                  <a:pt x="166" y="181"/>
                  <a:pt x="149" y="177"/>
                  <a:pt x="132" y="176"/>
                </a:cubicBezTo>
                <a:close/>
                <a:moveTo>
                  <a:pt x="132" y="124"/>
                </a:moveTo>
                <a:cubicBezTo>
                  <a:pt x="132" y="80"/>
                  <a:pt x="132" y="80"/>
                  <a:pt x="132" y="80"/>
                </a:cubicBezTo>
                <a:cubicBezTo>
                  <a:pt x="149" y="79"/>
                  <a:pt x="166" y="75"/>
                  <a:pt x="180" y="66"/>
                </a:cubicBezTo>
                <a:cubicBezTo>
                  <a:pt x="187" y="83"/>
                  <a:pt x="191" y="103"/>
                  <a:pt x="192" y="124"/>
                </a:cubicBezTo>
                <a:lnTo>
                  <a:pt x="132" y="124"/>
                </a:lnTo>
                <a:close/>
                <a:moveTo>
                  <a:pt x="132" y="72"/>
                </a:moveTo>
                <a:cubicBezTo>
                  <a:pt x="132" y="12"/>
                  <a:pt x="132" y="12"/>
                  <a:pt x="132" y="12"/>
                </a:cubicBezTo>
                <a:cubicBezTo>
                  <a:pt x="151" y="19"/>
                  <a:pt x="166" y="36"/>
                  <a:pt x="177" y="59"/>
                </a:cubicBezTo>
                <a:cubicBezTo>
                  <a:pt x="164" y="67"/>
                  <a:pt x="148" y="71"/>
                  <a:pt x="132" y="72"/>
                </a:cubicBezTo>
                <a:close/>
                <a:moveTo>
                  <a:pt x="145" y="9"/>
                </a:moveTo>
                <a:cubicBezTo>
                  <a:pt x="167" y="12"/>
                  <a:pt x="187" y="21"/>
                  <a:pt x="204" y="35"/>
                </a:cubicBezTo>
                <a:cubicBezTo>
                  <a:pt x="198" y="43"/>
                  <a:pt x="192" y="49"/>
                  <a:pt x="184" y="54"/>
                </a:cubicBezTo>
                <a:cubicBezTo>
                  <a:pt x="175" y="34"/>
                  <a:pt x="161" y="19"/>
                  <a:pt x="145" y="9"/>
                </a:cubicBezTo>
                <a:close/>
                <a:moveTo>
                  <a:pt x="124" y="12"/>
                </a:moveTo>
                <a:cubicBezTo>
                  <a:pt x="124" y="72"/>
                  <a:pt x="124" y="72"/>
                  <a:pt x="124" y="72"/>
                </a:cubicBezTo>
                <a:cubicBezTo>
                  <a:pt x="108" y="71"/>
                  <a:pt x="92" y="67"/>
                  <a:pt x="79" y="59"/>
                </a:cubicBezTo>
                <a:cubicBezTo>
                  <a:pt x="90" y="36"/>
                  <a:pt x="105" y="19"/>
                  <a:pt x="124" y="12"/>
                </a:cubicBezTo>
                <a:close/>
                <a:moveTo>
                  <a:pt x="72" y="54"/>
                </a:moveTo>
                <a:cubicBezTo>
                  <a:pt x="64" y="49"/>
                  <a:pt x="58" y="43"/>
                  <a:pt x="52" y="35"/>
                </a:cubicBezTo>
                <a:cubicBezTo>
                  <a:pt x="68" y="22"/>
                  <a:pt x="89" y="12"/>
                  <a:pt x="111" y="9"/>
                </a:cubicBezTo>
                <a:cubicBezTo>
                  <a:pt x="95" y="19"/>
                  <a:pt x="81" y="34"/>
                  <a:pt x="72" y="54"/>
                </a:cubicBezTo>
                <a:close/>
                <a:moveTo>
                  <a:pt x="124" y="80"/>
                </a:moveTo>
                <a:cubicBezTo>
                  <a:pt x="124" y="124"/>
                  <a:pt x="124" y="124"/>
                  <a:pt x="124" y="124"/>
                </a:cubicBezTo>
                <a:cubicBezTo>
                  <a:pt x="64" y="124"/>
                  <a:pt x="64" y="124"/>
                  <a:pt x="64" y="124"/>
                </a:cubicBezTo>
                <a:cubicBezTo>
                  <a:pt x="65" y="103"/>
                  <a:pt x="69" y="83"/>
                  <a:pt x="76" y="66"/>
                </a:cubicBezTo>
                <a:cubicBezTo>
                  <a:pt x="90" y="75"/>
                  <a:pt x="107" y="79"/>
                  <a:pt x="124" y="80"/>
                </a:cubicBezTo>
                <a:close/>
                <a:moveTo>
                  <a:pt x="124" y="132"/>
                </a:moveTo>
                <a:cubicBezTo>
                  <a:pt x="124" y="176"/>
                  <a:pt x="124" y="176"/>
                  <a:pt x="124" y="176"/>
                </a:cubicBezTo>
                <a:cubicBezTo>
                  <a:pt x="107" y="177"/>
                  <a:pt x="90" y="181"/>
                  <a:pt x="76" y="190"/>
                </a:cubicBezTo>
                <a:cubicBezTo>
                  <a:pt x="69" y="173"/>
                  <a:pt x="65" y="153"/>
                  <a:pt x="64" y="132"/>
                </a:cubicBezTo>
                <a:lnTo>
                  <a:pt x="124" y="132"/>
                </a:lnTo>
                <a:close/>
                <a:moveTo>
                  <a:pt x="124" y="184"/>
                </a:moveTo>
                <a:cubicBezTo>
                  <a:pt x="124" y="244"/>
                  <a:pt x="124" y="244"/>
                  <a:pt x="124" y="244"/>
                </a:cubicBezTo>
                <a:cubicBezTo>
                  <a:pt x="105" y="237"/>
                  <a:pt x="90" y="220"/>
                  <a:pt x="79" y="197"/>
                </a:cubicBezTo>
                <a:cubicBezTo>
                  <a:pt x="92" y="189"/>
                  <a:pt x="108" y="185"/>
                  <a:pt x="124" y="184"/>
                </a:cubicBezTo>
                <a:close/>
                <a:moveTo>
                  <a:pt x="111" y="247"/>
                </a:moveTo>
                <a:cubicBezTo>
                  <a:pt x="89" y="244"/>
                  <a:pt x="68" y="234"/>
                  <a:pt x="52" y="221"/>
                </a:cubicBezTo>
                <a:cubicBezTo>
                  <a:pt x="58" y="213"/>
                  <a:pt x="64" y="207"/>
                  <a:pt x="72" y="202"/>
                </a:cubicBezTo>
                <a:cubicBezTo>
                  <a:pt x="81" y="222"/>
                  <a:pt x="95" y="237"/>
                  <a:pt x="111" y="247"/>
                </a:cubicBezTo>
                <a:close/>
                <a:moveTo>
                  <a:pt x="184" y="202"/>
                </a:moveTo>
                <a:cubicBezTo>
                  <a:pt x="192" y="207"/>
                  <a:pt x="198" y="213"/>
                  <a:pt x="204" y="221"/>
                </a:cubicBezTo>
                <a:cubicBezTo>
                  <a:pt x="188" y="234"/>
                  <a:pt x="167" y="244"/>
                  <a:pt x="145" y="247"/>
                </a:cubicBezTo>
                <a:cubicBezTo>
                  <a:pt x="161" y="237"/>
                  <a:pt x="175" y="222"/>
                  <a:pt x="184" y="202"/>
                </a:cubicBezTo>
                <a:close/>
                <a:moveTo>
                  <a:pt x="248" y="124"/>
                </a:moveTo>
                <a:cubicBezTo>
                  <a:pt x="200" y="124"/>
                  <a:pt x="200" y="124"/>
                  <a:pt x="200" y="124"/>
                </a:cubicBezTo>
                <a:cubicBezTo>
                  <a:pt x="199" y="101"/>
                  <a:pt x="195" y="80"/>
                  <a:pt x="188" y="62"/>
                </a:cubicBezTo>
                <a:cubicBezTo>
                  <a:pt x="196" y="56"/>
                  <a:pt x="204" y="49"/>
                  <a:pt x="210" y="41"/>
                </a:cubicBezTo>
                <a:cubicBezTo>
                  <a:pt x="211" y="42"/>
                  <a:pt x="212" y="42"/>
                  <a:pt x="213" y="43"/>
                </a:cubicBezTo>
                <a:cubicBezTo>
                  <a:pt x="235" y="65"/>
                  <a:pt x="247" y="93"/>
                  <a:pt x="248" y="124"/>
                </a:cubicBezTo>
                <a:close/>
                <a:moveTo>
                  <a:pt x="46" y="41"/>
                </a:moveTo>
                <a:cubicBezTo>
                  <a:pt x="52" y="49"/>
                  <a:pt x="60" y="56"/>
                  <a:pt x="68" y="62"/>
                </a:cubicBezTo>
                <a:cubicBezTo>
                  <a:pt x="61" y="80"/>
                  <a:pt x="57" y="101"/>
                  <a:pt x="56" y="124"/>
                </a:cubicBezTo>
                <a:cubicBezTo>
                  <a:pt x="8" y="124"/>
                  <a:pt x="8" y="124"/>
                  <a:pt x="8" y="124"/>
                </a:cubicBezTo>
                <a:cubicBezTo>
                  <a:pt x="9" y="91"/>
                  <a:pt x="23" y="62"/>
                  <a:pt x="46" y="41"/>
                </a:cubicBezTo>
                <a:close/>
                <a:moveTo>
                  <a:pt x="8" y="132"/>
                </a:moveTo>
                <a:cubicBezTo>
                  <a:pt x="56" y="132"/>
                  <a:pt x="56" y="132"/>
                  <a:pt x="56" y="132"/>
                </a:cubicBezTo>
                <a:cubicBezTo>
                  <a:pt x="57" y="155"/>
                  <a:pt x="61" y="176"/>
                  <a:pt x="69" y="194"/>
                </a:cubicBezTo>
                <a:cubicBezTo>
                  <a:pt x="60" y="200"/>
                  <a:pt x="52" y="207"/>
                  <a:pt x="46" y="215"/>
                </a:cubicBezTo>
                <a:cubicBezTo>
                  <a:pt x="23" y="194"/>
                  <a:pt x="9" y="165"/>
                  <a:pt x="8" y="132"/>
                </a:cubicBezTo>
                <a:close/>
              </a:path>
            </a:pathLst>
          </a:custGeom>
          <a:solidFill>
            <a:srgbClr val="2C3030"/>
          </a:solidFill>
          <a:ln>
            <a:noFill/>
          </a:ln>
          <a:effectLst>
            <a:reflection blurRad="6350" stA="20000" endPos="3500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dirty="0"/>
          </a:p>
        </p:txBody>
      </p:sp>
      <p:sp>
        <p:nvSpPr>
          <p:cNvPr id="44" name="Chain">
            <a:extLst>
              <a:ext uri="{FF2B5EF4-FFF2-40B4-BE49-F238E27FC236}">
                <a16:creationId xmlns:a16="http://schemas.microsoft.com/office/drawing/2014/main" id="{8283F409-4C7C-6517-9946-FC86768E4B81}"/>
              </a:ext>
            </a:extLst>
          </p:cNvPr>
          <p:cNvSpPr>
            <a:spLocks noChangeAspect="1" noEditPoints="1"/>
          </p:cNvSpPr>
          <p:nvPr/>
        </p:nvSpPr>
        <p:spPr bwMode="auto">
          <a:xfrm>
            <a:off x="8085333" y="4249075"/>
            <a:ext cx="407729" cy="405952"/>
          </a:xfrm>
          <a:custGeom>
            <a:avLst/>
            <a:gdLst>
              <a:gd name="T0" fmla="*/ 159 w 254"/>
              <a:gd name="T1" fmla="*/ 211 h 254"/>
              <a:gd name="T2" fmla="*/ 151 w 254"/>
              <a:gd name="T3" fmla="*/ 183 h 254"/>
              <a:gd name="T4" fmla="*/ 183 w 254"/>
              <a:gd name="T5" fmla="*/ 159 h 254"/>
              <a:gd name="T6" fmla="*/ 211 w 254"/>
              <a:gd name="T7" fmla="*/ 151 h 254"/>
              <a:gd name="T8" fmla="*/ 183 w 254"/>
              <a:gd name="T9" fmla="*/ 159 h 254"/>
              <a:gd name="T10" fmla="*/ 192 w 254"/>
              <a:gd name="T11" fmla="*/ 198 h 254"/>
              <a:gd name="T12" fmla="*/ 178 w 254"/>
              <a:gd name="T13" fmla="*/ 172 h 254"/>
              <a:gd name="T14" fmla="*/ 103 w 254"/>
              <a:gd name="T15" fmla="*/ 43 h 254"/>
              <a:gd name="T16" fmla="*/ 95 w 254"/>
              <a:gd name="T17" fmla="*/ 71 h 254"/>
              <a:gd name="T18" fmla="*/ 103 w 254"/>
              <a:gd name="T19" fmla="*/ 43 h 254"/>
              <a:gd name="T20" fmla="*/ 43 w 254"/>
              <a:gd name="T21" fmla="*/ 95 h 254"/>
              <a:gd name="T22" fmla="*/ 71 w 254"/>
              <a:gd name="T23" fmla="*/ 103 h 254"/>
              <a:gd name="T24" fmla="*/ 82 w 254"/>
              <a:gd name="T25" fmla="*/ 76 h 254"/>
              <a:gd name="T26" fmla="*/ 56 w 254"/>
              <a:gd name="T27" fmla="*/ 62 h 254"/>
              <a:gd name="T28" fmla="*/ 82 w 254"/>
              <a:gd name="T29" fmla="*/ 76 h 254"/>
              <a:gd name="T30" fmla="*/ 110 w 254"/>
              <a:gd name="T31" fmla="*/ 181 h 254"/>
              <a:gd name="T32" fmla="*/ 73 w 254"/>
              <a:gd name="T33" fmla="*/ 144 h 254"/>
              <a:gd name="T34" fmla="*/ 98 w 254"/>
              <a:gd name="T35" fmla="*/ 110 h 254"/>
              <a:gd name="T36" fmla="*/ 76 w 254"/>
              <a:gd name="T37" fmla="*/ 120 h 254"/>
              <a:gd name="T38" fmla="*/ 40 w 254"/>
              <a:gd name="T39" fmla="*/ 156 h 254"/>
              <a:gd name="T40" fmla="*/ 6 w 254"/>
              <a:gd name="T41" fmla="*/ 202 h 254"/>
              <a:gd name="T42" fmla="*/ 64 w 254"/>
              <a:gd name="T43" fmla="*/ 153 h 254"/>
              <a:gd name="T44" fmla="*/ 101 w 254"/>
              <a:gd name="T45" fmla="*/ 190 h 254"/>
              <a:gd name="T46" fmla="*/ 92 w 254"/>
              <a:gd name="T47" fmla="*/ 208 h 254"/>
              <a:gd name="T48" fmla="*/ 58 w 254"/>
              <a:gd name="T49" fmla="*/ 254 h 254"/>
              <a:gd name="T50" fmla="*/ 98 w 254"/>
              <a:gd name="T51" fmla="*/ 214 h 254"/>
              <a:gd name="T52" fmla="*/ 134 w 254"/>
              <a:gd name="T53" fmla="*/ 178 h 254"/>
              <a:gd name="T54" fmla="*/ 144 w 254"/>
              <a:gd name="T55" fmla="*/ 156 h 254"/>
              <a:gd name="T56" fmla="*/ 82 w 254"/>
              <a:gd name="T57" fmla="*/ 172 h 254"/>
              <a:gd name="T58" fmla="*/ 92 w 254"/>
              <a:gd name="T59" fmla="*/ 162 h 254"/>
              <a:gd name="T60" fmla="*/ 82 w 254"/>
              <a:gd name="T61" fmla="*/ 172 h 254"/>
              <a:gd name="T62" fmla="*/ 208 w 254"/>
              <a:gd name="T63" fmla="*/ 92 h 254"/>
              <a:gd name="T64" fmla="*/ 178 w 254"/>
              <a:gd name="T65" fmla="*/ 76 h 254"/>
              <a:gd name="T66" fmla="*/ 162 w 254"/>
              <a:gd name="T67" fmla="*/ 46 h 254"/>
              <a:gd name="T68" fmla="*/ 202 w 254"/>
              <a:gd name="T69" fmla="*/ 6 h 254"/>
              <a:gd name="T70" fmla="*/ 156 w 254"/>
              <a:gd name="T71" fmla="*/ 40 h 254"/>
              <a:gd name="T72" fmla="*/ 145 w 254"/>
              <a:gd name="T73" fmla="*/ 65 h 254"/>
              <a:gd name="T74" fmla="*/ 104 w 254"/>
              <a:gd name="T75" fmla="*/ 92 h 254"/>
              <a:gd name="T76" fmla="*/ 126 w 254"/>
              <a:gd name="T77" fmla="*/ 82 h 254"/>
              <a:gd name="T78" fmla="*/ 156 w 254"/>
              <a:gd name="T79" fmla="*/ 98 h 254"/>
              <a:gd name="T80" fmla="*/ 172 w 254"/>
              <a:gd name="T81" fmla="*/ 128 h 254"/>
              <a:gd name="T82" fmla="*/ 162 w 254"/>
              <a:gd name="T83" fmla="*/ 150 h 254"/>
              <a:gd name="T84" fmla="*/ 189 w 254"/>
              <a:gd name="T85" fmla="*/ 109 h 254"/>
              <a:gd name="T86" fmla="*/ 254 w 254"/>
              <a:gd name="T87" fmla="*/ 58 h 254"/>
              <a:gd name="T88" fmla="*/ 162 w 254"/>
              <a:gd name="T89" fmla="*/ 92 h 254"/>
              <a:gd name="T90" fmla="*/ 172 w 254"/>
              <a:gd name="T91" fmla="*/ 82 h 254"/>
              <a:gd name="T92" fmla="*/ 162 w 254"/>
              <a:gd name="T93" fmla="*/ 92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54" h="254">
                <a:moveTo>
                  <a:pt x="151" y="211"/>
                </a:moveTo>
                <a:cubicBezTo>
                  <a:pt x="159" y="211"/>
                  <a:pt x="159" y="211"/>
                  <a:pt x="159" y="211"/>
                </a:cubicBezTo>
                <a:cubicBezTo>
                  <a:pt x="159" y="183"/>
                  <a:pt x="159" y="183"/>
                  <a:pt x="159" y="183"/>
                </a:cubicBezTo>
                <a:cubicBezTo>
                  <a:pt x="151" y="183"/>
                  <a:pt x="151" y="183"/>
                  <a:pt x="151" y="183"/>
                </a:cubicBezTo>
                <a:lnTo>
                  <a:pt x="151" y="211"/>
                </a:lnTo>
                <a:close/>
                <a:moveTo>
                  <a:pt x="183" y="159"/>
                </a:moveTo>
                <a:cubicBezTo>
                  <a:pt x="211" y="159"/>
                  <a:pt x="211" y="159"/>
                  <a:pt x="211" y="159"/>
                </a:cubicBezTo>
                <a:cubicBezTo>
                  <a:pt x="211" y="151"/>
                  <a:pt x="211" y="151"/>
                  <a:pt x="211" y="151"/>
                </a:cubicBezTo>
                <a:cubicBezTo>
                  <a:pt x="183" y="151"/>
                  <a:pt x="183" y="151"/>
                  <a:pt x="183" y="151"/>
                </a:cubicBezTo>
                <a:lnTo>
                  <a:pt x="183" y="159"/>
                </a:lnTo>
                <a:close/>
                <a:moveTo>
                  <a:pt x="172" y="178"/>
                </a:moveTo>
                <a:cubicBezTo>
                  <a:pt x="192" y="198"/>
                  <a:pt x="192" y="198"/>
                  <a:pt x="192" y="198"/>
                </a:cubicBezTo>
                <a:cubicBezTo>
                  <a:pt x="198" y="192"/>
                  <a:pt x="198" y="192"/>
                  <a:pt x="198" y="192"/>
                </a:cubicBezTo>
                <a:cubicBezTo>
                  <a:pt x="178" y="172"/>
                  <a:pt x="178" y="172"/>
                  <a:pt x="178" y="172"/>
                </a:cubicBezTo>
                <a:lnTo>
                  <a:pt x="172" y="178"/>
                </a:lnTo>
                <a:close/>
                <a:moveTo>
                  <a:pt x="103" y="43"/>
                </a:moveTo>
                <a:cubicBezTo>
                  <a:pt x="95" y="43"/>
                  <a:pt x="95" y="43"/>
                  <a:pt x="95" y="43"/>
                </a:cubicBezTo>
                <a:cubicBezTo>
                  <a:pt x="95" y="71"/>
                  <a:pt x="95" y="71"/>
                  <a:pt x="95" y="71"/>
                </a:cubicBezTo>
                <a:cubicBezTo>
                  <a:pt x="103" y="71"/>
                  <a:pt x="103" y="71"/>
                  <a:pt x="103" y="71"/>
                </a:cubicBezTo>
                <a:lnTo>
                  <a:pt x="103" y="43"/>
                </a:lnTo>
                <a:close/>
                <a:moveTo>
                  <a:pt x="71" y="95"/>
                </a:moveTo>
                <a:cubicBezTo>
                  <a:pt x="43" y="95"/>
                  <a:pt x="43" y="95"/>
                  <a:pt x="43" y="95"/>
                </a:cubicBezTo>
                <a:cubicBezTo>
                  <a:pt x="43" y="103"/>
                  <a:pt x="43" y="103"/>
                  <a:pt x="43" y="103"/>
                </a:cubicBezTo>
                <a:cubicBezTo>
                  <a:pt x="71" y="103"/>
                  <a:pt x="71" y="103"/>
                  <a:pt x="71" y="103"/>
                </a:cubicBezTo>
                <a:lnTo>
                  <a:pt x="71" y="95"/>
                </a:lnTo>
                <a:close/>
                <a:moveTo>
                  <a:pt x="82" y="76"/>
                </a:moveTo>
                <a:cubicBezTo>
                  <a:pt x="62" y="56"/>
                  <a:pt x="62" y="56"/>
                  <a:pt x="62" y="56"/>
                </a:cubicBezTo>
                <a:cubicBezTo>
                  <a:pt x="56" y="62"/>
                  <a:pt x="56" y="62"/>
                  <a:pt x="56" y="62"/>
                </a:cubicBezTo>
                <a:cubicBezTo>
                  <a:pt x="76" y="82"/>
                  <a:pt x="76" y="82"/>
                  <a:pt x="76" y="82"/>
                </a:cubicBezTo>
                <a:lnTo>
                  <a:pt x="82" y="76"/>
                </a:lnTo>
                <a:close/>
                <a:moveTo>
                  <a:pt x="128" y="172"/>
                </a:moveTo>
                <a:cubicBezTo>
                  <a:pt x="123" y="177"/>
                  <a:pt x="116" y="180"/>
                  <a:pt x="110" y="181"/>
                </a:cubicBezTo>
                <a:cubicBezTo>
                  <a:pt x="109" y="172"/>
                  <a:pt x="105" y="163"/>
                  <a:pt x="98" y="156"/>
                </a:cubicBezTo>
                <a:cubicBezTo>
                  <a:pt x="91" y="149"/>
                  <a:pt x="82" y="145"/>
                  <a:pt x="73" y="144"/>
                </a:cubicBezTo>
                <a:cubicBezTo>
                  <a:pt x="74" y="138"/>
                  <a:pt x="77" y="131"/>
                  <a:pt x="82" y="126"/>
                </a:cubicBezTo>
                <a:cubicBezTo>
                  <a:pt x="98" y="110"/>
                  <a:pt x="98" y="110"/>
                  <a:pt x="98" y="110"/>
                </a:cubicBezTo>
                <a:cubicBezTo>
                  <a:pt x="92" y="104"/>
                  <a:pt x="92" y="104"/>
                  <a:pt x="92" y="104"/>
                </a:cubicBezTo>
                <a:cubicBezTo>
                  <a:pt x="76" y="120"/>
                  <a:pt x="76" y="120"/>
                  <a:pt x="76" y="120"/>
                </a:cubicBezTo>
                <a:cubicBezTo>
                  <a:pt x="69" y="127"/>
                  <a:pt x="65" y="136"/>
                  <a:pt x="65" y="145"/>
                </a:cubicBezTo>
                <a:cubicBezTo>
                  <a:pt x="56" y="146"/>
                  <a:pt x="47" y="149"/>
                  <a:pt x="40" y="156"/>
                </a:cubicBezTo>
                <a:cubicBezTo>
                  <a:pt x="0" y="196"/>
                  <a:pt x="0" y="196"/>
                  <a:pt x="0" y="196"/>
                </a:cubicBezTo>
                <a:cubicBezTo>
                  <a:pt x="6" y="202"/>
                  <a:pt x="6" y="202"/>
                  <a:pt x="6" y="202"/>
                </a:cubicBezTo>
                <a:cubicBezTo>
                  <a:pt x="46" y="162"/>
                  <a:pt x="46" y="162"/>
                  <a:pt x="46" y="162"/>
                </a:cubicBezTo>
                <a:cubicBezTo>
                  <a:pt x="51" y="157"/>
                  <a:pt x="58" y="154"/>
                  <a:pt x="64" y="153"/>
                </a:cubicBezTo>
                <a:cubicBezTo>
                  <a:pt x="65" y="162"/>
                  <a:pt x="69" y="171"/>
                  <a:pt x="76" y="178"/>
                </a:cubicBezTo>
                <a:cubicBezTo>
                  <a:pt x="83" y="185"/>
                  <a:pt x="92" y="189"/>
                  <a:pt x="101" y="190"/>
                </a:cubicBezTo>
                <a:cubicBezTo>
                  <a:pt x="100" y="196"/>
                  <a:pt x="97" y="203"/>
                  <a:pt x="92" y="208"/>
                </a:cubicBezTo>
                <a:cubicBezTo>
                  <a:pt x="92" y="208"/>
                  <a:pt x="92" y="208"/>
                  <a:pt x="92" y="208"/>
                </a:cubicBezTo>
                <a:cubicBezTo>
                  <a:pt x="52" y="248"/>
                  <a:pt x="52" y="248"/>
                  <a:pt x="52" y="248"/>
                </a:cubicBezTo>
                <a:cubicBezTo>
                  <a:pt x="58" y="254"/>
                  <a:pt x="58" y="254"/>
                  <a:pt x="58" y="254"/>
                </a:cubicBezTo>
                <a:cubicBezTo>
                  <a:pt x="98" y="214"/>
                  <a:pt x="98" y="214"/>
                  <a:pt x="98" y="214"/>
                </a:cubicBezTo>
                <a:cubicBezTo>
                  <a:pt x="98" y="214"/>
                  <a:pt x="98" y="214"/>
                  <a:pt x="98" y="214"/>
                </a:cubicBezTo>
                <a:cubicBezTo>
                  <a:pt x="105" y="207"/>
                  <a:pt x="108" y="198"/>
                  <a:pt x="109" y="189"/>
                </a:cubicBezTo>
                <a:cubicBezTo>
                  <a:pt x="118" y="188"/>
                  <a:pt x="127" y="185"/>
                  <a:pt x="134" y="178"/>
                </a:cubicBezTo>
                <a:cubicBezTo>
                  <a:pt x="150" y="162"/>
                  <a:pt x="150" y="162"/>
                  <a:pt x="150" y="162"/>
                </a:cubicBezTo>
                <a:cubicBezTo>
                  <a:pt x="144" y="156"/>
                  <a:pt x="144" y="156"/>
                  <a:pt x="144" y="156"/>
                </a:cubicBezTo>
                <a:lnTo>
                  <a:pt x="128" y="172"/>
                </a:lnTo>
                <a:close/>
                <a:moveTo>
                  <a:pt x="82" y="172"/>
                </a:moveTo>
                <a:cubicBezTo>
                  <a:pt x="76" y="167"/>
                  <a:pt x="73" y="160"/>
                  <a:pt x="72" y="152"/>
                </a:cubicBezTo>
                <a:cubicBezTo>
                  <a:pt x="80" y="153"/>
                  <a:pt x="87" y="156"/>
                  <a:pt x="92" y="162"/>
                </a:cubicBezTo>
                <a:cubicBezTo>
                  <a:pt x="98" y="167"/>
                  <a:pt x="101" y="174"/>
                  <a:pt x="102" y="182"/>
                </a:cubicBezTo>
                <a:cubicBezTo>
                  <a:pt x="94" y="181"/>
                  <a:pt x="87" y="178"/>
                  <a:pt x="82" y="172"/>
                </a:cubicBezTo>
                <a:close/>
                <a:moveTo>
                  <a:pt x="248" y="52"/>
                </a:moveTo>
                <a:cubicBezTo>
                  <a:pt x="208" y="92"/>
                  <a:pt x="208" y="92"/>
                  <a:pt x="208" y="92"/>
                </a:cubicBezTo>
                <a:cubicBezTo>
                  <a:pt x="203" y="97"/>
                  <a:pt x="196" y="100"/>
                  <a:pt x="190" y="101"/>
                </a:cubicBezTo>
                <a:cubicBezTo>
                  <a:pt x="189" y="92"/>
                  <a:pt x="185" y="83"/>
                  <a:pt x="178" y="76"/>
                </a:cubicBezTo>
                <a:cubicBezTo>
                  <a:pt x="171" y="69"/>
                  <a:pt x="162" y="65"/>
                  <a:pt x="153" y="64"/>
                </a:cubicBezTo>
                <a:cubicBezTo>
                  <a:pt x="154" y="58"/>
                  <a:pt x="157" y="51"/>
                  <a:pt x="162" y="46"/>
                </a:cubicBezTo>
                <a:cubicBezTo>
                  <a:pt x="162" y="46"/>
                  <a:pt x="162" y="46"/>
                  <a:pt x="162" y="46"/>
                </a:cubicBezTo>
                <a:cubicBezTo>
                  <a:pt x="202" y="6"/>
                  <a:pt x="202" y="6"/>
                  <a:pt x="202" y="6"/>
                </a:cubicBezTo>
                <a:cubicBezTo>
                  <a:pt x="196" y="0"/>
                  <a:pt x="196" y="0"/>
                  <a:pt x="196" y="0"/>
                </a:cubicBezTo>
                <a:cubicBezTo>
                  <a:pt x="156" y="40"/>
                  <a:pt x="156" y="40"/>
                  <a:pt x="156" y="40"/>
                </a:cubicBezTo>
                <a:cubicBezTo>
                  <a:pt x="156" y="40"/>
                  <a:pt x="156" y="40"/>
                  <a:pt x="156" y="40"/>
                </a:cubicBezTo>
                <a:cubicBezTo>
                  <a:pt x="149" y="47"/>
                  <a:pt x="146" y="56"/>
                  <a:pt x="145" y="65"/>
                </a:cubicBezTo>
                <a:cubicBezTo>
                  <a:pt x="136" y="66"/>
                  <a:pt x="127" y="69"/>
                  <a:pt x="120" y="76"/>
                </a:cubicBezTo>
                <a:cubicBezTo>
                  <a:pt x="104" y="92"/>
                  <a:pt x="104" y="92"/>
                  <a:pt x="104" y="92"/>
                </a:cubicBezTo>
                <a:cubicBezTo>
                  <a:pt x="110" y="98"/>
                  <a:pt x="110" y="98"/>
                  <a:pt x="110" y="98"/>
                </a:cubicBezTo>
                <a:cubicBezTo>
                  <a:pt x="126" y="82"/>
                  <a:pt x="126" y="82"/>
                  <a:pt x="126" y="82"/>
                </a:cubicBezTo>
                <a:cubicBezTo>
                  <a:pt x="131" y="77"/>
                  <a:pt x="138" y="74"/>
                  <a:pt x="144" y="73"/>
                </a:cubicBezTo>
                <a:cubicBezTo>
                  <a:pt x="145" y="82"/>
                  <a:pt x="149" y="91"/>
                  <a:pt x="156" y="98"/>
                </a:cubicBezTo>
                <a:cubicBezTo>
                  <a:pt x="163" y="105"/>
                  <a:pt x="172" y="109"/>
                  <a:pt x="181" y="110"/>
                </a:cubicBezTo>
                <a:cubicBezTo>
                  <a:pt x="180" y="116"/>
                  <a:pt x="177" y="123"/>
                  <a:pt x="172" y="128"/>
                </a:cubicBezTo>
                <a:cubicBezTo>
                  <a:pt x="156" y="144"/>
                  <a:pt x="156" y="144"/>
                  <a:pt x="156" y="144"/>
                </a:cubicBezTo>
                <a:cubicBezTo>
                  <a:pt x="162" y="150"/>
                  <a:pt x="162" y="150"/>
                  <a:pt x="162" y="150"/>
                </a:cubicBezTo>
                <a:cubicBezTo>
                  <a:pt x="178" y="134"/>
                  <a:pt x="178" y="134"/>
                  <a:pt x="178" y="134"/>
                </a:cubicBezTo>
                <a:cubicBezTo>
                  <a:pt x="185" y="127"/>
                  <a:pt x="189" y="118"/>
                  <a:pt x="189" y="109"/>
                </a:cubicBezTo>
                <a:cubicBezTo>
                  <a:pt x="198" y="109"/>
                  <a:pt x="207" y="105"/>
                  <a:pt x="214" y="98"/>
                </a:cubicBezTo>
                <a:cubicBezTo>
                  <a:pt x="254" y="58"/>
                  <a:pt x="254" y="58"/>
                  <a:pt x="254" y="58"/>
                </a:cubicBezTo>
                <a:lnTo>
                  <a:pt x="248" y="52"/>
                </a:lnTo>
                <a:close/>
                <a:moveTo>
                  <a:pt x="162" y="92"/>
                </a:moveTo>
                <a:cubicBezTo>
                  <a:pt x="156" y="87"/>
                  <a:pt x="153" y="80"/>
                  <a:pt x="152" y="72"/>
                </a:cubicBezTo>
                <a:cubicBezTo>
                  <a:pt x="160" y="73"/>
                  <a:pt x="167" y="76"/>
                  <a:pt x="172" y="82"/>
                </a:cubicBezTo>
                <a:cubicBezTo>
                  <a:pt x="178" y="87"/>
                  <a:pt x="181" y="94"/>
                  <a:pt x="182" y="102"/>
                </a:cubicBezTo>
                <a:cubicBezTo>
                  <a:pt x="174" y="101"/>
                  <a:pt x="167" y="98"/>
                  <a:pt x="162" y="92"/>
                </a:cubicBezTo>
                <a:close/>
              </a:path>
            </a:pathLst>
          </a:custGeom>
          <a:solidFill>
            <a:srgbClr val="2C3030"/>
          </a:solidFill>
          <a:ln>
            <a:noFill/>
          </a:ln>
          <a:effectLst>
            <a:reflection blurRad="6350" stA="20000" endPos="3500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dirty="0"/>
          </a:p>
        </p:txBody>
      </p:sp>
      <p:sp>
        <p:nvSpPr>
          <p:cNvPr id="45" name="TextBox 157">
            <a:extLst>
              <a:ext uri="{FF2B5EF4-FFF2-40B4-BE49-F238E27FC236}">
                <a16:creationId xmlns:a16="http://schemas.microsoft.com/office/drawing/2014/main" id="{5CE2D9D8-05B9-BD29-22F8-E91F0DE1AE0A}"/>
              </a:ext>
            </a:extLst>
          </p:cNvPr>
          <p:cNvSpPr txBox="1"/>
          <p:nvPr/>
        </p:nvSpPr>
        <p:spPr>
          <a:xfrm>
            <a:off x="8862260" y="3234645"/>
            <a:ext cx="3230200" cy="3348353"/>
          </a:xfrm>
          <a:prstGeom prst="rect">
            <a:avLst/>
          </a:prstGeom>
          <a:noFill/>
        </p:spPr>
        <p:txBody>
          <a:bodyPr wrap="square" rtlCol="0" anchor="ctr">
            <a:spAutoFit/>
          </a:bodyPr>
          <a:lstStyle/>
          <a:p>
            <a:pPr algn="ctr">
              <a:lnSpc>
                <a:spcPts val="1360"/>
              </a:lnSpc>
            </a:pPr>
            <a:endParaRPr lang="ar-SA"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endParaRPr>
          </a:p>
          <a:p>
            <a:pPr algn="ctr">
              <a:lnSpc>
                <a:spcPts val="1360"/>
              </a:lnSpc>
            </a:pPr>
            <a:endParaRPr lang="ar-SA"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endParaRPr>
          </a:p>
          <a:p>
            <a:pPr algn="ctr">
              <a:lnSpc>
                <a:spcPts val="1360"/>
              </a:lnSpc>
            </a:pPr>
            <a:endParaRPr lang="ar-SA"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endParaRPr>
          </a:p>
          <a:p>
            <a:pPr algn="ctr">
              <a:lnSpc>
                <a:spcPts val="1360"/>
              </a:lnSpc>
            </a:pPr>
            <a:r>
              <a:rPr lang="ar-SA"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rPr>
              <a:t> </a:t>
            </a:r>
            <a:r>
              <a:rPr lang="ar-SA" dirty="0">
                <a:latin typeface="Calibri" panose="020F0502020204030204" pitchFamily="34" charset="0"/>
                <a:ea typeface="Calibri" panose="020F0502020204030204" pitchFamily="34" charset="0"/>
                <a:cs typeface="Calibri" panose="020F0502020204030204" pitchFamily="34" charset="0"/>
              </a:rPr>
              <a:t>تصنيف وترتيب المدارس وفق نتائج</a:t>
            </a:r>
          </a:p>
          <a:p>
            <a:pPr algn="ctr">
              <a:lnSpc>
                <a:spcPts val="1360"/>
              </a:lnSpc>
            </a:pPr>
            <a:endParaRPr lang="ar-SA" dirty="0">
              <a:latin typeface="Calibri" panose="020F0502020204030204" pitchFamily="34" charset="0"/>
              <a:ea typeface="Calibri" panose="020F0502020204030204" pitchFamily="34" charset="0"/>
              <a:cs typeface="Calibri" panose="020F0502020204030204" pitchFamily="34" charset="0"/>
            </a:endParaRPr>
          </a:p>
          <a:p>
            <a:pPr algn="ctr">
              <a:lnSpc>
                <a:spcPts val="1360"/>
              </a:lnSpc>
            </a:pPr>
            <a:r>
              <a:rPr lang="ar-SA" dirty="0">
                <a:latin typeface="Calibri" panose="020F0502020204030204" pitchFamily="34" charset="0"/>
                <a:ea typeface="Calibri" panose="020F0502020204030204" pitchFamily="34" charset="0"/>
                <a:cs typeface="Calibri" panose="020F0502020204030204" pitchFamily="34" charset="0"/>
              </a:rPr>
              <a:t> أدائها في آخر تقويم مدرسي (ذاتي /</a:t>
            </a:r>
          </a:p>
          <a:p>
            <a:pPr algn="ctr">
              <a:lnSpc>
                <a:spcPts val="1360"/>
              </a:lnSpc>
            </a:pPr>
            <a:endParaRPr lang="ar-SA" dirty="0">
              <a:latin typeface="Calibri" panose="020F0502020204030204" pitchFamily="34" charset="0"/>
              <a:ea typeface="Calibri" panose="020F0502020204030204" pitchFamily="34" charset="0"/>
              <a:cs typeface="Calibri" panose="020F0502020204030204" pitchFamily="34" charset="0"/>
            </a:endParaRPr>
          </a:p>
          <a:p>
            <a:pPr algn="ctr">
              <a:lnSpc>
                <a:spcPts val="1360"/>
              </a:lnSpc>
            </a:pPr>
            <a:r>
              <a:rPr lang="ar-SA" dirty="0">
                <a:latin typeface="Calibri" panose="020F0502020204030204" pitchFamily="34" charset="0"/>
                <a:ea typeface="Calibri" panose="020F0502020204030204" pitchFamily="34" charset="0"/>
                <a:cs typeface="Calibri" panose="020F0502020204030204" pitchFamily="34" charset="0"/>
              </a:rPr>
              <a:t> خارجي)   وتصنيف المدارس التي لم</a:t>
            </a:r>
          </a:p>
          <a:p>
            <a:pPr algn="ctr">
              <a:lnSpc>
                <a:spcPts val="1360"/>
              </a:lnSpc>
            </a:pPr>
            <a:endParaRPr lang="ar-SA" dirty="0">
              <a:latin typeface="Calibri" panose="020F0502020204030204" pitchFamily="34" charset="0"/>
              <a:ea typeface="Calibri" panose="020F0502020204030204" pitchFamily="34" charset="0"/>
              <a:cs typeface="Calibri" panose="020F0502020204030204" pitchFamily="34" charset="0"/>
            </a:endParaRPr>
          </a:p>
          <a:p>
            <a:pPr algn="ctr">
              <a:lnSpc>
                <a:spcPts val="1360"/>
              </a:lnSpc>
            </a:pPr>
            <a:r>
              <a:rPr lang="ar-SA" dirty="0">
                <a:latin typeface="Calibri" panose="020F0502020204030204" pitchFamily="34" charset="0"/>
                <a:ea typeface="Calibri" panose="020F0502020204030204" pitchFamily="34" charset="0"/>
                <a:cs typeface="Calibri" panose="020F0502020204030204" pitchFamily="34" charset="0"/>
              </a:rPr>
              <a:t> تصنف لأي سبب (فني / تقني) وتحديد</a:t>
            </a:r>
          </a:p>
          <a:p>
            <a:pPr algn="ctr">
              <a:lnSpc>
                <a:spcPts val="1360"/>
              </a:lnSpc>
            </a:pPr>
            <a:endParaRPr lang="ar-SA" dirty="0">
              <a:latin typeface="Calibri" panose="020F0502020204030204" pitchFamily="34" charset="0"/>
              <a:ea typeface="Calibri" panose="020F0502020204030204" pitchFamily="34" charset="0"/>
              <a:cs typeface="Calibri" panose="020F0502020204030204" pitchFamily="34" charset="0"/>
            </a:endParaRPr>
          </a:p>
          <a:p>
            <a:pPr algn="ctr">
              <a:lnSpc>
                <a:spcPts val="1360"/>
              </a:lnSpc>
            </a:pPr>
            <a:r>
              <a:rPr lang="ar-SA" dirty="0">
                <a:latin typeface="Calibri" panose="020F0502020204030204" pitchFamily="34" charset="0"/>
                <a:ea typeface="Calibri" panose="020F0502020204030204" pitchFamily="34" charset="0"/>
                <a:cs typeface="Calibri" panose="020F0502020204030204" pitchFamily="34" charset="0"/>
              </a:rPr>
              <a:t> احتياجها من خدمات دعم التميز</a:t>
            </a:r>
          </a:p>
          <a:p>
            <a:pPr algn="ctr">
              <a:lnSpc>
                <a:spcPts val="1360"/>
              </a:lnSpc>
            </a:pPr>
            <a:endParaRPr lang="ar-SA" dirty="0">
              <a:latin typeface="Calibri" panose="020F0502020204030204" pitchFamily="34" charset="0"/>
              <a:ea typeface="Calibri" panose="020F0502020204030204" pitchFamily="34" charset="0"/>
              <a:cs typeface="Calibri" panose="020F0502020204030204" pitchFamily="34" charset="0"/>
            </a:endParaRPr>
          </a:p>
          <a:p>
            <a:pPr algn="ctr">
              <a:lnSpc>
                <a:spcPts val="1360"/>
              </a:lnSpc>
            </a:pPr>
            <a:r>
              <a:rPr lang="ar-SA" dirty="0">
                <a:latin typeface="Calibri" panose="020F0502020204030204" pitchFamily="34" charset="0"/>
                <a:ea typeface="Calibri" panose="020F0502020204030204" pitchFamily="34" charset="0"/>
                <a:cs typeface="Calibri" panose="020F0502020204030204" pitchFamily="34" charset="0"/>
              </a:rPr>
              <a:t> المدرسي في مجالات العمليات الإشرافية</a:t>
            </a:r>
          </a:p>
          <a:p>
            <a:pPr algn="ctr">
              <a:lnSpc>
                <a:spcPts val="1360"/>
              </a:lnSpc>
            </a:pPr>
            <a:endParaRPr lang="ar-SA" dirty="0">
              <a:latin typeface="Calibri" panose="020F0502020204030204" pitchFamily="34" charset="0"/>
              <a:ea typeface="Calibri" panose="020F0502020204030204" pitchFamily="34" charset="0"/>
              <a:cs typeface="Calibri" panose="020F0502020204030204" pitchFamily="34" charset="0"/>
            </a:endParaRPr>
          </a:p>
          <a:p>
            <a:pPr algn="ctr">
              <a:lnSpc>
                <a:spcPts val="1360"/>
              </a:lnSpc>
            </a:pPr>
            <a:r>
              <a:rPr lang="ar-SA" dirty="0">
                <a:latin typeface="Calibri" panose="020F0502020204030204" pitchFamily="34" charset="0"/>
                <a:ea typeface="Calibri" panose="020F0502020204030204" pitchFamily="34" charset="0"/>
                <a:cs typeface="Calibri" panose="020F0502020204030204" pitchFamily="34" charset="0"/>
              </a:rPr>
              <a:t> أو التقويم المدرسي.</a:t>
            </a:r>
          </a:p>
          <a:p>
            <a:pPr algn="ctr">
              <a:lnSpc>
                <a:spcPts val="1360"/>
              </a:lnSpc>
            </a:pPr>
            <a:endParaRPr lang="ar-SA"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endParaRPr>
          </a:p>
          <a:p>
            <a:pPr algn="ctr">
              <a:lnSpc>
                <a:spcPts val="1360"/>
              </a:lnSpc>
            </a:pPr>
            <a:r>
              <a:rPr lang="ar-SA"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rPr>
              <a:t> </a:t>
            </a:r>
            <a:endParaRPr lang="ru-RU" dirty="0">
              <a:solidFill>
                <a:schemeClr val="bg1">
                  <a:lumMod val="65000"/>
                </a:schemeClr>
              </a:solidFill>
              <a:latin typeface="Calibri" panose="020F0502020204030204" pitchFamily="34" charset="0"/>
              <a:ea typeface="Roboto Cn" panose="02000000000000000000" pitchFamily="2" charset="0"/>
              <a:cs typeface="Sakkal Majalla" panose="02000000000000000000" pitchFamily="2" charset="-78"/>
            </a:endParaRPr>
          </a:p>
        </p:txBody>
      </p:sp>
      <p:sp>
        <p:nvSpPr>
          <p:cNvPr id="47" name="TextBox 157">
            <a:extLst>
              <a:ext uri="{FF2B5EF4-FFF2-40B4-BE49-F238E27FC236}">
                <a16:creationId xmlns:a16="http://schemas.microsoft.com/office/drawing/2014/main" id="{3E7F2BA6-25E4-0AC6-E99A-157299726734}"/>
              </a:ext>
            </a:extLst>
          </p:cNvPr>
          <p:cNvSpPr txBox="1"/>
          <p:nvPr/>
        </p:nvSpPr>
        <p:spPr>
          <a:xfrm>
            <a:off x="8288334" y="2630734"/>
            <a:ext cx="3493763" cy="646331"/>
          </a:xfrm>
          <a:prstGeom prst="rect">
            <a:avLst/>
          </a:prstGeom>
          <a:noFill/>
        </p:spPr>
        <p:txBody>
          <a:bodyPr wrap="square" rtlCol="0" anchor="ctr">
            <a:spAutoFit/>
          </a:bodyPr>
          <a:lstStyle/>
          <a:p>
            <a:r>
              <a:rPr lang="ar-SA">
                <a:latin typeface="Calibri" panose="020F0502020204030204" pitchFamily="34" charset="0"/>
                <a:ea typeface="Calibri" panose="020F0502020204030204" pitchFamily="34" charset="0"/>
                <a:cs typeface="Calibri" panose="020F0502020204030204" pitchFamily="34" charset="0"/>
              </a:rPr>
              <a:t>تحديد احتياج المدارس لخدمات دعم التميز المدرسي في مجالات العمليات الإشرافية.</a:t>
            </a:r>
            <a:endParaRPr lang="ar-SA" dirty="0">
              <a:latin typeface="Calibri" panose="020F0502020204030204" pitchFamily="34" charset="0"/>
              <a:ea typeface="Calibri" panose="020F0502020204030204" pitchFamily="34" charset="0"/>
              <a:cs typeface="Calibri" panose="020F0502020204030204" pitchFamily="34" charset="0"/>
            </a:endParaRPr>
          </a:p>
        </p:txBody>
      </p:sp>
      <p:sp>
        <p:nvSpPr>
          <p:cNvPr id="49" name="TextBox 157">
            <a:extLst>
              <a:ext uri="{FF2B5EF4-FFF2-40B4-BE49-F238E27FC236}">
                <a16:creationId xmlns:a16="http://schemas.microsoft.com/office/drawing/2014/main" id="{8D407844-6BEE-3141-1837-ACF93E2EDC1B}"/>
              </a:ext>
            </a:extLst>
          </p:cNvPr>
          <p:cNvSpPr txBox="1"/>
          <p:nvPr/>
        </p:nvSpPr>
        <p:spPr>
          <a:xfrm>
            <a:off x="6724229" y="1547891"/>
            <a:ext cx="4027854" cy="646331"/>
          </a:xfrm>
          <a:prstGeom prst="rect">
            <a:avLst/>
          </a:prstGeom>
          <a:noFill/>
        </p:spPr>
        <p:txBody>
          <a:bodyPr wrap="square" rtlCol="0" anchor="ctr">
            <a:spAutoFit/>
          </a:bodyPr>
          <a:lstStyle/>
          <a:p>
            <a:r>
              <a:rPr lang="ar-SA" dirty="0">
                <a:latin typeface="Calibri" panose="020F0502020204030204" pitchFamily="34" charset="0"/>
                <a:ea typeface="Calibri" panose="020F0502020204030204" pitchFamily="34" charset="0"/>
                <a:cs typeface="Calibri" panose="020F0502020204030204" pitchFamily="34" charset="0"/>
              </a:rPr>
              <a:t>حصر خبرات المشرفين التربويين في الإدارة العامة للتعليم في مجالات العمليات الإشرافية.</a:t>
            </a:r>
          </a:p>
        </p:txBody>
      </p:sp>
      <p:sp>
        <p:nvSpPr>
          <p:cNvPr id="51" name="TextBox 157">
            <a:extLst>
              <a:ext uri="{FF2B5EF4-FFF2-40B4-BE49-F238E27FC236}">
                <a16:creationId xmlns:a16="http://schemas.microsoft.com/office/drawing/2014/main" id="{6AE2B344-0BFF-247D-1A82-3FF2AFB2B22A}"/>
              </a:ext>
            </a:extLst>
          </p:cNvPr>
          <p:cNvSpPr txBox="1"/>
          <p:nvPr/>
        </p:nvSpPr>
        <p:spPr>
          <a:xfrm>
            <a:off x="838201" y="1547891"/>
            <a:ext cx="4928436" cy="646331"/>
          </a:xfrm>
          <a:prstGeom prst="rect">
            <a:avLst/>
          </a:prstGeom>
          <a:noFill/>
        </p:spPr>
        <p:txBody>
          <a:bodyPr wrap="square" rtlCol="0" anchor="ctr">
            <a:spAutoFit/>
          </a:bodyPr>
          <a:lstStyle/>
          <a:p>
            <a:r>
              <a:rPr lang="ar-SA" dirty="0">
                <a:latin typeface="Calibri" panose="020F0502020204030204" pitchFamily="34" charset="0"/>
                <a:ea typeface="Calibri" panose="020F0502020204030204" pitchFamily="34" charset="0"/>
                <a:cs typeface="Calibri" panose="020F0502020204030204" pitchFamily="34" charset="0"/>
              </a:rPr>
              <a:t>توزيع المشرفين التربويين لتقديم خدمات دعم التميز المدرسي للمدارس ذات الحاجة في مجالات العمليات الإشرافية</a:t>
            </a:r>
          </a:p>
        </p:txBody>
      </p:sp>
      <p:sp>
        <p:nvSpPr>
          <p:cNvPr id="54" name="TextBox 157">
            <a:extLst>
              <a:ext uri="{FF2B5EF4-FFF2-40B4-BE49-F238E27FC236}">
                <a16:creationId xmlns:a16="http://schemas.microsoft.com/office/drawing/2014/main" id="{2A090B57-207C-F558-3B50-457F4101C782}"/>
              </a:ext>
            </a:extLst>
          </p:cNvPr>
          <p:cNvSpPr txBox="1"/>
          <p:nvPr/>
        </p:nvSpPr>
        <p:spPr>
          <a:xfrm>
            <a:off x="409904" y="2630734"/>
            <a:ext cx="3504620" cy="646331"/>
          </a:xfrm>
          <a:prstGeom prst="rect">
            <a:avLst/>
          </a:prstGeom>
          <a:noFill/>
        </p:spPr>
        <p:txBody>
          <a:bodyPr wrap="square" rtlCol="0" anchor="ctr">
            <a:spAutoFit/>
          </a:bodyPr>
          <a:lstStyle/>
          <a:p>
            <a:r>
              <a:rPr lang="ar-SA">
                <a:latin typeface="Calibri" panose="020F0502020204030204" pitchFamily="34" charset="0"/>
                <a:ea typeface="Calibri" panose="020F0502020204030204" pitchFamily="34" charset="0"/>
                <a:cs typeface="Calibri" panose="020F0502020204030204" pitchFamily="34" charset="0"/>
              </a:rPr>
              <a:t>بناء خطة فصلية / سنوية لتوزيع المشرفين لتقديم خدمات دعم التميز المدرسي.</a:t>
            </a:r>
            <a:endParaRPr lang="ar-SA"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0275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anim calcmode="lin" valueType="num">
                                      <p:cBhvr additive="base">
                                        <p:cTn id="13" dur="500" fill="hold"/>
                                        <p:tgtEl>
                                          <p:spTgt spid="45"/>
                                        </p:tgtEl>
                                        <p:attrNameLst>
                                          <p:attrName>ppt_x</p:attrName>
                                        </p:attrNameLst>
                                      </p:cBhvr>
                                      <p:tavLst>
                                        <p:tav tm="0">
                                          <p:val>
                                            <p:strVal val="#ppt_x"/>
                                          </p:val>
                                        </p:tav>
                                        <p:tav tm="100000">
                                          <p:val>
                                            <p:strVal val="#ppt_x"/>
                                          </p:val>
                                        </p:tav>
                                      </p:tavLst>
                                    </p:anim>
                                    <p:anim calcmode="lin" valueType="num">
                                      <p:cBhvr additive="base">
                                        <p:cTn id="14"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500" fill="hold"/>
                                        <p:tgtEl>
                                          <p:spTgt spid="47"/>
                                        </p:tgtEl>
                                        <p:attrNameLst>
                                          <p:attrName>ppt_x</p:attrName>
                                        </p:attrNameLst>
                                      </p:cBhvr>
                                      <p:tavLst>
                                        <p:tav tm="0">
                                          <p:val>
                                            <p:strVal val="#ppt_x"/>
                                          </p:val>
                                        </p:tav>
                                        <p:tav tm="100000">
                                          <p:val>
                                            <p:strVal val="#ppt_x"/>
                                          </p:val>
                                        </p:tav>
                                      </p:tavLst>
                                    </p:anim>
                                    <p:anim calcmode="lin" valueType="num">
                                      <p:cBhvr additive="base">
                                        <p:cTn id="20"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anim calcmode="lin" valueType="num">
                                      <p:cBhvr additive="base">
                                        <p:cTn id="25" dur="500" fill="hold"/>
                                        <p:tgtEl>
                                          <p:spTgt spid="49"/>
                                        </p:tgtEl>
                                        <p:attrNameLst>
                                          <p:attrName>ppt_x</p:attrName>
                                        </p:attrNameLst>
                                      </p:cBhvr>
                                      <p:tavLst>
                                        <p:tav tm="0">
                                          <p:val>
                                            <p:strVal val="#ppt_x"/>
                                          </p:val>
                                        </p:tav>
                                        <p:tav tm="100000">
                                          <p:val>
                                            <p:strVal val="#ppt_x"/>
                                          </p:val>
                                        </p:tav>
                                      </p:tavLst>
                                    </p:anim>
                                    <p:anim calcmode="lin" valueType="num">
                                      <p:cBhvr additive="base">
                                        <p:cTn id="26"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anim calcmode="lin" valueType="num">
                                      <p:cBhvr additive="base">
                                        <p:cTn id="31" dur="500" fill="hold"/>
                                        <p:tgtEl>
                                          <p:spTgt spid="51"/>
                                        </p:tgtEl>
                                        <p:attrNameLst>
                                          <p:attrName>ppt_x</p:attrName>
                                        </p:attrNameLst>
                                      </p:cBhvr>
                                      <p:tavLst>
                                        <p:tav tm="0">
                                          <p:val>
                                            <p:strVal val="#ppt_x"/>
                                          </p:val>
                                        </p:tav>
                                        <p:tav tm="100000">
                                          <p:val>
                                            <p:strVal val="#ppt_x"/>
                                          </p:val>
                                        </p:tav>
                                      </p:tavLst>
                                    </p:anim>
                                    <p:anim calcmode="lin" valueType="num">
                                      <p:cBhvr additive="base">
                                        <p:cTn id="32"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anim calcmode="lin" valueType="num">
                                      <p:cBhvr additive="base">
                                        <p:cTn id="37" dur="500" fill="hold"/>
                                        <p:tgtEl>
                                          <p:spTgt spid="54"/>
                                        </p:tgtEl>
                                        <p:attrNameLst>
                                          <p:attrName>ppt_x</p:attrName>
                                        </p:attrNameLst>
                                      </p:cBhvr>
                                      <p:tavLst>
                                        <p:tav tm="0">
                                          <p:val>
                                            <p:strVal val="#ppt_x"/>
                                          </p:val>
                                        </p:tav>
                                        <p:tav tm="100000">
                                          <p:val>
                                            <p:strVal val="#ppt_x"/>
                                          </p:val>
                                        </p:tav>
                                      </p:tavLst>
                                    </p:anim>
                                    <p:anim calcmode="lin" valueType="num">
                                      <p:cBhvr additive="base">
                                        <p:cTn id="38"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45" grpId="0"/>
      <p:bldP spid="47" grpId="0"/>
      <p:bldP spid="49" grpId="0"/>
      <p:bldP spid="51" grpId="0"/>
      <p:bldP spid="5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270E0-6A5F-20DF-F8EE-42D9E52CD6DC}"/>
            </a:ext>
          </a:extLst>
        </p:cNvPr>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6352CFE7-7EF4-000D-15A6-A64959D29F95}"/>
              </a:ext>
            </a:extLst>
          </p:cNvPr>
          <p:cNvSpPr>
            <a:spLocks noGrp="1"/>
          </p:cNvSpPr>
          <p:nvPr>
            <p:ph type="sldNum" sz="quarter" idx="12"/>
          </p:nvPr>
        </p:nvSpPr>
        <p:spPr/>
        <p:txBody>
          <a:bodyPr/>
          <a:lstStyle/>
          <a:p>
            <a:fld id="{74B57E26-2E2A-D243-8E5C-CC1434379077}" type="slidenum">
              <a:rPr lang="ar-SA" smtClean="0"/>
              <a:t>38</a:t>
            </a:fld>
            <a:endParaRPr lang="ar-SA"/>
          </a:p>
        </p:txBody>
      </p:sp>
      <p:cxnSp>
        <p:nvCxnSpPr>
          <p:cNvPr id="3" name="موصل مستقيم 2">
            <a:extLst>
              <a:ext uri="{FF2B5EF4-FFF2-40B4-BE49-F238E27FC236}">
                <a16:creationId xmlns:a16="http://schemas.microsoft.com/office/drawing/2014/main" id="{C5E3A3B9-1483-8554-03F0-67276E191652}"/>
              </a:ext>
            </a:extLst>
          </p:cNvPr>
          <p:cNvCxnSpPr>
            <a:cxnSpLocks/>
          </p:cNvCxnSpPr>
          <p:nvPr/>
        </p:nvCxnSpPr>
        <p:spPr>
          <a:xfrm flipH="1">
            <a:off x="4251469" y="889686"/>
            <a:ext cx="7940531" cy="0"/>
          </a:xfrm>
          <a:prstGeom prst="line">
            <a:avLst/>
          </a:prstGeom>
          <a:ln w="15875">
            <a:solidFill>
              <a:srgbClr val="0CA868"/>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59555FD-58DB-58A9-85F3-5F2745286DF0}"/>
              </a:ext>
            </a:extLst>
          </p:cNvPr>
          <p:cNvSpPr txBox="1"/>
          <p:nvPr/>
        </p:nvSpPr>
        <p:spPr>
          <a:xfrm>
            <a:off x="3742944" y="325043"/>
            <a:ext cx="8389201" cy="584775"/>
          </a:xfrm>
          <a:prstGeom prst="rect">
            <a:avLst/>
          </a:prstGeom>
          <a:noFill/>
        </p:spPr>
        <p:txBody>
          <a:bodyPr wrap="square" rtlCol="0">
            <a:spAutoFit/>
          </a:bodyPr>
          <a:lstStyle/>
          <a:p>
            <a:r>
              <a:rPr lang="ar-SA" sz="3200" b="1" dirty="0">
                <a:solidFill>
                  <a:srgbClr val="003845"/>
                </a:solidFill>
                <a:latin typeface="Calibri" panose="020F0502020204030204" pitchFamily="34" charset="0"/>
                <a:ea typeface="Calibri" panose="020F0502020204030204" pitchFamily="34" charset="0"/>
                <a:cs typeface="Calibri" panose="020F0502020204030204" pitchFamily="34" charset="0"/>
              </a:rPr>
              <a:t> مهام فريق تنفيذ العمليات الاشرافية </a:t>
            </a:r>
            <a:endParaRPr lang="en-US" sz="3200" b="1" dirty="0">
              <a:solidFill>
                <a:srgbClr val="003845"/>
              </a:solidFill>
              <a:latin typeface="Calibri" panose="020F0502020204030204" pitchFamily="34" charset="0"/>
              <a:ea typeface="Calibri" panose="020F0502020204030204" pitchFamily="34" charset="0"/>
              <a:cs typeface="Calibri" panose="020F0502020204030204" pitchFamily="34" charset="0"/>
            </a:endParaRPr>
          </a:p>
        </p:txBody>
      </p:sp>
      <p:sp>
        <p:nvSpPr>
          <p:cNvPr id="6" name="Line">
            <a:extLst>
              <a:ext uri="{FF2B5EF4-FFF2-40B4-BE49-F238E27FC236}">
                <a16:creationId xmlns:a16="http://schemas.microsoft.com/office/drawing/2014/main" id="{2935BCC4-DA01-CC87-5379-9EDB67F15EFC}"/>
              </a:ext>
            </a:extLst>
          </p:cNvPr>
          <p:cNvSpPr>
            <a:spLocks/>
          </p:cNvSpPr>
          <p:nvPr/>
        </p:nvSpPr>
        <p:spPr bwMode="auto">
          <a:xfrm>
            <a:off x="4695451" y="5082108"/>
            <a:ext cx="2829268" cy="1373697"/>
          </a:xfrm>
          <a:custGeom>
            <a:avLst/>
            <a:gdLst>
              <a:gd name="T0" fmla="*/ 1454 w 1722"/>
              <a:gd name="T1" fmla="*/ 581 h 840"/>
              <a:gd name="T2" fmla="*/ 861 w 1722"/>
              <a:gd name="T3" fmla="*/ 824 h 840"/>
              <a:gd name="T4" fmla="*/ 268 w 1722"/>
              <a:gd name="T5" fmla="*/ 581 h 840"/>
              <a:gd name="T6" fmla="*/ 17 w 1722"/>
              <a:gd name="T7" fmla="*/ 0 h 840"/>
              <a:gd name="T8" fmla="*/ 0 w 1722"/>
              <a:gd name="T9" fmla="*/ 0 h 840"/>
              <a:gd name="T10" fmla="*/ 256 w 1722"/>
              <a:gd name="T11" fmla="*/ 592 h 840"/>
              <a:gd name="T12" fmla="*/ 861 w 1722"/>
              <a:gd name="T13" fmla="*/ 840 h 840"/>
              <a:gd name="T14" fmla="*/ 1466 w 1722"/>
              <a:gd name="T15" fmla="*/ 592 h 840"/>
              <a:gd name="T16" fmla="*/ 1722 w 1722"/>
              <a:gd name="T17" fmla="*/ 0 h 840"/>
              <a:gd name="T18" fmla="*/ 1705 w 1722"/>
              <a:gd name="T19" fmla="*/ 0 h 840"/>
              <a:gd name="T20" fmla="*/ 1454 w 1722"/>
              <a:gd name="T21" fmla="*/ 581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22" h="840">
                <a:moveTo>
                  <a:pt x="1454" y="581"/>
                </a:moveTo>
                <a:cubicBezTo>
                  <a:pt x="1295" y="738"/>
                  <a:pt x="1085" y="824"/>
                  <a:pt x="861" y="824"/>
                </a:cubicBezTo>
                <a:cubicBezTo>
                  <a:pt x="637" y="824"/>
                  <a:pt x="427" y="738"/>
                  <a:pt x="268" y="581"/>
                </a:cubicBezTo>
                <a:cubicBezTo>
                  <a:pt x="111" y="426"/>
                  <a:pt x="22" y="219"/>
                  <a:pt x="17" y="0"/>
                </a:cubicBezTo>
                <a:cubicBezTo>
                  <a:pt x="0" y="0"/>
                  <a:pt x="0" y="0"/>
                  <a:pt x="0" y="0"/>
                </a:cubicBezTo>
                <a:cubicBezTo>
                  <a:pt x="6" y="224"/>
                  <a:pt x="96" y="434"/>
                  <a:pt x="256" y="592"/>
                </a:cubicBezTo>
                <a:cubicBezTo>
                  <a:pt x="418" y="752"/>
                  <a:pt x="633" y="840"/>
                  <a:pt x="861" y="840"/>
                </a:cubicBezTo>
                <a:cubicBezTo>
                  <a:pt x="1089" y="840"/>
                  <a:pt x="1304" y="752"/>
                  <a:pt x="1466" y="592"/>
                </a:cubicBezTo>
                <a:cubicBezTo>
                  <a:pt x="1626" y="434"/>
                  <a:pt x="1716" y="224"/>
                  <a:pt x="1722" y="0"/>
                </a:cubicBezTo>
                <a:cubicBezTo>
                  <a:pt x="1705" y="0"/>
                  <a:pt x="1705" y="0"/>
                  <a:pt x="1705" y="0"/>
                </a:cubicBezTo>
                <a:cubicBezTo>
                  <a:pt x="1700" y="219"/>
                  <a:pt x="1611" y="426"/>
                  <a:pt x="1454" y="581"/>
                </a:cubicBezTo>
                <a:close/>
              </a:path>
            </a:pathLst>
          </a:custGeom>
          <a:solidFill>
            <a:srgbClr val="5E6C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350" dirty="0"/>
          </a:p>
        </p:txBody>
      </p:sp>
      <p:sp>
        <p:nvSpPr>
          <p:cNvPr id="7" name="D">
            <a:extLst>
              <a:ext uri="{FF2B5EF4-FFF2-40B4-BE49-F238E27FC236}">
                <a16:creationId xmlns:a16="http://schemas.microsoft.com/office/drawing/2014/main" id="{3DFB0DFC-330D-43AE-9339-B79689639A5A}"/>
              </a:ext>
            </a:extLst>
          </p:cNvPr>
          <p:cNvSpPr>
            <a:spLocks/>
          </p:cNvSpPr>
          <p:nvPr/>
        </p:nvSpPr>
        <p:spPr bwMode="auto">
          <a:xfrm>
            <a:off x="6130100" y="3582869"/>
            <a:ext cx="670473" cy="1392801"/>
          </a:xfrm>
          <a:custGeom>
            <a:avLst/>
            <a:gdLst>
              <a:gd name="T0" fmla="*/ 274 w 408"/>
              <a:gd name="T1" fmla="*/ 83 h 851"/>
              <a:gd name="T2" fmla="*/ 226 w 408"/>
              <a:gd name="T3" fmla="*/ 0 h 851"/>
              <a:gd name="T4" fmla="*/ 143 w 408"/>
              <a:gd name="T5" fmla="*/ 48 h 851"/>
              <a:gd name="T6" fmla="*/ 0 w 408"/>
              <a:gd name="T7" fmla="*/ 35 h 851"/>
              <a:gd name="T8" fmla="*/ 0 w 408"/>
              <a:gd name="T9" fmla="*/ 851 h 851"/>
              <a:gd name="T10" fmla="*/ 408 w 408"/>
              <a:gd name="T11" fmla="*/ 144 h 851"/>
              <a:gd name="T12" fmla="*/ 274 w 408"/>
              <a:gd name="T13" fmla="*/ 83 h 851"/>
            </a:gdLst>
            <a:ahLst/>
            <a:cxnLst>
              <a:cxn ang="0">
                <a:pos x="T0" y="T1"/>
              </a:cxn>
              <a:cxn ang="0">
                <a:pos x="T2" y="T3"/>
              </a:cxn>
              <a:cxn ang="0">
                <a:pos x="T4" y="T5"/>
              </a:cxn>
              <a:cxn ang="0">
                <a:pos x="T6" y="T7"/>
              </a:cxn>
              <a:cxn ang="0">
                <a:pos x="T8" y="T9"/>
              </a:cxn>
              <a:cxn ang="0">
                <a:pos x="T10" y="T11"/>
              </a:cxn>
              <a:cxn ang="0">
                <a:pos x="T12" y="T13"/>
              </a:cxn>
            </a:cxnLst>
            <a:rect l="0" t="0" r="r" b="b"/>
            <a:pathLst>
              <a:path w="408" h="851">
                <a:moveTo>
                  <a:pt x="274" y="83"/>
                </a:moveTo>
                <a:cubicBezTo>
                  <a:pt x="226" y="0"/>
                  <a:pt x="226" y="0"/>
                  <a:pt x="226" y="0"/>
                </a:cubicBezTo>
                <a:cubicBezTo>
                  <a:pt x="143" y="48"/>
                  <a:pt x="143" y="48"/>
                  <a:pt x="143" y="48"/>
                </a:cubicBezTo>
                <a:cubicBezTo>
                  <a:pt x="96" y="40"/>
                  <a:pt x="49" y="35"/>
                  <a:pt x="0" y="35"/>
                </a:cubicBezTo>
                <a:cubicBezTo>
                  <a:pt x="0" y="851"/>
                  <a:pt x="0" y="851"/>
                  <a:pt x="0" y="851"/>
                </a:cubicBezTo>
                <a:cubicBezTo>
                  <a:pt x="408" y="144"/>
                  <a:pt x="408" y="144"/>
                  <a:pt x="408" y="144"/>
                </a:cubicBezTo>
                <a:cubicBezTo>
                  <a:pt x="366" y="120"/>
                  <a:pt x="321" y="100"/>
                  <a:pt x="274" y="83"/>
                </a:cubicBezTo>
                <a:close/>
              </a:path>
            </a:pathLst>
          </a:custGeom>
          <a:solidFill>
            <a:srgbClr val="2CC17C"/>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8" name="E">
            <a:extLst>
              <a:ext uri="{FF2B5EF4-FFF2-40B4-BE49-F238E27FC236}">
                <a16:creationId xmlns:a16="http://schemas.microsoft.com/office/drawing/2014/main" id="{E7271234-FD89-4E3C-8848-9C184742B721}"/>
              </a:ext>
            </a:extLst>
          </p:cNvPr>
          <p:cNvSpPr>
            <a:spLocks/>
          </p:cNvSpPr>
          <p:nvPr/>
        </p:nvSpPr>
        <p:spPr bwMode="auto">
          <a:xfrm>
            <a:off x="6164670" y="3838504"/>
            <a:ext cx="1160818" cy="1156270"/>
          </a:xfrm>
          <a:custGeom>
            <a:avLst/>
            <a:gdLst>
              <a:gd name="T0" fmla="*/ 621 w 707"/>
              <a:gd name="T1" fmla="*/ 179 h 707"/>
              <a:gd name="T2" fmla="*/ 621 w 707"/>
              <a:gd name="T3" fmla="*/ 83 h 707"/>
              <a:gd name="T4" fmla="*/ 524 w 707"/>
              <a:gd name="T5" fmla="*/ 83 h 707"/>
              <a:gd name="T6" fmla="*/ 408 w 707"/>
              <a:gd name="T7" fmla="*/ 0 h 707"/>
              <a:gd name="T8" fmla="*/ 0 w 707"/>
              <a:gd name="T9" fmla="*/ 707 h 707"/>
              <a:gd name="T10" fmla="*/ 707 w 707"/>
              <a:gd name="T11" fmla="*/ 298 h 707"/>
              <a:gd name="T12" fmla="*/ 621 w 707"/>
              <a:gd name="T13" fmla="*/ 179 h 707"/>
            </a:gdLst>
            <a:ahLst/>
            <a:cxnLst>
              <a:cxn ang="0">
                <a:pos x="T0" y="T1"/>
              </a:cxn>
              <a:cxn ang="0">
                <a:pos x="T2" y="T3"/>
              </a:cxn>
              <a:cxn ang="0">
                <a:pos x="T4" y="T5"/>
              </a:cxn>
              <a:cxn ang="0">
                <a:pos x="T6" y="T7"/>
              </a:cxn>
              <a:cxn ang="0">
                <a:pos x="T8" y="T9"/>
              </a:cxn>
              <a:cxn ang="0">
                <a:pos x="T10" y="T11"/>
              </a:cxn>
              <a:cxn ang="0">
                <a:pos x="T12" y="T13"/>
              </a:cxn>
            </a:cxnLst>
            <a:rect l="0" t="0" r="r" b="b"/>
            <a:pathLst>
              <a:path w="707" h="707">
                <a:moveTo>
                  <a:pt x="621" y="179"/>
                </a:moveTo>
                <a:cubicBezTo>
                  <a:pt x="621" y="83"/>
                  <a:pt x="621" y="83"/>
                  <a:pt x="621" y="83"/>
                </a:cubicBezTo>
                <a:cubicBezTo>
                  <a:pt x="524" y="83"/>
                  <a:pt x="524" y="83"/>
                  <a:pt x="524" y="83"/>
                </a:cubicBezTo>
                <a:cubicBezTo>
                  <a:pt x="488" y="52"/>
                  <a:pt x="449" y="24"/>
                  <a:pt x="408" y="0"/>
                </a:cubicBezTo>
                <a:cubicBezTo>
                  <a:pt x="0" y="707"/>
                  <a:pt x="0" y="707"/>
                  <a:pt x="0" y="707"/>
                </a:cubicBezTo>
                <a:cubicBezTo>
                  <a:pt x="707" y="298"/>
                  <a:pt x="707" y="298"/>
                  <a:pt x="707" y="298"/>
                </a:cubicBezTo>
                <a:cubicBezTo>
                  <a:pt x="681" y="256"/>
                  <a:pt x="653" y="217"/>
                  <a:pt x="621" y="179"/>
                </a:cubicBezTo>
                <a:close/>
              </a:path>
            </a:pathLst>
          </a:custGeom>
          <a:solidFill>
            <a:srgbClr val="268CAB"/>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9" name="B">
            <a:extLst>
              <a:ext uri="{FF2B5EF4-FFF2-40B4-BE49-F238E27FC236}">
                <a16:creationId xmlns:a16="http://schemas.microsoft.com/office/drawing/2014/main" id="{A42C74C6-A03C-0C50-7BE9-F1D45F73664B}"/>
              </a:ext>
            </a:extLst>
          </p:cNvPr>
          <p:cNvSpPr>
            <a:spLocks/>
          </p:cNvSpPr>
          <p:nvPr/>
        </p:nvSpPr>
        <p:spPr bwMode="auto">
          <a:xfrm>
            <a:off x="4894683" y="3838504"/>
            <a:ext cx="1161728" cy="1156270"/>
          </a:xfrm>
          <a:custGeom>
            <a:avLst/>
            <a:gdLst>
              <a:gd name="T0" fmla="*/ 183 w 707"/>
              <a:gd name="T1" fmla="*/ 83 h 707"/>
              <a:gd name="T2" fmla="*/ 86 w 707"/>
              <a:gd name="T3" fmla="*/ 83 h 707"/>
              <a:gd name="T4" fmla="*/ 86 w 707"/>
              <a:gd name="T5" fmla="*/ 179 h 707"/>
              <a:gd name="T6" fmla="*/ 0 w 707"/>
              <a:gd name="T7" fmla="*/ 298 h 707"/>
              <a:gd name="T8" fmla="*/ 707 w 707"/>
              <a:gd name="T9" fmla="*/ 707 h 707"/>
              <a:gd name="T10" fmla="*/ 299 w 707"/>
              <a:gd name="T11" fmla="*/ 0 h 707"/>
              <a:gd name="T12" fmla="*/ 183 w 707"/>
              <a:gd name="T13" fmla="*/ 83 h 707"/>
            </a:gdLst>
            <a:ahLst/>
            <a:cxnLst>
              <a:cxn ang="0">
                <a:pos x="T0" y="T1"/>
              </a:cxn>
              <a:cxn ang="0">
                <a:pos x="T2" y="T3"/>
              </a:cxn>
              <a:cxn ang="0">
                <a:pos x="T4" y="T5"/>
              </a:cxn>
              <a:cxn ang="0">
                <a:pos x="T6" y="T7"/>
              </a:cxn>
              <a:cxn ang="0">
                <a:pos x="T8" y="T9"/>
              </a:cxn>
              <a:cxn ang="0">
                <a:pos x="T10" y="T11"/>
              </a:cxn>
              <a:cxn ang="0">
                <a:pos x="T12" y="T13"/>
              </a:cxn>
            </a:cxnLst>
            <a:rect l="0" t="0" r="r" b="b"/>
            <a:pathLst>
              <a:path w="707" h="707">
                <a:moveTo>
                  <a:pt x="183" y="83"/>
                </a:moveTo>
                <a:cubicBezTo>
                  <a:pt x="86" y="83"/>
                  <a:pt x="86" y="83"/>
                  <a:pt x="86" y="83"/>
                </a:cubicBezTo>
                <a:cubicBezTo>
                  <a:pt x="86" y="179"/>
                  <a:pt x="86" y="179"/>
                  <a:pt x="86" y="179"/>
                </a:cubicBezTo>
                <a:cubicBezTo>
                  <a:pt x="54" y="217"/>
                  <a:pt x="26" y="256"/>
                  <a:pt x="0" y="298"/>
                </a:cubicBezTo>
                <a:cubicBezTo>
                  <a:pt x="707" y="707"/>
                  <a:pt x="707" y="707"/>
                  <a:pt x="707" y="707"/>
                </a:cubicBezTo>
                <a:cubicBezTo>
                  <a:pt x="299" y="0"/>
                  <a:pt x="299" y="0"/>
                  <a:pt x="299" y="0"/>
                </a:cubicBezTo>
                <a:cubicBezTo>
                  <a:pt x="258" y="24"/>
                  <a:pt x="219" y="52"/>
                  <a:pt x="183" y="83"/>
                </a:cubicBezTo>
                <a:close/>
              </a:path>
            </a:pathLst>
          </a:custGeom>
          <a:solidFill>
            <a:srgbClr val="003845"/>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10" name="A">
            <a:extLst>
              <a:ext uri="{FF2B5EF4-FFF2-40B4-BE49-F238E27FC236}">
                <a16:creationId xmlns:a16="http://schemas.microsoft.com/office/drawing/2014/main" id="{63AC2882-7066-17B5-1117-976AFF91D179}"/>
              </a:ext>
            </a:extLst>
          </p:cNvPr>
          <p:cNvSpPr>
            <a:spLocks/>
          </p:cNvSpPr>
          <p:nvPr/>
        </p:nvSpPr>
        <p:spPr bwMode="auto">
          <a:xfrm>
            <a:off x="4641777" y="4360691"/>
            <a:ext cx="1394620" cy="666834"/>
          </a:xfrm>
          <a:custGeom>
            <a:avLst/>
            <a:gdLst>
              <a:gd name="T0" fmla="*/ 83 w 849"/>
              <a:gd name="T1" fmla="*/ 131 h 408"/>
              <a:gd name="T2" fmla="*/ 0 w 849"/>
              <a:gd name="T3" fmla="*/ 179 h 408"/>
              <a:gd name="T4" fmla="*/ 48 w 849"/>
              <a:gd name="T5" fmla="*/ 262 h 408"/>
              <a:gd name="T6" fmla="*/ 33 w 849"/>
              <a:gd name="T7" fmla="*/ 408 h 408"/>
              <a:gd name="T8" fmla="*/ 849 w 849"/>
              <a:gd name="T9" fmla="*/ 408 h 408"/>
              <a:gd name="T10" fmla="*/ 142 w 849"/>
              <a:gd name="T11" fmla="*/ 0 h 408"/>
              <a:gd name="T12" fmla="*/ 83 w 849"/>
              <a:gd name="T13" fmla="*/ 131 h 408"/>
            </a:gdLst>
            <a:ahLst/>
            <a:cxnLst>
              <a:cxn ang="0">
                <a:pos x="T0" y="T1"/>
              </a:cxn>
              <a:cxn ang="0">
                <a:pos x="T2" y="T3"/>
              </a:cxn>
              <a:cxn ang="0">
                <a:pos x="T4" y="T5"/>
              </a:cxn>
              <a:cxn ang="0">
                <a:pos x="T6" y="T7"/>
              </a:cxn>
              <a:cxn ang="0">
                <a:pos x="T8" y="T9"/>
              </a:cxn>
              <a:cxn ang="0">
                <a:pos x="T10" y="T11"/>
              </a:cxn>
              <a:cxn ang="0">
                <a:pos x="T12" y="T13"/>
              </a:cxn>
            </a:cxnLst>
            <a:rect l="0" t="0" r="r" b="b"/>
            <a:pathLst>
              <a:path w="849" h="408">
                <a:moveTo>
                  <a:pt x="83" y="131"/>
                </a:moveTo>
                <a:cubicBezTo>
                  <a:pt x="0" y="179"/>
                  <a:pt x="0" y="179"/>
                  <a:pt x="0" y="179"/>
                </a:cubicBezTo>
                <a:cubicBezTo>
                  <a:pt x="48" y="262"/>
                  <a:pt x="48" y="262"/>
                  <a:pt x="48" y="262"/>
                </a:cubicBezTo>
                <a:cubicBezTo>
                  <a:pt x="39" y="310"/>
                  <a:pt x="34" y="358"/>
                  <a:pt x="33" y="408"/>
                </a:cubicBezTo>
                <a:cubicBezTo>
                  <a:pt x="849" y="408"/>
                  <a:pt x="849" y="408"/>
                  <a:pt x="849" y="408"/>
                </a:cubicBezTo>
                <a:cubicBezTo>
                  <a:pt x="142" y="0"/>
                  <a:pt x="142" y="0"/>
                  <a:pt x="142" y="0"/>
                </a:cubicBezTo>
                <a:cubicBezTo>
                  <a:pt x="119" y="42"/>
                  <a:pt x="99" y="86"/>
                  <a:pt x="83" y="131"/>
                </a:cubicBezTo>
                <a:close/>
              </a:path>
            </a:pathLst>
          </a:custGeom>
          <a:solidFill>
            <a:srgbClr val="10A9A6"/>
          </a:solidFill>
          <a:ln>
            <a:noFill/>
          </a:ln>
        </p:spPr>
        <p:txBody>
          <a:bodyPr vert="horz" wrap="square" lIns="68580" tIns="34290" rIns="68580" bIns="34290" numCol="1" anchor="t" anchorCtr="0" compatLnSpc="1">
            <a:prstTxWarp prst="textNoShape">
              <a:avLst/>
            </a:prstTxWarp>
          </a:bodyPr>
          <a:lstStyle/>
          <a:p>
            <a:endParaRPr lang="ru-RU" sz="1350" dirty="0"/>
          </a:p>
        </p:txBody>
      </p:sp>
      <p:sp>
        <p:nvSpPr>
          <p:cNvPr id="11" name="C">
            <a:extLst>
              <a:ext uri="{FF2B5EF4-FFF2-40B4-BE49-F238E27FC236}">
                <a16:creationId xmlns:a16="http://schemas.microsoft.com/office/drawing/2014/main" id="{CDE12243-687B-8718-11E4-3043ACD1CB4F}"/>
              </a:ext>
            </a:extLst>
          </p:cNvPr>
          <p:cNvSpPr>
            <a:spLocks/>
          </p:cNvSpPr>
          <p:nvPr/>
        </p:nvSpPr>
        <p:spPr bwMode="auto">
          <a:xfrm>
            <a:off x="5420509" y="3582869"/>
            <a:ext cx="669563" cy="1392801"/>
          </a:xfrm>
          <a:custGeom>
            <a:avLst/>
            <a:gdLst>
              <a:gd name="T0" fmla="*/ 182 w 408"/>
              <a:gd name="T1" fmla="*/ 0 h 851"/>
              <a:gd name="T2" fmla="*/ 134 w 408"/>
              <a:gd name="T3" fmla="*/ 83 h 851"/>
              <a:gd name="T4" fmla="*/ 0 w 408"/>
              <a:gd name="T5" fmla="*/ 144 h 851"/>
              <a:gd name="T6" fmla="*/ 408 w 408"/>
              <a:gd name="T7" fmla="*/ 851 h 851"/>
              <a:gd name="T8" fmla="*/ 408 w 408"/>
              <a:gd name="T9" fmla="*/ 35 h 851"/>
              <a:gd name="T10" fmla="*/ 265 w 408"/>
              <a:gd name="T11" fmla="*/ 48 h 851"/>
              <a:gd name="T12" fmla="*/ 182 w 408"/>
              <a:gd name="T13" fmla="*/ 0 h 851"/>
            </a:gdLst>
            <a:ahLst/>
            <a:cxnLst>
              <a:cxn ang="0">
                <a:pos x="T0" y="T1"/>
              </a:cxn>
              <a:cxn ang="0">
                <a:pos x="T2" y="T3"/>
              </a:cxn>
              <a:cxn ang="0">
                <a:pos x="T4" y="T5"/>
              </a:cxn>
              <a:cxn ang="0">
                <a:pos x="T6" y="T7"/>
              </a:cxn>
              <a:cxn ang="0">
                <a:pos x="T8" y="T9"/>
              </a:cxn>
              <a:cxn ang="0">
                <a:pos x="T10" y="T11"/>
              </a:cxn>
              <a:cxn ang="0">
                <a:pos x="T12" y="T13"/>
              </a:cxn>
            </a:cxnLst>
            <a:rect l="0" t="0" r="r" b="b"/>
            <a:pathLst>
              <a:path w="408" h="851">
                <a:moveTo>
                  <a:pt x="182" y="0"/>
                </a:moveTo>
                <a:cubicBezTo>
                  <a:pt x="134" y="83"/>
                  <a:pt x="134" y="83"/>
                  <a:pt x="134" y="83"/>
                </a:cubicBezTo>
                <a:cubicBezTo>
                  <a:pt x="87" y="100"/>
                  <a:pt x="42" y="120"/>
                  <a:pt x="0" y="144"/>
                </a:cubicBezTo>
                <a:cubicBezTo>
                  <a:pt x="408" y="851"/>
                  <a:pt x="408" y="851"/>
                  <a:pt x="408" y="851"/>
                </a:cubicBezTo>
                <a:cubicBezTo>
                  <a:pt x="408" y="35"/>
                  <a:pt x="408" y="35"/>
                  <a:pt x="408" y="35"/>
                </a:cubicBezTo>
                <a:cubicBezTo>
                  <a:pt x="359" y="35"/>
                  <a:pt x="312" y="40"/>
                  <a:pt x="265" y="48"/>
                </a:cubicBezTo>
                <a:lnTo>
                  <a:pt x="182" y="0"/>
                </a:lnTo>
                <a:close/>
              </a:path>
            </a:pathLst>
          </a:custGeom>
          <a:solidFill>
            <a:schemeClr val="bg1">
              <a:lumMod val="50000"/>
            </a:schemeClr>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12" name="F">
            <a:extLst>
              <a:ext uri="{FF2B5EF4-FFF2-40B4-BE49-F238E27FC236}">
                <a16:creationId xmlns:a16="http://schemas.microsoft.com/office/drawing/2014/main" id="{428573CD-791A-418D-2A77-206988ECCD0C}"/>
              </a:ext>
            </a:extLst>
          </p:cNvPr>
          <p:cNvSpPr>
            <a:spLocks/>
          </p:cNvSpPr>
          <p:nvPr/>
        </p:nvSpPr>
        <p:spPr bwMode="auto">
          <a:xfrm>
            <a:off x="6183775" y="4360691"/>
            <a:ext cx="1395529" cy="666834"/>
          </a:xfrm>
          <a:custGeom>
            <a:avLst/>
            <a:gdLst>
              <a:gd name="T0" fmla="*/ 849 w 849"/>
              <a:gd name="T1" fmla="*/ 179 h 408"/>
              <a:gd name="T2" fmla="*/ 766 w 849"/>
              <a:gd name="T3" fmla="*/ 131 h 408"/>
              <a:gd name="T4" fmla="*/ 707 w 849"/>
              <a:gd name="T5" fmla="*/ 0 h 408"/>
              <a:gd name="T6" fmla="*/ 0 w 849"/>
              <a:gd name="T7" fmla="*/ 408 h 408"/>
              <a:gd name="T8" fmla="*/ 816 w 849"/>
              <a:gd name="T9" fmla="*/ 408 h 408"/>
              <a:gd name="T10" fmla="*/ 801 w 849"/>
              <a:gd name="T11" fmla="*/ 262 h 408"/>
              <a:gd name="T12" fmla="*/ 849 w 849"/>
              <a:gd name="T13" fmla="*/ 179 h 408"/>
            </a:gdLst>
            <a:ahLst/>
            <a:cxnLst>
              <a:cxn ang="0">
                <a:pos x="T0" y="T1"/>
              </a:cxn>
              <a:cxn ang="0">
                <a:pos x="T2" y="T3"/>
              </a:cxn>
              <a:cxn ang="0">
                <a:pos x="T4" y="T5"/>
              </a:cxn>
              <a:cxn ang="0">
                <a:pos x="T6" y="T7"/>
              </a:cxn>
              <a:cxn ang="0">
                <a:pos x="T8" y="T9"/>
              </a:cxn>
              <a:cxn ang="0">
                <a:pos x="T10" y="T11"/>
              </a:cxn>
              <a:cxn ang="0">
                <a:pos x="T12" y="T13"/>
              </a:cxn>
            </a:cxnLst>
            <a:rect l="0" t="0" r="r" b="b"/>
            <a:pathLst>
              <a:path w="849" h="408">
                <a:moveTo>
                  <a:pt x="849" y="179"/>
                </a:moveTo>
                <a:cubicBezTo>
                  <a:pt x="766" y="131"/>
                  <a:pt x="766" y="131"/>
                  <a:pt x="766" y="131"/>
                </a:cubicBezTo>
                <a:cubicBezTo>
                  <a:pt x="750" y="86"/>
                  <a:pt x="730" y="42"/>
                  <a:pt x="707" y="0"/>
                </a:cubicBezTo>
                <a:cubicBezTo>
                  <a:pt x="0" y="408"/>
                  <a:pt x="0" y="408"/>
                  <a:pt x="0" y="408"/>
                </a:cubicBezTo>
                <a:cubicBezTo>
                  <a:pt x="816" y="408"/>
                  <a:pt x="816" y="408"/>
                  <a:pt x="816" y="408"/>
                </a:cubicBezTo>
                <a:cubicBezTo>
                  <a:pt x="815" y="358"/>
                  <a:pt x="810" y="310"/>
                  <a:pt x="801" y="262"/>
                </a:cubicBezTo>
                <a:lnTo>
                  <a:pt x="849" y="179"/>
                </a:lnTo>
                <a:close/>
              </a:path>
            </a:pathLst>
          </a:custGeom>
          <a:solidFill>
            <a:srgbClr val="C1B488"/>
          </a:solidFill>
          <a:ln>
            <a:noFill/>
          </a:ln>
        </p:spPr>
        <p:txBody>
          <a:bodyPr vert="horz" wrap="square" lIns="68580" tIns="34290" rIns="68580" bIns="34290" numCol="1" anchor="t" anchorCtr="0" compatLnSpc="1">
            <a:prstTxWarp prst="textNoShape">
              <a:avLst/>
            </a:prstTxWarp>
          </a:bodyPr>
          <a:lstStyle/>
          <a:p>
            <a:endParaRPr lang="ru-RU" sz="1350" dirty="0"/>
          </a:p>
        </p:txBody>
      </p:sp>
      <p:sp>
        <p:nvSpPr>
          <p:cNvPr id="13" name="Circle">
            <a:extLst>
              <a:ext uri="{FF2B5EF4-FFF2-40B4-BE49-F238E27FC236}">
                <a16:creationId xmlns:a16="http://schemas.microsoft.com/office/drawing/2014/main" id="{1CCC1A27-2ECA-0FA9-E3AF-69298CEA1EF5}"/>
              </a:ext>
            </a:extLst>
          </p:cNvPr>
          <p:cNvSpPr>
            <a:spLocks noChangeArrowheads="1"/>
          </p:cNvSpPr>
          <p:nvPr/>
        </p:nvSpPr>
        <p:spPr bwMode="auto">
          <a:xfrm>
            <a:off x="4782119" y="3731656"/>
            <a:ext cx="2658659" cy="2646788"/>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350" dirty="0"/>
          </a:p>
        </p:txBody>
      </p:sp>
      <p:sp>
        <p:nvSpPr>
          <p:cNvPr id="18" name="Freeform 18">
            <a:extLst>
              <a:ext uri="{FF2B5EF4-FFF2-40B4-BE49-F238E27FC236}">
                <a16:creationId xmlns:a16="http://schemas.microsoft.com/office/drawing/2014/main" id="{2FAAE4D4-160A-60AE-DE1E-588D4B43F7D6}"/>
              </a:ext>
            </a:extLst>
          </p:cNvPr>
          <p:cNvSpPr>
            <a:spLocks/>
          </p:cNvSpPr>
          <p:nvPr/>
        </p:nvSpPr>
        <p:spPr bwMode="auto">
          <a:xfrm>
            <a:off x="4189642" y="3135281"/>
            <a:ext cx="905184" cy="866975"/>
          </a:xfrm>
          <a:custGeom>
            <a:avLst/>
            <a:gdLst>
              <a:gd name="T0" fmla="*/ 466 w 551"/>
              <a:gd name="T1" fmla="*/ 0 h 530"/>
              <a:gd name="T2" fmla="*/ 205 w 551"/>
              <a:gd name="T3" fmla="*/ 205 h 530"/>
              <a:gd name="T4" fmla="*/ 0 w 551"/>
              <a:gd name="T5" fmla="*/ 466 h 530"/>
              <a:gd name="T6" fmla="*/ 196 w 551"/>
              <a:gd name="T7" fmla="*/ 530 h 530"/>
              <a:gd name="T8" fmla="*/ 373 w 551"/>
              <a:gd name="T9" fmla="*/ 480 h 530"/>
              <a:gd name="T10" fmla="*/ 479 w 551"/>
              <a:gd name="T11" fmla="*/ 480 h 530"/>
              <a:gd name="T12" fmla="*/ 479 w 551"/>
              <a:gd name="T13" fmla="*/ 373 h 530"/>
              <a:gd name="T14" fmla="*/ 466 w 551"/>
              <a:gd name="T15" fmla="*/ 0 h 5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1" h="530">
                <a:moveTo>
                  <a:pt x="466" y="0"/>
                </a:moveTo>
                <a:cubicBezTo>
                  <a:pt x="372" y="57"/>
                  <a:pt x="284" y="125"/>
                  <a:pt x="205" y="205"/>
                </a:cubicBezTo>
                <a:cubicBezTo>
                  <a:pt x="125" y="285"/>
                  <a:pt x="57" y="372"/>
                  <a:pt x="0" y="466"/>
                </a:cubicBezTo>
                <a:cubicBezTo>
                  <a:pt x="58" y="509"/>
                  <a:pt x="127" y="530"/>
                  <a:pt x="196" y="530"/>
                </a:cubicBezTo>
                <a:cubicBezTo>
                  <a:pt x="258" y="530"/>
                  <a:pt x="319" y="513"/>
                  <a:pt x="373" y="480"/>
                </a:cubicBezTo>
                <a:cubicBezTo>
                  <a:pt x="479" y="480"/>
                  <a:pt x="479" y="480"/>
                  <a:pt x="479" y="480"/>
                </a:cubicBezTo>
                <a:cubicBezTo>
                  <a:pt x="479" y="373"/>
                  <a:pt x="479" y="373"/>
                  <a:pt x="479" y="373"/>
                </a:cubicBezTo>
                <a:cubicBezTo>
                  <a:pt x="551" y="259"/>
                  <a:pt x="546" y="111"/>
                  <a:pt x="466" y="0"/>
                </a:cubicBezTo>
              </a:path>
            </a:pathLst>
          </a:custGeom>
          <a:solidFill>
            <a:srgbClr val="003845"/>
          </a:solidFill>
          <a:ln>
            <a:noFill/>
          </a:ln>
        </p:spPr>
        <p:txBody>
          <a:bodyPr vert="horz" wrap="square" lIns="68580" tIns="34290" rIns="68580" bIns="34290" numCol="1" anchor="t" anchorCtr="0" compatLnSpc="1">
            <a:prstTxWarp prst="textNoShape">
              <a:avLst/>
            </a:prstTxWarp>
          </a:bodyPr>
          <a:lstStyle/>
          <a:p>
            <a:endParaRPr lang="ru-RU" sz="1350" dirty="0"/>
          </a:p>
        </p:txBody>
      </p:sp>
      <p:sp>
        <p:nvSpPr>
          <p:cNvPr id="19" name="Freeform 19">
            <a:extLst>
              <a:ext uri="{FF2B5EF4-FFF2-40B4-BE49-F238E27FC236}">
                <a16:creationId xmlns:a16="http://schemas.microsoft.com/office/drawing/2014/main" id="{F3CB76B3-C4B2-AC2F-7464-BD7D6A1890E2}"/>
              </a:ext>
            </a:extLst>
          </p:cNvPr>
          <p:cNvSpPr>
            <a:spLocks/>
          </p:cNvSpPr>
          <p:nvPr/>
        </p:nvSpPr>
        <p:spPr bwMode="auto">
          <a:xfrm>
            <a:off x="3964938" y="2910577"/>
            <a:ext cx="956129" cy="952490"/>
          </a:xfrm>
          <a:custGeom>
            <a:avLst/>
            <a:gdLst>
              <a:gd name="T0" fmla="*/ 333 w 582"/>
              <a:gd name="T1" fmla="*/ 0 h 582"/>
              <a:gd name="T2" fmla="*/ 333 w 582"/>
              <a:gd name="T3" fmla="*/ 0 h 582"/>
              <a:gd name="T4" fmla="*/ 97 w 582"/>
              <a:gd name="T5" fmla="*/ 98 h 582"/>
              <a:gd name="T6" fmla="*/ 0 w 582"/>
              <a:gd name="T7" fmla="*/ 334 h 582"/>
              <a:gd name="T8" fmla="*/ 97 w 582"/>
              <a:gd name="T9" fmla="*/ 570 h 582"/>
              <a:gd name="T10" fmla="*/ 111 w 582"/>
              <a:gd name="T11" fmla="*/ 582 h 582"/>
              <a:gd name="T12" fmla="*/ 121 w 582"/>
              <a:gd name="T13" fmla="*/ 570 h 582"/>
              <a:gd name="T14" fmla="*/ 121 w 582"/>
              <a:gd name="T15" fmla="*/ 570 h 582"/>
              <a:gd name="T16" fmla="*/ 109 w 582"/>
              <a:gd name="T17" fmla="*/ 558 h 582"/>
              <a:gd name="T18" fmla="*/ 16 w 582"/>
              <a:gd name="T19" fmla="*/ 334 h 582"/>
              <a:gd name="T20" fmla="*/ 109 w 582"/>
              <a:gd name="T21" fmla="*/ 109 h 582"/>
              <a:gd name="T22" fmla="*/ 333 w 582"/>
              <a:gd name="T23" fmla="*/ 16 h 582"/>
              <a:gd name="T24" fmla="*/ 558 w 582"/>
              <a:gd name="T25" fmla="*/ 109 h 582"/>
              <a:gd name="T26" fmla="*/ 570 w 582"/>
              <a:gd name="T27" fmla="*/ 122 h 582"/>
              <a:gd name="T28" fmla="*/ 582 w 582"/>
              <a:gd name="T29" fmla="*/ 111 h 582"/>
              <a:gd name="T30" fmla="*/ 569 w 582"/>
              <a:gd name="T31" fmla="*/ 98 h 582"/>
              <a:gd name="T32" fmla="*/ 333 w 582"/>
              <a:gd name="T33" fmla="*/ 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2" h="582">
                <a:moveTo>
                  <a:pt x="333" y="0"/>
                </a:moveTo>
                <a:cubicBezTo>
                  <a:pt x="333" y="0"/>
                  <a:pt x="333" y="0"/>
                  <a:pt x="333" y="0"/>
                </a:cubicBezTo>
                <a:cubicBezTo>
                  <a:pt x="248" y="0"/>
                  <a:pt x="162" y="33"/>
                  <a:pt x="97" y="98"/>
                </a:cubicBezTo>
                <a:cubicBezTo>
                  <a:pt x="32" y="163"/>
                  <a:pt x="0" y="248"/>
                  <a:pt x="0" y="334"/>
                </a:cubicBezTo>
                <a:cubicBezTo>
                  <a:pt x="0" y="419"/>
                  <a:pt x="32" y="504"/>
                  <a:pt x="97" y="570"/>
                </a:cubicBezTo>
                <a:cubicBezTo>
                  <a:pt x="102" y="574"/>
                  <a:pt x="106" y="578"/>
                  <a:pt x="111" y="582"/>
                </a:cubicBezTo>
                <a:cubicBezTo>
                  <a:pt x="121" y="570"/>
                  <a:pt x="121" y="570"/>
                  <a:pt x="121" y="570"/>
                </a:cubicBezTo>
                <a:cubicBezTo>
                  <a:pt x="121" y="570"/>
                  <a:pt x="121" y="570"/>
                  <a:pt x="121" y="570"/>
                </a:cubicBezTo>
                <a:cubicBezTo>
                  <a:pt x="117" y="566"/>
                  <a:pt x="113" y="562"/>
                  <a:pt x="109" y="558"/>
                </a:cubicBezTo>
                <a:cubicBezTo>
                  <a:pt x="47" y="496"/>
                  <a:pt x="16" y="415"/>
                  <a:pt x="16" y="334"/>
                </a:cubicBezTo>
                <a:cubicBezTo>
                  <a:pt x="16" y="252"/>
                  <a:pt x="47" y="171"/>
                  <a:pt x="109" y="109"/>
                </a:cubicBezTo>
                <a:cubicBezTo>
                  <a:pt x="171" y="47"/>
                  <a:pt x="252" y="16"/>
                  <a:pt x="333" y="16"/>
                </a:cubicBezTo>
                <a:cubicBezTo>
                  <a:pt x="415" y="16"/>
                  <a:pt x="496" y="47"/>
                  <a:pt x="558" y="109"/>
                </a:cubicBezTo>
                <a:cubicBezTo>
                  <a:pt x="562" y="113"/>
                  <a:pt x="566" y="117"/>
                  <a:pt x="570" y="122"/>
                </a:cubicBezTo>
                <a:cubicBezTo>
                  <a:pt x="582" y="111"/>
                  <a:pt x="582" y="111"/>
                  <a:pt x="582" y="111"/>
                </a:cubicBezTo>
                <a:cubicBezTo>
                  <a:pt x="578" y="106"/>
                  <a:pt x="573" y="102"/>
                  <a:pt x="569" y="98"/>
                </a:cubicBezTo>
                <a:cubicBezTo>
                  <a:pt x="504" y="33"/>
                  <a:pt x="419" y="0"/>
                  <a:pt x="333" y="0"/>
                </a:cubicBezTo>
              </a:path>
            </a:pathLst>
          </a:custGeom>
          <a:solidFill>
            <a:srgbClr val="003845"/>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20" name="Oval 73">
            <a:extLst>
              <a:ext uri="{FF2B5EF4-FFF2-40B4-BE49-F238E27FC236}">
                <a16:creationId xmlns:a16="http://schemas.microsoft.com/office/drawing/2014/main" id="{FDB8822A-1528-6179-09B6-37E6E3B24360}"/>
              </a:ext>
            </a:extLst>
          </p:cNvPr>
          <p:cNvSpPr>
            <a:spLocks noChangeArrowheads="1"/>
          </p:cNvSpPr>
          <p:nvPr/>
        </p:nvSpPr>
        <p:spPr bwMode="auto">
          <a:xfrm>
            <a:off x="4068981" y="3017256"/>
            <a:ext cx="888655" cy="885002"/>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pic>
        <p:nvPicPr>
          <p:cNvPr id="21" name="Texture">
            <a:extLst>
              <a:ext uri="{FF2B5EF4-FFF2-40B4-BE49-F238E27FC236}">
                <a16:creationId xmlns:a16="http://schemas.microsoft.com/office/drawing/2014/main" id="{A08E44D1-F1AA-3D5B-10FC-2DC7CC2804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18390" y="3062970"/>
            <a:ext cx="786487" cy="786487"/>
          </a:xfrm>
          <a:prstGeom prst="rect">
            <a:avLst/>
          </a:prstGeom>
        </p:spPr>
      </p:pic>
      <p:sp>
        <p:nvSpPr>
          <p:cNvPr id="30" name="Freeform 27">
            <a:extLst>
              <a:ext uri="{FF2B5EF4-FFF2-40B4-BE49-F238E27FC236}">
                <a16:creationId xmlns:a16="http://schemas.microsoft.com/office/drawing/2014/main" id="{8281F2A7-64EA-9552-4511-1514D1524AC5}"/>
              </a:ext>
            </a:extLst>
          </p:cNvPr>
          <p:cNvSpPr>
            <a:spLocks/>
          </p:cNvSpPr>
          <p:nvPr/>
        </p:nvSpPr>
        <p:spPr bwMode="auto">
          <a:xfrm>
            <a:off x="7125350" y="3135281"/>
            <a:ext cx="905184" cy="866975"/>
          </a:xfrm>
          <a:custGeom>
            <a:avLst/>
            <a:gdLst>
              <a:gd name="T0" fmla="*/ 85 w 551"/>
              <a:gd name="T1" fmla="*/ 0 h 530"/>
              <a:gd name="T2" fmla="*/ 72 w 551"/>
              <a:gd name="T3" fmla="*/ 373 h 530"/>
              <a:gd name="T4" fmla="*/ 72 w 551"/>
              <a:gd name="T5" fmla="*/ 480 h 530"/>
              <a:gd name="T6" fmla="*/ 178 w 551"/>
              <a:gd name="T7" fmla="*/ 480 h 530"/>
              <a:gd name="T8" fmla="*/ 355 w 551"/>
              <a:gd name="T9" fmla="*/ 530 h 530"/>
              <a:gd name="T10" fmla="*/ 551 w 551"/>
              <a:gd name="T11" fmla="*/ 466 h 530"/>
              <a:gd name="T12" fmla="*/ 346 w 551"/>
              <a:gd name="T13" fmla="*/ 205 h 530"/>
              <a:gd name="T14" fmla="*/ 85 w 551"/>
              <a:gd name="T15" fmla="*/ 0 h 5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1" h="530">
                <a:moveTo>
                  <a:pt x="85" y="0"/>
                </a:moveTo>
                <a:cubicBezTo>
                  <a:pt x="5" y="111"/>
                  <a:pt x="0" y="259"/>
                  <a:pt x="72" y="373"/>
                </a:cubicBezTo>
                <a:cubicBezTo>
                  <a:pt x="72" y="480"/>
                  <a:pt x="72" y="480"/>
                  <a:pt x="72" y="480"/>
                </a:cubicBezTo>
                <a:cubicBezTo>
                  <a:pt x="178" y="480"/>
                  <a:pt x="178" y="480"/>
                  <a:pt x="178" y="480"/>
                </a:cubicBezTo>
                <a:cubicBezTo>
                  <a:pt x="232" y="513"/>
                  <a:pt x="293" y="530"/>
                  <a:pt x="355" y="530"/>
                </a:cubicBezTo>
                <a:cubicBezTo>
                  <a:pt x="424" y="530"/>
                  <a:pt x="493" y="509"/>
                  <a:pt x="551" y="466"/>
                </a:cubicBezTo>
                <a:cubicBezTo>
                  <a:pt x="494" y="372"/>
                  <a:pt x="426" y="285"/>
                  <a:pt x="346" y="205"/>
                </a:cubicBezTo>
                <a:cubicBezTo>
                  <a:pt x="267" y="125"/>
                  <a:pt x="179" y="57"/>
                  <a:pt x="85" y="0"/>
                </a:cubicBezTo>
              </a:path>
            </a:pathLst>
          </a:custGeom>
          <a:solidFill>
            <a:srgbClr val="268CAB"/>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31" name="Freeform 28">
            <a:extLst>
              <a:ext uri="{FF2B5EF4-FFF2-40B4-BE49-F238E27FC236}">
                <a16:creationId xmlns:a16="http://schemas.microsoft.com/office/drawing/2014/main" id="{5167B271-B104-17A4-EDCC-6DD995C47FD9}"/>
              </a:ext>
            </a:extLst>
          </p:cNvPr>
          <p:cNvSpPr>
            <a:spLocks/>
          </p:cNvSpPr>
          <p:nvPr/>
        </p:nvSpPr>
        <p:spPr bwMode="auto">
          <a:xfrm>
            <a:off x="7300019" y="2910577"/>
            <a:ext cx="956128" cy="952490"/>
          </a:xfrm>
          <a:custGeom>
            <a:avLst/>
            <a:gdLst>
              <a:gd name="T0" fmla="*/ 247 w 582"/>
              <a:gd name="T1" fmla="*/ 0 h 582"/>
              <a:gd name="T2" fmla="*/ 247 w 582"/>
              <a:gd name="T3" fmla="*/ 0 h 582"/>
              <a:gd name="T4" fmla="*/ 13 w 582"/>
              <a:gd name="T5" fmla="*/ 98 h 582"/>
              <a:gd name="T6" fmla="*/ 0 w 582"/>
              <a:gd name="T7" fmla="*/ 111 h 582"/>
              <a:gd name="T8" fmla="*/ 12 w 582"/>
              <a:gd name="T9" fmla="*/ 122 h 582"/>
              <a:gd name="T10" fmla="*/ 12 w 582"/>
              <a:gd name="T11" fmla="*/ 122 h 582"/>
              <a:gd name="T12" fmla="*/ 24 w 582"/>
              <a:gd name="T13" fmla="*/ 109 h 582"/>
              <a:gd name="T14" fmla="*/ 247 w 582"/>
              <a:gd name="T15" fmla="*/ 16 h 582"/>
              <a:gd name="T16" fmla="*/ 473 w 582"/>
              <a:gd name="T17" fmla="*/ 109 h 582"/>
              <a:gd name="T18" fmla="*/ 566 w 582"/>
              <a:gd name="T19" fmla="*/ 332 h 582"/>
              <a:gd name="T20" fmla="*/ 473 w 582"/>
              <a:gd name="T21" fmla="*/ 558 h 582"/>
              <a:gd name="T22" fmla="*/ 461 w 582"/>
              <a:gd name="T23" fmla="*/ 570 h 582"/>
              <a:gd name="T24" fmla="*/ 471 w 582"/>
              <a:gd name="T25" fmla="*/ 582 h 582"/>
              <a:gd name="T26" fmla="*/ 485 w 582"/>
              <a:gd name="T27" fmla="*/ 570 h 582"/>
              <a:gd name="T28" fmla="*/ 582 w 582"/>
              <a:gd name="T29" fmla="*/ 332 h 582"/>
              <a:gd name="T30" fmla="*/ 485 w 582"/>
              <a:gd name="T31" fmla="*/ 98 h 582"/>
              <a:gd name="T32" fmla="*/ 247 w 582"/>
              <a:gd name="T33" fmla="*/ 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2" h="582">
                <a:moveTo>
                  <a:pt x="247" y="0"/>
                </a:moveTo>
                <a:cubicBezTo>
                  <a:pt x="247" y="0"/>
                  <a:pt x="247" y="0"/>
                  <a:pt x="247" y="0"/>
                </a:cubicBezTo>
                <a:cubicBezTo>
                  <a:pt x="162" y="0"/>
                  <a:pt x="77" y="33"/>
                  <a:pt x="13" y="98"/>
                </a:cubicBezTo>
                <a:cubicBezTo>
                  <a:pt x="9" y="102"/>
                  <a:pt x="4" y="106"/>
                  <a:pt x="0" y="111"/>
                </a:cubicBezTo>
                <a:cubicBezTo>
                  <a:pt x="12" y="122"/>
                  <a:pt x="12" y="122"/>
                  <a:pt x="12" y="122"/>
                </a:cubicBezTo>
                <a:cubicBezTo>
                  <a:pt x="12" y="122"/>
                  <a:pt x="12" y="122"/>
                  <a:pt x="12" y="122"/>
                </a:cubicBezTo>
                <a:cubicBezTo>
                  <a:pt x="16" y="117"/>
                  <a:pt x="20" y="113"/>
                  <a:pt x="24" y="109"/>
                </a:cubicBezTo>
                <a:cubicBezTo>
                  <a:pt x="86" y="47"/>
                  <a:pt x="166" y="16"/>
                  <a:pt x="247" y="16"/>
                </a:cubicBezTo>
                <a:cubicBezTo>
                  <a:pt x="329" y="16"/>
                  <a:pt x="411" y="47"/>
                  <a:pt x="473" y="109"/>
                </a:cubicBezTo>
                <a:cubicBezTo>
                  <a:pt x="535" y="170"/>
                  <a:pt x="566" y="251"/>
                  <a:pt x="566" y="332"/>
                </a:cubicBezTo>
                <a:cubicBezTo>
                  <a:pt x="566" y="414"/>
                  <a:pt x="536" y="496"/>
                  <a:pt x="473" y="558"/>
                </a:cubicBezTo>
                <a:cubicBezTo>
                  <a:pt x="469" y="562"/>
                  <a:pt x="465" y="566"/>
                  <a:pt x="461" y="570"/>
                </a:cubicBezTo>
                <a:cubicBezTo>
                  <a:pt x="471" y="582"/>
                  <a:pt x="471" y="582"/>
                  <a:pt x="471" y="582"/>
                </a:cubicBezTo>
                <a:cubicBezTo>
                  <a:pt x="476" y="578"/>
                  <a:pt x="480" y="574"/>
                  <a:pt x="485" y="570"/>
                </a:cubicBezTo>
                <a:cubicBezTo>
                  <a:pt x="550" y="504"/>
                  <a:pt x="582" y="418"/>
                  <a:pt x="582" y="332"/>
                </a:cubicBezTo>
                <a:cubicBezTo>
                  <a:pt x="582" y="247"/>
                  <a:pt x="549" y="162"/>
                  <a:pt x="485" y="98"/>
                </a:cubicBezTo>
                <a:cubicBezTo>
                  <a:pt x="419" y="32"/>
                  <a:pt x="333" y="0"/>
                  <a:pt x="247" y="0"/>
                </a:cubicBezTo>
              </a:path>
            </a:pathLst>
          </a:custGeom>
          <a:solidFill>
            <a:srgbClr val="268CAB"/>
          </a:solidFill>
          <a:ln>
            <a:noFill/>
          </a:ln>
        </p:spPr>
        <p:txBody>
          <a:bodyPr vert="horz" wrap="square" lIns="68580" tIns="34290" rIns="68580" bIns="34290" numCol="1" anchor="t" anchorCtr="0" compatLnSpc="1">
            <a:prstTxWarp prst="textNoShape">
              <a:avLst/>
            </a:prstTxWarp>
          </a:bodyPr>
          <a:lstStyle/>
          <a:p>
            <a:endParaRPr lang="ru-RU" sz="1350" dirty="0"/>
          </a:p>
        </p:txBody>
      </p:sp>
      <p:sp>
        <p:nvSpPr>
          <p:cNvPr id="32" name="Oval 73">
            <a:extLst>
              <a:ext uri="{FF2B5EF4-FFF2-40B4-BE49-F238E27FC236}">
                <a16:creationId xmlns:a16="http://schemas.microsoft.com/office/drawing/2014/main" id="{09797629-6FAA-6E79-87FD-B5E361EC02CB}"/>
              </a:ext>
            </a:extLst>
          </p:cNvPr>
          <p:cNvSpPr>
            <a:spLocks noChangeArrowheads="1"/>
          </p:cNvSpPr>
          <p:nvPr/>
        </p:nvSpPr>
        <p:spPr bwMode="auto">
          <a:xfrm>
            <a:off x="7272492" y="3017256"/>
            <a:ext cx="888655" cy="885002"/>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350" dirty="0"/>
          </a:p>
        </p:txBody>
      </p:sp>
      <p:pic>
        <p:nvPicPr>
          <p:cNvPr id="33" name="Texture">
            <a:extLst>
              <a:ext uri="{FF2B5EF4-FFF2-40B4-BE49-F238E27FC236}">
                <a16:creationId xmlns:a16="http://schemas.microsoft.com/office/drawing/2014/main" id="{977D1DCB-6155-FCEF-4927-FC4C4ACABE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21901" y="3062970"/>
            <a:ext cx="786486" cy="786487"/>
          </a:xfrm>
          <a:prstGeom prst="rect">
            <a:avLst/>
          </a:prstGeom>
        </p:spPr>
      </p:pic>
      <p:sp>
        <p:nvSpPr>
          <p:cNvPr id="38" name="Rectangle 5">
            <a:extLst>
              <a:ext uri="{FF2B5EF4-FFF2-40B4-BE49-F238E27FC236}">
                <a16:creationId xmlns:a16="http://schemas.microsoft.com/office/drawing/2014/main" id="{2E7395B3-3F2C-09D1-D6D3-3B41ADB607D9}"/>
              </a:ext>
            </a:extLst>
          </p:cNvPr>
          <p:cNvSpPr>
            <a:spLocks noChangeArrowheads="1"/>
          </p:cNvSpPr>
          <p:nvPr/>
        </p:nvSpPr>
        <p:spPr bwMode="auto">
          <a:xfrm>
            <a:off x="5033880" y="4913293"/>
            <a:ext cx="2160849" cy="73866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ar-SA" sz="2400" b="1" dirty="0">
                <a:solidFill>
                  <a:srgbClr val="444444"/>
                </a:solidFill>
                <a:latin typeface="Sakkal Majalla" panose="02000000000000000000" pitchFamily="2" charset="-78"/>
                <a:cs typeface="Sakkal Majalla" panose="02000000000000000000" pitchFamily="2" charset="-78"/>
              </a:rPr>
              <a:t> </a:t>
            </a:r>
            <a:r>
              <a:rPr lang="ar-SA" sz="2400" b="1" dirty="0">
                <a:solidFill>
                  <a:srgbClr val="444444"/>
                </a:solidFill>
                <a:latin typeface="Calibri" panose="020F0502020204030204" pitchFamily="34" charset="0"/>
                <a:ea typeface="Calibri" panose="020F0502020204030204" pitchFamily="34" charset="0"/>
                <a:cs typeface="Calibri" panose="020F0502020204030204" pitchFamily="34" charset="0"/>
              </a:rPr>
              <a:t>فريق تنفيذ العمليات</a:t>
            </a:r>
          </a:p>
          <a:p>
            <a:pPr algn="ctr" fontAlgn="base">
              <a:spcBef>
                <a:spcPct val="0"/>
              </a:spcBef>
              <a:spcAft>
                <a:spcPct val="0"/>
              </a:spcAft>
            </a:pPr>
            <a:r>
              <a:rPr lang="ar-SA" sz="2400" b="1" dirty="0">
                <a:solidFill>
                  <a:srgbClr val="444444"/>
                </a:solidFill>
                <a:latin typeface="Calibri" panose="020F0502020204030204" pitchFamily="34" charset="0"/>
                <a:ea typeface="Calibri" panose="020F0502020204030204" pitchFamily="34" charset="0"/>
                <a:cs typeface="Calibri" panose="020F0502020204030204" pitchFamily="34" charset="0"/>
              </a:rPr>
              <a:t> الاشرافية </a:t>
            </a:r>
            <a:endParaRPr lang="ru-RU" sz="16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40" name="Winner cup">
            <a:extLst>
              <a:ext uri="{FF2B5EF4-FFF2-40B4-BE49-F238E27FC236}">
                <a16:creationId xmlns:a16="http://schemas.microsoft.com/office/drawing/2014/main" id="{A3312547-FD2E-047C-7D16-60FC9A2E5516}"/>
              </a:ext>
            </a:extLst>
          </p:cNvPr>
          <p:cNvSpPr>
            <a:spLocks noChangeAspect="1" noEditPoints="1"/>
          </p:cNvSpPr>
          <p:nvPr/>
        </p:nvSpPr>
        <p:spPr bwMode="auto">
          <a:xfrm>
            <a:off x="7523281" y="3286559"/>
            <a:ext cx="432928" cy="403942"/>
          </a:xfrm>
          <a:custGeom>
            <a:avLst/>
            <a:gdLst>
              <a:gd name="T0" fmla="*/ 256 w 256"/>
              <a:gd name="T1" fmla="*/ 28 h 240"/>
              <a:gd name="T2" fmla="*/ 220 w 256"/>
              <a:gd name="T3" fmla="*/ 24 h 240"/>
              <a:gd name="T4" fmla="*/ 217 w 256"/>
              <a:gd name="T5" fmla="*/ 0 h 240"/>
              <a:gd name="T6" fmla="*/ 35 w 256"/>
              <a:gd name="T7" fmla="*/ 4 h 240"/>
              <a:gd name="T8" fmla="*/ 4 w 256"/>
              <a:gd name="T9" fmla="*/ 24 h 240"/>
              <a:gd name="T10" fmla="*/ 66 w 256"/>
              <a:gd name="T11" fmla="*/ 124 h 240"/>
              <a:gd name="T12" fmla="*/ 112 w 256"/>
              <a:gd name="T13" fmla="*/ 192 h 240"/>
              <a:gd name="T14" fmla="*/ 76 w 256"/>
              <a:gd name="T15" fmla="*/ 196 h 240"/>
              <a:gd name="T16" fmla="*/ 44 w 256"/>
              <a:gd name="T17" fmla="*/ 232 h 240"/>
              <a:gd name="T18" fmla="*/ 212 w 256"/>
              <a:gd name="T19" fmla="*/ 240 h 240"/>
              <a:gd name="T20" fmla="*/ 180 w 256"/>
              <a:gd name="T21" fmla="*/ 232 h 240"/>
              <a:gd name="T22" fmla="*/ 176 w 256"/>
              <a:gd name="T23" fmla="*/ 192 h 240"/>
              <a:gd name="T24" fmla="*/ 144 w 256"/>
              <a:gd name="T25" fmla="*/ 163 h 240"/>
              <a:gd name="T26" fmla="*/ 220 w 256"/>
              <a:gd name="T27" fmla="*/ 32 h 240"/>
              <a:gd name="T28" fmla="*/ 197 w 256"/>
              <a:gd name="T29" fmla="*/ 113 h 240"/>
              <a:gd name="T30" fmla="*/ 8 w 256"/>
              <a:gd name="T31" fmla="*/ 32 h 240"/>
              <a:gd name="T32" fmla="*/ 59 w 256"/>
              <a:gd name="T33" fmla="*/ 113 h 240"/>
              <a:gd name="T34" fmla="*/ 172 w 256"/>
              <a:gd name="T35" fmla="*/ 200 h 240"/>
              <a:gd name="T36" fmla="*/ 84 w 256"/>
              <a:gd name="T37" fmla="*/ 232 h 240"/>
              <a:gd name="T38" fmla="*/ 172 w 256"/>
              <a:gd name="T39" fmla="*/ 200 h 240"/>
              <a:gd name="T40" fmla="*/ 136 w 256"/>
              <a:gd name="T41" fmla="*/ 160 h 240"/>
              <a:gd name="T42" fmla="*/ 120 w 256"/>
              <a:gd name="T43" fmla="*/ 192 h 240"/>
              <a:gd name="T44" fmla="*/ 117 w 256"/>
              <a:gd name="T45" fmla="*/ 156 h 240"/>
              <a:gd name="T46" fmla="*/ 213 w 256"/>
              <a:gd name="T47" fmla="*/ 8 h 240"/>
              <a:gd name="T48" fmla="*/ 212 w 256"/>
              <a:gd name="T49" fmla="*/ 28 h 240"/>
              <a:gd name="T50" fmla="*/ 139 w 256"/>
              <a:gd name="T51" fmla="*/ 156 h 240"/>
              <a:gd name="T52" fmla="*/ 177 w 256"/>
              <a:gd name="T53" fmla="*/ 78 h 240"/>
              <a:gd name="T54" fmla="*/ 137 w 256"/>
              <a:gd name="T55" fmla="*/ 135 h 240"/>
              <a:gd name="T56" fmla="*/ 142 w 256"/>
              <a:gd name="T57" fmla="*/ 136 h 240"/>
              <a:gd name="T58" fmla="*/ 182 w 256"/>
              <a:gd name="T59" fmla="*/ 76 h 240"/>
              <a:gd name="T60" fmla="*/ 187 w 256"/>
              <a:gd name="T61" fmla="*/ 66 h 240"/>
              <a:gd name="T62" fmla="*/ 196 w 256"/>
              <a:gd name="T63" fmla="*/ 42 h 240"/>
              <a:gd name="T64" fmla="*/ 188 w 256"/>
              <a:gd name="T65" fmla="*/ 40 h 240"/>
              <a:gd name="T66" fmla="*/ 186 w 256"/>
              <a:gd name="T67" fmla="*/ 6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6" h="240">
                <a:moveTo>
                  <a:pt x="190" y="124"/>
                </a:moveTo>
                <a:cubicBezTo>
                  <a:pt x="221" y="115"/>
                  <a:pt x="256" y="74"/>
                  <a:pt x="256" y="28"/>
                </a:cubicBezTo>
                <a:cubicBezTo>
                  <a:pt x="256" y="26"/>
                  <a:pt x="254" y="24"/>
                  <a:pt x="252" y="24"/>
                </a:cubicBezTo>
                <a:cubicBezTo>
                  <a:pt x="220" y="24"/>
                  <a:pt x="220" y="24"/>
                  <a:pt x="220" y="24"/>
                </a:cubicBezTo>
                <a:cubicBezTo>
                  <a:pt x="221" y="17"/>
                  <a:pt x="221" y="11"/>
                  <a:pt x="221" y="4"/>
                </a:cubicBezTo>
                <a:cubicBezTo>
                  <a:pt x="221" y="2"/>
                  <a:pt x="219" y="0"/>
                  <a:pt x="217" y="0"/>
                </a:cubicBezTo>
                <a:cubicBezTo>
                  <a:pt x="39" y="0"/>
                  <a:pt x="39" y="0"/>
                  <a:pt x="39" y="0"/>
                </a:cubicBezTo>
                <a:cubicBezTo>
                  <a:pt x="37" y="0"/>
                  <a:pt x="35" y="2"/>
                  <a:pt x="35" y="4"/>
                </a:cubicBezTo>
                <a:cubicBezTo>
                  <a:pt x="35" y="10"/>
                  <a:pt x="35" y="16"/>
                  <a:pt x="36" y="24"/>
                </a:cubicBezTo>
                <a:cubicBezTo>
                  <a:pt x="4" y="24"/>
                  <a:pt x="4" y="24"/>
                  <a:pt x="4" y="24"/>
                </a:cubicBezTo>
                <a:cubicBezTo>
                  <a:pt x="2" y="24"/>
                  <a:pt x="0" y="26"/>
                  <a:pt x="0" y="28"/>
                </a:cubicBezTo>
                <a:cubicBezTo>
                  <a:pt x="0" y="74"/>
                  <a:pt x="34" y="115"/>
                  <a:pt x="66" y="124"/>
                </a:cubicBezTo>
                <a:cubicBezTo>
                  <a:pt x="77" y="140"/>
                  <a:pt x="92" y="154"/>
                  <a:pt x="112" y="163"/>
                </a:cubicBezTo>
                <a:cubicBezTo>
                  <a:pt x="112" y="192"/>
                  <a:pt x="112" y="192"/>
                  <a:pt x="112" y="192"/>
                </a:cubicBezTo>
                <a:cubicBezTo>
                  <a:pt x="80" y="192"/>
                  <a:pt x="80" y="192"/>
                  <a:pt x="80" y="192"/>
                </a:cubicBezTo>
                <a:cubicBezTo>
                  <a:pt x="78" y="192"/>
                  <a:pt x="76" y="194"/>
                  <a:pt x="76" y="196"/>
                </a:cubicBezTo>
                <a:cubicBezTo>
                  <a:pt x="76" y="232"/>
                  <a:pt x="76" y="232"/>
                  <a:pt x="76" y="232"/>
                </a:cubicBezTo>
                <a:cubicBezTo>
                  <a:pt x="44" y="232"/>
                  <a:pt x="44" y="232"/>
                  <a:pt x="44" y="232"/>
                </a:cubicBezTo>
                <a:cubicBezTo>
                  <a:pt x="44" y="240"/>
                  <a:pt x="44" y="240"/>
                  <a:pt x="44" y="240"/>
                </a:cubicBezTo>
                <a:cubicBezTo>
                  <a:pt x="212" y="240"/>
                  <a:pt x="212" y="240"/>
                  <a:pt x="212" y="240"/>
                </a:cubicBezTo>
                <a:cubicBezTo>
                  <a:pt x="212" y="232"/>
                  <a:pt x="212" y="232"/>
                  <a:pt x="212" y="232"/>
                </a:cubicBezTo>
                <a:cubicBezTo>
                  <a:pt x="180" y="232"/>
                  <a:pt x="180" y="232"/>
                  <a:pt x="180" y="232"/>
                </a:cubicBezTo>
                <a:cubicBezTo>
                  <a:pt x="180" y="196"/>
                  <a:pt x="180" y="196"/>
                  <a:pt x="180" y="196"/>
                </a:cubicBezTo>
                <a:cubicBezTo>
                  <a:pt x="180" y="194"/>
                  <a:pt x="178" y="192"/>
                  <a:pt x="176" y="192"/>
                </a:cubicBezTo>
                <a:cubicBezTo>
                  <a:pt x="144" y="192"/>
                  <a:pt x="144" y="192"/>
                  <a:pt x="144" y="192"/>
                </a:cubicBezTo>
                <a:cubicBezTo>
                  <a:pt x="144" y="163"/>
                  <a:pt x="144" y="163"/>
                  <a:pt x="144" y="163"/>
                </a:cubicBezTo>
                <a:cubicBezTo>
                  <a:pt x="162" y="155"/>
                  <a:pt x="178" y="142"/>
                  <a:pt x="190" y="124"/>
                </a:cubicBezTo>
                <a:close/>
                <a:moveTo>
                  <a:pt x="220" y="32"/>
                </a:moveTo>
                <a:cubicBezTo>
                  <a:pt x="248" y="32"/>
                  <a:pt x="248" y="32"/>
                  <a:pt x="248" y="32"/>
                </a:cubicBezTo>
                <a:cubicBezTo>
                  <a:pt x="246" y="67"/>
                  <a:pt x="222" y="100"/>
                  <a:pt x="197" y="113"/>
                </a:cubicBezTo>
                <a:cubicBezTo>
                  <a:pt x="209" y="91"/>
                  <a:pt x="217" y="64"/>
                  <a:pt x="220" y="32"/>
                </a:cubicBezTo>
                <a:close/>
                <a:moveTo>
                  <a:pt x="8" y="32"/>
                </a:moveTo>
                <a:cubicBezTo>
                  <a:pt x="37" y="32"/>
                  <a:pt x="37" y="32"/>
                  <a:pt x="37" y="32"/>
                </a:cubicBezTo>
                <a:cubicBezTo>
                  <a:pt x="39" y="56"/>
                  <a:pt x="45" y="87"/>
                  <a:pt x="59" y="113"/>
                </a:cubicBezTo>
                <a:cubicBezTo>
                  <a:pt x="34" y="100"/>
                  <a:pt x="10" y="67"/>
                  <a:pt x="8" y="32"/>
                </a:cubicBezTo>
                <a:close/>
                <a:moveTo>
                  <a:pt x="172" y="200"/>
                </a:moveTo>
                <a:cubicBezTo>
                  <a:pt x="172" y="232"/>
                  <a:pt x="172" y="232"/>
                  <a:pt x="172" y="232"/>
                </a:cubicBezTo>
                <a:cubicBezTo>
                  <a:pt x="84" y="232"/>
                  <a:pt x="84" y="232"/>
                  <a:pt x="84" y="232"/>
                </a:cubicBezTo>
                <a:cubicBezTo>
                  <a:pt x="84" y="200"/>
                  <a:pt x="84" y="200"/>
                  <a:pt x="84" y="200"/>
                </a:cubicBezTo>
                <a:lnTo>
                  <a:pt x="172" y="200"/>
                </a:lnTo>
                <a:close/>
                <a:moveTo>
                  <a:pt x="139" y="156"/>
                </a:moveTo>
                <a:cubicBezTo>
                  <a:pt x="137" y="157"/>
                  <a:pt x="136" y="159"/>
                  <a:pt x="136" y="160"/>
                </a:cubicBezTo>
                <a:cubicBezTo>
                  <a:pt x="136" y="192"/>
                  <a:pt x="136" y="192"/>
                  <a:pt x="136" y="192"/>
                </a:cubicBezTo>
                <a:cubicBezTo>
                  <a:pt x="120" y="192"/>
                  <a:pt x="120" y="192"/>
                  <a:pt x="120" y="192"/>
                </a:cubicBezTo>
                <a:cubicBezTo>
                  <a:pt x="120" y="160"/>
                  <a:pt x="120" y="160"/>
                  <a:pt x="120" y="160"/>
                </a:cubicBezTo>
                <a:cubicBezTo>
                  <a:pt x="120" y="159"/>
                  <a:pt x="119" y="157"/>
                  <a:pt x="117" y="156"/>
                </a:cubicBezTo>
                <a:cubicBezTo>
                  <a:pt x="72" y="139"/>
                  <a:pt x="44" y="83"/>
                  <a:pt x="43" y="8"/>
                </a:cubicBezTo>
                <a:cubicBezTo>
                  <a:pt x="213" y="8"/>
                  <a:pt x="213" y="8"/>
                  <a:pt x="213" y="8"/>
                </a:cubicBezTo>
                <a:cubicBezTo>
                  <a:pt x="213" y="15"/>
                  <a:pt x="213" y="21"/>
                  <a:pt x="212" y="27"/>
                </a:cubicBezTo>
                <a:cubicBezTo>
                  <a:pt x="212" y="28"/>
                  <a:pt x="212" y="28"/>
                  <a:pt x="212" y="28"/>
                </a:cubicBezTo>
                <a:cubicBezTo>
                  <a:pt x="212" y="28"/>
                  <a:pt x="212" y="28"/>
                  <a:pt x="212" y="28"/>
                </a:cubicBezTo>
                <a:cubicBezTo>
                  <a:pt x="207" y="93"/>
                  <a:pt x="180" y="140"/>
                  <a:pt x="139" y="156"/>
                </a:cubicBezTo>
                <a:close/>
                <a:moveTo>
                  <a:pt x="182" y="76"/>
                </a:moveTo>
                <a:cubicBezTo>
                  <a:pt x="180" y="75"/>
                  <a:pt x="178" y="76"/>
                  <a:pt x="177" y="78"/>
                </a:cubicBezTo>
                <a:cubicBezTo>
                  <a:pt x="167" y="103"/>
                  <a:pt x="155" y="119"/>
                  <a:pt x="138" y="129"/>
                </a:cubicBezTo>
                <a:cubicBezTo>
                  <a:pt x="136" y="130"/>
                  <a:pt x="136" y="133"/>
                  <a:pt x="137" y="135"/>
                </a:cubicBezTo>
                <a:cubicBezTo>
                  <a:pt x="138" y="136"/>
                  <a:pt x="139" y="137"/>
                  <a:pt x="140" y="137"/>
                </a:cubicBezTo>
                <a:cubicBezTo>
                  <a:pt x="141" y="137"/>
                  <a:pt x="142" y="136"/>
                  <a:pt x="142" y="136"/>
                </a:cubicBezTo>
                <a:cubicBezTo>
                  <a:pt x="161" y="125"/>
                  <a:pt x="174" y="108"/>
                  <a:pt x="185" y="81"/>
                </a:cubicBezTo>
                <a:cubicBezTo>
                  <a:pt x="185" y="79"/>
                  <a:pt x="184" y="77"/>
                  <a:pt x="182" y="76"/>
                </a:cubicBezTo>
                <a:close/>
                <a:moveTo>
                  <a:pt x="186" y="66"/>
                </a:moveTo>
                <a:cubicBezTo>
                  <a:pt x="187" y="66"/>
                  <a:pt x="187" y="66"/>
                  <a:pt x="187" y="66"/>
                </a:cubicBezTo>
                <a:cubicBezTo>
                  <a:pt x="189" y="66"/>
                  <a:pt x="191" y="65"/>
                  <a:pt x="191" y="63"/>
                </a:cubicBezTo>
                <a:cubicBezTo>
                  <a:pt x="193" y="56"/>
                  <a:pt x="195" y="49"/>
                  <a:pt x="196" y="42"/>
                </a:cubicBezTo>
                <a:cubicBezTo>
                  <a:pt x="196" y="40"/>
                  <a:pt x="195" y="38"/>
                  <a:pt x="193" y="37"/>
                </a:cubicBezTo>
                <a:cubicBezTo>
                  <a:pt x="190" y="37"/>
                  <a:pt x="188" y="38"/>
                  <a:pt x="188" y="40"/>
                </a:cubicBezTo>
                <a:cubicBezTo>
                  <a:pt x="187" y="48"/>
                  <a:pt x="185" y="55"/>
                  <a:pt x="184" y="61"/>
                </a:cubicBezTo>
                <a:cubicBezTo>
                  <a:pt x="183" y="63"/>
                  <a:pt x="184" y="65"/>
                  <a:pt x="186" y="66"/>
                </a:cubicBezTo>
                <a:close/>
              </a:path>
            </a:pathLst>
          </a:custGeom>
          <a:solidFill>
            <a:srgbClr val="2C3030"/>
          </a:solidFill>
          <a:ln>
            <a:noFill/>
          </a:ln>
          <a:effectLst>
            <a:reflection blurRad="6350" stA="20000" endPos="3500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dirty="0"/>
          </a:p>
        </p:txBody>
      </p:sp>
      <p:sp>
        <p:nvSpPr>
          <p:cNvPr id="43" name="Globe">
            <a:extLst>
              <a:ext uri="{FF2B5EF4-FFF2-40B4-BE49-F238E27FC236}">
                <a16:creationId xmlns:a16="http://schemas.microsoft.com/office/drawing/2014/main" id="{636B66AE-009D-8157-119E-A2DEC518AAFD}"/>
              </a:ext>
            </a:extLst>
          </p:cNvPr>
          <p:cNvSpPr>
            <a:spLocks noChangeAspect="1" noEditPoints="1"/>
          </p:cNvSpPr>
          <p:nvPr/>
        </p:nvSpPr>
        <p:spPr bwMode="auto">
          <a:xfrm>
            <a:off x="4303720" y="3247427"/>
            <a:ext cx="432928" cy="431059"/>
          </a:xfrm>
          <a:custGeom>
            <a:avLst/>
            <a:gdLst>
              <a:gd name="T0" fmla="*/ 219 w 256"/>
              <a:gd name="T1" fmla="*/ 37 h 256"/>
              <a:gd name="T2" fmla="*/ 128 w 256"/>
              <a:gd name="T3" fmla="*/ 0 h 256"/>
              <a:gd name="T4" fmla="*/ 44 w 256"/>
              <a:gd name="T5" fmla="*/ 32 h 256"/>
              <a:gd name="T6" fmla="*/ 0 w 256"/>
              <a:gd name="T7" fmla="*/ 128 h 256"/>
              <a:gd name="T8" fmla="*/ 44 w 256"/>
              <a:gd name="T9" fmla="*/ 224 h 256"/>
              <a:gd name="T10" fmla="*/ 128 w 256"/>
              <a:gd name="T11" fmla="*/ 256 h 256"/>
              <a:gd name="T12" fmla="*/ 212 w 256"/>
              <a:gd name="T13" fmla="*/ 224 h 256"/>
              <a:gd name="T14" fmla="*/ 256 w 256"/>
              <a:gd name="T15" fmla="*/ 128 h 256"/>
              <a:gd name="T16" fmla="*/ 187 w 256"/>
              <a:gd name="T17" fmla="*/ 194 h 256"/>
              <a:gd name="T18" fmla="*/ 248 w 256"/>
              <a:gd name="T19" fmla="*/ 132 h 256"/>
              <a:gd name="T20" fmla="*/ 132 w 256"/>
              <a:gd name="T21" fmla="*/ 184 h 256"/>
              <a:gd name="T22" fmla="*/ 132 w 256"/>
              <a:gd name="T23" fmla="*/ 244 h 256"/>
              <a:gd name="T24" fmla="*/ 132 w 256"/>
              <a:gd name="T25" fmla="*/ 176 h 256"/>
              <a:gd name="T26" fmla="*/ 192 w 256"/>
              <a:gd name="T27" fmla="*/ 132 h 256"/>
              <a:gd name="T28" fmla="*/ 132 w 256"/>
              <a:gd name="T29" fmla="*/ 176 h 256"/>
              <a:gd name="T30" fmla="*/ 132 w 256"/>
              <a:gd name="T31" fmla="*/ 80 h 256"/>
              <a:gd name="T32" fmla="*/ 192 w 256"/>
              <a:gd name="T33" fmla="*/ 124 h 256"/>
              <a:gd name="T34" fmla="*/ 132 w 256"/>
              <a:gd name="T35" fmla="*/ 72 h 256"/>
              <a:gd name="T36" fmla="*/ 177 w 256"/>
              <a:gd name="T37" fmla="*/ 59 h 256"/>
              <a:gd name="T38" fmla="*/ 145 w 256"/>
              <a:gd name="T39" fmla="*/ 9 h 256"/>
              <a:gd name="T40" fmla="*/ 184 w 256"/>
              <a:gd name="T41" fmla="*/ 54 h 256"/>
              <a:gd name="T42" fmla="*/ 124 w 256"/>
              <a:gd name="T43" fmla="*/ 12 h 256"/>
              <a:gd name="T44" fmla="*/ 79 w 256"/>
              <a:gd name="T45" fmla="*/ 59 h 256"/>
              <a:gd name="T46" fmla="*/ 72 w 256"/>
              <a:gd name="T47" fmla="*/ 54 h 256"/>
              <a:gd name="T48" fmla="*/ 111 w 256"/>
              <a:gd name="T49" fmla="*/ 9 h 256"/>
              <a:gd name="T50" fmla="*/ 124 w 256"/>
              <a:gd name="T51" fmla="*/ 80 h 256"/>
              <a:gd name="T52" fmla="*/ 64 w 256"/>
              <a:gd name="T53" fmla="*/ 124 h 256"/>
              <a:gd name="T54" fmla="*/ 124 w 256"/>
              <a:gd name="T55" fmla="*/ 80 h 256"/>
              <a:gd name="T56" fmla="*/ 124 w 256"/>
              <a:gd name="T57" fmla="*/ 176 h 256"/>
              <a:gd name="T58" fmla="*/ 64 w 256"/>
              <a:gd name="T59" fmla="*/ 132 h 256"/>
              <a:gd name="T60" fmla="*/ 124 w 256"/>
              <a:gd name="T61" fmla="*/ 184 h 256"/>
              <a:gd name="T62" fmla="*/ 79 w 256"/>
              <a:gd name="T63" fmla="*/ 197 h 256"/>
              <a:gd name="T64" fmla="*/ 111 w 256"/>
              <a:gd name="T65" fmla="*/ 247 h 256"/>
              <a:gd name="T66" fmla="*/ 72 w 256"/>
              <a:gd name="T67" fmla="*/ 202 h 256"/>
              <a:gd name="T68" fmla="*/ 184 w 256"/>
              <a:gd name="T69" fmla="*/ 202 h 256"/>
              <a:gd name="T70" fmla="*/ 145 w 256"/>
              <a:gd name="T71" fmla="*/ 247 h 256"/>
              <a:gd name="T72" fmla="*/ 248 w 256"/>
              <a:gd name="T73" fmla="*/ 124 h 256"/>
              <a:gd name="T74" fmla="*/ 188 w 256"/>
              <a:gd name="T75" fmla="*/ 62 h 256"/>
              <a:gd name="T76" fmla="*/ 213 w 256"/>
              <a:gd name="T77" fmla="*/ 43 h 256"/>
              <a:gd name="T78" fmla="*/ 46 w 256"/>
              <a:gd name="T79" fmla="*/ 41 h 256"/>
              <a:gd name="T80" fmla="*/ 56 w 256"/>
              <a:gd name="T81" fmla="*/ 124 h 256"/>
              <a:gd name="T82" fmla="*/ 46 w 256"/>
              <a:gd name="T83" fmla="*/ 41 h 256"/>
              <a:gd name="T84" fmla="*/ 56 w 256"/>
              <a:gd name="T85" fmla="*/ 132 h 256"/>
              <a:gd name="T86" fmla="*/ 46 w 256"/>
              <a:gd name="T87" fmla="*/ 215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6" h="256">
                <a:moveTo>
                  <a:pt x="256" y="128"/>
                </a:moveTo>
                <a:cubicBezTo>
                  <a:pt x="256" y="94"/>
                  <a:pt x="243" y="62"/>
                  <a:pt x="219" y="37"/>
                </a:cubicBezTo>
                <a:cubicBezTo>
                  <a:pt x="194" y="13"/>
                  <a:pt x="162" y="0"/>
                  <a:pt x="128" y="0"/>
                </a:cubicBezTo>
                <a:cubicBezTo>
                  <a:pt x="128" y="0"/>
                  <a:pt x="128" y="0"/>
                  <a:pt x="128" y="0"/>
                </a:cubicBezTo>
                <a:cubicBezTo>
                  <a:pt x="96" y="0"/>
                  <a:pt x="66" y="12"/>
                  <a:pt x="44" y="32"/>
                </a:cubicBezTo>
                <a:cubicBezTo>
                  <a:pt x="44" y="32"/>
                  <a:pt x="44" y="32"/>
                  <a:pt x="44" y="32"/>
                </a:cubicBezTo>
                <a:cubicBezTo>
                  <a:pt x="44" y="32"/>
                  <a:pt x="43" y="32"/>
                  <a:pt x="43" y="32"/>
                </a:cubicBezTo>
                <a:cubicBezTo>
                  <a:pt x="17" y="56"/>
                  <a:pt x="0" y="90"/>
                  <a:pt x="0" y="128"/>
                </a:cubicBezTo>
                <a:cubicBezTo>
                  <a:pt x="0" y="166"/>
                  <a:pt x="17" y="200"/>
                  <a:pt x="43" y="224"/>
                </a:cubicBezTo>
                <a:cubicBezTo>
                  <a:pt x="43" y="224"/>
                  <a:pt x="44" y="224"/>
                  <a:pt x="44" y="224"/>
                </a:cubicBezTo>
                <a:cubicBezTo>
                  <a:pt x="44" y="224"/>
                  <a:pt x="44" y="224"/>
                  <a:pt x="44" y="224"/>
                </a:cubicBezTo>
                <a:cubicBezTo>
                  <a:pt x="66" y="244"/>
                  <a:pt x="96" y="256"/>
                  <a:pt x="128" y="256"/>
                </a:cubicBezTo>
                <a:cubicBezTo>
                  <a:pt x="160" y="256"/>
                  <a:pt x="190" y="244"/>
                  <a:pt x="212" y="224"/>
                </a:cubicBezTo>
                <a:cubicBezTo>
                  <a:pt x="212" y="224"/>
                  <a:pt x="212" y="224"/>
                  <a:pt x="212" y="224"/>
                </a:cubicBezTo>
                <a:cubicBezTo>
                  <a:pt x="212" y="224"/>
                  <a:pt x="212" y="224"/>
                  <a:pt x="213" y="224"/>
                </a:cubicBezTo>
                <a:cubicBezTo>
                  <a:pt x="239" y="201"/>
                  <a:pt x="256" y="166"/>
                  <a:pt x="256" y="128"/>
                </a:cubicBezTo>
                <a:close/>
                <a:moveTo>
                  <a:pt x="210" y="215"/>
                </a:moveTo>
                <a:cubicBezTo>
                  <a:pt x="204" y="207"/>
                  <a:pt x="196" y="200"/>
                  <a:pt x="187" y="194"/>
                </a:cubicBezTo>
                <a:cubicBezTo>
                  <a:pt x="195" y="176"/>
                  <a:pt x="199" y="155"/>
                  <a:pt x="200" y="132"/>
                </a:cubicBezTo>
                <a:cubicBezTo>
                  <a:pt x="248" y="132"/>
                  <a:pt x="248" y="132"/>
                  <a:pt x="248" y="132"/>
                </a:cubicBezTo>
                <a:cubicBezTo>
                  <a:pt x="247" y="165"/>
                  <a:pt x="233" y="194"/>
                  <a:pt x="210" y="215"/>
                </a:cubicBezTo>
                <a:close/>
                <a:moveTo>
                  <a:pt x="132" y="184"/>
                </a:moveTo>
                <a:cubicBezTo>
                  <a:pt x="148" y="185"/>
                  <a:pt x="164" y="189"/>
                  <a:pt x="177" y="197"/>
                </a:cubicBezTo>
                <a:cubicBezTo>
                  <a:pt x="166" y="220"/>
                  <a:pt x="151" y="237"/>
                  <a:pt x="132" y="244"/>
                </a:cubicBezTo>
                <a:lnTo>
                  <a:pt x="132" y="184"/>
                </a:lnTo>
                <a:close/>
                <a:moveTo>
                  <a:pt x="132" y="176"/>
                </a:moveTo>
                <a:cubicBezTo>
                  <a:pt x="132" y="132"/>
                  <a:pt x="132" y="132"/>
                  <a:pt x="132" y="132"/>
                </a:cubicBezTo>
                <a:cubicBezTo>
                  <a:pt x="192" y="132"/>
                  <a:pt x="192" y="132"/>
                  <a:pt x="192" y="132"/>
                </a:cubicBezTo>
                <a:cubicBezTo>
                  <a:pt x="191" y="153"/>
                  <a:pt x="187" y="173"/>
                  <a:pt x="180" y="190"/>
                </a:cubicBezTo>
                <a:cubicBezTo>
                  <a:pt x="166" y="181"/>
                  <a:pt x="149" y="177"/>
                  <a:pt x="132" y="176"/>
                </a:cubicBezTo>
                <a:close/>
                <a:moveTo>
                  <a:pt x="132" y="124"/>
                </a:moveTo>
                <a:cubicBezTo>
                  <a:pt x="132" y="80"/>
                  <a:pt x="132" y="80"/>
                  <a:pt x="132" y="80"/>
                </a:cubicBezTo>
                <a:cubicBezTo>
                  <a:pt x="149" y="79"/>
                  <a:pt x="166" y="75"/>
                  <a:pt x="180" y="66"/>
                </a:cubicBezTo>
                <a:cubicBezTo>
                  <a:pt x="187" y="83"/>
                  <a:pt x="191" y="103"/>
                  <a:pt x="192" y="124"/>
                </a:cubicBezTo>
                <a:lnTo>
                  <a:pt x="132" y="124"/>
                </a:lnTo>
                <a:close/>
                <a:moveTo>
                  <a:pt x="132" y="72"/>
                </a:moveTo>
                <a:cubicBezTo>
                  <a:pt x="132" y="12"/>
                  <a:pt x="132" y="12"/>
                  <a:pt x="132" y="12"/>
                </a:cubicBezTo>
                <a:cubicBezTo>
                  <a:pt x="151" y="19"/>
                  <a:pt x="166" y="36"/>
                  <a:pt x="177" y="59"/>
                </a:cubicBezTo>
                <a:cubicBezTo>
                  <a:pt x="164" y="67"/>
                  <a:pt x="148" y="71"/>
                  <a:pt x="132" y="72"/>
                </a:cubicBezTo>
                <a:close/>
                <a:moveTo>
                  <a:pt x="145" y="9"/>
                </a:moveTo>
                <a:cubicBezTo>
                  <a:pt x="167" y="12"/>
                  <a:pt x="187" y="21"/>
                  <a:pt x="204" y="35"/>
                </a:cubicBezTo>
                <a:cubicBezTo>
                  <a:pt x="198" y="43"/>
                  <a:pt x="192" y="49"/>
                  <a:pt x="184" y="54"/>
                </a:cubicBezTo>
                <a:cubicBezTo>
                  <a:pt x="175" y="34"/>
                  <a:pt x="161" y="19"/>
                  <a:pt x="145" y="9"/>
                </a:cubicBezTo>
                <a:close/>
                <a:moveTo>
                  <a:pt x="124" y="12"/>
                </a:moveTo>
                <a:cubicBezTo>
                  <a:pt x="124" y="72"/>
                  <a:pt x="124" y="72"/>
                  <a:pt x="124" y="72"/>
                </a:cubicBezTo>
                <a:cubicBezTo>
                  <a:pt x="108" y="71"/>
                  <a:pt x="92" y="67"/>
                  <a:pt x="79" y="59"/>
                </a:cubicBezTo>
                <a:cubicBezTo>
                  <a:pt x="90" y="36"/>
                  <a:pt x="105" y="19"/>
                  <a:pt x="124" y="12"/>
                </a:cubicBezTo>
                <a:close/>
                <a:moveTo>
                  <a:pt x="72" y="54"/>
                </a:moveTo>
                <a:cubicBezTo>
                  <a:pt x="64" y="49"/>
                  <a:pt x="58" y="43"/>
                  <a:pt x="52" y="35"/>
                </a:cubicBezTo>
                <a:cubicBezTo>
                  <a:pt x="68" y="22"/>
                  <a:pt x="89" y="12"/>
                  <a:pt x="111" y="9"/>
                </a:cubicBezTo>
                <a:cubicBezTo>
                  <a:pt x="95" y="19"/>
                  <a:pt x="81" y="34"/>
                  <a:pt x="72" y="54"/>
                </a:cubicBezTo>
                <a:close/>
                <a:moveTo>
                  <a:pt x="124" y="80"/>
                </a:moveTo>
                <a:cubicBezTo>
                  <a:pt x="124" y="124"/>
                  <a:pt x="124" y="124"/>
                  <a:pt x="124" y="124"/>
                </a:cubicBezTo>
                <a:cubicBezTo>
                  <a:pt x="64" y="124"/>
                  <a:pt x="64" y="124"/>
                  <a:pt x="64" y="124"/>
                </a:cubicBezTo>
                <a:cubicBezTo>
                  <a:pt x="65" y="103"/>
                  <a:pt x="69" y="83"/>
                  <a:pt x="76" y="66"/>
                </a:cubicBezTo>
                <a:cubicBezTo>
                  <a:pt x="90" y="75"/>
                  <a:pt x="107" y="79"/>
                  <a:pt x="124" y="80"/>
                </a:cubicBezTo>
                <a:close/>
                <a:moveTo>
                  <a:pt x="124" y="132"/>
                </a:moveTo>
                <a:cubicBezTo>
                  <a:pt x="124" y="176"/>
                  <a:pt x="124" y="176"/>
                  <a:pt x="124" y="176"/>
                </a:cubicBezTo>
                <a:cubicBezTo>
                  <a:pt x="107" y="177"/>
                  <a:pt x="90" y="181"/>
                  <a:pt x="76" y="190"/>
                </a:cubicBezTo>
                <a:cubicBezTo>
                  <a:pt x="69" y="173"/>
                  <a:pt x="65" y="153"/>
                  <a:pt x="64" y="132"/>
                </a:cubicBezTo>
                <a:lnTo>
                  <a:pt x="124" y="132"/>
                </a:lnTo>
                <a:close/>
                <a:moveTo>
                  <a:pt x="124" y="184"/>
                </a:moveTo>
                <a:cubicBezTo>
                  <a:pt x="124" y="244"/>
                  <a:pt x="124" y="244"/>
                  <a:pt x="124" y="244"/>
                </a:cubicBezTo>
                <a:cubicBezTo>
                  <a:pt x="105" y="237"/>
                  <a:pt x="90" y="220"/>
                  <a:pt x="79" y="197"/>
                </a:cubicBezTo>
                <a:cubicBezTo>
                  <a:pt x="92" y="189"/>
                  <a:pt x="108" y="185"/>
                  <a:pt x="124" y="184"/>
                </a:cubicBezTo>
                <a:close/>
                <a:moveTo>
                  <a:pt x="111" y="247"/>
                </a:moveTo>
                <a:cubicBezTo>
                  <a:pt x="89" y="244"/>
                  <a:pt x="68" y="234"/>
                  <a:pt x="52" y="221"/>
                </a:cubicBezTo>
                <a:cubicBezTo>
                  <a:pt x="58" y="213"/>
                  <a:pt x="64" y="207"/>
                  <a:pt x="72" y="202"/>
                </a:cubicBezTo>
                <a:cubicBezTo>
                  <a:pt x="81" y="222"/>
                  <a:pt x="95" y="237"/>
                  <a:pt x="111" y="247"/>
                </a:cubicBezTo>
                <a:close/>
                <a:moveTo>
                  <a:pt x="184" y="202"/>
                </a:moveTo>
                <a:cubicBezTo>
                  <a:pt x="192" y="207"/>
                  <a:pt x="198" y="213"/>
                  <a:pt x="204" y="221"/>
                </a:cubicBezTo>
                <a:cubicBezTo>
                  <a:pt x="188" y="234"/>
                  <a:pt x="167" y="244"/>
                  <a:pt x="145" y="247"/>
                </a:cubicBezTo>
                <a:cubicBezTo>
                  <a:pt x="161" y="237"/>
                  <a:pt x="175" y="222"/>
                  <a:pt x="184" y="202"/>
                </a:cubicBezTo>
                <a:close/>
                <a:moveTo>
                  <a:pt x="248" y="124"/>
                </a:moveTo>
                <a:cubicBezTo>
                  <a:pt x="200" y="124"/>
                  <a:pt x="200" y="124"/>
                  <a:pt x="200" y="124"/>
                </a:cubicBezTo>
                <a:cubicBezTo>
                  <a:pt x="199" y="101"/>
                  <a:pt x="195" y="80"/>
                  <a:pt x="188" y="62"/>
                </a:cubicBezTo>
                <a:cubicBezTo>
                  <a:pt x="196" y="56"/>
                  <a:pt x="204" y="49"/>
                  <a:pt x="210" y="41"/>
                </a:cubicBezTo>
                <a:cubicBezTo>
                  <a:pt x="211" y="42"/>
                  <a:pt x="212" y="42"/>
                  <a:pt x="213" y="43"/>
                </a:cubicBezTo>
                <a:cubicBezTo>
                  <a:pt x="235" y="65"/>
                  <a:pt x="247" y="93"/>
                  <a:pt x="248" y="124"/>
                </a:cubicBezTo>
                <a:close/>
                <a:moveTo>
                  <a:pt x="46" y="41"/>
                </a:moveTo>
                <a:cubicBezTo>
                  <a:pt x="52" y="49"/>
                  <a:pt x="60" y="56"/>
                  <a:pt x="68" y="62"/>
                </a:cubicBezTo>
                <a:cubicBezTo>
                  <a:pt x="61" y="80"/>
                  <a:pt x="57" y="101"/>
                  <a:pt x="56" y="124"/>
                </a:cubicBezTo>
                <a:cubicBezTo>
                  <a:pt x="8" y="124"/>
                  <a:pt x="8" y="124"/>
                  <a:pt x="8" y="124"/>
                </a:cubicBezTo>
                <a:cubicBezTo>
                  <a:pt x="9" y="91"/>
                  <a:pt x="23" y="62"/>
                  <a:pt x="46" y="41"/>
                </a:cubicBezTo>
                <a:close/>
                <a:moveTo>
                  <a:pt x="8" y="132"/>
                </a:moveTo>
                <a:cubicBezTo>
                  <a:pt x="56" y="132"/>
                  <a:pt x="56" y="132"/>
                  <a:pt x="56" y="132"/>
                </a:cubicBezTo>
                <a:cubicBezTo>
                  <a:pt x="57" y="155"/>
                  <a:pt x="61" y="176"/>
                  <a:pt x="69" y="194"/>
                </a:cubicBezTo>
                <a:cubicBezTo>
                  <a:pt x="60" y="200"/>
                  <a:pt x="52" y="207"/>
                  <a:pt x="46" y="215"/>
                </a:cubicBezTo>
                <a:cubicBezTo>
                  <a:pt x="23" y="194"/>
                  <a:pt x="9" y="165"/>
                  <a:pt x="8" y="132"/>
                </a:cubicBezTo>
                <a:close/>
              </a:path>
            </a:pathLst>
          </a:custGeom>
          <a:solidFill>
            <a:srgbClr val="2C3030"/>
          </a:solidFill>
          <a:ln>
            <a:noFill/>
          </a:ln>
          <a:effectLst>
            <a:reflection blurRad="6350" stA="20000" endPos="3500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dirty="0"/>
          </a:p>
        </p:txBody>
      </p:sp>
      <p:sp>
        <p:nvSpPr>
          <p:cNvPr id="47" name="TextBox 157">
            <a:extLst>
              <a:ext uri="{FF2B5EF4-FFF2-40B4-BE49-F238E27FC236}">
                <a16:creationId xmlns:a16="http://schemas.microsoft.com/office/drawing/2014/main" id="{1E6D4A33-7D4D-B32A-D2E3-E213409CA233}"/>
              </a:ext>
            </a:extLst>
          </p:cNvPr>
          <p:cNvSpPr txBox="1"/>
          <p:nvPr/>
        </p:nvSpPr>
        <p:spPr>
          <a:xfrm>
            <a:off x="8288334" y="2353735"/>
            <a:ext cx="3493763" cy="1200329"/>
          </a:xfrm>
          <a:prstGeom prst="rect">
            <a:avLst/>
          </a:prstGeom>
          <a:noFill/>
        </p:spPr>
        <p:txBody>
          <a:bodyPr wrap="square" rtlCol="0" anchor="ctr">
            <a:spAutoFit/>
          </a:bodyPr>
          <a:lstStyle/>
          <a:p>
            <a:r>
              <a:rPr lang="ar-SA" dirty="0">
                <a:latin typeface="Calibri" panose="020F0502020204030204" pitchFamily="34" charset="0"/>
                <a:ea typeface="Calibri" panose="020F0502020204030204" pitchFamily="34" charset="0"/>
                <a:cs typeface="Calibri" panose="020F0502020204030204" pitchFamily="34" charset="0"/>
              </a:rPr>
              <a:t> المراجعة الدورية للخطة الفصلية / السنوية لتوزيع المشرفين لتقديم خدمات دعم التميز المدرسي</a:t>
            </a:r>
          </a:p>
          <a:p>
            <a:endParaRPr lang="ar-SA" dirty="0">
              <a:latin typeface="Calibri" panose="020F0502020204030204" pitchFamily="34" charset="0"/>
              <a:ea typeface="Calibri" panose="020F0502020204030204" pitchFamily="34" charset="0"/>
              <a:cs typeface="Calibri" panose="020F0502020204030204" pitchFamily="34" charset="0"/>
            </a:endParaRPr>
          </a:p>
        </p:txBody>
      </p:sp>
      <p:sp>
        <p:nvSpPr>
          <p:cNvPr id="54" name="TextBox 157">
            <a:extLst>
              <a:ext uri="{FF2B5EF4-FFF2-40B4-BE49-F238E27FC236}">
                <a16:creationId xmlns:a16="http://schemas.microsoft.com/office/drawing/2014/main" id="{4930FD7D-A712-4DD6-2D3C-44ADA0D31C8E}"/>
              </a:ext>
            </a:extLst>
          </p:cNvPr>
          <p:cNvSpPr txBox="1"/>
          <p:nvPr/>
        </p:nvSpPr>
        <p:spPr>
          <a:xfrm>
            <a:off x="409904" y="2353735"/>
            <a:ext cx="3504620" cy="1200329"/>
          </a:xfrm>
          <a:prstGeom prst="rect">
            <a:avLst/>
          </a:prstGeom>
          <a:noFill/>
        </p:spPr>
        <p:txBody>
          <a:bodyPr wrap="square" rtlCol="0" anchor="ctr">
            <a:spAutoFit/>
          </a:bodyPr>
          <a:lstStyle/>
          <a:p>
            <a:r>
              <a:rPr lang="ar-SA" dirty="0">
                <a:latin typeface="Calibri" panose="020F0502020204030204" pitchFamily="34" charset="0"/>
                <a:ea typeface="Calibri" panose="020F0502020204030204" pitchFamily="34" charset="0"/>
                <a:cs typeface="Calibri" panose="020F0502020204030204" pitchFamily="34" charset="0"/>
              </a:rPr>
              <a:t>متابعة تنفيذ تقديم خدمات دعم التميز المدرسي في العمليات الإشرافية المقدمة من المشرفين التربويين للمدارس</a:t>
            </a:r>
          </a:p>
          <a:p>
            <a:endParaRPr lang="ar-SA"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93776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additive="base">
                                        <p:cTn id="13" dur="500" fill="hold"/>
                                        <p:tgtEl>
                                          <p:spTgt spid="47"/>
                                        </p:tgtEl>
                                        <p:attrNameLst>
                                          <p:attrName>ppt_x</p:attrName>
                                        </p:attrNameLst>
                                      </p:cBhvr>
                                      <p:tavLst>
                                        <p:tav tm="0">
                                          <p:val>
                                            <p:strVal val="#ppt_x"/>
                                          </p:val>
                                        </p:tav>
                                        <p:tav tm="100000">
                                          <p:val>
                                            <p:strVal val="#ppt_x"/>
                                          </p:val>
                                        </p:tav>
                                      </p:tavLst>
                                    </p:anim>
                                    <p:anim calcmode="lin" valueType="num">
                                      <p:cBhvr additive="base">
                                        <p:cTn id="14"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additive="base">
                                        <p:cTn id="19" dur="500" fill="hold"/>
                                        <p:tgtEl>
                                          <p:spTgt spid="54"/>
                                        </p:tgtEl>
                                        <p:attrNameLst>
                                          <p:attrName>ppt_x</p:attrName>
                                        </p:attrNameLst>
                                      </p:cBhvr>
                                      <p:tavLst>
                                        <p:tav tm="0">
                                          <p:val>
                                            <p:strVal val="#ppt_x"/>
                                          </p:val>
                                        </p:tav>
                                        <p:tav tm="100000">
                                          <p:val>
                                            <p:strVal val="#ppt_x"/>
                                          </p:val>
                                        </p:tav>
                                      </p:tavLst>
                                    </p:anim>
                                    <p:anim calcmode="lin" valueType="num">
                                      <p:cBhvr additive="base">
                                        <p:cTn id="20"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7" grpId="0"/>
      <p:bldP spid="5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A02CA-3764-DED4-CDA0-C8BBC74732C2}"/>
            </a:ext>
          </a:extLst>
        </p:cNvPr>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1A987D3F-15CC-9083-1B8C-2776959FD658}"/>
              </a:ext>
            </a:extLst>
          </p:cNvPr>
          <p:cNvSpPr>
            <a:spLocks noGrp="1"/>
          </p:cNvSpPr>
          <p:nvPr>
            <p:ph type="sldNum" sz="quarter" idx="12"/>
          </p:nvPr>
        </p:nvSpPr>
        <p:spPr/>
        <p:txBody>
          <a:bodyPr/>
          <a:lstStyle/>
          <a:p>
            <a:fld id="{74B57E26-2E2A-D243-8E5C-CC1434379077}" type="slidenum">
              <a:rPr lang="ar-SA" smtClean="0"/>
              <a:t>39</a:t>
            </a:fld>
            <a:endParaRPr lang="ar-SA"/>
          </a:p>
        </p:txBody>
      </p:sp>
      <p:cxnSp>
        <p:nvCxnSpPr>
          <p:cNvPr id="3" name="موصل مستقيم 2">
            <a:extLst>
              <a:ext uri="{FF2B5EF4-FFF2-40B4-BE49-F238E27FC236}">
                <a16:creationId xmlns:a16="http://schemas.microsoft.com/office/drawing/2014/main" id="{F6489D29-8C36-AF8C-026A-9797D3CDC3D2}"/>
              </a:ext>
            </a:extLst>
          </p:cNvPr>
          <p:cNvCxnSpPr>
            <a:cxnSpLocks/>
          </p:cNvCxnSpPr>
          <p:nvPr/>
        </p:nvCxnSpPr>
        <p:spPr>
          <a:xfrm flipH="1">
            <a:off x="4251469" y="889686"/>
            <a:ext cx="7940531" cy="0"/>
          </a:xfrm>
          <a:prstGeom prst="line">
            <a:avLst/>
          </a:prstGeom>
          <a:ln w="15875">
            <a:solidFill>
              <a:srgbClr val="0CA868"/>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C497C8A-A9DE-6E55-8678-666D1154F72B}"/>
              </a:ext>
            </a:extLst>
          </p:cNvPr>
          <p:cNvSpPr txBox="1"/>
          <p:nvPr/>
        </p:nvSpPr>
        <p:spPr>
          <a:xfrm>
            <a:off x="3742944" y="325043"/>
            <a:ext cx="8389201" cy="584775"/>
          </a:xfrm>
          <a:prstGeom prst="rect">
            <a:avLst/>
          </a:prstGeom>
          <a:noFill/>
        </p:spPr>
        <p:txBody>
          <a:bodyPr wrap="square" rtlCol="0">
            <a:spAutoFit/>
          </a:bodyPr>
          <a:lstStyle/>
          <a:p>
            <a:r>
              <a:rPr lang="ar-SA" sz="3200" b="1" dirty="0">
                <a:solidFill>
                  <a:srgbClr val="003845"/>
                </a:solidFill>
                <a:latin typeface="Calibri" panose="020F0502020204030204" pitchFamily="34" charset="0"/>
                <a:ea typeface="Calibri" panose="020F0502020204030204" pitchFamily="34" charset="0"/>
                <a:cs typeface="Calibri" panose="020F0502020204030204" pitchFamily="34" charset="0"/>
              </a:rPr>
              <a:t> مهام لجان المدرسة + مشرف دعم التميز المدرسي </a:t>
            </a:r>
            <a:endParaRPr lang="en-US" sz="3200" b="1" dirty="0">
              <a:solidFill>
                <a:srgbClr val="003845"/>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Box 157">
            <a:extLst>
              <a:ext uri="{FF2B5EF4-FFF2-40B4-BE49-F238E27FC236}">
                <a16:creationId xmlns:a16="http://schemas.microsoft.com/office/drawing/2014/main" id="{41A1B484-86FC-04F4-8E0F-9BB620ACCEE7}"/>
              </a:ext>
            </a:extLst>
          </p:cNvPr>
          <p:cNvSpPr txBox="1"/>
          <p:nvPr/>
        </p:nvSpPr>
        <p:spPr>
          <a:xfrm>
            <a:off x="333743" y="3530654"/>
            <a:ext cx="2829267" cy="3348353"/>
          </a:xfrm>
          <a:prstGeom prst="rect">
            <a:avLst/>
          </a:prstGeom>
          <a:noFill/>
        </p:spPr>
        <p:txBody>
          <a:bodyPr wrap="square" rtlCol="0" anchor="ctr">
            <a:spAutoFit/>
          </a:bodyPr>
          <a:lstStyle/>
          <a:p>
            <a:pPr algn="ctr">
              <a:lnSpc>
                <a:spcPts val="1360"/>
              </a:lnSpc>
            </a:pPr>
            <a:r>
              <a:rPr lang="ar-SA" dirty="0">
                <a:latin typeface="Calibri" panose="020F0502020204030204" pitchFamily="34" charset="0"/>
                <a:ea typeface="Calibri" panose="020F0502020204030204" pitchFamily="34" charset="0"/>
                <a:cs typeface="Calibri" panose="020F0502020204030204" pitchFamily="34" charset="0"/>
              </a:rPr>
              <a:t>رفع تقارير دورية بتنفيذ خطة</a:t>
            </a:r>
          </a:p>
          <a:p>
            <a:pPr algn="ctr">
              <a:lnSpc>
                <a:spcPts val="1360"/>
              </a:lnSpc>
            </a:pPr>
            <a:endParaRPr lang="ar-SA" dirty="0">
              <a:latin typeface="Calibri" panose="020F0502020204030204" pitchFamily="34" charset="0"/>
              <a:ea typeface="Calibri" panose="020F0502020204030204" pitchFamily="34" charset="0"/>
              <a:cs typeface="Calibri" panose="020F0502020204030204" pitchFamily="34" charset="0"/>
            </a:endParaRPr>
          </a:p>
          <a:p>
            <a:pPr algn="ctr">
              <a:lnSpc>
                <a:spcPts val="1360"/>
              </a:lnSpc>
            </a:pPr>
            <a:r>
              <a:rPr lang="ar-SA" dirty="0">
                <a:latin typeface="Calibri" panose="020F0502020204030204" pitchFamily="34" charset="0"/>
                <a:ea typeface="Calibri" panose="020F0502020204030204" pitchFamily="34" charset="0"/>
                <a:cs typeface="Calibri" panose="020F0502020204030204" pitchFamily="34" charset="0"/>
              </a:rPr>
              <a:t> تحسين المدرسة للمجالات</a:t>
            </a:r>
          </a:p>
          <a:p>
            <a:pPr algn="ctr">
              <a:lnSpc>
                <a:spcPts val="1360"/>
              </a:lnSpc>
            </a:pPr>
            <a:endParaRPr lang="ar-SA" dirty="0">
              <a:latin typeface="Calibri" panose="020F0502020204030204" pitchFamily="34" charset="0"/>
              <a:ea typeface="Calibri" panose="020F0502020204030204" pitchFamily="34" charset="0"/>
              <a:cs typeface="Calibri" panose="020F0502020204030204" pitchFamily="34" charset="0"/>
            </a:endParaRPr>
          </a:p>
          <a:p>
            <a:pPr algn="ctr">
              <a:lnSpc>
                <a:spcPts val="1360"/>
              </a:lnSpc>
            </a:pPr>
            <a:r>
              <a:rPr lang="ar-SA" dirty="0">
                <a:latin typeface="Calibri" panose="020F0502020204030204" pitchFamily="34" charset="0"/>
                <a:ea typeface="Calibri" panose="020F0502020204030204" pitchFamily="34" charset="0"/>
                <a:cs typeface="Calibri" panose="020F0502020204030204" pitchFamily="34" charset="0"/>
              </a:rPr>
              <a:t> والعمليات الإشرافية المستهدفة.</a:t>
            </a:r>
          </a:p>
          <a:p>
            <a:pPr algn="ctr">
              <a:lnSpc>
                <a:spcPts val="1360"/>
              </a:lnSpc>
            </a:pPr>
            <a:endParaRPr lang="ar-SA" dirty="0">
              <a:latin typeface="Calibri" panose="020F0502020204030204" pitchFamily="34" charset="0"/>
              <a:ea typeface="Calibri" panose="020F0502020204030204" pitchFamily="34" charset="0"/>
              <a:cs typeface="Calibri" panose="020F0502020204030204" pitchFamily="34" charset="0"/>
            </a:endParaRPr>
          </a:p>
          <a:p>
            <a:pPr algn="ctr">
              <a:lnSpc>
                <a:spcPts val="1360"/>
              </a:lnSpc>
            </a:pPr>
            <a:endParaRPr lang="ar-SA" dirty="0">
              <a:latin typeface="Calibri" panose="020F0502020204030204" pitchFamily="34" charset="0"/>
              <a:ea typeface="Calibri" panose="020F0502020204030204" pitchFamily="34" charset="0"/>
              <a:cs typeface="Calibri" panose="020F0502020204030204" pitchFamily="34" charset="0"/>
            </a:endParaRPr>
          </a:p>
          <a:p>
            <a:pPr marL="285750" indent="-285750" algn="ctr">
              <a:lnSpc>
                <a:spcPts val="1360"/>
              </a:lnSpc>
              <a:buFontTx/>
              <a:buChar char="-"/>
            </a:pPr>
            <a:r>
              <a:rPr lang="ar-SA" dirty="0">
                <a:latin typeface="Calibri" panose="020F0502020204030204" pitchFamily="34" charset="0"/>
                <a:ea typeface="Calibri" panose="020F0502020204030204" pitchFamily="34" charset="0"/>
                <a:cs typeface="Calibri" panose="020F0502020204030204" pitchFamily="34" charset="0"/>
              </a:rPr>
              <a:t>مراجعة مستمرة لخطة تحسين</a:t>
            </a:r>
          </a:p>
          <a:p>
            <a:pPr marL="285750" indent="-285750" algn="ctr">
              <a:lnSpc>
                <a:spcPts val="1360"/>
              </a:lnSpc>
              <a:buFontTx/>
              <a:buChar char="-"/>
            </a:pPr>
            <a:endParaRPr lang="ar-SA" dirty="0">
              <a:latin typeface="Calibri" panose="020F0502020204030204" pitchFamily="34" charset="0"/>
              <a:ea typeface="Calibri" panose="020F0502020204030204" pitchFamily="34" charset="0"/>
              <a:cs typeface="Calibri" panose="020F0502020204030204" pitchFamily="34" charset="0"/>
            </a:endParaRPr>
          </a:p>
          <a:p>
            <a:pPr algn="ctr">
              <a:lnSpc>
                <a:spcPts val="1360"/>
              </a:lnSpc>
            </a:pPr>
            <a:r>
              <a:rPr lang="ar-SA" dirty="0">
                <a:latin typeface="Calibri" panose="020F0502020204030204" pitchFamily="34" charset="0"/>
                <a:ea typeface="Calibri" panose="020F0502020204030204" pitchFamily="34" charset="0"/>
                <a:cs typeface="Calibri" panose="020F0502020204030204" pitchFamily="34" charset="0"/>
              </a:rPr>
              <a:t> المدرسة للعمليات والمجالات</a:t>
            </a:r>
          </a:p>
          <a:p>
            <a:pPr algn="ctr">
              <a:lnSpc>
                <a:spcPts val="1360"/>
              </a:lnSpc>
            </a:pPr>
            <a:endParaRPr lang="ar-SA" dirty="0">
              <a:latin typeface="Calibri" panose="020F0502020204030204" pitchFamily="34" charset="0"/>
              <a:ea typeface="Calibri" panose="020F0502020204030204" pitchFamily="34" charset="0"/>
              <a:cs typeface="Calibri" panose="020F0502020204030204" pitchFamily="34" charset="0"/>
            </a:endParaRPr>
          </a:p>
          <a:p>
            <a:pPr algn="ctr">
              <a:lnSpc>
                <a:spcPts val="1360"/>
              </a:lnSpc>
            </a:pPr>
            <a:r>
              <a:rPr lang="ar-SA" dirty="0">
                <a:latin typeface="Calibri" panose="020F0502020204030204" pitchFamily="34" charset="0"/>
                <a:ea typeface="Calibri" panose="020F0502020204030204" pitchFamily="34" charset="0"/>
                <a:cs typeface="Calibri" panose="020F0502020204030204" pitchFamily="34" charset="0"/>
              </a:rPr>
              <a:t>المستهدفة في ضوء التغذية</a:t>
            </a:r>
          </a:p>
          <a:p>
            <a:pPr marL="285750" indent="-285750" algn="ctr">
              <a:lnSpc>
                <a:spcPts val="1360"/>
              </a:lnSpc>
              <a:buFontTx/>
              <a:buChar char="-"/>
            </a:pPr>
            <a:endParaRPr lang="ar-SA" dirty="0">
              <a:latin typeface="Calibri" panose="020F0502020204030204" pitchFamily="34" charset="0"/>
              <a:ea typeface="Calibri" panose="020F0502020204030204" pitchFamily="34" charset="0"/>
              <a:cs typeface="Calibri" panose="020F0502020204030204" pitchFamily="34" charset="0"/>
            </a:endParaRPr>
          </a:p>
          <a:p>
            <a:pPr algn="ctr">
              <a:lnSpc>
                <a:spcPts val="1360"/>
              </a:lnSpc>
            </a:pPr>
            <a:r>
              <a:rPr lang="ar-SA" dirty="0">
                <a:latin typeface="Calibri" panose="020F0502020204030204" pitchFamily="34" charset="0"/>
                <a:ea typeface="Calibri" panose="020F0502020204030204" pitchFamily="34" charset="0"/>
                <a:cs typeface="Calibri" panose="020F0502020204030204" pitchFamily="34" charset="0"/>
              </a:rPr>
              <a:t> الراجعة من الفريق التنفيذي.</a:t>
            </a:r>
          </a:p>
          <a:p>
            <a:pPr algn="ctr">
              <a:lnSpc>
                <a:spcPts val="1360"/>
              </a:lnSpc>
            </a:pPr>
            <a:endParaRPr lang="ar-SA" dirty="0">
              <a:latin typeface="Calibri" panose="020F0502020204030204" pitchFamily="34" charset="0"/>
              <a:ea typeface="Calibri" panose="020F0502020204030204" pitchFamily="34" charset="0"/>
              <a:cs typeface="Calibri" panose="020F0502020204030204" pitchFamily="34" charset="0"/>
            </a:endParaRPr>
          </a:p>
          <a:p>
            <a:pPr algn="ctr">
              <a:lnSpc>
                <a:spcPts val="1360"/>
              </a:lnSpc>
            </a:pPr>
            <a:endParaRPr lang="ar-SA" dirty="0">
              <a:latin typeface="Calibri" panose="020F0502020204030204" pitchFamily="34" charset="0"/>
              <a:ea typeface="Calibri" panose="020F0502020204030204" pitchFamily="34" charset="0"/>
              <a:cs typeface="Calibri" panose="020F0502020204030204" pitchFamily="34" charset="0"/>
            </a:endParaRPr>
          </a:p>
          <a:p>
            <a:pPr algn="ctr">
              <a:lnSpc>
                <a:spcPts val="1360"/>
              </a:lnSpc>
            </a:pPr>
            <a:endParaRPr lang="ar-SA"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endParaRPr>
          </a:p>
          <a:p>
            <a:pPr algn="ctr">
              <a:lnSpc>
                <a:spcPts val="1360"/>
              </a:lnSpc>
            </a:pPr>
            <a:r>
              <a:rPr lang="ar-SA"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rPr>
              <a:t> </a:t>
            </a:r>
            <a:endParaRPr lang="ru-RU" dirty="0">
              <a:solidFill>
                <a:schemeClr val="bg1">
                  <a:lumMod val="65000"/>
                </a:schemeClr>
              </a:solidFill>
              <a:latin typeface="Calibri" panose="020F0502020204030204" pitchFamily="34" charset="0"/>
              <a:ea typeface="Roboto Cn" panose="02000000000000000000" pitchFamily="2" charset="0"/>
              <a:cs typeface="Sakkal Majalla" panose="02000000000000000000" pitchFamily="2" charset="-78"/>
            </a:endParaRPr>
          </a:p>
        </p:txBody>
      </p:sp>
      <p:sp>
        <p:nvSpPr>
          <p:cNvPr id="6" name="Line">
            <a:extLst>
              <a:ext uri="{FF2B5EF4-FFF2-40B4-BE49-F238E27FC236}">
                <a16:creationId xmlns:a16="http://schemas.microsoft.com/office/drawing/2014/main" id="{E46CAB2C-C3EF-B754-0B57-674D15CB0D20}"/>
              </a:ext>
            </a:extLst>
          </p:cNvPr>
          <p:cNvSpPr>
            <a:spLocks/>
          </p:cNvSpPr>
          <p:nvPr/>
        </p:nvSpPr>
        <p:spPr bwMode="auto">
          <a:xfrm>
            <a:off x="4695451" y="5082108"/>
            <a:ext cx="2829268" cy="1373697"/>
          </a:xfrm>
          <a:custGeom>
            <a:avLst/>
            <a:gdLst>
              <a:gd name="T0" fmla="*/ 1454 w 1722"/>
              <a:gd name="T1" fmla="*/ 581 h 840"/>
              <a:gd name="T2" fmla="*/ 861 w 1722"/>
              <a:gd name="T3" fmla="*/ 824 h 840"/>
              <a:gd name="T4" fmla="*/ 268 w 1722"/>
              <a:gd name="T5" fmla="*/ 581 h 840"/>
              <a:gd name="T6" fmla="*/ 17 w 1722"/>
              <a:gd name="T7" fmla="*/ 0 h 840"/>
              <a:gd name="T8" fmla="*/ 0 w 1722"/>
              <a:gd name="T9" fmla="*/ 0 h 840"/>
              <a:gd name="T10" fmla="*/ 256 w 1722"/>
              <a:gd name="T11" fmla="*/ 592 h 840"/>
              <a:gd name="T12" fmla="*/ 861 w 1722"/>
              <a:gd name="T13" fmla="*/ 840 h 840"/>
              <a:gd name="T14" fmla="*/ 1466 w 1722"/>
              <a:gd name="T15" fmla="*/ 592 h 840"/>
              <a:gd name="T16" fmla="*/ 1722 w 1722"/>
              <a:gd name="T17" fmla="*/ 0 h 840"/>
              <a:gd name="T18" fmla="*/ 1705 w 1722"/>
              <a:gd name="T19" fmla="*/ 0 h 840"/>
              <a:gd name="T20" fmla="*/ 1454 w 1722"/>
              <a:gd name="T21" fmla="*/ 581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22" h="840">
                <a:moveTo>
                  <a:pt x="1454" y="581"/>
                </a:moveTo>
                <a:cubicBezTo>
                  <a:pt x="1295" y="738"/>
                  <a:pt x="1085" y="824"/>
                  <a:pt x="861" y="824"/>
                </a:cubicBezTo>
                <a:cubicBezTo>
                  <a:pt x="637" y="824"/>
                  <a:pt x="427" y="738"/>
                  <a:pt x="268" y="581"/>
                </a:cubicBezTo>
                <a:cubicBezTo>
                  <a:pt x="111" y="426"/>
                  <a:pt x="22" y="219"/>
                  <a:pt x="17" y="0"/>
                </a:cubicBezTo>
                <a:cubicBezTo>
                  <a:pt x="0" y="0"/>
                  <a:pt x="0" y="0"/>
                  <a:pt x="0" y="0"/>
                </a:cubicBezTo>
                <a:cubicBezTo>
                  <a:pt x="6" y="224"/>
                  <a:pt x="96" y="434"/>
                  <a:pt x="256" y="592"/>
                </a:cubicBezTo>
                <a:cubicBezTo>
                  <a:pt x="418" y="752"/>
                  <a:pt x="633" y="840"/>
                  <a:pt x="861" y="840"/>
                </a:cubicBezTo>
                <a:cubicBezTo>
                  <a:pt x="1089" y="840"/>
                  <a:pt x="1304" y="752"/>
                  <a:pt x="1466" y="592"/>
                </a:cubicBezTo>
                <a:cubicBezTo>
                  <a:pt x="1626" y="434"/>
                  <a:pt x="1716" y="224"/>
                  <a:pt x="1722" y="0"/>
                </a:cubicBezTo>
                <a:cubicBezTo>
                  <a:pt x="1705" y="0"/>
                  <a:pt x="1705" y="0"/>
                  <a:pt x="1705" y="0"/>
                </a:cubicBezTo>
                <a:cubicBezTo>
                  <a:pt x="1700" y="219"/>
                  <a:pt x="1611" y="426"/>
                  <a:pt x="1454" y="581"/>
                </a:cubicBezTo>
                <a:close/>
              </a:path>
            </a:pathLst>
          </a:custGeom>
          <a:solidFill>
            <a:srgbClr val="5E6C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350" dirty="0"/>
          </a:p>
        </p:txBody>
      </p:sp>
      <p:sp>
        <p:nvSpPr>
          <p:cNvPr id="7" name="D">
            <a:extLst>
              <a:ext uri="{FF2B5EF4-FFF2-40B4-BE49-F238E27FC236}">
                <a16:creationId xmlns:a16="http://schemas.microsoft.com/office/drawing/2014/main" id="{47B3FA1D-AA18-C067-7BAB-F81A3A12707E}"/>
              </a:ext>
            </a:extLst>
          </p:cNvPr>
          <p:cNvSpPr>
            <a:spLocks/>
          </p:cNvSpPr>
          <p:nvPr/>
        </p:nvSpPr>
        <p:spPr bwMode="auto">
          <a:xfrm>
            <a:off x="6130100" y="3582869"/>
            <a:ext cx="670473" cy="1392801"/>
          </a:xfrm>
          <a:custGeom>
            <a:avLst/>
            <a:gdLst>
              <a:gd name="T0" fmla="*/ 274 w 408"/>
              <a:gd name="T1" fmla="*/ 83 h 851"/>
              <a:gd name="T2" fmla="*/ 226 w 408"/>
              <a:gd name="T3" fmla="*/ 0 h 851"/>
              <a:gd name="T4" fmla="*/ 143 w 408"/>
              <a:gd name="T5" fmla="*/ 48 h 851"/>
              <a:gd name="T6" fmla="*/ 0 w 408"/>
              <a:gd name="T7" fmla="*/ 35 h 851"/>
              <a:gd name="T8" fmla="*/ 0 w 408"/>
              <a:gd name="T9" fmla="*/ 851 h 851"/>
              <a:gd name="T10" fmla="*/ 408 w 408"/>
              <a:gd name="T11" fmla="*/ 144 h 851"/>
              <a:gd name="T12" fmla="*/ 274 w 408"/>
              <a:gd name="T13" fmla="*/ 83 h 851"/>
            </a:gdLst>
            <a:ahLst/>
            <a:cxnLst>
              <a:cxn ang="0">
                <a:pos x="T0" y="T1"/>
              </a:cxn>
              <a:cxn ang="0">
                <a:pos x="T2" y="T3"/>
              </a:cxn>
              <a:cxn ang="0">
                <a:pos x="T4" y="T5"/>
              </a:cxn>
              <a:cxn ang="0">
                <a:pos x="T6" y="T7"/>
              </a:cxn>
              <a:cxn ang="0">
                <a:pos x="T8" y="T9"/>
              </a:cxn>
              <a:cxn ang="0">
                <a:pos x="T10" y="T11"/>
              </a:cxn>
              <a:cxn ang="0">
                <a:pos x="T12" y="T13"/>
              </a:cxn>
            </a:cxnLst>
            <a:rect l="0" t="0" r="r" b="b"/>
            <a:pathLst>
              <a:path w="408" h="851">
                <a:moveTo>
                  <a:pt x="274" y="83"/>
                </a:moveTo>
                <a:cubicBezTo>
                  <a:pt x="226" y="0"/>
                  <a:pt x="226" y="0"/>
                  <a:pt x="226" y="0"/>
                </a:cubicBezTo>
                <a:cubicBezTo>
                  <a:pt x="143" y="48"/>
                  <a:pt x="143" y="48"/>
                  <a:pt x="143" y="48"/>
                </a:cubicBezTo>
                <a:cubicBezTo>
                  <a:pt x="96" y="40"/>
                  <a:pt x="49" y="35"/>
                  <a:pt x="0" y="35"/>
                </a:cubicBezTo>
                <a:cubicBezTo>
                  <a:pt x="0" y="851"/>
                  <a:pt x="0" y="851"/>
                  <a:pt x="0" y="851"/>
                </a:cubicBezTo>
                <a:cubicBezTo>
                  <a:pt x="408" y="144"/>
                  <a:pt x="408" y="144"/>
                  <a:pt x="408" y="144"/>
                </a:cubicBezTo>
                <a:cubicBezTo>
                  <a:pt x="366" y="120"/>
                  <a:pt x="321" y="100"/>
                  <a:pt x="274" y="83"/>
                </a:cubicBezTo>
                <a:close/>
              </a:path>
            </a:pathLst>
          </a:custGeom>
          <a:solidFill>
            <a:srgbClr val="2CC17C"/>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8" name="E">
            <a:extLst>
              <a:ext uri="{FF2B5EF4-FFF2-40B4-BE49-F238E27FC236}">
                <a16:creationId xmlns:a16="http://schemas.microsoft.com/office/drawing/2014/main" id="{42E0093E-95E8-7A98-B98D-D37A26AAC1C0}"/>
              </a:ext>
            </a:extLst>
          </p:cNvPr>
          <p:cNvSpPr>
            <a:spLocks/>
          </p:cNvSpPr>
          <p:nvPr/>
        </p:nvSpPr>
        <p:spPr bwMode="auto">
          <a:xfrm>
            <a:off x="6164670" y="3838504"/>
            <a:ext cx="1160818" cy="1156270"/>
          </a:xfrm>
          <a:custGeom>
            <a:avLst/>
            <a:gdLst>
              <a:gd name="T0" fmla="*/ 621 w 707"/>
              <a:gd name="T1" fmla="*/ 179 h 707"/>
              <a:gd name="T2" fmla="*/ 621 w 707"/>
              <a:gd name="T3" fmla="*/ 83 h 707"/>
              <a:gd name="T4" fmla="*/ 524 w 707"/>
              <a:gd name="T5" fmla="*/ 83 h 707"/>
              <a:gd name="T6" fmla="*/ 408 w 707"/>
              <a:gd name="T7" fmla="*/ 0 h 707"/>
              <a:gd name="T8" fmla="*/ 0 w 707"/>
              <a:gd name="T9" fmla="*/ 707 h 707"/>
              <a:gd name="T10" fmla="*/ 707 w 707"/>
              <a:gd name="T11" fmla="*/ 298 h 707"/>
              <a:gd name="T12" fmla="*/ 621 w 707"/>
              <a:gd name="T13" fmla="*/ 179 h 707"/>
            </a:gdLst>
            <a:ahLst/>
            <a:cxnLst>
              <a:cxn ang="0">
                <a:pos x="T0" y="T1"/>
              </a:cxn>
              <a:cxn ang="0">
                <a:pos x="T2" y="T3"/>
              </a:cxn>
              <a:cxn ang="0">
                <a:pos x="T4" y="T5"/>
              </a:cxn>
              <a:cxn ang="0">
                <a:pos x="T6" y="T7"/>
              </a:cxn>
              <a:cxn ang="0">
                <a:pos x="T8" y="T9"/>
              </a:cxn>
              <a:cxn ang="0">
                <a:pos x="T10" y="T11"/>
              </a:cxn>
              <a:cxn ang="0">
                <a:pos x="T12" y="T13"/>
              </a:cxn>
            </a:cxnLst>
            <a:rect l="0" t="0" r="r" b="b"/>
            <a:pathLst>
              <a:path w="707" h="707">
                <a:moveTo>
                  <a:pt x="621" y="179"/>
                </a:moveTo>
                <a:cubicBezTo>
                  <a:pt x="621" y="83"/>
                  <a:pt x="621" y="83"/>
                  <a:pt x="621" y="83"/>
                </a:cubicBezTo>
                <a:cubicBezTo>
                  <a:pt x="524" y="83"/>
                  <a:pt x="524" y="83"/>
                  <a:pt x="524" y="83"/>
                </a:cubicBezTo>
                <a:cubicBezTo>
                  <a:pt x="488" y="52"/>
                  <a:pt x="449" y="24"/>
                  <a:pt x="408" y="0"/>
                </a:cubicBezTo>
                <a:cubicBezTo>
                  <a:pt x="0" y="707"/>
                  <a:pt x="0" y="707"/>
                  <a:pt x="0" y="707"/>
                </a:cubicBezTo>
                <a:cubicBezTo>
                  <a:pt x="707" y="298"/>
                  <a:pt x="707" y="298"/>
                  <a:pt x="707" y="298"/>
                </a:cubicBezTo>
                <a:cubicBezTo>
                  <a:pt x="681" y="256"/>
                  <a:pt x="653" y="217"/>
                  <a:pt x="621" y="179"/>
                </a:cubicBezTo>
                <a:close/>
              </a:path>
            </a:pathLst>
          </a:custGeom>
          <a:solidFill>
            <a:srgbClr val="268CAB"/>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9" name="B">
            <a:extLst>
              <a:ext uri="{FF2B5EF4-FFF2-40B4-BE49-F238E27FC236}">
                <a16:creationId xmlns:a16="http://schemas.microsoft.com/office/drawing/2014/main" id="{B105F474-60E5-8EC0-8226-643CEDC8B0C4}"/>
              </a:ext>
            </a:extLst>
          </p:cNvPr>
          <p:cNvSpPr>
            <a:spLocks/>
          </p:cNvSpPr>
          <p:nvPr/>
        </p:nvSpPr>
        <p:spPr bwMode="auto">
          <a:xfrm>
            <a:off x="4894683" y="3838504"/>
            <a:ext cx="1161728" cy="1156270"/>
          </a:xfrm>
          <a:custGeom>
            <a:avLst/>
            <a:gdLst>
              <a:gd name="T0" fmla="*/ 183 w 707"/>
              <a:gd name="T1" fmla="*/ 83 h 707"/>
              <a:gd name="T2" fmla="*/ 86 w 707"/>
              <a:gd name="T3" fmla="*/ 83 h 707"/>
              <a:gd name="T4" fmla="*/ 86 w 707"/>
              <a:gd name="T5" fmla="*/ 179 h 707"/>
              <a:gd name="T6" fmla="*/ 0 w 707"/>
              <a:gd name="T7" fmla="*/ 298 h 707"/>
              <a:gd name="T8" fmla="*/ 707 w 707"/>
              <a:gd name="T9" fmla="*/ 707 h 707"/>
              <a:gd name="T10" fmla="*/ 299 w 707"/>
              <a:gd name="T11" fmla="*/ 0 h 707"/>
              <a:gd name="T12" fmla="*/ 183 w 707"/>
              <a:gd name="T13" fmla="*/ 83 h 707"/>
            </a:gdLst>
            <a:ahLst/>
            <a:cxnLst>
              <a:cxn ang="0">
                <a:pos x="T0" y="T1"/>
              </a:cxn>
              <a:cxn ang="0">
                <a:pos x="T2" y="T3"/>
              </a:cxn>
              <a:cxn ang="0">
                <a:pos x="T4" y="T5"/>
              </a:cxn>
              <a:cxn ang="0">
                <a:pos x="T6" y="T7"/>
              </a:cxn>
              <a:cxn ang="0">
                <a:pos x="T8" y="T9"/>
              </a:cxn>
              <a:cxn ang="0">
                <a:pos x="T10" y="T11"/>
              </a:cxn>
              <a:cxn ang="0">
                <a:pos x="T12" y="T13"/>
              </a:cxn>
            </a:cxnLst>
            <a:rect l="0" t="0" r="r" b="b"/>
            <a:pathLst>
              <a:path w="707" h="707">
                <a:moveTo>
                  <a:pt x="183" y="83"/>
                </a:moveTo>
                <a:cubicBezTo>
                  <a:pt x="86" y="83"/>
                  <a:pt x="86" y="83"/>
                  <a:pt x="86" y="83"/>
                </a:cubicBezTo>
                <a:cubicBezTo>
                  <a:pt x="86" y="179"/>
                  <a:pt x="86" y="179"/>
                  <a:pt x="86" y="179"/>
                </a:cubicBezTo>
                <a:cubicBezTo>
                  <a:pt x="54" y="217"/>
                  <a:pt x="26" y="256"/>
                  <a:pt x="0" y="298"/>
                </a:cubicBezTo>
                <a:cubicBezTo>
                  <a:pt x="707" y="707"/>
                  <a:pt x="707" y="707"/>
                  <a:pt x="707" y="707"/>
                </a:cubicBezTo>
                <a:cubicBezTo>
                  <a:pt x="299" y="0"/>
                  <a:pt x="299" y="0"/>
                  <a:pt x="299" y="0"/>
                </a:cubicBezTo>
                <a:cubicBezTo>
                  <a:pt x="258" y="24"/>
                  <a:pt x="219" y="52"/>
                  <a:pt x="183" y="83"/>
                </a:cubicBezTo>
                <a:close/>
              </a:path>
            </a:pathLst>
          </a:custGeom>
          <a:solidFill>
            <a:srgbClr val="003845"/>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10" name="A">
            <a:extLst>
              <a:ext uri="{FF2B5EF4-FFF2-40B4-BE49-F238E27FC236}">
                <a16:creationId xmlns:a16="http://schemas.microsoft.com/office/drawing/2014/main" id="{7A04CABF-34B3-A135-FBB0-04B7ABF53F20}"/>
              </a:ext>
            </a:extLst>
          </p:cNvPr>
          <p:cNvSpPr>
            <a:spLocks/>
          </p:cNvSpPr>
          <p:nvPr/>
        </p:nvSpPr>
        <p:spPr bwMode="auto">
          <a:xfrm>
            <a:off x="4641777" y="4360691"/>
            <a:ext cx="1394620" cy="666834"/>
          </a:xfrm>
          <a:custGeom>
            <a:avLst/>
            <a:gdLst>
              <a:gd name="T0" fmla="*/ 83 w 849"/>
              <a:gd name="T1" fmla="*/ 131 h 408"/>
              <a:gd name="T2" fmla="*/ 0 w 849"/>
              <a:gd name="T3" fmla="*/ 179 h 408"/>
              <a:gd name="T4" fmla="*/ 48 w 849"/>
              <a:gd name="T5" fmla="*/ 262 h 408"/>
              <a:gd name="T6" fmla="*/ 33 w 849"/>
              <a:gd name="T7" fmla="*/ 408 h 408"/>
              <a:gd name="T8" fmla="*/ 849 w 849"/>
              <a:gd name="T9" fmla="*/ 408 h 408"/>
              <a:gd name="T10" fmla="*/ 142 w 849"/>
              <a:gd name="T11" fmla="*/ 0 h 408"/>
              <a:gd name="T12" fmla="*/ 83 w 849"/>
              <a:gd name="T13" fmla="*/ 131 h 408"/>
            </a:gdLst>
            <a:ahLst/>
            <a:cxnLst>
              <a:cxn ang="0">
                <a:pos x="T0" y="T1"/>
              </a:cxn>
              <a:cxn ang="0">
                <a:pos x="T2" y="T3"/>
              </a:cxn>
              <a:cxn ang="0">
                <a:pos x="T4" y="T5"/>
              </a:cxn>
              <a:cxn ang="0">
                <a:pos x="T6" y="T7"/>
              </a:cxn>
              <a:cxn ang="0">
                <a:pos x="T8" y="T9"/>
              </a:cxn>
              <a:cxn ang="0">
                <a:pos x="T10" y="T11"/>
              </a:cxn>
              <a:cxn ang="0">
                <a:pos x="T12" y="T13"/>
              </a:cxn>
            </a:cxnLst>
            <a:rect l="0" t="0" r="r" b="b"/>
            <a:pathLst>
              <a:path w="849" h="408">
                <a:moveTo>
                  <a:pt x="83" y="131"/>
                </a:moveTo>
                <a:cubicBezTo>
                  <a:pt x="0" y="179"/>
                  <a:pt x="0" y="179"/>
                  <a:pt x="0" y="179"/>
                </a:cubicBezTo>
                <a:cubicBezTo>
                  <a:pt x="48" y="262"/>
                  <a:pt x="48" y="262"/>
                  <a:pt x="48" y="262"/>
                </a:cubicBezTo>
                <a:cubicBezTo>
                  <a:pt x="39" y="310"/>
                  <a:pt x="34" y="358"/>
                  <a:pt x="33" y="408"/>
                </a:cubicBezTo>
                <a:cubicBezTo>
                  <a:pt x="849" y="408"/>
                  <a:pt x="849" y="408"/>
                  <a:pt x="849" y="408"/>
                </a:cubicBezTo>
                <a:cubicBezTo>
                  <a:pt x="142" y="0"/>
                  <a:pt x="142" y="0"/>
                  <a:pt x="142" y="0"/>
                </a:cubicBezTo>
                <a:cubicBezTo>
                  <a:pt x="119" y="42"/>
                  <a:pt x="99" y="86"/>
                  <a:pt x="83" y="131"/>
                </a:cubicBezTo>
                <a:close/>
              </a:path>
            </a:pathLst>
          </a:custGeom>
          <a:solidFill>
            <a:srgbClr val="10A9A6"/>
          </a:solidFill>
          <a:ln>
            <a:noFill/>
          </a:ln>
        </p:spPr>
        <p:txBody>
          <a:bodyPr vert="horz" wrap="square" lIns="68580" tIns="34290" rIns="68580" bIns="34290" numCol="1" anchor="t" anchorCtr="0" compatLnSpc="1">
            <a:prstTxWarp prst="textNoShape">
              <a:avLst/>
            </a:prstTxWarp>
          </a:bodyPr>
          <a:lstStyle/>
          <a:p>
            <a:endParaRPr lang="ru-RU" sz="1350" dirty="0"/>
          </a:p>
        </p:txBody>
      </p:sp>
      <p:sp>
        <p:nvSpPr>
          <p:cNvPr id="11" name="C">
            <a:extLst>
              <a:ext uri="{FF2B5EF4-FFF2-40B4-BE49-F238E27FC236}">
                <a16:creationId xmlns:a16="http://schemas.microsoft.com/office/drawing/2014/main" id="{36F31773-DA27-AA32-167D-90B0E76331EC}"/>
              </a:ext>
            </a:extLst>
          </p:cNvPr>
          <p:cNvSpPr>
            <a:spLocks/>
          </p:cNvSpPr>
          <p:nvPr/>
        </p:nvSpPr>
        <p:spPr bwMode="auto">
          <a:xfrm>
            <a:off x="5420509" y="3582869"/>
            <a:ext cx="669563" cy="1392801"/>
          </a:xfrm>
          <a:custGeom>
            <a:avLst/>
            <a:gdLst>
              <a:gd name="T0" fmla="*/ 182 w 408"/>
              <a:gd name="T1" fmla="*/ 0 h 851"/>
              <a:gd name="T2" fmla="*/ 134 w 408"/>
              <a:gd name="T3" fmla="*/ 83 h 851"/>
              <a:gd name="T4" fmla="*/ 0 w 408"/>
              <a:gd name="T5" fmla="*/ 144 h 851"/>
              <a:gd name="T6" fmla="*/ 408 w 408"/>
              <a:gd name="T7" fmla="*/ 851 h 851"/>
              <a:gd name="T8" fmla="*/ 408 w 408"/>
              <a:gd name="T9" fmla="*/ 35 h 851"/>
              <a:gd name="T10" fmla="*/ 265 w 408"/>
              <a:gd name="T11" fmla="*/ 48 h 851"/>
              <a:gd name="T12" fmla="*/ 182 w 408"/>
              <a:gd name="T13" fmla="*/ 0 h 851"/>
            </a:gdLst>
            <a:ahLst/>
            <a:cxnLst>
              <a:cxn ang="0">
                <a:pos x="T0" y="T1"/>
              </a:cxn>
              <a:cxn ang="0">
                <a:pos x="T2" y="T3"/>
              </a:cxn>
              <a:cxn ang="0">
                <a:pos x="T4" y="T5"/>
              </a:cxn>
              <a:cxn ang="0">
                <a:pos x="T6" y="T7"/>
              </a:cxn>
              <a:cxn ang="0">
                <a:pos x="T8" y="T9"/>
              </a:cxn>
              <a:cxn ang="0">
                <a:pos x="T10" y="T11"/>
              </a:cxn>
              <a:cxn ang="0">
                <a:pos x="T12" y="T13"/>
              </a:cxn>
            </a:cxnLst>
            <a:rect l="0" t="0" r="r" b="b"/>
            <a:pathLst>
              <a:path w="408" h="851">
                <a:moveTo>
                  <a:pt x="182" y="0"/>
                </a:moveTo>
                <a:cubicBezTo>
                  <a:pt x="134" y="83"/>
                  <a:pt x="134" y="83"/>
                  <a:pt x="134" y="83"/>
                </a:cubicBezTo>
                <a:cubicBezTo>
                  <a:pt x="87" y="100"/>
                  <a:pt x="42" y="120"/>
                  <a:pt x="0" y="144"/>
                </a:cubicBezTo>
                <a:cubicBezTo>
                  <a:pt x="408" y="851"/>
                  <a:pt x="408" y="851"/>
                  <a:pt x="408" y="851"/>
                </a:cubicBezTo>
                <a:cubicBezTo>
                  <a:pt x="408" y="35"/>
                  <a:pt x="408" y="35"/>
                  <a:pt x="408" y="35"/>
                </a:cubicBezTo>
                <a:cubicBezTo>
                  <a:pt x="359" y="35"/>
                  <a:pt x="312" y="40"/>
                  <a:pt x="265" y="48"/>
                </a:cubicBezTo>
                <a:lnTo>
                  <a:pt x="182" y="0"/>
                </a:lnTo>
                <a:close/>
              </a:path>
            </a:pathLst>
          </a:custGeom>
          <a:solidFill>
            <a:schemeClr val="bg1">
              <a:lumMod val="50000"/>
            </a:schemeClr>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12" name="F">
            <a:extLst>
              <a:ext uri="{FF2B5EF4-FFF2-40B4-BE49-F238E27FC236}">
                <a16:creationId xmlns:a16="http://schemas.microsoft.com/office/drawing/2014/main" id="{D527F444-011C-80F0-CB95-422756985146}"/>
              </a:ext>
            </a:extLst>
          </p:cNvPr>
          <p:cNvSpPr>
            <a:spLocks/>
          </p:cNvSpPr>
          <p:nvPr/>
        </p:nvSpPr>
        <p:spPr bwMode="auto">
          <a:xfrm>
            <a:off x="6183775" y="4360691"/>
            <a:ext cx="1395529" cy="666834"/>
          </a:xfrm>
          <a:custGeom>
            <a:avLst/>
            <a:gdLst>
              <a:gd name="T0" fmla="*/ 849 w 849"/>
              <a:gd name="T1" fmla="*/ 179 h 408"/>
              <a:gd name="T2" fmla="*/ 766 w 849"/>
              <a:gd name="T3" fmla="*/ 131 h 408"/>
              <a:gd name="T4" fmla="*/ 707 w 849"/>
              <a:gd name="T5" fmla="*/ 0 h 408"/>
              <a:gd name="T6" fmla="*/ 0 w 849"/>
              <a:gd name="T7" fmla="*/ 408 h 408"/>
              <a:gd name="T8" fmla="*/ 816 w 849"/>
              <a:gd name="T9" fmla="*/ 408 h 408"/>
              <a:gd name="T10" fmla="*/ 801 w 849"/>
              <a:gd name="T11" fmla="*/ 262 h 408"/>
              <a:gd name="T12" fmla="*/ 849 w 849"/>
              <a:gd name="T13" fmla="*/ 179 h 408"/>
            </a:gdLst>
            <a:ahLst/>
            <a:cxnLst>
              <a:cxn ang="0">
                <a:pos x="T0" y="T1"/>
              </a:cxn>
              <a:cxn ang="0">
                <a:pos x="T2" y="T3"/>
              </a:cxn>
              <a:cxn ang="0">
                <a:pos x="T4" y="T5"/>
              </a:cxn>
              <a:cxn ang="0">
                <a:pos x="T6" y="T7"/>
              </a:cxn>
              <a:cxn ang="0">
                <a:pos x="T8" y="T9"/>
              </a:cxn>
              <a:cxn ang="0">
                <a:pos x="T10" y="T11"/>
              </a:cxn>
              <a:cxn ang="0">
                <a:pos x="T12" y="T13"/>
              </a:cxn>
            </a:cxnLst>
            <a:rect l="0" t="0" r="r" b="b"/>
            <a:pathLst>
              <a:path w="849" h="408">
                <a:moveTo>
                  <a:pt x="849" y="179"/>
                </a:moveTo>
                <a:cubicBezTo>
                  <a:pt x="766" y="131"/>
                  <a:pt x="766" y="131"/>
                  <a:pt x="766" y="131"/>
                </a:cubicBezTo>
                <a:cubicBezTo>
                  <a:pt x="750" y="86"/>
                  <a:pt x="730" y="42"/>
                  <a:pt x="707" y="0"/>
                </a:cubicBezTo>
                <a:cubicBezTo>
                  <a:pt x="0" y="408"/>
                  <a:pt x="0" y="408"/>
                  <a:pt x="0" y="408"/>
                </a:cubicBezTo>
                <a:cubicBezTo>
                  <a:pt x="816" y="408"/>
                  <a:pt x="816" y="408"/>
                  <a:pt x="816" y="408"/>
                </a:cubicBezTo>
                <a:cubicBezTo>
                  <a:pt x="815" y="358"/>
                  <a:pt x="810" y="310"/>
                  <a:pt x="801" y="262"/>
                </a:cubicBezTo>
                <a:lnTo>
                  <a:pt x="849" y="179"/>
                </a:lnTo>
                <a:close/>
              </a:path>
            </a:pathLst>
          </a:custGeom>
          <a:solidFill>
            <a:srgbClr val="C1B488"/>
          </a:solidFill>
          <a:ln>
            <a:noFill/>
          </a:ln>
        </p:spPr>
        <p:txBody>
          <a:bodyPr vert="horz" wrap="square" lIns="68580" tIns="34290" rIns="68580" bIns="34290" numCol="1" anchor="t" anchorCtr="0" compatLnSpc="1">
            <a:prstTxWarp prst="textNoShape">
              <a:avLst/>
            </a:prstTxWarp>
          </a:bodyPr>
          <a:lstStyle/>
          <a:p>
            <a:endParaRPr lang="ru-RU" sz="1350" dirty="0"/>
          </a:p>
        </p:txBody>
      </p:sp>
      <p:sp>
        <p:nvSpPr>
          <p:cNvPr id="13" name="Circle">
            <a:extLst>
              <a:ext uri="{FF2B5EF4-FFF2-40B4-BE49-F238E27FC236}">
                <a16:creationId xmlns:a16="http://schemas.microsoft.com/office/drawing/2014/main" id="{5F67A081-FDA6-0F4D-C8C1-A1B08D9A7136}"/>
              </a:ext>
            </a:extLst>
          </p:cNvPr>
          <p:cNvSpPr>
            <a:spLocks noChangeArrowheads="1"/>
          </p:cNvSpPr>
          <p:nvPr/>
        </p:nvSpPr>
        <p:spPr bwMode="auto">
          <a:xfrm>
            <a:off x="4782119" y="3731656"/>
            <a:ext cx="2658659" cy="2646788"/>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350" dirty="0"/>
          </a:p>
        </p:txBody>
      </p:sp>
      <p:sp>
        <p:nvSpPr>
          <p:cNvPr id="14" name="Freeform 15">
            <a:extLst>
              <a:ext uri="{FF2B5EF4-FFF2-40B4-BE49-F238E27FC236}">
                <a16:creationId xmlns:a16="http://schemas.microsoft.com/office/drawing/2014/main" id="{0DF15D13-F4D2-2D78-2FDA-459B30EEC842}"/>
              </a:ext>
            </a:extLst>
          </p:cNvPr>
          <p:cNvSpPr>
            <a:spLocks/>
          </p:cNvSpPr>
          <p:nvPr/>
        </p:nvSpPr>
        <p:spPr bwMode="auto">
          <a:xfrm>
            <a:off x="3869416" y="3965866"/>
            <a:ext cx="691397" cy="1045283"/>
          </a:xfrm>
          <a:custGeom>
            <a:avLst/>
            <a:gdLst>
              <a:gd name="T0" fmla="*/ 170 w 421"/>
              <a:gd name="T1" fmla="*/ 0 h 639"/>
              <a:gd name="T2" fmla="*/ 46 w 421"/>
              <a:gd name="T3" fmla="*/ 308 h 639"/>
              <a:gd name="T4" fmla="*/ 0 w 421"/>
              <a:gd name="T5" fmla="*/ 637 h 639"/>
              <a:gd name="T6" fmla="*/ 35 w 421"/>
              <a:gd name="T7" fmla="*/ 639 h 639"/>
              <a:gd name="T8" fmla="*/ 329 w 421"/>
              <a:gd name="T9" fmla="*/ 462 h 639"/>
              <a:gd name="T10" fmla="*/ 421 w 421"/>
              <a:gd name="T11" fmla="*/ 409 h 639"/>
              <a:gd name="T12" fmla="*/ 368 w 421"/>
              <a:gd name="T13" fmla="*/ 317 h 639"/>
              <a:gd name="T14" fmla="*/ 170 w 421"/>
              <a:gd name="T15" fmla="*/ 0 h 6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1" h="639">
                <a:moveTo>
                  <a:pt x="170" y="0"/>
                </a:moveTo>
                <a:cubicBezTo>
                  <a:pt x="117" y="96"/>
                  <a:pt x="76" y="200"/>
                  <a:pt x="46" y="308"/>
                </a:cubicBezTo>
                <a:cubicBezTo>
                  <a:pt x="17" y="417"/>
                  <a:pt x="2" y="527"/>
                  <a:pt x="0" y="637"/>
                </a:cubicBezTo>
                <a:cubicBezTo>
                  <a:pt x="12" y="638"/>
                  <a:pt x="23" y="639"/>
                  <a:pt x="35" y="639"/>
                </a:cubicBezTo>
                <a:cubicBezTo>
                  <a:pt x="158" y="639"/>
                  <a:pt x="272" y="571"/>
                  <a:pt x="329" y="462"/>
                </a:cubicBezTo>
                <a:cubicBezTo>
                  <a:pt x="421" y="409"/>
                  <a:pt x="421" y="409"/>
                  <a:pt x="421" y="409"/>
                </a:cubicBezTo>
                <a:cubicBezTo>
                  <a:pt x="368" y="317"/>
                  <a:pt x="368" y="317"/>
                  <a:pt x="368" y="317"/>
                </a:cubicBezTo>
                <a:cubicBezTo>
                  <a:pt x="373" y="182"/>
                  <a:pt x="295" y="56"/>
                  <a:pt x="170" y="0"/>
                </a:cubicBezTo>
              </a:path>
            </a:pathLst>
          </a:custGeom>
          <a:solidFill>
            <a:srgbClr val="10A9A6"/>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15" name="Freeform 16">
            <a:extLst>
              <a:ext uri="{FF2B5EF4-FFF2-40B4-BE49-F238E27FC236}">
                <a16:creationId xmlns:a16="http://schemas.microsoft.com/office/drawing/2014/main" id="{B93490C6-4E1E-05C9-1C3B-BD5947FA1136}"/>
              </a:ext>
            </a:extLst>
          </p:cNvPr>
          <p:cNvSpPr>
            <a:spLocks/>
          </p:cNvSpPr>
          <p:nvPr/>
        </p:nvSpPr>
        <p:spPr bwMode="auto">
          <a:xfrm>
            <a:off x="3378160" y="3918560"/>
            <a:ext cx="719599" cy="1081671"/>
          </a:xfrm>
          <a:custGeom>
            <a:avLst/>
            <a:gdLst>
              <a:gd name="T0" fmla="*/ 334 w 438"/>
              <a:gd name="T1" fmla="*/ 0 h 661"/>
              <a:gd name="T2" fmla="*/ 132 w 438"/>
              <a:gd name="T3" fmla="*/ 68 h 661"/>
              <a:gd name="T4" fmla="*/ 12 w 438"/>
              <a:gd name="T5" fmla="*/ 248 h 661"/>
              <a:gd name="T6" fmla="*/ 0 w 438"/>
              <a:gd name="T7" fmla="*/ 334 h 661"/>
              <a:gd name="T8" fmla="*/ 68 w 438"/>
              <a:gd name="T9" fmla="*/ 536 h 661"/>
              <a:gd name="T10" fmla="*/ 248 w 438"/>
              <a:gd name="T11" fmla="*/ 656 h 661"/>
              <a:gd name="T12" fmla="*/ 265 w 438"/>
              <a:gd name="T13" fmla="*/ 661 h 661"/>
              <a:gd name="T14" fmla="*/ 269 w 438"/>
              <a:gd name="T15" fmla="*/ 645 h 661"/>
              <a:gd name="T16" fmla="*/ 252 w 438"/>
              <a:gd name="T17" fmla="*/ 641 h 661"/>
              <a:gd name="T18" fmla="*/ 81 w 438"/>
              <a:gd name="T19" fmla="*/ 526 h 661"/>
              <a:gd name="T20" fmla="*/ 16 w 438"/>
              <a:gd name="T21" fmla="*/ 334 h 661"/>
              <a:gd name="T22" fmla="*/ 27 w 438"/>
              <a:gd name="T23" fmla="*/ 252 h 661"/>
              <a:gd name="T24" fmla="*/ 142 w 438"/>
              <a:gd name="T25" fmla="*/ 81 h 661"/>
              <a:gd name="T26" fmla="*/ 334 w 438"/>
              <a:gd name="T27" fmla="*/ 16 h 661"/>
              <a:gd name="T28" fmla="*/ 416 w 438"/>
              <a:gd name="T29" fmla="*/ 27 h 661"/>
              <a:gd name="T30" fmla="*/ 433 w 438"/>
              <a:gd name="T31" fmla="*/ 32 h 661"/>
              <a:gd name="T32" fmla="*/ 438 w 438"/>
              <a:gd name="T33" fmla="*/ 17 h 661"/>
              <a:gd name="T34" fmla="*/ 420 w 438"/>
              <a:gd name="T35" fmla="*/ 12 h 661"/>
              <a:gd name="T36" fmla="*/ 334 w 438"/>
              <a:gd name="T37" fmla="*/ 0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8" h="661">
                <a:moveTo>
                  <a:pt x="334" y="0"/>
                </a:moveTo>
                <a:cubicBezTo>
                  <a:pt x="260" y="0"/>
                  <a:pt x="190" y="25"/>
                  <a:pt x="132" y="68"/>
                </a:cubicBezTo>
                <a:cubicBezTo>
                  <a:pt x="75" y="112"/>
                  <a:pt x="32" y="173"/>
                  <a:pt x="12" y="248"/>
                </a:cubicBezTo>
                <a:cubicBezTo>
                  <a:pt x="4" y="277"/>
                  <a:pt x="0" y="306"/>
                  <a:pt x="0" y="334"/>
                </a:cubicBezTo>
                <a:cubicBezTo>
                  <a:pt x="0" y="408"/>
                  <a:pt x="25" y="478"/>
                  <a:pt x="68" y="536"/>
                </a:cubicBezTo>
                <a:cubicBezTo>
                  <a:pt x="111" y="593"/>
                  <a:pt x="173" y="637"/>
                  <a:pt x="248" y="656"/>
                </a:cubicBezTo>
                <a:cubicBezTo>
                  <a:pt x="253" y="658"/>
                  <a:pt x="259" y="659"/>
                  <a:pt x="265" y="661"/>
                </a:cubicBezTo>
                <a:cubicBezTo>
                  <a:pt x="269" y="645"/>
                  <a:pt x="269" y="645"/>
                  <a:pt x="269" y="645"/>
                </a:cubicBezTo>
                <a:cubicBezTo>
                  <a:pt x="263" y="644"/>
                  <a:pt x="257" y="643"/>
                  <a:pt x="252" y="641"/>
                </a:cubicBezTo>
                <a:cubicBezTo>
                  <a:pt x="181" y="622"/>
                  <a:pt x="122" y="580"/>
                  <a:pt x="81" y="526"/>
                </a:cubicBezTo>
                <a:cubicBezTo>
                  <a:pt x="40" y="471"/>
                  <a:pt x="16" y="404"/>
                  <a:pt x="16" y="334"/>
                </a:cubicBezTo>
                <a:cubicBezTo>
                  <a:pt x="16" y="307"/>
                  <a:pt x="20" y="279"/>
                  <a:pt x="27" y="252"/>
                </a:cubicBezTo>
                <a:cubicBezTo>
                  <a:pt x="46" y="181"/>
                  <a:pt x="88" y="122"/>
                  <a:pt x="142" y="81"/>
                </a:cubicBezTo>
                <a:cubicBezTo>
                  <a:pt x="197" y="40"/>
                  <a:pt x="264" y="16"/>
                  <a:pt x="334" y="16"/>
                </a:cubicBezTo>
                <a:cubicBezTo>
                  <a:pt x="361" y="16"/>
                  <a:pt x="389" y="20"/>
                  <a:pt x="416" y="27"/>
                </a:cubicBezTo>
                <a:cubicBezTo>
                  <a:pt x="422" y="29"/>
                  <a:pt x="427" y="31"/>
                  <a:pt x="433" y="32"/>
                </a:cubicBezTo>
                <a:cubicBezTo>
                  <a:pt x="438" y="17"/>
                  <a:pt x="438" y="17"/>
                  <a:pt x="438" y="17"/>
                </a:cubicBezTo>
                <a:cubicBezTo>
                  <a:pt x="432" y="15"/>
                  <a:pt x="426" y="13"/>
                  <a:pt x="420" y="12"/>
                </a:cubicBezTo>
                <a:cubicBezTo>
                  <a:pt x="391" y="4"/>
                  <a:pt x="362" y="0"/>
                  <a:pt x="334" y="0"/>
                </a:cubicBezTo>
              </a:path>
            </a:pathLst>
          </a:custGeom>
          <a:solidFill>
            <a:srgbClr val="10A9A6"/>
          </a:solidFill>
          <a:ln>
            <a:noFill/>
          </a:ln>
        </p:spPr>
        <p:txBody>
          <a:bodyPr vert="horz" wrap="square" lIns="68580" tIns="34290" rIns="68580" bIns="34290" numCol="1" anchor="t" anchorCtr="0" compatLnSpc="1">
            <a:prstTxWarp prst="textNoShape">
              <a:avLst/>
            </a:prstTxWarp>
          </a:bodyPr>
          <a:lstStyle/>
          <a:p>
            <a:endParaRPr lang="ru-RU" sz="1350" dirty="0"/>
          </a:p>
        </p:txBody>
      </p:sp>
      <p:sp>
        <p:nvSpPr>
          <p:cNvPr id="16" name="Oval 73">
            <a:extLst>
              <a:ext uri="{FF2B5EF4-FFF2-40B4-BE49-F238E27FC236}">
                <a16:creationId xmlns:a16="http://schemas.microsoft.com/office/drawing/2014/main" id="{E8ED1CA7-DA24-B527-87B4-B63006CF3EB3}"/>
              </a:ext>
            </a:extLst>
          </p:cNvPr>
          <p:cNvSpPr>
            <a:spLocks noChangeArrowheads="1"/>
          </p:cNvSpPr>
          <p:nvPr/>
        </p:nvSpPr>
        <p:spPr bwMode="auto">
          <a:xfrm>
            <a:off x="3481214" y="4023820"/>
            <a:ext cx="888655" cy="885002"/>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pic>
        <p:nvPicPr>
          <p:cNvPr id="17" name="Texture">
            <a:extLst>
              <a:ext uri="{FF2B5EF4-FFF2-40B4-BE49-F238E27FC236}">
                <a16:creationId xmlns:a16="http://schemas.microsoft.com/office/drawing/2014/main" id="{0FDAAF03-CCB1-2534-6549-61B1857FAD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30623" y="4069534"/>
            <a:ext cx="786487" cy="786486"/>
          </a:xfrm>
          <a:prstGeom prst="rect">
            <a:avLst/>
          </a:prstGeom>
        </p:spPr>
      </p:pic>
      <p:sp>
        <p:nvSpPr>
          <p:cNvPr id="18" name="Freeform 18">
            <a:extLst>
              <a:ext uri="{FF2B5EF4-FFF2-40B4-BE49-F238E27FC236}">
                <a16:creationId xmlns:a16="http://schemas.microsoft.com/office/drawing/2014/main" id="{BB018AA0-C022-1F7F-6B61-65D821E44C9A}"/>
              </a:ext>
            </a:extLst>
          </p:cNvPr>
          <p:cNvSpPr>
            <a:spLocks/>
          </p:cNvSpPr>
          <p:nvPr/>
        </p:nvSpPr>
        <p:spPr bwMode="auto">
          <a:xfrm>
            <a:off x="4189642" y="3135281"/>
            <a:ext cx="905184" cy="866975"/>
          </a:xfrm>
          <a:custGeom>
            <a:avLst/>
            <a:gdLst>
              <a:gd name="T0" fmla="*/ 466 w 551"/>
              <a:gd name="T1" fmla="*/ 0 h 530"/>
              <a:gd name="T2" fmla="*/ 205 w 551"/>
              <a:gd name="T3" fmla="*/ 205 h 530"/>
              <a:gd name="T4" fmla="*/ 0 w 551"/>
              <a:gd name="T5" fmla="*/ 466 h 530"/>
              <a:gd name="T6" fmla="*/ 196 w 551"/>
              <a:gd name="T7" fmla="*/ 530 h 530"/>
              <a:gd name="T8" fmla="*/ 373 w 551"/>
              <a:gd name="T9" fmla="*/ 480 h 530"/>
              <a:gd name="T10" fmla="*/ 479 w 551"/>
              <a:gd name="T11" fmla="*/ 480 h 530"/>
              <a:gd name="T12" fmla="*/ 479 w 551"/>
              <a:gd name="T13" fmla="*/ 373 h 530"/>
              <a:gd name="T14" fmla="*/ 466 w 551"/>
              <a:gd name="T15" fmla="*/ 0 h 5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1" h="530">
                <a:moveTo>
                  <a:pt x="466" y="0"/>
                </a:moveTo>
                <a:cubicBezTo>
                  <a:pt x="372" y="57"/>
                  <a:pt x="284" y="125"/>
                  <a:pt x="205" y="205"/>
                </a:cubicBezTo>
                <a:cubicBezTo>
                  <a:pt x="125" y="285"/>
                  <a:pt x="57" y="372"/>
                  <a:pt x="0" y="466"/>
                </a:cubicBezTo>
                <a:cubicBezTo>
                  <a:pt x="58" y="509"/>
                  <a:pt x="127" y="530"/>
                  <a:pt x="196" y="530"/>
                </a:cubicBezTo>
                <a:cubicBezTo>
                  <a:pt x="258" y="530"/>
                  <a:pt x="319" y="513"/>
                  <a:pt x="373" y="480"/>
                </a:cubicBezTo>
                <a:cubicBezTo>
                  <a:pt x="479" y="480"/>
                  <a:pt x="479" y="480"/>
                  <a:pt x="479" y="480"/>
                </a:cubicBezTo>
                <a:cubicBezTo>
                  <a:pt x="479" y="373"/>
                  <a:pt x="479" y="373"/>
                  <a:pt x="479" y="373"/>
                </a:cubicBezTo>
                <a:cubicBezTo>
                  <a:pt x="551" y="259"/>
                  <a:pt x="546" y="111"/>
                  <a:pt x="466" y="0"/>
                </a:cubicBezTo>
              </a:path>
            </a:pathLst>
          </a:custGeom>
          <a:solidFill>
            <a:srgbClr val="003845"/>
          </a:solidFill>
          <a:ln>
            <a:noFill/>
          </a:ln>
        </p:spPr>
        <p:txBody>
          <a:bodyPr vert="horz" wrap="square" lIns="68580" tIns="34290" rIns="68580" bIns="34290" numCol="1" anchor="t" anchorCtr="0" compatLnSpc="1">
            <a:prstTxWarp prst="textNoShape">
              <a:avLst/>
            </a:prstTxWarp>
          </a:bodyPr>
          <a:lstStyle/>
          <a:p>
            <a:endParaRPr lang="ru-RU" sz="1350" dirty="0"/>
          </a:p>
        </p:txBody>
      </p:sp>
      <p:sp>
        <p:nvSpPr>
          <p:cNvPr id="19" name="Freeform 19">
            <a:extLst>
              <a:ext uri="{FF2B5EF4-FFF2-40B4-BE49-F238E27FC236}">
                <a16:creationId xmlns:a16="http://schemas.microsoft.com/office/drawing/2014/main" id="{E6FD6CB5-3474-289E-9064-17D85BA4FDE0}"/>
              </a:ext>
            </a:extLst>
          </p:cNvPr>
          <p:cNvSpPr>
            <a:spLocks/>
          </p:cNvSpPr>
          <p:nvPr/>
        </p:nvSpPr>
        <p:spPr bwMode="auto">
          <a:xfrm>
            <a:off x="3964938" y="2910577"/>
            <a:ext cx="956129" cy="952490"/>
          </a:xfrm>
          <a:custGeom>
            <a:avLst/>
            <a:gdLst>
              <a:gd name="T0" fmla="*/ 333 w 582"/>
              <a:gd name="T1" fmla="*/ 0 h 582"/>
              <a:gd name="T2" fmla="*/ 333 w 582"/>
              <a:gd name="T3" fmla="*/ 0 h 582"/>
              <a:gd name="T4" fmla="*/ 97 w 582"/>
              <a:gd name="T5" fmla="*/ 98 h 582"/>
              <a:gd name="T6" fmla="*/ 0 w 582"/>
              <a:gd name="T7" fmla="*/ 334 h 582"/>
              <a:gd name="T8" fmla="*/ 97 w 582"/>
              <a:gd name="T9" fmla="*/ 570 h 582"/>
              <a:gd name="T10" fmla="*/ 111 w 582"/>
              <a:gd name="T11" fmla="*/ 582 h 582"/>
              <a:gd name="T12" fmla="*/ 121 w 582"/>
              <a:gd name="T13" fmla="*/ 570 h 582"/>
              <a:gd name="T14" fmla="*/ 121 w 582"/>
              <a:gd name="T15" fmla="*/ 570 h 582"/>
              <a:gd name="T16" fmla="*/ 109 w 582"/>
              <a:gd name="T17" fmla="*/ 558 h 582"/>
              <a:gd name="T18" fmla="*/ 16 w 582"/>
              <a:gd name="T19" fmla="*/ 334 h 582"/>
              <a:gd name="T20" fmla="*/ 109 w 582"/>
              <a:gd name="T21" fmla="*/ 109 h 582"/>
              <a:gd name="T22" fmla="*/ 333 w 582"/>
              <a:gd name="T23" fmla="*/ 16 h 582"/>
              <a:gd name="T24" fmla="*/ 558 w 582"/>
              <a:gd name="T25" fmla="*/ 109 h 582"/>
              <a:gd name="T26" fmla="*/ 570 w 582"/>
              <a:gd name="T27" fmla="*/ 122 h 582"/>
              <a:gd name="T28" fmla="*/ 582 w 582"/>
              <a:gd name="T29" fmla="*/ 111 h 582"/>
              <a:gd name="T30" fmla="*/ 569 w 582"/>
              <a:gd name="T31" fmla="*/ 98 h 582"/>
              <a:gd name="T32" fmla="*/ 333 w 582"/>
              <a:gd name="T33" fmla="*/ 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2" h="582">
                <a:moveTo>
                  <a:pt x="333" y="0"/>
                </a:moveTo>
                <a:cubicBezTo>
                  <a:pt x="333" y="0"/>
                  <a:pt x="333" y="0"/>
                  <a:pt x="333" y="0"/>
                </a:cubicBezTo>
                <a:cubicBezTo>
                  <a:pt x="248" y="0"/>
                  <a:pt x="162" y="33"/>
                  <a:pt x="97" y="98"/>
                </a:cubicBezTo>
                <a:cubicBezTo>
                  <a:pt x="32" y="163"/>
                  <a:pt x="0" y="248"/>
                  <a:pt x="0" y="334"/>
                </a:cubicBezTo>
                <a:cubicBezTo>
                  <a:pt x="0" y="419"/>
                  <a:pt x="32" y="504"/>
                  <a:pt x="97" y="570"/>
                </a:cubicBezTo>
                <a:cubicBezTo>
                  <a:pt x="102" y="574"/>
                  <a:pt x="106" y="578"/>
                  <a:pt x="111" y="582"/>
                </a:cubicBezTo>
                <a:cubicBezTo>
                  <a:pt x="121" y="570"/>
                  <a:pt x="121" y="570"/>
                  <a:pt x="121" y="570"/>
                </a:cubicBezTo>
                <a:cubicBezTo>
                  <a:pt x="121" y="570"/>
                  <a:pt x="121" y="570"/>
                  <a:pt x="121" y="570"/>
                </a:cubicBezTo>
                <a:cubicBezTo>
                  <a:pt x="117" y="566"/>
                  <a:pt x="113" y="562"/>
                  <a:pt x="109" y="558"/>
                </a:cubicBezTo>
                <a:cubicBezTo>
                  <a:pt x="47" y="496"/>
                  <a:pt x="16" y="415"/>
                  <a:pt x="16" y="334"/>
                </a:cubicBezTo>
                <a:cubicBezTo>
                  <a:pt x="16" y="252"/>
                  <a:pt x="47" y="171"/>
                  <a:pt x="109" y="109"/>
                </a:cubicBezTo>
                <a:cubicBezTo>
                  <a:pt x="171" y="47"/>
                  <a:pt x="252" y="16"/>
                  <a:pt x="333" y="16"/>
                </a:cubicBezTo>
                <a:cubicBezTo>
                  <a:pt x="415" y="16"/>
                  <a:pt x="496" y="47"/>
                  <a:pt x="558" y="109"/>
                </a:cubicBezTo>
                <a:cubicBezTo>
                  <a:pt x="562" y="113"/>
                  <a:pt x="566" y="117"/>
                  <a:pt x="570" y="122"/>
                </a:cubicBezTo>
                <a:cubicBezTo>
                  <a:pt x="582" y="111"/>
                  <a:pt x="582" y="111"/>
                  <a:pt x="582" y="111"/>
                </a:cubicBezTo>
                <a:cubicBezTo>
                  <a:pt x="578" y="106"/>
                  <a:pt x="573" y="102"/>
                  <a:pt x="569" y="98"/>
                </a:cubicBezTo>
                <a:cubicBezTo>
                  <a:pt x="504" y="33"/>
                  <a:pt x="419" y="0"/>
                  <a:pt x="333" y="0"/>
                </a:cubicBezTo>
              </a:path>
            </a:pathLst>
          </a:custGeom>
          <a:solidFill>
            <a:srgbClr val="003845"/>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20" name="Oval 73">
            <a:extLst>
              <a:ext uri="{FF2B5EF4-FFF2-40B4-BE49-F238E27FC236}">
                <a16:creationId xmlns:a16="http://schemas.microsoft.com/office/drawing/2014/main" id="{9FBDB27F-E9BA-E9D3-8B1C-589056522737}"/>
              </a:ext>
            </a:extLst>
          </p:cNvPr>
          <p:cNvSpPr>
            <a:spLocks noChangeArrowheads="1"/>
          </p:cNvSpPr>
          <p:nvPr/>
        </p:nvSpPr>
        <p:spPr bwMode="auto">
          <a:xfrm>
            <a:off x="4068981" y="3017256"/>
            <a:ext cx="888655" cy="885002"/>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pic>
        <p:nvPicPr>
          <p:cNvPr id="21" name="Texture">
            <a:extLst>
              <a:ext uri="{FF2B5EF4-FFF2-40B4-BE49-F238E27FC236}">
                <a16:creationId xmlns:a16="http://schemas.microsoft.com/office/drawing/2014/main" id="{6ACECEE9-87B7-3F0D-6130-5CA2852747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18390" y="3062970"/>
            <a:ext cx="786487" cy="786487"/>
          </a:xfrm>
          <a:prstGeom prst="rect">
            <a:avLst/>
          </a:prstGeom>
        </p:spPr>
      </p:pic>
      <p:sp>
        <p:nvSpPr>
          <p:cNvPr id="22" name="Freeform 24">
            <a:extLst>
              <a:ext uri="{FF2B5EF4-FFF2-40B4-BE49-F238E27FC236}">
                <a16:creationId xmlns:a16="http://schemas.microsoft.com/office/drawing/2014/main" id="{DB174CD1-158E-0D34-B234-12D0C531C80E}"/>
              </a:ext>
            </a:extLst>
          </p:cNvPr>
          <p:cNvSpPr>
            <a:spLocks/>
          </p:cNvSpPr>
          <p:nvPr/>
        </p:nvSpPr>
        <p:spPr bwMode="auto">
          <a:xfrm>
            <a:off x="6126464" y="2815962"/>
            <a:ext cx="1069846" cy="690487"/>
          </a:xfrm>
          <a:custGeom>
            <a:avLst/>
            <a:gdLst>
              <a:gd name="T0" fmla="*/ 14 w 651"/>
              <a:gd name="T1" fmla="*/ 0 h 422"/>
              <a:gd name="T2" fmla="*/ 190 w 651"/>
              <a:gd name="T3" fmla="*/ 330 h 422"/>
              <a:gd name="T4" fmla="*/ 243 w 651"/>
              <a:gd name="T5" fmla="*/ 422 h 422"/>
              <a:gd name="T6" fmla="*/ 334 w 651"/>
              <a:gd name="T7" fmla="*/ 369 h 422"/>
              <a:gd name="T8" fmla="*/ 346 w 651"/>
              <a:gd name="T9" fmla="*/ 369 h 422"/>
              <a:gd name="T10" fmla="*/ 651 w 651"/>
              <a:gd name="T11" fmla="*/ 171 h 422"/>
              <a:gd name="T12" fmla="*/ 343 w 651"/>
              <a:gd name="T13" fmla="*/ 47 h 422"/>
              <a:gd name="T14" fmla="*/ 14 w 651"/>
              <a:gd name="T15" fmla="*/ 0 h 4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1" h="422">
                <a:moveTo>
                  <a:pt x="14" y="0"/>
                </a:moveTo>
                <a:cubicBezTo>
                  <a:pt x="0" y="136"/>
                  <a:pt x="70" y="267"/>
                  <a:pt x="190" y="330"/>
                </a:cubicBezTo>
                <a:cubicBezTo>
                  <a:pt x="243" y="422"/>
                  <a:pt x="243" y="422"/>
                  <a:pt x="243" y="422"/>
                </a:cubicBezTo>
                <a:cubicBezTo>
                  <a:pt x="334" y="369"/>
                  <a:pt x="334" y="369"/>
                  <a:pt x="334" y="369"/>
                </a:cubicBezTo>
                <a:cubicBezTo>
                  <a:pt x="338" y="369"/>
                  <a:pt x="342" y="369"/>
                  <a:pt x="346" y="369"/>
                </a:cubicBezTo>
                <a:cubicBezTo>
                  <a:pt x="477" y="369"/>
                  <a:pt x="597" y="292"/>
                  <a:pt x="651" y="171"/>
                </a:cubicBezTo>
                <a:cubicBezTo>
                  <a:pt x="555" y="118"/>
                  <a:pt x="452" y="76"/>
                  <a:pt x="343" y="47"/>
                </a:cubicBezTo>
                <a:cubicBezTo>
                  <a:pt x="234" y="18"/>
                  <a:pt x="124" y="2"/>
                  <a:pt x="14" y="0"/>
                </a:cubicBezTo>
              </a:path>
            </a:pathLst>
          </a:custGeom>
          <a:solidFill>
            <a:srgbClr val="2CC17C"/>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23" name="Freeform 25">
            <a:extLst>
              <a:ext uri="{FF2B5EF4-FFF2-40B4-BE49-F238E27FC236}">
                <a16:creationId xmlns:a16="http://schemas.microsoft.com/office/drawing/2014/main" id="{4F4D50EC-ABFD-5F3E-DC6E-7AEB34D0A910}"/>
              </a:ext>
            </a:extLst>
          </p:cNvPr>
          <p:cNvSpPr>
            <a:spLocks/>
          </p:cNvSpPr>
          <p:nvPr/>
        </p:nvSpPr>
        <p:spPr bwMode="auto">
          <a:xfrm>
            <a:off x="6159215" y="2326526"/>
            <a:ext cx="1084402" cy="716870"/>
          </a:xfrm>
          <a:custGeom>
            <a:avLst/>
            <a:gdLst>
              <a:gd name="T0" fmla="*/ 326 w 660"/>
              <a:gd name="T1" fmla="*/ 0 h 438"/>
              <a:gd name="T2" fmla="*/ 125 w 660"/>
              <a:gd name="T3" fmla="*/ 68 h 438"/>
              <a:gd name="T4" fmla="*/ 4 w 660"/>
              <a:gd name="T5" fmla="*/ 248 h 438"/>
              <a:gd name="T6" fmla="*/ 0 w 660"/>
              <a:gd name="T7" fmla="*/ 266 h 438"/>
              <a:gd name="T8" fmla="*/ 15 w 660"/>
              <a:gd name="T9" fmla="*/ 269 h 438"/>
              <a:gd name="T10" fmla="*/ 19 w 660"/>
              <a:gd name="T11" fmla="*/ 252 h 438"/>
              <a:gd name="T12" fmla="*/ 134 w 660"/>
              <a:gd name="T13" fmla="*/ 81 h 438"/>
              <a:gd name="T14" fmla="*/ 326 w 660"/>
              <a:gd name="T15" fmla="*/ 16 h 438"/>
              <a:gd name="T16" fmla="*/ 408 w 660"/>
              <a:gd name="T17" fmla="*/ 27 h 438"/>
              <a:gd name="T18" fmla="*/ 579 w 660"/>
              <a:gd name="T19" fmla="*/ 142 h 438"/>
              <a:gd name="T20" fmla="*/ 644 w 660"/>
              <a:gd name="T21" fmla="*/ 334 h 438"/>
              <a:gd name="T22" fmla="*/ 633 w 660"/>
              <a:gd name="T23" fmla="*/ 416 h 438"/>
              <a:gd name="T24" fmla="*/ 628 w 660"/>
              <a:gd name="T25" fmla="*/ 433 h 438"/>
              <a:gd name="T26" fmla="*/ 643 w 660"/>
              <a:gd name="T27" fmla="*/ 438 h 438"/>
              <a:gd name="T28" fmla="*/ 648 w 660"/>
              <a:gd name="T29" fmla="*/ 421 h 438"/>
              <a:gd name="T30" fmla="*/ 660 w 660"/>
              <a:gd name="T31" fmla="*/ 334 h 438"/>
              <a:gd name="T32" fmla="*/ 592 w 660"/>
              <a:gd name="T33" fmla="*/ 133 h 438"/>
              <a:gd name="T34" fmla="*/ 412 w 660"/>
              <a:gd name="T35" fmla="*/ 12 h 438"/>
              <a:gd name="T36" fmla="*/ 326 w 660"/>
              <a:gd name="T37"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0" h="438">
                <a:moveTo>
                  <a:pt x="326" y="0"/>
                </a:moveTo>
                <a:cubicBezTo>
                  <a:pt x="253" y="1"/>
                  <a:pt x="182" y="25"/>
                  <a:pt x="125" y="68"/>
                </a:cubicBezTo>
                <a:cubicBezTo>
                  <a:pt x="68" y="112"/>
                  <a:pt x="24" y="173"/>
                  <a:pt x="4" y="248"/>
                </a:cubicBezTo>
                <a:cubicBezTo>
                  <a:pt x="2" y="254"/>
                  <a:pt x="1" y="260"/>
                  <a:pt x="0" y="266"/>
                </a:cubicBezTo>
                <a:cubicBezTo>
                  <a:pt x="15" y="269"/>
                  <a:pt x="15" y="269"/>
                  <a:pt x="15" y="269"/>
                </a:cubicBezTo>
                <a:cubicBezTo>
                  <a:pt x="16" y="263"/>
                  <a:pt x="18" y="258"/>
                  <a:pt x="19" y="252"/>
                </a:cubicBezTo>
                <a:cubicBezTo>
                  <a:pt x="38" y="181"/>
                  <a:pt x="80" y="122"/>
                  <a:pt x="134" y="81"/>
                </a:cubicBezTo>
                <a:cubicBezTo>
                  <a:pt x="189" y="40"/>
                  <a:pt x="256" y="16"/>
                  <a:pt x="326" y="16"/>
                </a:cubicBezTo>
                <a:cubicBezTo>
                  <a:pt x="353" y="16"/>
                  <a:pt x="381" y="20"/>
                  <a:pt x="408" y="27"/>
                </a:cubicBezTo>
                <a:cubicBezTo>
                  <a:pt x="479" y="46"/>
                  <a:pt x="538" y="88"/>
                  <a:pt x="579" y="142"/>
                </a:cubicBezTo>
                <a:cubicBezTo>
                  <a:pt x="620" y="197"/>
                  <a:pt x="644" y="264"/>
                  <a:pt x="644" y="334"/>
                </a:cubicBezTo>
                <a:cubicBezTo>
                  <a:pt x="644" y="361"/>
                  <a:pt x="640" y="389"/>
                  <a:pt x="633" y="416"/>
                </a:cubicBezTo>
                <a:cubicBezTo>
                  <a:pt x="632" y="422"/>
                  <a:pt x="630" y="428"/>
                  <a:pt x="628" y="433"/>
                </a:cubicBezTo>
                <a:cubicBezTo>
                  <a:pt x="643" y="438"/>
                  <a:pt x="643" y="438"/>
                  <a:pt x="643" y="438"/>
                </a:cubicBezTo>
                <a:cubicBezTo>
                  <a:pt x="645" y="432"/>
                  <a:pt x="647" y="426"/>
                  <a:pt x="648" y="421"/>
                </a:cubicBezTo>
                <a:cubicBezTo>
                  <a:pt x="656" y="392"/>
                  <a:pt x="660" y="363"/>
                  <a:pt x="660" y="334"/>
                </a:cubicBezTo>
                <a:cubicBezTo>
                  <a:pt x="660" y="261"/>
                  <a:pt x="635" y="190"/>
                  <a:pt x="592" y="133"/>
                </a:cubicBezTo>
                <a:cubicBezTo>
                  <a:pt x="549" y="76"/>
                  <a:pt x="487" y="32"/>
                  <a:pt x="412" y="12"/>
                </a:cubicBezTo>
                <a:cubicBezTo>
                  <a:pt x="384" y="4"/>
                  <a:pt x="355" y="0"/>
                  <a:pt x="326" y="0"/>
                </a:cubicBezTo>
              </a:path>
            </a:pathLst>
          </a:custGeom>
          <a:solidFill>
            <a:srgbClr val="2CC17C"/>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24" name="Oval 73">
            <a:extLst>
              <a:ext uri="{FF2B5EF4-FFF2-40B4-BE49-F238E27FC236}">
                <a16:creationId xmlns:a16="http://schemas.microsoft.com/office/drawing/2014/main" id="{4F002363-4675-CB39-93B2-A773DA61A2C4}"/>
              </a:ext>
            </a:extLst>
          </p:cNvPr>
          <p:cNvSpPr>
            <a:spLocks noChangeArrowheads="1"/>
          </p:cNvSpPr>
          <p:nvPr/>
        </p:nvSpPr>
        <p:spPr bwMode="auto">
          <a:xfrm>
            <a:off x="6253939" y="2425836"/>
            <a:ext cx="888656" cy="885002"/>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350" dirty="0"/>
          </a:p>
        </p:txBody>
      </p:sp>
      <p:pic>
        <p:nvPicPr>
          <p:cNvPr id="25" name="Texture">
            <a:extLst>
              <a:ext uri="{FF2B5EF4-FFF2-40B4-BE49-F238E27FC236}">
                <a16:creationId xmlns:a16="http://schemas.microsoft.com/office/drawing/2014/main" id="{C03C4E18-5C45-0AB3-82FB-B907CAF4A1E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03349" y="2471550"/>
            <a:ext cx="786487" cy="786487"/>
          </a:xfrm>
          <a:prstGeom prst="rect">
            <a:avLst/>
          </a:prstGeom>
        </p:spPr>
      </p:pic>
      <p:sp>
        <p:nvSpPr>
          <p:cNvPr id="26" name="Freeform 21">
            <a:extLst>
              <a:ext uri="{FF2B5EF4-FFF2-40B4-BE49-F238E27FC236}">
                <a16:creationId xmlns:a16="http://schemas.microsoft.com/office/drawing/2014/main" id="{59A196FF-624A-5F37-16E7-3270310184C4}"/>
              </a:ext>
            </a:extLst>
          </p:cNvPr>
          <p:cNvSpPr>
            <a:spLocks/>
          </p:cNvSpPr>
          <p:nvPr/>
        </p:nvSpPr>
        <p:spPr bwMode="auto">
          <a:xfrm>
            <a:off x="5024777" y="2815962"/>
            <a:ext cx="1068937" cy="690487"/>
          </a:xfrm>
          <a:custGeom>
            <a:avLst/>
            <a:gdLst>
              <a:gd name="T0" fmla="*/ 637 w 651"/>
              <a:gd name="T1" fmla="*/ 0 h 422"/>
              <a:gd name="T2" fmla="*/ 308 w 651"/>
              <a:gd name="T3" fmla="*/ 47 h 422"/>
              <a:gd name="T4" fmla="*/ 0 w 651"/>
              <a:gd name="T5" fmla="*/ 171 h 422"/>
              <a:gd name="T6" fmla="*/ 305 w 651"/>
              <a:gd name="T7" fmla="*/ 369 h 422"/>
              <a:gd name="T8" fmla="*/ 317 w 651"/>
              <a:gd name="T9" fmla="*/ 369 h 422"/>
              <a:gd name="T10" fmla="*/ 408 w 651"/>
              <a:gd name="T11" fmla="*/ 422 h 422"/>
              <a:gd name="T12" fmla="*/ 461 w 651"/>
              <a:gd name="T13" fmla="*/ 330 h 422"/>
              <a:gd name="T14" fmla="*/ 637 w 651"/>
              <a:gd name="T15" fmla="*/ 0 h 4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1" h="422">
                <a:moveTo>
                  <a:pt x="637" y="0"/>
                </a:moveTo>
                <a:cubicBezTo>
                  <a:pt x="527" y="2"/>
                  <a:pt x="417" y="18"/>
                  <a:pt x="308" y="47"/>
                </a:cubicBezTo>
                <a:cubicBezTo>
                  <a:pt x="199" y="76"/>
                  <a:pt x="96" y="118"/>
                  <a:pt x="0" y="171"/>
                </a:cubicBezTo>
                <a:cubicBezTo>
                  <a:pt x="54" y="292"/>
                  <a:pt x="174" y="369"/>
                  <a:pt x="305" y="369"/>
                </a:cubicBezTo>
                <a:cubicBezTo>
                  <a:pt x="309" y="369"/>
                  <a:pt x="313" y="369"/>
                  <a:pt x="317" y="369"/>
                </a:cubicBezTo>
                <a:cubicBezTo>
                  <a:pt x="408" y="422"/>
                  <a:pt x="408" y="422"/>
                  <a:pt x="408" y="422"/>
                </a:cubicBezTo>
                <a:cubicBezTo>
                  <a:pt x="461" y="330"/>
                  <a:pt x="461" y="330"/>
                  <a:pt x="461" y="330"/>
                </a:cubicBezTo>
                <a:cubicBezTo>
                  <a:pt x="581" y="267"/>
                  <a:pt x="651" y="136"/>
                  <a:pt x="637" y="0"/>
                </a:cubicBezTo>
              </a:path>
            </a:pathLst>
          </a:custGeom>
          <a:solidFill>
            <a:schemeClr val="bg1">
              <a:lumMod val="50000"/>
            </a:schemeClr>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27" name="Freeform 22">
            <a:extLst>
              <a:ext uri="{FF2B5EF4-FFF2-40B4-BE49-F238E27FC236}">
                <a16:creationId xmlns:a16="http://schemas.microsoft.com/office/drawing/2014/main" id="{8560A041-416F-CA0C-0EBA-D865CB6CC472}"/>
              </a:ext>
            </a:extLst>
          </p:cNvPr>
          <p:cNvSpPr>
            <a:spLocks/>
          </p:cNvSpPr>
          <p:nvPr/>
        </p:nvSpPr>
        <p:spPr bwMode="auto">
          <a:xfrm>
            <a:off x="4976561" y="2326526"/>
            <a:ext cx="1084402" cy="716870"/>
          </a:xfrm>
          <a:custGeom>
            <a:avLst/>
            <a:gdLst>
              <a:gd name="T0" fmla="*/ 334 w 660"/>
              <a:gd name="T1" fmla="*/ 0 h 438"/>
              <a:gd name="T2" fmla="*/ 247 w 660"/>
              <a:gd name="T3" fmla="*/ 12 h 438"/>
              <a:gd name="T4" fmla="*/ 68 w 660"/>
              <a:gd name="T5" fmla="*/ 133 h 438"/>
              <a:gd name="T6" fmla="*/ 0 w 660"/>
              <a:gd name="T7" fmla="*/ 334 h 438"/>
              <a:gd name="T8" fmla="*/ 12 w 660"/>
              <a:gd name="T9" fmla="*/ 421 h 438"/>
              <a:gd name="T10" fmla="*/ 17 w 660"/>
              <a:gd name="T11" fmla="*/ 438 h 438"/>
              <a:gd name="T12" fmla="*/ 32 w 660"/>
              <a:gd name="T13" fmla="*/ 433 h 438"/>
              <a:gd name="T14" fmla="*/ 32 w 660"/>
              <a:gd name="T15" fmla="*/ 433 h 438"/>
              <a:gd name="T16" fmla="*/ 27 w 660"/>
              <a:gd name="T17" fmla="*/ 416 h 438"/>
              <a:gd name="T18" fmla="*/ 16 w 660"/>
              <a:gd name="T19" fmla="*/ 334 h 438"/>
              <a:gd name="T20" fmla="*/ 81 w 660"/>
              <a:gd name="T21" fmla="*/ 142 h 438"/>
              <a:gd name="T22" fmla="*/ 252 w 660"/>
              <a:gd name="T23" fmla="*/ 27 h 438"/>
              <a:gd name="T24" fmla="*/ 334 w 660"/>
              <a:gd name="T25" fmla="*/ 16 h 438"/>
              <a:gd name="T26" fmla="*/ 334 w 660"/>
              <a:gd name="T27" fmla="*/ 16 h 438"/>
              <a:gd name="T28" fmla="*/ 526 w 660"/>
              <a:gd name="T29" fmla="*/ 81 h 438"/>
              <a:gd name="T30" fmla="*/ 641 w 660"/>
              <a:gd name="T31" fmla="*/ 252 h 438"/>
              <a:gd name="T32" fmla="*/ 645 w 660"/>
              <a:gd name="T33" fmla="*/ 269 h 438"/>
              <a:gd name="T34" fmla="*/ 660 w 660"/>
              <a:gd name="T35" fmla="*/ 266 h 438"/>
              <a:gd name="T36" fmla="*/ 656 w 660"/>
              <a:gd name="T37" fmla="*/ 248 h 438"/>
              <a:gd name="T38" fmla="*/ 535 w 660"/>
              <a:gd name="T39" fmla="*/ 68 h 438"/>
              <a:gd name="T40" fmla="*/ 334 w 660"/>
              <a:gd name="T41"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0" h="438">
                <a:moveTo>
                  <a:pt x="334" y="0"/>
                </a:moveTo>
                <a:cubicBezTo>
                  <a:pt x="305" y="0"/>
                  <a:pt x="276" y="4"/>
                  <a:pt x="247" y="12"/>
                </a:cubicBezTo>
                <a:cubicBezTo>
                  <a:pt x="173" y="32"/>
                  <a:pt x="111" y="76"/>
                  <a:pt x="68" y="133"/>
                </a:cubicBezTo>
                <a:cubicBezTo>
                  <a:pt x="25" y="190"/>
                  <a:pt x="0" y="261"/>
                  <a:pt x="0" y="334"/>
                </a:cubicBezTo>
                <a:cubicBezTo>
                  <a:pt x="0" y="363"/>
                  <a:pt x="4" y="392"/>
                  <a:pt x="12" y="421"/>
                </a:cubicBezTo>
                <a:cubicBezTo>
                  <a:pt x="13" y="426"/>
                  <a:pt x="15" y="432"/>
                  <a:pt x="17" y="438"/>
                </a:cubicBezTo>
                <a:cubicBezTo>
                  <a:pt x="32" y="433"/>
                  <a:pt x="32" y="433"/>
                  <a:pt x="32" y="433"/>
                </a:cubicBezTo>
                <a:cubicBezTo>
                  <a:pt x="32" y="433"/>
                  <a:pt x="32" y="433"/>
                  <a:pt x="32" y="433"/>
                </a:cubicBezTo>
                <a:cubicBezTo>
                  <a:pt x="30" y="428"/>
                  <a:pt x="28" y="422"/>
                  <a:pt x="27" y="416"/>
                </a:cubicBezTo>
                <a:cubicBezTo>
                  <a:pt x="20" y="389"/>
                  <a:pt x="16" y="361"/>
                  <a:pt x="16" y="334"/>
                </a:cubicBezTo>
                <a:cubicBezTo>
                  <a:pt x="16" y="264"/>
                  <a:pt x="40" y="197"/>
                  <a:pt x="81" y="142"/>
                </a:cubicBezTo>
                <a:cubicBezTo>
                  <a:pt x="122" y="88"/>
                  <a:pt x="181" y="46"/>
                  <a:pt x="252" y="27"/>
                </a:cubicBezTo>
                <a:cubicBezTo>
                  <a:pt x="279" y="20"/>
                  <a:pt x="307" y="16"/>
                  <a:pt x="334" y="16"/>
                </a:cubicBezTo>
                <a:cubicBezTo>
                  <a:pt x="334" y="16"/>
                  <a:pt x="334" y="16"/>
                  <a:pt x="334" y="16"/>
                </a:cubicBezTo>
                <a:cubicBezTo>
                  <a:pt x="404" y="16"/>
                  <a:pt x="471" y="40"/>
                  <a:pt x="526" y="81"/>
                </a:cubicBezTo>
                <a:cubicBezTo>
                  <a:pt x="580" y="122"/>
                  <a:pt x="622" y="181"/>
                  <a:pt x="641" y="252"/>
                </a:cubicBezTo>
                <a:cubicBezTo>
                  <a:pt x="642" y="257"/>
                  <a:pt x="644" y="263"/>
                  <a:pt x="645" y="269"/>
                </a:cubicBezTo>
                <a:cubicBezTo>
                  <a:pt x="660" y="266"/>
                  <a:pt x="660" y="266"/>
                  <a:pt x="660" y="266"/>
                </a:cubicBezTo>
                <a:cubicBezTo>
                  <a:pt x="659" y="260"/>
                  <a:pt x="658" y="254"/>
                  <a:pt x="656" y="248"/>
                </a:cubicBezTo>
                <a:cubicBezTo>
                  <a:pt x="636" y="173"/>
                  <a:pt x="592" y="112"/>
                  <a:pt x="535" y="68"/>
                </a:cubicBezTo>
                <a:cubicBezTo>
                  <a:pt x="478" y="25"/>
                  <a:pt x="407" y="0"/>
                  <a:pt x="334" y="0"/>
                </a:cubicBezTo>
              </a:path>
            </a:pathLst>
          </a:custGeom>
          <a:solidFill>
            <a:schemeClr val="bg1">
              <a:lumMod val="50000"/>
            </a:schemeClr>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28" name="Oval 73">
            <a:extLst>
              <a:ext uri="{FF2B5EF4-FFF2-40B4-BE49-F238E27FC236}">
                <a16:creationId xmlns:a16="http://schemas.microsoft.com/office/drawing/2014/main" id="{BD5F5749-A312-0F24-1AA7-3386F00685E4}"/>
              </a:ext>
            </a:extLst>
          </p:cNvPr>
          <p:cNvSpPr>
            <a:spLocks noChangeArrowheads="1"/>
          </p:cNvSpPr>
          <p:nvPr/>
        </p:nvSpPr>
        <p:spPr bwMode="auto">
          <a:xfrm>
            <a:off x="5082056" y="2425836"/>
            <a:ext cx="888656" cy="885002"/>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350" dirty="0"/>
          </a:p>
        </p:txBody>
      </p:sp>
      <p:pic>
        <p:nvPicPr>
          <p:cNvPr id="29" name="Texture">
            <a:extLst>
              <a:ext uri="{FF2B5EF4-FFF2-40B4-BE49-F238E27FC236}">
                <a16:creationId xmlns:a16="http://schemas.microsoft.com/office/drawing/2014/main" id="{F81ED585-EBB4-26BE-697F-1461D816E5A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31466" y="2471550"/>
            <a:ext cx="786487" cy="786487"/>
          </a:xfrm>
          <a:prstGeom prst="rect">
            <a:avLst/>
          </a:prstGeom>
        </p:spPr>
      </p:pic>
      <p:sp>
        <p:nvSpPr>
          <p:cNvPr id="30" name="Freeform 27">
            <a:extLst>
              <a:ext uri="{FF2B5EF4-FFF2-40B4-BE49-F238E27FC236}">
                <a16:creationId xmlns:a16="http://schemas.microsoft.com/office/drawing/2014/main" id="{C77151D8-1EB5-0656-F0CA-0ACBCB59FBFD}"/>
              </a:ext>
            </a:extLst>
          </p:cNvPr>
          <p:cNvSpPr>
            <a:spLocks/>
          </p:cNvSpPr>
          <p:nvPr/>
        </p:nvSpPr>
        <p:spPr bwMode="auto">
          <a:xfrm>
            <a:off x="7125350" y="3135281"/>
            <a:ext cx="905184" cy="866975"/>
          </a:xfrm>
          <a:custGeom>
            <a:avLst/>
            <a:gdLst>
              <a:gd name="T0" fmla="*/ 85 w 551"/>
              <a:gd name="T1" fmla="*/ 0 h 530"/>
              <a:gd name="T2" fmla="*/ 72 w 551"/>
              <a:gd name="T3" fmla="*/ 373 h 530"/>
              <a:gd name="T4" fmla="*/ 72 w 551"/>
              <a:gd name="T5" fmla="*/ 480 h 530"/>
              <a:gd name="T6" fmla="*/ 178 w 551"/>
              <a:gd name="T7" fmla="*/ 480 h 530"/>
              <a:gd name="T8" fmla="*/ 355 w 551"/>
              <a:gd name="T9" fmla="*/ 530 h 530"/>
              <a:gd name="T10" fmla="*/ 551 w 551"/>
              <a:gd name="T11" fmla="*/ 466 h 530"/>
              <a:gd name="T12" fmla="*/ 346 w 551"/>
              <a:gd name="T13" fmla="*/ 205 h 530"/>
              <a:gd name="T14" fmla="*/ 85 w 551"/>
              <a:gd name="T15" fmla="*/ 0 h 5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1" h="530">
                <a:moveTo>
                  <a:pt x="85" y="0"/>
                </a:moveTo>
                <a:cubicBezTo>
                  <a:pt x="5" y="111"/>
                  <a:pt x="0" y="259"/>
                  <a:pt x="72" y="373"/>
                </a:cubicBezTo>
                <a:cubicBezTo>
                  <a:pt x="72" y="480"/>
                  <a:pt x="72" y="480"/>
                  <a:pt x="72" y="480"/>
                </a:cubicBezTo>
                <a:cubicBezTo>
                  <a:pt x="178" y="480"/>
                  <a:pt x="178" y="480"/>
                  <a:pt x="178" y="480"/>
                </a:cubicBezTo>
                <a:cubicBezTo>
                  <a:pt x="232" y="513"/>
                  <a:pt x="293" y="530"/>
                  <a:pt x="355" y="530"/>
                </a:cubicBezTo>
                <a:cubicBezTo>
                  <a:pt x="424" y="530"/>
                  <a:pt x="493" y="509"/>
                  <a:pt x="551" y="466"/>
                </a:cubicBezTo>
                <a:cubicBezTo>
                  <a:pt x="494" y="372"/>
                  <a:pt x="426" y="285"/>
                  <a:pt x="346" y="205"/>
                </a:cubicBezTo>
                <a:cubicBezTo>
                  <a:pt x="267" y="125"/>
                  <a:pt x="179" y="57"/>
                  <a:pt x="85" y="0"/>
                </a:cubicBezTo>
              </a:path>
            </a:pathLst>
          </a:custGeom>
          <a:solidFill>
            <a:srgbClr val="268CAB"/>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31" name="Freeform 28">
            <a:extLst>
              <a:ext uri="{FF2B5EF4-FFF2-40B4-BE49-F238E27FC236}">
                <a16:creationId xmlns:a16="http://schemas.microsoft.com/office/drawing/2014/main" id="{FEAD2F0B-CDCA-225F-95B9-C7F892A37183}"/>
              </a:ext>
            </a:extLst>
          </p:cNvPr>
          <p:cNvSpPr>
            <a:spLocks/>
          </p:cNvSpPr>
          <p:nvPr/>
        </p:nvSpPr>
        <p:spPr bwMode="auto">
          <a:xfrm>
            <a:off x="7300019" y="2910577"/>
            <a:ext cx="956128" cy="952490"/>
          </a:xfrm>
          <a:custGeom>
            <a:avLst/>
            <a:gdLst>
              <a:gd name="T0" fmla="*/ 247 w 582"/>
              <a:gd name="T1" fmla="*/ 0 h 582"/>
              <a:gd name="T2" fmla="*/ 247 w 582"/>
              <a:gd name="T3" fmla="*/ 0 h 582"/>
              <a:gd name="T4" fmla="*/ 13 w 582"/>
              <a:gd name="T5" fmla="*/ 98 h 582"/>
              <a:gd name="T6" fmla="*/ 0 w 582"/>
              <a:gd name="T7" fmla="*/ 111 h 582"/>
              <a:gd name="T8" fmla="*/ 12 w 582"/>
              <a:gd name="T9" fmla="*/ 122 h 582"/>
              <a:gd name="T10" fmla="*/ 12 w 582"/>
              <a:gd name="T11" fmla="*/ 122 h 582"/>
              <a:gd name="T12" fmla="*/ 24 w 582"/>
              <a:gd name="T13" fmla="*/ 109 h 582"/>
              <a:gd name="T14" fmla="*/ 247 w 582"/>
              <a:gd name="T15" fmla="*/ 16 h 582"/>
              <a:gd name="T16" fmla="*/ 473 w 582"/>
              <a:gd name="T17" fmla="*/ 109 h 582"/>
              <a:gd name="T18" fmla="*/ 566 w 582"/>
              <a:gd name="T19" fmla="*/ 332 h 582"/>
              <a:gd name="T20" fmla="*/ 473 w 582"/>
              <a:gd name="T21" fmla="*/ 558 h 582"/>
              <a:gd name="T22" fmla="*/ 461 w 582"/>
              <a:gd name="T23" fmla="*/ 570 h 582"/>
              <a:gd name="T24" fmla="*/ 471 w 582"/>
              <a:gd name="T25" fmla="*/ 582 h 582"/>
              <a:gd name="T26" fmla="*/ 485 w 582"/>
              <a:gd name="T27" fmla="*/ 570 h 582"/>
              <a:gd name="T28" fmla="*/ 582 w 582"/>
              <a:gd name="T29" fmla="*/ 332 h 582"/>
              <a:gd name="T30" fmla="*/ 485 w 582"/>
              <a:gd name="T31" fmla="*/ 98 h 582"/>
              <a:gd name="T32" fmla="*/ 247 w 582"/>
              <a:gd name="T33" fmla="*/ 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2" h="582">
                <a:moveTo>
                  <a:pt x="247" y="0"/>
                </a:moveTo>
                <a:cubicBezTo>
                  <a:pt x="247" y="0"/>
                  <a:pt x="247" y="0"/>
                  <a:pt x="247" y="0"/>
                </a:cubicBezTo>
                <a:cubicBezTo>
                  <a:pt x="162" y="0"/>
                  <a:pt x="77" y="33"/>
                  <a:pt x="13" y="98"/>
                </a:cubicBezTo>
                <a:cubicBezTo>
                  <a:pt x="9" y="102"/>
                  <a:pt x="4" y="106"/>
                  <a:pt x="0" y="111"/>
                </a:cubicBezTo>
                <a:cubicBezTo>
                  <a:pt x="12" y="122"/>
                  <a:pt x="12" y="122"/>
                  <a:pt x="12" y="122"/>
                </a:cubicBezTo>
                <a:cubicBezTo>
                  <a:pt x="12" y="122"/>
                  <a:pt x="12" y="122"/>
                  <a:pt x="12" y="122"/>
                </a:cubicBezTo>
                <a:cubicBezTo>
                  <a:pt x="16" y="117"/>
                  <a:pt x="20" y="113"/>
                  <a:pt x="24" y="109"/>
                </a:cubicBezTo>
                <a:cubicBezTo>
                  <a:pt x="86" y="47"/>
                  <a:pt x="166" y="16"/>
                  <a:pt x="247" y="16"/>
                </a:cubicBezTo>
                <a:cubicBezTo>
                  <a:pt x="329" y="16"/>
                  <a:pt x="411" y="47"/>
                  <a:pt x="473" y="109"/>
                </a:cubicBezTo>
                <a:cubicBezTo>
                  <a:pt x="535" y="170"/>
                  <a:pt x="566" y="251"/>
                  <a:pt x="566" y="332"/>
                </a:cubicBezTo>
                <a:cubicBezTo>
                  <a:pt x="566" y="414"/>
                  <a:pt x="536" y="496"/>
                  <a:pt x="473" y="558"/>
                </a:cubicBezTo>
                <a:cubicBezTo>
                  <a:pt x="469" y="562"/>
                  <a:pt x="465" y="566"/>
                  <a:pt x="461" y="570"/>
                </a:cubicBezTo>
                <a:cubicBezTo>
                  <a:pt x="471" y="582"/>
                  <a:pt x="471" y="582"/>
                  <a:pt x="471" y="582"/>
                </a:cubicBezTo>
                <a:cubicBezTo>
                  <a:pt x="476" y="578"/>
                  <a:pt x="480" y="574"/>
                  <a:pt x="485" y="570"/>
                </a:cubicBezTo>
                <a:cubicBezTo>
                  <a:pt x="550" y="504"/>
                  <a:pt x="582" y="418"/>
                  <a:pt x="582" y="332"/>
                </a:cubicBezTo>
                <a:cubicBezTo>
                  <a:pt x="582" y="247"/>
                  <a:pt x="549" y="162"/>
                  <a:pt x="485" y="98"/>
                </a:cubicBezTo>
                <a:cubicBezTo>
                  <a:pt x="419" y="32"/>
                  <a:pt x="333" y="0"/>
                  <a:pt x="247" y="0"/>
                </a:cubicBezTo>
              </a:path>
            </a:pathLst>
          </a:custGeom>
          <a:solidFill>
            <a:srgbClr val="268CAB"/>
          </a:solidFill>
          <a:ln>
            <a:noFill/>
          </a:ln>
        </p:spPr>
        <p:txBody>
          <a:bodyPr vert="horz" wrap="square" lIns="68580" tIns="34290" rIns="68580" bIns="34290" numCol="1" anchor="t" anchorCtr="0" compatLnSpc="1">
            <a:prstTxWarp prst="textNoShape">
              <a:avLst/>
            </a:prstTxWarp>
          </a:bodyPr>
          <a:lstStyle/>
          <a:p>
            <a:endParaRPr lang="ru-RU" sz="1350" dirty="0"/>
          </a:p>
        </p:txBody>
      </p:sp>
      <p:sp>
        <p:nvSpPr>
          <p:cNvPr id="32" name="Oval 73">
            <a:extLst>
              <a:ext uri="{FF2B5EF4-FFF2-40B4-BE49-F238E27FC236}">
                <a16:creationId xmlns:a16="http://schemas.microsoft.com/office/drawing/2014/main" id="{A1F43C18-7738-02B4-BF36-816002F3CB82}"/>
              </a:ext>
            </a:extLst>
          </p:cNvPr>
          <p:cNvSpPr>
            <a:spLocks noChangeArrowheads="1"/>
          </p:cNvSpPr>
          <p:nvPr/>
        </p:nvSpPr>
        <p:spPr bwMode="auto">
          <a:xfrm>
            <a:off x="7272492" y="3017256"/>
            <a:ext cx="888655" cy="885002"/>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350" dirty="0"/>
          </a:p>
        </p:txBody>
      </p:sp>
      <p:pic>
        <p:nvPicPr>
          <p:cNvPr id="33" name="Texture">
            <a:extLst>
              <a:ext uri="{FF2B5EF4-FFF2-40B4-BE49-F238E27FC236}">
                <a16:creationId xmlns:a16="http://schemas.microsoft.com/office/drawing/2014/main" id="{FE4F9A70-3060-6756-0042-E9CE660137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21901" y="3062970"/>
            <a:ext cx="786486" cy="786487"/>
          </a:xfrm>
          <a:prstGeom prst="rect">
            <a:avLst/>
          </a:prstGeom>
        </p:spPr>
      </p:pic>
      <p:sp>
        <p:nvSpPr>
          <p:cNvPr id="34" name="Freeform 30">
            <a:extLst>
              <a:ext uri="{FF2B5EF4-FFF2-40B4-BE49-F238E27FC236}">
                <a16:creationId xmlns:a16="http://schemas.microsoft.com/office/drawing/2014/main" id="{4C46AA25-9067-DE6C-B47C-BEC0D743289D}"/>
              </a:ext>
            </a:extLst>
          </p:cNvPr>
          <p:cNvSpPr>
            <a:spLocks/>
          </p:cNvSpPr>
          <p:nvPr/>
        </p:nvSpPr>
        <p:spPr bwMode="auto">
          <a:xfrm>
            <a:off x="7659362" y="3965866"/>
            <a:ext cx="691397" cy="1045283"/>
          </a:xfrm>
          <a:custGeom>
            <a:avLst/>
            <a:gdLst>
              <a:gd name="T0" fmla="*/ 251 w 421"/>
              <a:gd name="T1" fmla="*/ 0 h 639"/>
              <a:gd name="T2" fmla="*/ 53 w 421"/>
              <a:gd name="T3" fmla="*/ 317 h 639"/>
              <a:gd name="T4" fmla="*/ 0 w 421"/>
              <a:gd name="T5" fmla="*/ 409 h 639"/>
              <a:gd name="T6" fmla="*/ 92 w 421"/>
              <a:gd name="T7" fmla="*/ 462 h 639"/>
              <a:gd name="T8" fmla="*/ 386 w 421"/>
              <a:gd name="T9" fmla="*/ 639 h 639"/>
              <a:gd name="T10" fmla="*/ 421 w 421"/>
              <a:gd name="T11" fmla="*/ 637 h 639"/>
              <a:gd name="T12" fmla="*/ 375 w 421"/>
              <a:gd name="T13" fmla="*/ 308 h 639"/>
              <a:gd name="T14" fmla="*/ 251 w 421"/>
              <a:gd name="T15" fmla="*/ 0 h 6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1" h="639">
                <a:moveTo>
                  <a:pt x="251" y="0"/>
                </a:moveTo>
                <a:cubicBezTo>
                  <a:pt x="126" y="56"/>
                  <a:pt x="48" y="182"/>
                  <a:pt x="53" y="317"/>
                </a:cubicBezTo>
                <a:cubicBezTo>
                  <a:pt x="0" y="409"/>
                  <a:pt x="0" y="409"/>
                  <a:pt x="0" y="409"/>
                </a:cubicBezTo>
                <a:cubicBezTo>
                  <a:pt x="92" y="462"/>
                  <a:pt x="92" y="462"/>
                  <a:pt x="92" y="462"/>
                </a:cubicBezTo>
                <a:cubicBezTo>
                  <a:pt x="149" y="571"/>
                  <a:pt x="263" y="639"/>
                  <a:pt x="386" y="639"/>
                </a:cubicBezTo>
                <a:cubicBezTo>
                  <a:pt x="398" y="639"/>
                  <a:pt x="409" y="638"/>
                  <a:pt x="421" y="637"/>
                </a:cubicBezTo>
                <a:cubicBezTo>
                  <a:pt x="419" y="527"/>
                  <a:pt x="404" y="417"/>
                  <a:pt x="375" y="308"/>
                </a:cubicBezTo>
                <a:cubicBezTo>
                  <a:pt x="345" y="200"/>
                  <a:pt x="304" y="96"/>
                  <a:pt x="251" y="0"/>
                </a:cubicBezTo>
              </a:path>
            </a:pathLst>
          </a:custGeom>
          <a:solidFill>
            <a:srgbClr val="C1B488"/>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35" name="Freeform 31">
            <a:extLst>
              <a:ext uri="{FF2B5EF4-FFF2-40B4-BE49-F238E27FC236}">
                <a16:creationId xmlns:a16="http://schemas.microsoft.com/office/drawing/2014/main" id="{C60FF327-79EB-0937-B7B6-39AAAE263D8C}"/>
              </a:ext>
            </a:extLst>
          </p:cNvPr>
          <p:cNvSpPr>
            <a:spLocks/>
          </p:cNvSpPr>
          <p:nvPr/>
        </p:nvSpPr>
        <p:spPr bwMode="auto">
          <a:xfrm>
            <a:off x="8122416" y="3918560"/>
            <a:ext cx="719599" cy="1081671"/>
          </a:xfrm>
          <a:custGeom>
            <a:avLst/>
            <a:gdLst>
              <a:gd name="T0" fmla="*/ 104 w 438"/>
              <a:gd name="T1" fmla="*/ 0 h 661"/>
              <a:gd name="T2" fmla="*/ 18 w 438"/>
              <a:gd name="T3" fmla="*/ 12 h 661"/>
              <a:gd name="T4" fmla="*/ 0 w 438"/>
              <a:gd name="T5" fmla="*/ 17 h 661"/>
              <a:gd name="T6" fmla="*/ 5 w 438"/>
              <a:gd name="T7" fmla="*/ 32 h 661"/>
              <a:gd name="T8" fmla="*/ 22 w 438"/>
              <a:gd name="T9" fmla="*/ 27 h 661"/>
              <a:gd name="T10" fmla="*/ 104 w 438"/>
              <a:gd name="T11" fmla="*/ 16 h 661"/>
              <a:gd name="T12" fmla="*/ 104 w 438"/>
              <a:gd name="T13" fmla="*/ 16 h 661"/>
              <a:gd name="T14" fmla="*/ 296 w 438"/>
              <a:gd name="T15" fmla="*/ 81 h 661"/>
              <a:gd name="T16" fmla="*/ 411 w 438"/>
              <a:gd name="T17" fmla="*/ 252 h 661"/>
              <a:gd name="T18" fmla="*/ 422 w 438"/>
              <a:gd name="T19" fmla="*/ 334 h 661"/>
              <a:gd name="T20" fmla="*/ 357 w 438"/>
              <a:gd name="T21" fmla="*/ 526 h 661"/>
              <a:gd name="T22" fmla="*/ 186 w 438"/>
              <a:gd name="T23" fmla="*/ 641 h 661"/>
              <a:gd name="T24" fmla="*/ 169 w 438"/>
              <a:gd name="T25" fmla="*/ 645 h 661"/>
              <a:gd name="T26" fmla="*/ 173 w 438"/>
              <a:gd name="T27" fmla="*/ 661 h 661"/>
              <a:gd name="T28" fmla="*/ 190 w 438"/>
              <a:gd name="T29" fmla="*/ 656 h 661"/>
              <a:gd name="T30" fmla="*/ 370 w 438"/>
              <a:gd name="T31" fmla="*/ 536 h 661"/>
              <a:gd name="T32" fmla="*/ 438 w 438"/>
              <a:gd name="T33" fmla="*/ 334 h 661"/>
              <a:gd name="T34" fmla="*/ 426 w 438"/>
              <a:gd name="T35" fmla="*/ 248 h 661"/>
              <a:gd name="T36" fmla="*/ 306 w 438"/>
              <a:gd name="T37" fmla="*/ 68 h 661"/>
              <a:gd name="T38" fmla="*/ 104 w 438"/>
              <a:gd name="T39" fmla="*/ 0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8" h="661">
                <a:moveTo>
                  <a:pt x="104" y="0"/>
                </a:moveTo>
                <a:cubicBezTo>
                  <a:pt x="76" y="0"/>
                  <a:pt x="47" y="4"/>
                  <a:pt x="18" y="12"/>
                </a:cubicBezTo>
                <a:cubicBezTo>
                  <a:pt x="12" y="13"/>
                  <a:pt x="6" y="15"/>
                  <a:pt x="0" y="17"/>
                </a:cubicBezTo>
                <a:cubicBezTo>
                  <a:pt x="5" y="32"/>
                  <a:pt x="5" y="32"/>
                  <a:pt x="5" y="32"/>
                </a:cubicBezTo>
                <a:cubicBezTo>
                  <a:pt x="11" y="30"/>
                  <a:pt x="16" y="29"/>
                  <a:pt x="22" y="27"/>
                </a:cubicBezTo>
                <a:cubicBezTo>
                  <a:pt x="49" y="20"/>
                  <a:pt x="77" y="16"/>
                  <a:pt x="104" y="16"/>
                </a:cubicBezTo>
                <a:cubicBezTo>
                  <a:pt x="104" y="16"/>
                  <a:pt x="104" y="16"/>
                  <a:pt x="104" y="16"/>
                </a:cubicBezTo>
                <a:cubicBezTo>
                  <a:pt x="174" y="16"/>
                  <a:pt x="241" y="40"/>
                  <a:pt x="296" y="81"/>
                </a:cubicBezTo>
                <a:cubicBezTo>
                  <a:pt x="350" y="122"/>
                  <a:pt x="392" y="181"/>
                  <a:pt x="411" y="252"/>
                </a:cubicBezTo>
                <a:cubicBezTo>
                  <a:pt x="418" y="279"/>
                  <a:pt x="422" y="307"/>
                  <a:pt x="422" y="334"/>
                </a:cubicBezTo>
                <a:cubicBezTo>
                  <a:pt x="422" y="404"/>
                  <a:pt x="398" y="471"/>
                  <a:pt x="357" y="526"/>
                </a:cubicBezTo>
                <a:cubicBezTo>
                  <a:pt x="316" y="580"/>
                  <a:pt x="257" y="622"/>
                  <a:pt x="186" y="641"/>
                </a:cubicBezTo>
                <a:cubicBezTo>
                  <a:pt x="181" y="643"/>
                  <a:pt x="175" y="644"/>
                  <a:pt x="169" y="645"/>
                </a:cubicBezTo>
                <a:cubicBezTo>
                  <a:pt x="173" y="661"/>
                  <a:pt x="173" y="661"/>
                  <a:pt x="173" y="661"/>
                </a:cubicBezTo>
                <a:cubicBezTo>
                  <a:pt x="179" y="659"/>
                  <a:pt x="185" y="658"/>
                  <a:pt x="190" y="656"/>
                </a:cubicBezTo>
                <a:cubicBezTo>
                  <a:pt x="265" y="637"/>
                  <a:pt x="327" y="593"/>
                  <a:pt x="370" y="536"/>
                </a:cubicBezTo>
                <a:cubicBezTo>
                  <a:pt x="413" y="478"/>
                  <a:pt x="438" y="408"/>
                  <a:pt x="438" y="334"/>
                </a:cubicBezTo>
                <a:cubicBezTo>
                  <a:pt x="438" y="306"/>
                  <a:pt x="434" y="277"/>
                  <a:pt x="426" y="248"/>
                </a:cubicBezTo>
                <a:cubicBezTo>
                  <a:pt x="406" y="173"/>
                  <a:pt x="363" y="112"/>
                  <a:pt x="306" y="68"/>
                </a:cubicBezTo>
                <a:cubicBezTo>
                  <a:pt x="248" y="25"/>
                  <a:pt x="178" y="0"/>
                  <a:pt x="104" y="0"/>
                </a:cubicBezTo>
              </a:path>
            </a:pathLst>
          </a:custGeom>
          <a:solidFill>
            <a:srgbClr val="C1B488"/>
          </a:solidFill>
          <a:ln>
            <a:noFill/>
          </a:ln>
        </p:spPr>
        <p:txBody>
          <a:bodyPr vert="horz" wrap="square" lIns="68580" tIns="34290" rIns="68580" bIns="34290" numCol="1" anchor="t" anchorCtr="0" compatLnSpc="1">
            <a:prstTxWarp prst="textNoShape">
              <a:avLst/>
            </a:prstTxWarp>
          </a:bodyPr>
          <a:lstStyle/>
          <a:p>
            <a:endParaRPr lang="ru-RU" sz="1350" dirty="0"/>
          </a:p>
        </p:txBody>
      </p:sp>
      <p:sp>
        <p:nvSpPr>
          <p:cNvPr id="36" name="Oval 73">
            <a:extLst>
              <a:ext uri="{FF2B5EF4-FFF2-40B4-BE49-F238E27FC236}">
                <a16:creationId xmlns:a16="http://schemas.microsoft.com/office/drawing/2014/main" id="{A3621934-EB66-4829-6F85-EB5AB6FF2950}"/>
              </a:ext>
            </a:extLst>
          </p:cNvPr>
          <p:cNvSpPr>
            <a:spLocks noChangeArrowheads="1"/>
          </p:cNvSpPr>
          <p:nvPr/>
        </p:nvSpPr>
        <p:spPr bwMode="auto">
          <a:xfrm>
            <a:off x="7851130" y="4023820"/>
            <a:ext cx="888655" cy="885002"/>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350" dirty="0"/>
          </a:p>
        </p:txBody>
      </p:sp>
      <p:pic>
        <p:nvPicPr>
          <p:cNvPr id="37" name="Texture">
            <a:extLst>
              <a:ext uri="{FF2B5EF4-FFF2-40B4-BE49-F238E27FC236}">
                <a16:creationId xmlns:a16="http://schemas.microsoft.com/office/drawing/2014/main" id="{18E9F59D-9BC3-935D-31FE-DF7E847E23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00540" y="4069534"/>
            <a:ext cx="786487" cy="786486"/>
          </a:xfrm>
          <a:prstGeom prst="rect">
            <a:avLst/>
          </a:prstGeom>
        </p:spPr>
      </p:pic>
      <p:sp>
        <p:nvSpPr>
          <p:cNvPr id="38" name="Rectangle 5">
            <a:extLst>
              <a:ext uri="{FF2B5EF4-FFF2-40B4-BE49-F238E27FC236}">
                <a16:creationId xmlns:a16="http://schemas.microsoft.com/office/drawing/2014/main" id="{24238FB9-CACD-0EDC-8944-9EDFAC7BA680}"/>
              </a:ext>
            </a:extLst>
          </p:cNvPr>
          <p:cNvSpPr>
            <a:spLocks noChangeArrowheads="1"/>
          </p:cNvSpPr>
          <p:nvPr/>
        </p:nvSpPr>
        <p:spPr bwMode="auto">
          <a:xfrm>
            <a:off x="4851142" y="4913293"/>
            <a:ext cx="2526333" cy="67710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ar-SA" sz="2400" b="1" dirty="0">
                <a:solidFill>
                  <a:srgbClr val="444444"/>
                </a:solidFill>
                <a:latin typeface="Sakkal Majalla" panose="02000000000000000000" pitchFamily="2" charset="-78"/>
                <a:cs typeface="Sakkal Majalla" panose="02000000000000000000" pitchFamily="2" charset="-78"/>
              </a:rPr>
              <a:t> </a:t>
            </a:r>
            <a:r>
              <a:rPr lang="ar-SA" sz="2000" b="1" dirty="0">
                <a:solidFill>
                  <a:srgbClr val="444444"/>
                </a:solidFill>
                <a:latin typeface="Calibri" panose="020F0502020204030204" pitchFamily="34" charset="0"/>
                <a:ea typeface="Calibri" panose="020F0502020204030204" pitchFamily="34" charset="0"/>
                <a:cs typeface="Calibri" panose="020F0502020204030204" pitchFamily="34" charset="0"/>
              </a:rPr>
              <a:t>لجان المدرسة + مشرف دعم</a:t>
            </a:r>
          </a:p>
          <a:p>
            <a:pPr algn="ctr" fontAlgn="base">
              <a:spcBef>
                <a:spcPct val="0"/>
              </a:spcBef>
              <a:spcAft>
                <a:spcPct val="0"/>
              </a:spcAft>
            </a:pPr>
            <a:r>
              <a:rPr lang="ar-SA" sz="2000" b="1" dirty="0">
                <a:solidFill>
                  <a:srgbClr val="444444"/>
                </a:solidFill>
                <a:latin typeface="Calibri" panose="020F0502020204030204" pitchFamily="34" charset="0"/>
                <a:ea typeface="Calibri" panose="020F0502020204030204" pitchFamily="34" charset="0"/>
                <a:cs typeface="Calibri" panose="020F0502020204030204" pitchFamily="34" charset="0"/>
              </a:rPr>
              <a:t> التميز المدرسي</a:t>
            </a:r>
          </a:p>
        </p:txBody>
      </p:sp>
      <p:sp>
        <p:nvSpPr>
          <p:cNvPr id="39" name="Knight figure">
            <a:extLst>
              <a:ext uri="{FF2B5EF4-FFF2-40B4-BE49-F238E27FC236}">
                <a16:creationId xmlns:a16="http://schemas.microsoft.com/office/drawing/2014/main" id="{522E1C95-6EBA-EEF2-C01A-AC2B2C90E4D0}"/>
              </a:ext>
            </a:extLst>
          </p:cNvPr>
          <p:cNvSpPr>
            <a:spLocks noChangeAspect="1" noEditPoints="1"/>
          </p:cNvSpPr>
          <p:nvPr/>
        </p:nvSpPr>
        <p:spPr bwMode="auto">
          <a:xfrm>
            <a:off x="3745441" y="4223969"/>
            <a:ext cx="378696" cy="431059"/>
          </a:xfrm>
          <a:custGeom>
            <a:avLst/>
            <a:gdLst>
              <a:gd name="T0" fmla="*/ 204 w 224"/>
              <a:gd name="T1" fmla="*/ 223 h 256"/>
              <a:gd name="T2" fmla="*/ 200 w 224"/>
              <a:gd name="T3" fmla="*/ 204 h 256"/>
              <a:gd name="T4" fmla="*/ 144 w 224"/>
              <a:gd name="T5" fmla="*/ 137 h 256"/>
              <a:gd name="T6" fmla="*/ 146 w 224"/>
              <a:gd name="T7" fmla="*/ 98 h 256"/>
              <a:gd name="T8" fmla="*/ 183 w 224"/>
              <a:gd name="T9" fmla="*/ 123 h 256"/>
              <a:gd name="T10" fmla="*/ 208 w 224"/>
              <a:gd name="T11" fmla="*/ 109 h 256"/>
              <a:gd name="T12" fmla="*/ 151 w 224"/>
              <a:gd name="T13" fmla="*/ 25 h 256"/>
              <a:gd name="T14" fmla="*/ 148 w 224"/>
              <a:gd name="T15" fmla="*/ 0 h 256"/>
              <a:gd name="T16" fmla="*/ 127 w 224"/>
              <a:gd name="T17" fmla="*/ 16 h 256"/>
              <a:gd name="T18" fmla="*/ 38 w 224"/>
              <a:gd name="T19" fmla="*/ 204 h 256"/>
              <a:gd name="T20" fmla="*/ 20 w 224"/>
              <a:gd name="T21" fmla="*/ 208 h 256"/>
              <a:gd name="T22" fmla="*/ 13 w 224"/>
              <a:gd name="T23" fmla="*/ 233 h 256"/>
              <a:gd name="T24" fmla="*/ 4 w 224"/>
              <a:gd name="T25" fmla="*/ 256 h 256"/>
              <a:gd name="T26" fmla="*/ 223 w 224"/>
              <a:gd name="T27" fmla="*/ 255 h 256"/>
              <a:gd name="T28" fmla="*/ 212 w 224"/>
              <a:gd name="T29" fmla="*/ 232 h 256"/>
              <a:gd name="T30" fmla="*/ 126 w 224"/>
              <a:gd name="T31" fmla="*/ 24 h 256"/>
              <a:gd name="T32" fmla="*/ 143 w 224"/>
              <a:gd name="T33" fmla="*/ 13 h 256"/>
              <a:gd name="T34" fmla="*/ 145 w 224"/>
              <a:gd name="T35" fmla="*/ 31 h 256"/>
              <a:gd name="T36" fmla="*/ 199 w 224"/>
              <a:gd name="T37" fmla="*/ 108 h 256"/>
              <a:gd name="T38" fmla="*/ 149 w 224"/>
              <a:gd name="T39" fmla="*/ 90 h 256"/>
              <a:gd name="T40" fmla="*/ 126 w 224"/>
              <a:gd name="T41" fmla="*/ 69 h 256"/>
              <a:gd name="T42" fmla="*/ 131 w 224"/>
              <a:gd name="T43" fmla="*/ 58 h 256"/>
              <a:gd name="T44" fmla="*/ 118 w 224"/>
              <a:gd name="T45" fmla="*/ 68 h 256"/>
              <a:gd name="T46" fmla="*/ 139 w 224"/>
              <a:gd name="T47" fmla="*/ 143 h 256"/>
              <a:gd name="T48" fmla="*/ 46 w 224"/>
              <a:gd name="T49" fmla="*/ 204 h 256"/>
              <a:gd name="T50" fmla="*/ 9 w 224"/>
              <a:gd name="T51" fmla="*/ 248 h 256"/>
              <a:gd name="T52" fmla="*/ 28 w 224"/>
              <a:gd name="T53" fmla="*/ 224 h 256"/>
              <a:gd name="T54" fmla="*/ 196 w 224"/>
              <a:gd name="T55" fmla="*/ 212 h 256"/>
              <a:gd name="T56" fmla="*/ 206 w 224"/>
              <a:gd name="T57" fmla="*/ 239 h 256"/>
              <a:gd name="T58" fmla="*/ 9 w 224"/>
              <a:gd name="T59" fmla="*/ 248 h 256"/>
              <a:gd name="T60" fmla="*/ 50 w 224"/>
              <a:gd name="T61" fmla="*/ 172 h 256"/>
              <a:gd name="T62" fmla="*/ 58 w 224"/>
              <a:gd name="T63" fmla="*/ 189 h 256"/>
              <a:gd name="T64" fmla="*/ 62 w 224"/>
              <a:gd name="T65" fmla="*/ 184 h 256"/>
              <a:gd name="T66" fmla="*/ 52 w 224"/>
              <a:gd name="T67" fmla="*/ 167 h 256"/>
              <a:gd name="T68" fmla="*/ 51 w 224"/>
              <a:gd name="T69" fmla="*/ 144 h 256"/>
              <a:gd name="T70" fmla="*/ 57 w 224"/>
              <a:gd name="T71" fmla="*/ 69 h 256"/>
              <a:gd name="T72" fmla="*/ 43 w 224"/>
              <a:gd name="T73" fmla="*/ 146 h 256"/>
              <a:gd name="T74" fmla="*/ 48 w 224"/>
              <a:gd name="T75" fmla="*/ 149 h 256"/>
              <a:gd name="T76" fmla="*/ 168 w 224"/>
              <a:gd name="T77" fmla="*/ 232 h 256"/>
              <a:gd name="T78" fmla="*/ 56 w 224"/>
              <a:gd name="T79" fmla="*/ 224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4" h="256">
                <a:moveTo>
                  <a:pt x="212" y="232"/>
                </a:moveTo>
                <a:cubicBezTo>
                  <a:pt x="208" y="229"/>
                  <a:pt x="204" y="226"/>
                  <a:pt x="204" y="223"/>
                </a:cubicBezTo>
                <a:cubicBezTo>
                  <a:pt x="204" y="208"/>
                  <a:pt x="204" y="208"/>
                  <a:pt x="204" y="208"/>
                </a:cubicBezTo>
                <a:cubicBezTo>
                  <a:pt x="204" y="206"/>
                  <a:pt x="202" y="204"/>
                  <a:pt x="200" y="204"/>
                </a:cubicBezTo>
                <a:cubicBezTo>
                  <a:pt x="185" y="204"/>
                  <a:pt x="185" y="204"/>
                  <a:pt x="185" y="204"/>
                </a:cubicBezTo>
                <a:cubicBezTo>
                  <a:pt x="183" y="173"/>
                  <a:pt x="162" y="153"/>
                  <a:pt x="144" y="137"/>
                </a:cubicBezTo>
                <a:cubicBezTo>
                  <a:pt x="122" y="118"/>
                  <a:pt x="110" y="105"/>
                  <a:pt x="124" y="85"/>
                </a:cubicBezTo>
                <a:cubicBezTo>
                  <a:pt x="131" y="92"/>
                  <a:pt x="139" y="95"/>
                  <a:pt x="146" y="98"/>
                </a:cubicBezTo>
                <a:cubicBezTo>
                  <a:pt x="156" y="102"/>
                  <a:pt x="166" y="105"/>
                  <a:pt x="179" y="122"/>
                </a:cubicBezTo>
                <a:cubicBezTo>
                  <a:pt x="180" y="123"/>
                  <a:pt x="182" y="124"/>
                  <a:pt x="183" y="123"/>
                </a:cubicBezTo>
                <a:cubicBezTo>
                  <a:pt x="184" y="123"/>
                  <a:pt x="197" y="117"/>
                  <a:pt x="205" y="113"/>
                </a:cubicBezTo>
                <a:cubicBezTo>
                  <a:pt x="207" y="113"/>
                  <a:pt x="208" y="111"/>
                  <a:pt x="208" y="109"/>
                </a:cubicBezTo>
                <a:cubicBezTo>
                  <a:pt x="205" y="97"/>
                  <a:pt x="189" y="59"/>
                  <a:pt x="171" y="41"/>
                </a:cubicBezTo>
                <a:cubicBezTo>
                  <a:pt x="165" y="35"/>
                  <a:pt x="158" y="30"/>
                  <a:pt x="151" y="25"/>
                </a:cubicBezTo>
                <a:cubicBezTo>
                  <a:pt x="151" y="4"/>
                  <a:pt x="151" y="4"/>
                  <a:pt x="151" y="4"/>
                </a:cubicBezTo>
                <a:cubicBezTo>
                  <a:pt x="151" y="2"/>
                  <a:pt x="150" y="1"/>
                  <a:pt x="148" y="0"/>
                </a:cubicBezTo>
                <a:cubicBezTo>
                  <a:pt x="147" y="0"/>
                  <a:pt x="145" y="0"/>
                  <a:pt x="144" y="1"/>
                </a:cubicBezTo>
                <a:cubicBezTo>
                  <a:pt x="127" y="16"/>
                  <a:pt x="127" y="16"/>
                  <a:pt x="127" y="16"/>
                </a:cubicBezTo>
                <a:cubicBezTo>
                  <a:pt x="94" y="5"/>
                  <a:pt x="62" y="17"/>
                  <a:pt x="40" y="48"/>
                </a:cubicBezTo>
                <a:cubicBezTo>
                  <a:pt x="12" y="87"/>
                  <a:pt x="12" y="140"/>
                  <a:pt x="38" y="204"/>
                </a:cubicBezTo>
                <a:cubicBezTo>
                  <a:pt x="24" y="204"/>
                  <a:pt x="24" y="204"/>
                  <a:pt x="24" y="204"/>
                </a:cubicBezTo>
                <a:cubicBezTo>
                  <a:pt x="22" y="204"/>
                  <a:pt x="20" y="206"/>
                  <a:pt x="20" y="208"/>
                </a:cubicBezTo>
                <a:cubicBezTo>
                  <a:pt x="20" y="224"/>
                  <a:pt x="20" y="224"/>
                  <a:pt x="20" y="224"/>
                </a:cubicBezTo>
                <a:cubicBezTo>
                  <a:pt x="20" y="227"/>
                  <a:pt x="16" y="230"/>
                  <a:pt x="13" y="233"/>
                </a:cubicBezTo>
                <a:cubicBezTo>
                  <a:pt x="7" y="237"/>
                  <a:pt x="0" y="243"/>
                  <a:pt x="0" y="252"/>
                </a:cubicBezTo>
                <a:cubicBezTo>
                  <a:pt x="0" y="254"/>
                  <a:pt x="2" y="256"/>
                  <a:pt x="4" y="256"/>
                </a:cubicBezTo>
                <a:cubicBezTo>
                  <a:pt x="220" y="256"/>
                  <a:pt x="220" y="256"/>
                  <a:pt x="220" y="256"/>
                </a:cubicBezTo>
                <a:cubicBezTo>
                  <a:pt x="221" y="256"/>
                  <a:pt x="222" y="256"/>
                  <a:pt x="223" y="255"/>
                </a:cubicBezTo>
                <a:cubicBezTo>
                  <a:pt x="224" y="254"/>
                  <a:pt x="224" y="253"/>
                  <a:pt x="224" y="252"/>
                </a:cubicBezTo>
                <a:cubicBezTo>
                  <a:pt x="224" y="243"/>
                  <a:pt x="217" y="237"/>
                  <a:pt x="212" y="232"/>
                </a:cubicBezTo>
                <a:close/>
                <a:moveTo>
                  <a:pt x="46" y="53"/>
                </a:moveTo>
                <a:cubicBezTo>
                  <a:pt x="67" y="24"/>
                  <a:pt x="96" y="13"/>
                  <a:pt x="126" y="24"/>
                </a:cubicBezTo>
                <a:cubicBezTo>
                  <a:pt x="128" y="24"/>
                  <a:pt x="130" y="24"/>
                  <a:pt x="131" y="23"/>
                </a:cubicBezTo>
                <a:cubicBezTo>
                  <a:pt x="143" y="13"/>
                  <a:pt x="143" y="13"/>
                  <a:pt x="143" y="13"/>
                </a:cubicBezTo>
                <a:cubicBezTo>
                  <a:pt x="143" y="28"/>
                  <a:pt x="143" y="28"/>
                  <a:pt x="143" y="28"/>
                </a:cubicBezTo>
                <a:cubicBezTo>
                  <a:pt x="143" y="29"/>
                  <a:pt x="143" y="31"/>
                  <a:pt x="145" y="31"/>
                </a:cubicBezTo>
                <a:cubicBezTo>
                  <a:pt x="152" y="35"/>
                  <a:pt x="159" y="40"/>
                  <a:pt x="165" y="47"/>
                </a:cubicBezTo>
                <a:cubicBezTo>
                  <a:pt x="180" y="61"/>
                  <a:pt x="194" y="92"/>
                  <a:pt x="199" y="108"/>
                </a:cubicBezTo>
                <a:cubicBezTo>
                  <a:pt x="193" y="110"/>
                  <a:pt x="187" y="113"/>
                  <a:pt x="183" y="114"/>
                </a:cubicBezTo>
                <a:cubicBezTo>
                  <a:pt x="170" y="98"/>
                  <a:pt x="159" y="94"/>
                  <a:pt x="149" y="90"/>
                </a:cubicBezTo>
                <a:cubicBezTo>
                  <a:pt x="141" y="88"/>
                  <a:pt x="135" y="85"/>
                  <a:pt x="128" y="77"/>
                </a:cubicBezTo>
                <a:cubicBezTo>
                  <a:pt x="126" y="76"/>
                  <a:pt x="126" y="73"/>
                  <a:pt x="126" y="69"/>
                </a:cubicBezTo>
                <a:cubicBezTo>
                  <a:pt x="127" y="66"/>
                  <a:pt x="128" y="64"/>
                  <a:pt x="129" y="64"/>
                </a:cubicBezTo>
                <a:cubicBezTo>
                  <a:pt x="131" y="63"/>
                  <a:pt x="132" y="60"/>
                  <a:pt x="131" y="58"/>
                </a:cubicBezTo>
                <a:cubicBezTo>
                  <a:pt x="130" y="56"/>
                  <a:pt x="128" y="55"/>
                  <a:pt x="126" y="56"/>
                </a:cubicBezTo>
                <a:cubicBezTo>
                  <a:pt x="122" y="58"/>
                  <a:pt x="119" y="63"/>
                  <a:pt x="118" y="68"/>
                </a:cubicBezTo>
                <a:cubicBezTo>
                  <a:pt x="118" y="72"/>
                  <a:pt x="118" y="75"/>
                  <a:pt x="119" y="78"/>
                </a:cubicBezTo>
                <a:cubicBezTo>
                  <a:pt x="98" y="107"/>
                  <a:pt x="118" y="124"/>
                  <a:pt x="139" y="143"/>
                </a:cubicBezTo>
                <a:cubicBezTo>
                  <a:pt x="156" y="159"/>
                  <a:pt x="175" y="177"/>
                  <a:pt x="177" y="204"/>
                </a:cubicBezTo>
                <a:cubicBezTo>
                  <a:pt x="46" y="204"/>
                  <a:pt x="46" y="204"/>
                  <a:pt x="46" y="204"/>
                </a:cubicBezTo>
                <a:cubicBezTo>
                  <a:pt x="20" y="141"/>
                  <a:pt x="20" y="90"/>
                  <a:pt x="46" y="53"/>
                </a:cubicBezTo>
                <a:close/>
                <a:moveTo>
                  <a:pt x="9" y="248"/>
                </a:moveTo>
                <a:cubicBezTo>
                  <a:pt x="11" y="245"/>
                  <a:pt x="14" y="242"/>
                  <a:pt x="18" y="239"/>
                </a:cubicBezTo>
                <a:cubicBezTo>
                  <a:pt x="23" y="235"/>
                  <a:pt x="28" y="230"/>
                  <a:pt x="28" y="224"/>
                </a:cubicBezTo>
                <a:cubicBezTo>
                  <a:pt x="28" y="212"/>
                  <a:pt x="28" y="212"/>
                  <a:pt x="28" y="212"/>
                </a:cubicBezTo>
                <a:cubicBezTo>
                  <a:pt x="196" y="212"/>
                  <a:pt x="196" y="212"/>
                  <a:pt x="196" y="212"/>
                </a:cubicBezTo>
                <a:cubicBezTo>
                  <a:pt x="196" y="223"/>
                  <a:pt x="196" y="223"/>
                  <a:pt x="196" y="223"/>
                </a:cubicBezTo>
                <a:cubicBezTo>
                  <a:pt x="196" y="230"/>
                  <a:pt x="201" y="234"/>
                  <a:pt x="206" y="239"/>
                </a:cubicBezTo>
                <a:cubicBezTo>
                  <a:pt x="210" y="242"/>
                  <a:pt x="213" y="245"/>
                  <a:pt x="215" y="248"/>
                </a:cubicBezTo>
                <a:lnTo>
                  <a:pt x="9" y="248"/>
                </a:lnTo>
                <a:close/>
                <a:moveTo>
                  <a:pt x="52" y="167"/>
                </a:moveTo>
                <a:cubicBezTo>
                  <a:pt x="50" y="167"/>
                  <a:pt x="49" y="169"/>
                  <a:pt x="50" y="172"/>
                </a:cubicBezTo>
                <a:cubicBezTo>
                  <a:pt x="51" y="177"/>
                  <a:pt x="53" y="182"/>
                  <a:pt x="55" y="187"/>
                </a:cubicBezTo>
                <a:cubicBezTo>
                  <a:pt x="55" y="188"/>
                  <a:pt x="57" y="189"/>
                  <a:pt x="58" y="189"/>
                </a:cubicBezTo>
                <a:cubicBezTo>
                  <a:pt x="59" y="189"/>
                  <a:pt x="59" y="189"/>
                  <a:pt x="60" y="189"/>
                </a:cubicBezTo>
                <a:cubicBezTo>
                  <a:pt x="62" y="188"/>
                  <a:pt x="63" y="186"/>
                  <a:pt x="62" y="184"/>
                </a:cubicBezTo>
                <a:cubicBezTo>
                  <a:pt x="60" y="179"/>
                  <a:pt x="59" y="174"/>
                  <a:pt x="57" y="169"/>
                </a:cubicBezTo>
                <a:cubicBezTo>
                  <a:pt x="57" y="167"/>
                  <a:pt x="54" y="166"/>
                  <a:pt x="52" y="167"/>
                </a:cubicBezTo>
                <a:close/>
                <a:moveTo>
                  <a:pt x="48" y="149"/>
                </a:moveTo>
                <a:cubicBezTo>
                  <a:pt x="50" y="148"/>
                  <a:pt x="52" y="146"/>
                  <a:pt x="51" y="144"/>
                </a:cubicBezTo>
                <a:cubicBezTo>
                  <a:pt x="47" y="117"/>
                  <a:pt x="49" y="93"/>
                  <a:pt x="59" y="74"/>
                </a:cubicBezTo>
                <a:cubicBezTo>
                  <a:pt x="59" y="72"/>
                  <a:pt x="59" y="70"/>
                  <a:pt x="57" y="69"/>
                </a:cubicBezTo>
                <a:cubicBezTo>
                  <a:pt x="55" y="68"/>
                  <a:pt x="52" y="68"/>
                  <a:pt x="51" y="70"/>
                </a:cubicBezTo>
                <a:cubicBezTo>
                  <a:pt x="41" y="91"/>
                  <a:pt x="38" y="116"/>
                  <a:pt x="43" y="146"/>
                </a:cubicBezTo>
                <a:cubicBezTo>
                  <a:pt x="44" y="147"/>
                  <a:pt x="45" y="149"/>
                  <a:pt x="47" y="149"/>
                </a:cubicBezTo>
                <a:cubicBezTo>
                  <a:pt x="48" y="149"/>
                  <a:pt x="48" y="149"/>
                  <a:pt x="48" y="149"/>
                </a:cubicBezTo>
                <a:close/>
                <a:moveTo>
                  <a:pt x="56" y="232"/>
                </a:moveTo>
                <a:cubicBezTo>
                  <a:pt x="168" y="232"/>
                  <a:pt x="168" y="232"/>
                  <a:pt x="168" y="232"/>
                </a:cubicBezTo>
                <a:cubicBezTo>
                  <a:pt x="168" y="224"/>
                  <a:pt x="168" y="224"/>
                  <a:pt x="168" y="224"/>
                </a:cubicBezTo>
                <a:cubicBezTo>
                  <a:pt x="56" y="224"/>
                  <a:pt x="56" y="224"/>
                  <a:pt x="56" y="224"/>
                </a:cubicBezTo>
                <a:lnTo>
                  <a:pt x="56" y="232"/>
                </a:lnTo>
                <a:close/>
              </a:path>
            </a:pathLst>
          </a:custGeom>
          <a:solidFill>
            <a:srgbClr val="2C3030"/>
          </a:solidFill>
          <a:ln>
            <a:noFill/>
          </a:ln>
          <a:effectLst>
            <a:reflection blurRad="6350" stA="20000" endPos="3500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dirty="0"/>
          </a:p>
        </p:txBody>
      </p:sp>
      <p:sp>
        <p:nvSpPr>
          <p:cNvPr id="40" name="Winner cup">
            <a:extLst>
              <a:ext uri="{FF2B5EF4-FFF2-40B4-BE49-F238E27FC236}">
                <a16:creationId xmlns:a16="http://schemas.microsoft.com/office/drawing/2014/main" id="{3EEBFD9A-DA01-86D9-140C-93A4E1DB8DF0}"/>
              </a:ext>
            </a:extLst>
          </p:cNvPr>
          <p:cNvSpPr>
            <a:spLocks noChangeAspect="1" noEditPoints="1"/>
          </p:cNvSpPr>
          <p:nvPr/>
        </p:nvSpPr>
        <p:spPr bwMode="auto">
          <a:xfrm>
            <a:off x="7523281" y="3286559"/>
            <a:ext cx="432928" cy="403942"/>
          </a:xfrm>
          <a:custGeom>
            <a:avLst/>
            <a:gdLst>
              <a:gd name="T0" fmla="*/ 256 w 256"/>
              <a:gd name="T1" fmla="*/ 28 h 240"/>
              <a:gd name="T2" fmla="*/ 220 w 256"/>
              <a:gd name="T3" fmla="*/ 24 h 240"/>
              <a:gd name="T4" fmla="*/ 217 w 256"/>
              <a:gd name="T5" fmla="*/ 0 h 240"/>
              <a:gd name="T6" fmla="*/ 35 w 256"/>
              <a:gd name="T7" fmla="*/ 4 h 240"/>
              <a:gd name="T8" fmla="*/ 4 w 256"/>
              <a:gd name="T9" fmla="*/ 24 h 240"/>
              <a:gd name="T10" fmla="*/ 66 w 256"/>
              <a:gd name="T11" fmla="*/ 124 h 240"/>
              <a:gd name="T12" fmla="*/ 112 w 256"/>
              <a:gd name="T13" fmla="*/ 192 h 240"/>
              <a:gd name="T14" fmla="*/ 76 w 256"/>
              <a:gd name="T15" fmla="*/ 196 h 240"/>
              <a:gd name="T16" fmla="*/ 44 w 256"/>
              <a:gd name="T17" fmla="*/ 232 h 240"/>
              <a:gd name="T18" fmla="*/ 212 w 256"/>
              <a:gd name="T19" fmla="*/ 240 h 240"/>
              <a:gd name="T20" fmla="*/ 180 w 256"/>
              <a:gd name="T21" fmla="*/ 232 h 240"/>
              <a:gd name="T22" fmla="*/ 176 w 256"/>
              <a:gd name="T23" fmla="*/ 192 h 240"/>
              <a:gd name="T24" fmla="*/ 144 w 256"/>
              <a:gd name="T25" fmla="*/ 163 h 240"/>
              <a:gd name="T26" fmla="*/ 220 w 256"/>
              <a:gd name="T27" fmla="*/ 32 h 240"/>
              <a:gd name="T28" fmla="*/ 197 w 256"/>
              <a:gd name="T29" fmla="*/ 113 h 240"/>
              <a:gd name="T30" fmla="*/ 8 w 256"/>
              <a:gd name="T31" fmla="*/ 32 h 240"/>
              <a:gd name="T32" fmla="*/ 59 w 256"/>
              <a:gd name="T33" fmla="*/ 113 h 240"/>
              <a:gd name="T34" fmla="*/ 172 w 256"/>
              <a:gd name="T35" fmla="*/ 200 h 240"/>
              <a:gd name="T36" fmla="*/ 84 w 256"/>
              <a:gd name="T37" fmla="*/ 232 h 240"/>
              <a:gd name="T38" fmla="*/ 172 w 256"/>
              <a:gd name="T39" fmla="*/ 200 h 240"/>
              <a:gd name="T40" fmla="*/ 136 w 256"/>
              <a:gd name="T41" fmla="*/ 160 h 240"/>
              <a:gd name="T42" fmla="*/ 120 w 256"/>
              <a:gd name="T43" fmla="*/ 192 h 240"/>
              <a:gd name="T44" fmla="*/ 117 w 256"/>
              <a:gd name="T45" fmla="*/ 156 h 240"/>
              <a:gd name="T46" fmla="*/ 213 w 256"/>
              <a:gd name="T47" fmla="*/ 8 h 240"/>
              <a:gd name="T48" fmla="*/ 212 w 256"/>
              <a:gd name="T49" fmla="*/ 28 h 240"/>
              <a:gd name="T50" fmla="*/ 139 w 256"/>
              <a:gd name="T51" fmla="*/ 156 h 240"/>
              <a:gd name="T52" fmla="*/ 177 w 256"/>
              <a:gd name="T53" fmla="*/ 78 h 240"/>
              <a:gd name="T54" fmla="*/ 137 w 256"/>
              <a:gd name="T55" fmla="*/ 135 h 240"/>
              <a:gd name="T56" fmla="*/ 142 w 256"/>
              <a:gd name="T57" fmla="*/ 136 h 240"/>
              <a:gd name="T58" fmla="*/ 182 w 256"/>
              <a:gd name="T59" fmla="*/ 76 h 240"/>
              <a:gd name="T60" fmla="*/ 187 w 256"/>
              <a:gd name="T61" fmla="*/ 66 h 240"/>
              <a:gd name="T62" fmla="*/ 196 w 256"/>
              <a:gd name="T63" fmla="*/ 42 h 240"/>
              <a:gd name="T64" fmla="*/ 188 w 256"/>
              <a:gd name="T65" fmla="*/ 40 h 240"/>
              <a:gd name="T66" fmla="*/ 186 w 256"/>
              <a:gd name="T67" fmla="*/ 6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6" h="240">
                <a:moveTo>
                  <a:pt x="190" y="124"/>
                </a:moveTo>
                <a:cubicBezTo>
                  <a:pt x="221" y="115"/>
                  <a:pt x="256" y="74"/>
                  <a:pt x="256" y="28"/>
                </a:cubicBezTo>
                <a:cubicBezTo>
                  <a:pt x="256" y="26"/>
                  <a:pt x="254" y="24"/>
                  <a:pt x="252" y="24"/>
                </a:cubicBezTo>
                <a:cubicBezTo>
                  <a:pt x="220" y="24"/>
                  <a:pt x="220" y="24"/>
                  <a:pt x="220" y="24"/>
                </a:cubicBezTo>
                <a:cubicBezTo>
                  <a:pt x="221" y="17"/>
                  <a:pt x="221" y="11"/>
                  <a:pt x="221" y="4"/>
                </a:cubicBezTo>
                <a:cubicBezTo>
                  <a:pt x="221" y="2"/>
                  <a:pt x="219" y="0"/>
                  <a:pt x="217" y="0"/>
                </a:cubicBezTo>
                <a:cubicBezTo>
                  <a:pt x="39" y="0"/>
                  <a:pt x="39" y="0"/>
                  <a:pt x="39" y="0"/>
                </a:cubicBezTo>
                <a:cubicBezTo>
                  <a:pt x="37" y="0"/>
                  <a:pt x="35" y="2"/>
                  <a:pt x="35" y="4"/>
                </a:cubicBezTo>
                <a:cubicBezTo>
                  <a:pt x="35" y="10"/>
                  <a:pt x="35" y="16"/>
                  <a:pt x="36" y="24"/>
                </a:cubicBezTo>
                <a:cubicBezTo>
                  <a:pt x="4" y="24"/>
                  <a:pt x="4" y="24"/>
                  <a:pt x="4" y="24"/>
                </a:cubicBezTo>
                <a:cubicBezTo>
                  <a:pt x="2" y="24"/>
                  <a:pt x="0" y="26"/>
                  <a:pt x="0" y="28"/>
                </a:cubicBezTo>
                <a:cubicBezTo>
                  <a:pt x="0" y="74"/>
                  <a:pt x="34" y="115"/>
                  <a:pt x="66" y="124"/>
                </a:cubicBezTo>
                <a:cubicBezTo>
                  <a:pt x="77" y="140"/>
                  <a:pt x="92" y="154"/>
                  <a:pt x="112" y="163"/>
                </a:cubicBezTo>
                <a:cubicBezTo>
                  <a:pt x="112" y="192"/>
                  <a:pt x="112" y="192"/>
                  <a:pt x="112" y="192"/>
                </a:cubicBezTo>
                <a:cubicBezTo>
                  <a:pt x="80" y="192"/>
                  <a:pt x="80" y="192"/>
                  <a:pt x="80" y="192"/>
                </a:cubicBezTo>
                <a:cubicBezTo>
                  <a:pt x="78" y="192"/>
                  <a:pt x="76" y="194"/>
                  <a:pt x="76" y="196"/>
                </a:cubicBezTo>
                <a:cubicBezTo>
                  <a:pt x="76" y="232"/>
                  <a:pt x="76" y="232"/>
                  <a:pt x="76" y="232"/>
                </a:cubicBezTo>
                <a:cubicBezTo>
                  <a:pt x="44" y="232"/>
                  <a:pt x="44" y="232"/>
                  <a:pt x="44" y="232"/>
                </a:cubicBezTo>
                <a:cubicBezTo>
                  <a:pt x="44" y="240"/>
                  <a:pt x="44" y="240"/>
                  <a:pt x="44" y="240"/>
                </a:cubicBezTo>
                <a:cubicBezTo>
                  <a:pt x="212" y="240"/>
                  <a:pt x="212" y="240"/>
                  <a:pt x="212" y="240"/>
                </a:cubicBezTo>
                <a:cubicBezTo>
                  <a:pt x="212" y="232"/>
                  <a:pt x="212" y="232"/>
                  <a:pt x="212" y="232"/>
                </a:cubicBezTo>
                <a:cubicBezTo>
                  <a:pt x="180" y="232"/>
                  <a:pt x="180" y="232"/>
                  <a:pt x="180" y="232"/>
                </a:cubicBezTo>
                <a:cubicBezTo>
                  <a:pt x="180" y="196"/>
                  <a:pt x="180" y="196"/>
                  <a:pt x="180" y="196"/>
                </a:cubicBezTo>
                <a:cubicBezTo>
                  <a:pt x="180" y="194"/>
                  <a:pt x="178" y="192"/>
                  <a:pt x="176" y="192"/>
                </a:cubicBezTo>
                <a:cubicBezTo>
                  <a:pt x="144" y="192"/>
                  <a:pt x="144" y="192"/>
                  <a:pt x="144" y="192"/>
                </a:cubicBezTo>
                <a:cubicBezTo>
                  <a:pt x="144" y="163"/>
                  <a:pt x="144" y="163"/>
                  <a:pt x="144" y="163"/>
                </a:cubicBezTo>
                <a:cubicBezTo>
                  <a:pt x="162" y="155"/>
                  <a:pt x="178" y="142"/>
                  <a:pt x="190" y="124"/>
                </a:cubicBezTo>
                <a:close/>
                <a:moveTo>
                  <a:pt x="220" y="32"/>
                </a:moveTo>
                <a:cubicBezTo>
                  <a:pt x="248" y="32"/>
                  <a:pt x="248" y="32"/>
                  <a:pt x="248" y="32"/>
                </a:cubicBezTo>
                <a:cubicBezTo>
                  <a:pt x="246" y="67"/>
                  <a:pt x="222" y="100"/>
                  <a:pt x="197" y="113"/>
                </a:cubicBezTo>
                <a:cubicBezTo>
                  <a:pt x="209" y="91"/>
                  <a:pt x="217" y="64"/>
                  <a:pt x="220" y="32"/>
                </a:cubicBezTo>
                <a:close/>
                <a:moveTo>
                  <a:pt x="8" y="32"/>
                </a:moveTo>
                <a:cubicBezTo>
                  <a:pt x="37" y="32"/>
                  <a:pt x="37" y="32"/>
                  <a:pt x="37" y="32"/>
                </a:cubicBezTo>
                <a:cubicBezTo>
                  <a:pt x="39" y="56"/>
                  <a:pt x="45" y="87"/>
                  <a:pt x="59" y="113"/>
                </a:cubicBezTo>
                <a:cubicBezTo>
                  <a:pt x="34" y="100"/>
                  <a:pt x="10" y="67"/>
                  <a:pt x="8" y="32"/>
                </a:cubicBezTo>
                <a:close/>
                <a:moveTo>
                  <a:pt x="172" y="200"/>
                </a:moveTo>
                <a:cubicBezTo>
                  <a:pt x="172" y="232"/>
                  <a:pt x="172" y="232"/>
                  <a:pt x="172" y="232"/>
                </a:cubicBezTo>
                <a:cubicBezTo>
                  <a:pt x="84" y="232"/>
                  <a:pt x="84" y="232"/>
                  <a:pt x="84" y="232"/>
                </a:cubicBezTo>
                <a:cubicBezTo>
                  <a:pt x="84" y="200"/>
                  <a:pt x="84" y="200"/>
                  <a:pt x="84" y="200"/>
                </a:cubicBezTo>
                <a:lnTo>
                  <a:pt x="172" y="200"/>
                </a:lnTo>
                <a:close/>
                <a:moveTo>
                  <a:pt x="139" y="156"/>
                </a:moveTo>
                <a:cubicBezTo>
                  <a:pt x="137" y="157"/>
                  <a:pt x="136" y="159"/>
                  <a:pt x="136" y="160"/>
                </a:cubicBezTo>
                <a:cubicBezTo>
                  <a:pt x="136" y="192"/>
                  <a:pt x="136" y="192"/>
                  <a:pt x="136" y="192"/>
                </a:cubicBezTo>
                <a:cubicBezTo>
                  <a:pt x="120" y="192"/>
                  <a:pt x="120" y="192"/>
                  <a:pt x="120" y="192"/>
                </a:cubicBezTo>
                <a:cubicBezTo>
                  <a:pt x="120" y="160"/>
                  <a:pt x="120" y="160"/>
                  <a:pt x="120" y="160"/>
                </a:cubicBezTo>
                <a:cubicBezTo>
                  <a:pt x="120" y="159"/>
                  <a:pt x="119" y="157"/>
                  <a:pt x="117" y="156"/>
                </a:cubicBezTo>
                <a:cubicBezTo>
                  <a:pt x="72" y="139"/>
                  <a:pt x="44" y="83"/>
                  <a:pt x="43" y="8"/>
                </a:cubicBezTo>
                <a:cubicBezTo>
                  <a:pt x="213" y="8"/>
                  <a:pt x="213" y="8"/>
                  <a:pt x="213" y="8"/>
                </a:cubicBezTo>
                <a:cubicBezTo>
                  <a:pt x="213" y="15"/>
                  <a:pt x="213" y="21"/>
                  <a:pt x="212" y="27"/>
                </a:cubicBezTo>
                <a:cubicBezTo>
                  <a:pt x="212" y="28"/>
                  <a:pt x="212" y="28"/>
                  <a:pt x="212" y="28"/>
                </a:cubicBezTo>
                <a:cubicBezTo>
                  <a:pt x="212" y="28"/>
                  <a:pt x="212" y="28"/>
                  <a:pt x="212" y="28"/>
                </a:cubicBezTo>
                <a:cubicBezTo>
                  <a:pt x="207" y="93"/>
                  <a:pt x="180" y="140"/>
                  <a:pt x="139" y="156"/>
                </a:cubicBezTo>
                <a:close/>
                <a:moveTo>
                  <a:pt x="182" y="76"/>
                </a:moveTo>
                <a:cubicBezTo>
                  <a:pt x="180" y="75"/>
                  <a:pt x="178" y="76"/>
                  <a:pt x="177" y="78"/>
                </a:cubicBezTo>
                <a:cubicBezTo>
                  <a:pt x="167" y="103"/>
                  <a:pt x="155" y="119"/>
                  <a:pt x="138" y="129"/>
                </a:cubicBezTo>
                <a:cubicBezTo>
                  <a:pt x="136" y="130"/>
                  <a:pt x="136" y="133"/>
                  <a:pt x="137" y="135"/>
                </a:cubicBezTo>
                <a:cubicBezTo>
                  <a:pt x="138" y="136"/>
                  <a:pt x="139" y="137"/>
                  <a:pt x="140" y="137"/>
                </a:cubicBezTo>
                <a:cubicBezTo>
                  <a:pt x="141" y="137"/>
                  <a:pt x="142" y="136"/>
                  <a:pt x="142" y="136"/>
                </a:cubicBezTo>
                <a:cubicBezTo>
                  <a:pt x="161" y="125"/>
                  <a:pt x="174" y="108"/>
                  <a:pt x="185" y="81"/>
                </a:cubicBezTo>
                <a:cubicBezTo>
                  <a:pt x="185" y="79"/>
                  <a:pt x="184" y="77"/>
                  <a:pt x="182" y="76"/>
                </a:cubicBezTo>
                <a:close/>
                <a:moveTo>
                  <a:pt x="186" y="66"/>
                </a:moveTo>
                <a:cubicBezTo>
                  <a:pt x="187" y="66"/>
                  <a:pt x="187" y="66"/>
                  <a:pt x="187" y="66"/>
                </a:cubicBezTo>
                <a:cubicBezTo>
                  <a:pt x="189" y="66"/>
                  <a:pt x="191" y="65"/>
                  <a:pt x="191" y="63"/>
                </a:cubicBezTo>
                <a:cubicBezTo>
                  <a:pt x="193" y="56"/>
                  <a:pt x="195" y="49"/>
                  <a:pt x="196" y="42"/>
                </a:cubicBezTo>
                <a:cubicBezTo>
                  <a:pt x="196" y="40"/>
                  <a:pt x="195" y="38"/>
                  <a:pt x="193" y="37"/>
                </a:cubicBezTo>
                <a:cubicBezTo>
                  <a:pt x="190" y="37"/>
                  <a:pt x="188" y="38"/>
                  <a:pt x="188" y="40"/>
                </a:cubicBezTo>
                <a:cubicBezTo>
                  <a:pt x="187" y="48"/>
                  <a:pt x="185" y="55"/>
                  <a:pt x="184" y="61"/>
                </a:cubicBezTo>
                <a:cubicBezTo>
                  <a:pt x="183" y="63"/>
                  <a:pt x="184" y="65"/>
                  <a:pt x="186" y="66"/>
                </a:cubicBezTo>
                <a:close/>
              </a:path>
            </a:pathLst>
          </a:custGeom>
          <a:solidFill>
            <a:srgbClr val="2C3030"/>
          </a:solidFill>
          <a:ln>
            <a:noFill/>
          </a:ln>
          <a:effectLst>
            <a:reflection blurRad="6350" stA="20000" endPos="3500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dirty="0"/>
          </a:p>
        </p:txBody>
      </p:sp>
      <p:sp>
        <p:nvSpPr>
          <p:cNvPr id="41" name="Head with line graph">
            <a:extLst>
              <a:ext uri="{FF2B5EF4-FFF2-40B4-BE49-F238E27FC236}">
                <a16:creationId xmlns:a16="http://schemas.microsoft.com/office/drawing/2014/main" id="{B7869A1D-4E36-4942-1C83-82293F841633}"/>
              </a:ext>
            </a:extLst>
          </p:cNvPr>
          <p:cNvSpPr>
            <a:spLocks noChangeAspect="1" noEditPoints="1"/>
          </p:cNvSpPr>
          <p:nvPr/>
        </p:nvSpPr>
        <p:spPr bwMode="auto">
          <a:xfrm>
            <a:off x="6510444" y="2637917"/>
            <a:ext cx="431059" cy="431059"/>
          </a:xfrm>
          <a:custGeom>
            <a:avLst/>
            <a:gdLst>
              <a:gd name="T0" fmla="*/ 223 w 255"/>
              <a:gd name="T1" fmla="*/ 48 h 256"/>
              <a:gd name="T2" fmla="*/ 214 w 255"/>
              <a:gd name="T3" fmla="*/ 67 h 256"/>
              <a:gd name="T4" fmla="*/ 25 w 255"/>
              <a:gd name="T5" fmla="*/ 97 h 256"/>
              <a:gd name="T6" fmla="*/ 11 w 255"/>
              <a:gd name="T7" fmla="*/ 148 h 256"/>
              <a:gd name="T8" fmla="*/ 1 w 255"/>
              <a:gd name="T9" fmla="*/ 172 h 256"/>
              <a:gd name="T10" fmla="*/ 25 w 255"/>
              <a:gd name="T11" fmla="*/ 176 h 256"/>
              <a:gd name="T12" fmla="*/ 46 w 255"/>
              <a:gd name="T13" fmla="*/ 228 h 256"/>
              <a:gd name="T14" fmla="*/ 76 w 255"/>
              <a:gd name="T15" fmla="*/ 250 h 256"/>
              <a:gd name="T16" fmla="*/ 79 w 255"/>
              <a:gd name="T17" fmla="*/ 256 h 256"/>
              <a:gd name="T18" fmla="*/ 219 w 255"/>
              <a:gd name="T19" fmla="*/ 255 h 256"/>
              <a:gd name="T20" fmla="*/ 219 w 255"/>
              <a:gd name="T21" fmla="*/ 97 h 256"/>
              <a:gd name="T22" fmla="*/ 231 w 255"/>
              <a:gd name="T23" fmla="*/ 62 h 256"/>
              <a:gd name="T24" fmla="*/ 255 w 255"/>
              <a:gd name="T25" fmla="*/ 48 h 256"/>
              <a:gd name="T26" fmla="*/ 211 w 255"/>
              <a:gd name="T27" fmla="*/ 97 h 256"/>
              <a:gd name="T28" fmla="*/ 86 w 255"/>
              <a:gd name="T29" fmla="*/ 248 h 256"/>
              <a:gd name="T30" fmla="*/ 98 w 255"/>
              <a:gd name="T31" fmla="*/ 222 h 256"/>
              <a:gd name="T32" fmla="*/ 46 w 255"/>
              <a:gd name="T33" fmla="*/ 220 h 256"/>
              <a:gd name="T34" fmla="*/ 33 w 255"/>
              <a:gd name="T35" fmla="*/ 172 h 256"/>
              <a:gd name="T36" fmla="*/ 9 w 255"/>
              <a:gd name="T37" fmla="*/ 168 h 256"/>
              <a:gd name="T38" fmla="*/ 8 w 255"/>
              <a:gd name="T39" fmla="*/ 166 h 256"/>
              <a:gd name="T40" fmla="*/ 33 w 255"/>
              <a:gd name="T41" fmla="*/ 126 h 256"/>
              <a:gd name="T42" fmla="*/ 122 w 255"/>
              <a:gd name="T43" fmla="*/ 8 h 256"/>
              <a:gd name="T44" fmla="*/ 163 w 255"/>
              <a:gd name="T45" fmla="*/ 118 h 256"/>
              <a:gd name="T46" fmla="*/ 147 w 255"/>
              <a:gd name="T47" fmla="*/ 118 h 256"/>
              <a:gd name="T48" fmla="*/ 139 w 255"/>
              <a:gd name="T49" fmla="*/ 100 h 256"/>
              <a:gd name="T50" fmla="*/ 107 w 255"/>
              <a:gd name="T51" fmla="*/ 100 h 256"/>
              <a:gd name="T52" fmla="*/ 71 w 255"/>
              <a:gd name="T53" fmla="*/ 146 h 256"/>
              <a:gd name="T54" fmla="*/ 47 w 255"/>
              <a:gd name="T55" fmla="*/ 160 h 256"/>
              <a:gd name="T56" fmla="*/ 79 w 255"/>
              <a:gd name="T57" fmla="*/ 160 h 256"/>
              <a:gd name="T58" fmla="*/ 115 w 255"/>
              <a:gd name="T59" fmla="*/ 114 h 256"/>
              <a:gd name="T60" fmla="*/ 131 w 255"/>
              <a:gd name="T61" fmla="*/ 114 h 256"/>
              <a:gd name="T62" fmla="*/ 139 w 255"/>
              <a:gd name="T63" fmla="*/ 132 h 256"/>
              <a:gd name="T64" fmla="*/ 171 w 255"/>
              <a:gd name="T65" fmla="*/ 132 h 256"/>
              <a:gd name="T66" fmla="*/ 210 w 255"/>
              <a:gd name="T67" fmla="*/ 83 h 256"/>
              <a:gd name="T68" fmla="*/ 163 w 255"/>
              <a:gd name="T69" fmla="*/ 132 h 256"/>
              <a:gd name="T70" fmla="*/ 147 w 255"/>
              <a:gd name="T71" fmla="*/ 132 h 256"/>
              <a:gd name="T72" fmla="*/ 161 w 255"/>
              <a:gd name="T73" fmla="*/ 126 h 256"/>
              <a:gd name="T74" fmla="*/ 161 w 255"/>
              <a:gd name="T75" fmla="*/ 126 h 256"/>
              <a:gd name="T76" fmla="*/ 115 w 255"/>
              <a:gd name="T77" fmla="*/ 100 h 256"/>
              <a:gd name="T78" fmla="*/ 131 w 255"/>
              <a:gd name="T79" fmla="*/ 100 h 256"/>
              <a:gd name="T80" fmla="*/ 115 w 255"/>
              <a:gd name="T81" fmla="*/ 100 h 256"/>
              <a:gd name="T82" fmla="*/ 63 w 255"/>
              <a:gd name="T83" fmla="*/ 168 h 256"/>
              <a:gd name="T84" fmla="*/ 63 w 255"/>
              <a:gd name="T85" fmla="*/ 152 h 256"/>
              <a:gd name="T86" fmla="*/ 69 w 255"/>
              <a:gd name="T87" fmla="*/ 154 h 256"/>
              <a:gd name="T88" fmla="*/ 71 w 255"/>
              <a:gd name="T89" fmla="*/ 160 h 256"/>
              <a:gd name="T90" fmla="*/ 231 w 255"/>
              <a:gd name="T91" fmla="*/ 48 h 256"/>
              <a:gd name="T92" fmla="*/ 247 w 255"/>
              <a:gd name="T93" fmla="*/ 48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55" h="256">
                <a:moveTo>
                  <a:pt x="239" y="32"/>
                </a:moveTo>
                <a:cubicBezTo>
                  <a:pt x="230" y="32"/>
                  <a:pt x="223" y="39"/>
                  <a:pt x="223" y="48"/>
                </a:cubicBezTo>
                <a:cubicBezTo>
                  <a:pt x="223" y="51"/>
                  <a:pt x="224" y="54"/>
                  <a:pt x="225" y="56"/>
                </a:cubicBezTo>
                <a:cubicBezTo>
                  <a:pt x="214" y="67"/>
                  <a:pt x="214" y="67"/>
                  <a:pt x="214" y="67"/>
                </a:cubicBezTo>
                <a:cubicBezTo>
                  <a:pt x="202" y="28"/>
                  <a:pt x="165" y="0"/>
                  <a:pt x="122" y="0"/>
                </a:cubicBezTo>
                <a:cubicBezTo>
                  <a:pt x="69" y="0"/>
                  <a:pt x="25" y="44"/>
                  <a:pt x="25" y="97"/>
                </a:cubicBezTo>
                <a:cubicBezTo>
                  <a:pt x="25" y="126"/>
                  <a:pt x="25" y="126"/>
                  <a:pt x="25" y="126"/>
                </a:cubicBezTo>
                <a:cubicBezTo>
                  <a:pt x="25" y="129"/>
                  <a:pt x="16" y="141"/>
                  <a:pt x="11" y="148"/>
                </a:cubicBezTo>
                <a:cubicBezTo>
                  <a:pt x="7" y="153"/>
                  <a:pt x="3" y="158"/>
                  <a:pt x="1" y="162"/>
                </a:cubicBezTo>
                <a:cubicBezTo>
                  <a:pt x="0" y="165"/>
                  <a:pt x="0" y="169"/>
                  <a:pt x="1" y="172"/>
                </a:cubicBezTo>
                <a:cubicBezTo>
                  <a:pt x="3" y="174"/>
                  <a:pt x="6" y="176"/>
                  <a:pt x="9" y="176"/>
                </a:cubicBezTo>
                <a:cubicBezTo>
                  <a:pt x="25" y="176"/>
                  <a:pt x="25" y="176"/>
                  <a:pt x="25" y="176"/>
                </a:cubicBezTo>
                <a:cubicBezTo>
                  <a:pt x="25" y="206"/>
                  <a:pt x="25" y="206"/>
                  <a:pt x="25" y="206"/>
                </a:cubicBezTo>
                <a:cubicBezTo>
                  <a:pt x="25" y="217"/>
                  <a:pt x="31" y="228"/>
                  <a:pt x="46" y="228"/>
                </a:cubicBezTo>
                <a:cubicBezTo>
                  <a:pt x="88" y="228"/>
                  <a:pt x="88" y="228"/>
                  <a:pt x="88" y="228"/>
                </a:cubicBezTo>
                <a:cubicBezTo>
                  <a:pt x="76" y="250"/>
                  <a:pt x="76" y="250"/>
                  <a:pt x="76" y="250"/>
                </a:cubicBezTo>
                <a:cubicBezTo>
                  <a:pt x="75" y="251"/>
                  <a:pt x="75" y="253"/>
                  <a:pt x="76" y="254"/>
                </a:cubicBezTo>
                <a:cubicBezTo>
                  <a:pt x="76" y="255"/>
                  <a:pt x="78" y="256"/>
                  <a:pt x="79" y="256"/>
                </a:cubicBezTo>
                <a:cubicBezTo>
                  <a:pt x="216" y="256"/>
                  <a:pt x="216" y="256"/>
                  <a:pt x="216" y="256"/>
                </a:cubicBezTo>
                <a:cubicBezTo>
                  <a:pt x="217" y="256"/>
                  <a:pt x="218" y="256"/>
                  <a:pt x="219" y="255"/>
                </a:cubicBezTo>
                <a:cubicBezTo>
                  <a:pt x="219" y="254"/>
                  <a:pt x="220" y="253"/>
                  <a:pt x="220" y="252"/>
                </a:cubicBezTo>
                <a:cubicBezTo>
                  <a:pt x="219" y="97"/>
                  <a:pt x="219" y="97"/>
                  <a:pt x="219" y="97"/>
                </a:cubicBezTo>
                <a:cubicBezTo>
                  <a:pt x="219" y="90"/>
                  <a:pt x="218" y="83"/>
                  <a:pt x="217" y="76"/>
                </a:cubicBezTo>
                <a:cubicBezTo>
                  <a:pt x="231" y="62"/>
                  <a:pt x="231" y="62"/>
                  <a:pt x="231" y="62"/>
                </a:cubicBezTo>
                <a:cubicBezTo>
                  <a:pt x="233" y="63"/>
                  <a:pt x="236" y="64"/>
                  <a:pt x="239" y="64"/>
                </a:cubicBezTo>
                <a:cubicBezTo>
                  <a:pt x="248" y="64"/>
                  <a:pt x="255" y="57"/>
                  <a:pt x="255" y="48"/>
                </a:cubicBezTo>
                <a:cubicBezTo>
                  <a:pt x="255" y="39"/>
                  <a:pt x="248" y="32"/>
                  <a:pt x="239" y="32"/>
                </a:cubicBezTo>
                <a:close/>
                <a:moveTo>
                  <a:pt x="211" y="97"/>
                </a:moveTo>
                <a:cubicBezTo>
                  <a:pt x="212" y="248"/>
                  <a:pt x="212" y="248"/>
                  <a:pt x="212" y="248"/>
                </a:cubicBezTo>
                <a:cubicBezTo>
                  <a:pt x="86" y="248"/>
                  <a:pt x="86" y="248"/>
                  <a:pt x="86" y="248"/>
                </a:cubicBezTo>
                <a:cubicBezTo>
                  <a:pt x="98" y="226"/>
                  <a:pt x="98" y="226"/>
                  <a:pt x="98" y="226"/>
                </a:cubicBezTo>
                <a:cubicBezTo>
                  <a:pt x="99" y="225"/>
                  <a:pt x="99" y="223"/>
                  <a:pt x="98" y="222"/>
                </a:cubicBezTo>
                <a:cubicBezTo>
                  <a:pt x="98" y="221"/>
                  <a:pt x="96" y="220"/>
                  <a:pt x="95" y="220"/>
                </a:cubicBezTo>
                <a:cubicBezTo>
                  <a:pt x="46" y="220"/>
                  <a:pt x="46" y="220"/>
                  <a:pt x="46" y="220"/>
                </a:cubicBezTo>
                <a:cubicBezTo>
                  <a:pt x="34" y="220"/>
                  <a:pt x="33" y="208"/>
                  <a:pt x="33" y="206"/>
                </a:cubicBezTo>
                <a:cubicBezTo>
                  <a:pt x="33" y="172"/>
                  <a:pt x="33" y="172"/>
                  <a:pt x="33" y="172"/>
                </a:cubicBezTo>
                <a:cubicBezTo>
                  <a:pt x="33" y="170"/>
                  <a:pt x="31" y="168"/>
                  <a:pt x="29" y="168"/>
                </a:cubicBezTo>
                <a:cubicBezTo>
                  <a:pt x="9" y="168"/>
                  <a:pt x="9" y="168"/>
                  <a:pt x="9" y="168"/>
                </a:cubicBezTo>
                <a:cubicBezTo>
                  <a:pt x="8" y="168"/>
                  <a:pt x="8" y="168"/>
                  <a:pt x="8" y="168"/>
                </a:cubicBezTo>
                <a:cubicBezTo>
                  <a:pt x="8" y="167"/>
                  <a:pt x="8" y="166"/>
                  <a:pt x="8" y="166"/>
                </a:cubicBezTo>
                <a:cubicBezTo>
                  <a:pt x="10" y="163"/>
                  <a:pt x="14" y="158"/>
                  <a:pt x="17" y="153"/>
                </a:cubicBezTo>
                <a:cubicBezTo>
                  <a:pt x="27" y="140"/>
                  <a:pt x="33" y="131"/>
                  <a:pt x="33" y="126"/>
                </a:cubicBezTo>
                <a:cubicBezTo>
                  <a:pt x="33" y="97"/>
                  <a:pt x="33" y="97"/>
                  <a:pt x="33" y="97"/>
                </a:cubicBezTo>
                <a:cubicBezTo>
                  <a:pt x="33" y="48"/>
                  <a:pt x="73" y="8"/>
                  <a:pt x="122" y="8"/>
                </a:cubicBezTo>
                <a:cubicBezTo>
                  <a:pt x="163" y="8"/>
                  <a:pt x="197" y="36"/>
                  <a:pt x="208" y="74"/>
                </a:cubicBezTo>
                <a:cubicBezTo>
                  <a:pt x="163" y="118"/>
                  <a:pt x="163" y="118"/>
                  <a:pt x="163" y="118"/>
                </a:cubicBezTo>
                <a:cubicBezTo>
                  <a:pt x="161" y="117"/>
                  <a:pt x="158" y="116"/>
                  <a:pt x="155" y="116"/>
                </a:cubicBezTo>
                <a:cubicBezTo>
                  <a:pt x="152" y="116"/>
                  <a:pt x="149" y="117"/>
                  <a:pt x="147" y="118"/>
                </a:cubicBezTo>
                <a:cubicBezTo>
                  <a:pt x="137" y="108"/>
                  <a:pt x="137" y="108"/>
                  <a:pt x="137" y="108"/>
                </a:cubicBezTo>
                <a:cubicBezTo>
                  <a:pt x="138" y="106"/>
                  <a:pt x="139" y="103"/>
                  <a:pt x="139" y="100"/>
                </a:cubicBezTo>
                <a:cubicBezTo>
                  <a:pt x="139" y="91"/>
                  <a:pt x="132" y="84"/>
                  <a:pt x="123" y="84"/>
                </a:cubicBezTo>
                <a:cubicBezTo>
                  <a:pt x="114" y="84"/>
                  <a:pt x="107" y="91"/>
                  <a:pt x="107" y="100"/>
                </a:cubicBezTo>
                <a:cubicBezTo>
                  <a:pt x="107" y="103"/>
                  <a:pt x="108" y="106"/>
                  <a:pt x="109" y="108"/>
                </a:cubicBezTo>
                <a:cubicBezTo>
                  <a:pt x="71" y="146"/>
                  <a:pt x="71" y="146"/>
                  <a:pt x="71" y="146"/>
                </a:cubicBezTo>
                <a:cubicBezTo>
                  <a:pt x="69" y="145"/>
                  <a:pt x="66" y="144"/>
                  <a:pt x="63" y="144"/>
                </a:cubicBezTo>
                <a:cubicBezTo>
                  <a:pt x="54" y="144"/>
                  <a:pt x="47" y="151"/>
                  <a:pt x="47" y="160"/>
                </a:cubicBezTo>
                <a:cubicBezTo>
                  <a:pt x="47" y="169"/>
                  <a:pt x="54" y="176"/>
                  <a:pt x="63" y="176"/>
                </a:cubicBezTo>
                <a:cubicBezTo>
                  <a:pt x="72" y="176"/>
                  <a:pt x="79" y="169"/>
                  <a:pt x="79" y="160"/>
                </a:cubicBezTo>
                <a:cubicBezTo>
                  <a:pt x="79" y="157"/>
                  <a:pt x="78" y="154"/>
                  <a:pt x="77" y="152"/>
                </a:cubicBezTo>
                <a:cubicBezTo>
                  <a:pt x="115" y="114"/>
                  <a:pt x="115" y="114"/>
                  <a:pt x="115" y="114"/>
                </a:cubicBezTo>
                <a:cubicBezTo>
                  <a:pt x="117" y="115"/>
                  <a:pt x="120" y="116"/>
                  <a:pt x="123" y="116"/>
                </a:cubicBezTo>
                <a:cubicBezTo>
                  <a:pt x="126" y="116"/>
                  <a:pt x="129" y="115"/>
                  <a:pt x="131" y="114"/>
                </a:cubicBezTo>
                <a:cubicBezTo>
                  <a:pt x="141" y="124"/>
                  <a:pt x="141" y="124"/>
                  <a:pt x="141" y="124"/>
                </a:cubicBezTo>
                <a:cubicBezTo>
                  <a:pt x="140" y="126"/>
                  <a:pt x="139" y="129"/>
                  <a:pt x="139" y="132"/>
                </a:cubicBezTo>
                <a:cubicBezTo>
                  <a:pt x="139" y="141"/>
                  <a:pt x="146" y="148"/>
                  <a:pt x="155" y="148"/>
                </a:cubicBezTo>
                <a:cubicBezTo>
                  <a:pt x="164" y="148"/>
                  <a:pt x="171" y="141"/>
                  <a:pt x="171" y="132"/>
                </a:cubicBezTo>
                <a:cubicBezTo>
                  <a:pt x="171" y="129"/>
                  <a:pt x="170" y="126"/>
                  <a:pt x="169" y="124"/>
                </a:cubicBezTo>
                <a:cubicBezTo>
                  <a:pt x="210" y="83"/>
                  <a:pt x="210" y="83"/>
                  <a:pt x="210" y="83"/>
                </a:cubicBezTo>
                <a:cubicBezTo>
                  <a:pt x="211" y="88"/>
                  <a:pt x="211" y="92"/>
                  <a:pt x="211" y="97"/>
                </a:cubicBezTo>
                <a:close/>
                <a:moveTo>
                  <a:pt x="163" y="132"/>
                </a:moveTo>
                <a:cubicBezTo>
                  <a:pt x="163" y="136"/>
                  <a:pt x="159" y="140"/>
                  <a:pt x="155" y="140"/>
                </a:cubicBezTo>
                <a:cubicBezTo>
                  <a:pt x="151" y="140"/>
                  <a:pt x="147" y="136"/>
                  <a:pt x="147" y="132"/>
                </a:cubicBezTo>
                <a:cubicBezTo>
                  <a:pt x="147" y="128"/>
                  <a:pt x="151" y="124"/>
                  <a:pt x="155" y="124"/>
                </a:cubicBezTo>
                <a:cubicBezTo>
                  <a:pt x="157" y="124"/>
                  <a:pt x="159" y="125"/>
                  <a:pt x="161" y="126"/>
                </a:cubicBezTo>
                <a:cubicBezTo>
                  <a:pt x="161" y="126"/>
                  <a:pt x="161" y="126"/>
                  <a:pt x="161" y="126"/>
                </a:cubicBezTo>
                <a:cubicBezTo>
                  <a:pt x="161" y="126"/>
                  <a:pt x="161" y="126"/>
                  <a:pt x="161" y="126"/>
                </a:cubicBezTo>
                <a:cubicBezTo>
                  <a:pt x="162" y="128"/>
                  <a:pt x="163" y="130"/>
                  <a:pt x="163" y="132"/>
                </a:cubicBezTo>
                <a:close/>
                <a:moveTo>
                  <a:pt x="115" y="100"/>
                </a:moveTo>
                <a:cubicBezTo>
                  <a:pt x="115" y="96"/>
                  <a:pt x="119" y="92"/>
                  <a:pt x="123" y="92"/>
                </a:cubicBezTo>
                <a:cubicBezTo>
                  <a:pt x="127" y="92"/>
                  <a:pt x="131" y="96"/>
                  <a:pt x="131" y="100"/>
                </a:cubicBezTo>
                <a:cubicBezTo>
                  <a:pt x="131" y="104"/>
                  <a:pt x="127" y="108"/>
                  <a:pt x="123" y="108"/>
                </a:cubicBezTo>
                <a:cubicBezTo>
                  <a:pt x="119" y="108"/>
                  <a:pt x="115" y="104"/>
                  <a:pt x="115" y="100"/>
                </a:cubicBezTo>
                <a:close/>
                <a:moveTo>
                  <a:pt x="71" y="160"/>
                </a:moveTo>
                <a:cubicBezTo>
                  <a:pt x="71" y="164"/>
                  <a:pt x="67" y="168"/>
                  <a:pt x="63" y="168"/>
                </a:cubicBezTo>
                <a:cubicBezTo>
                  <a:pt x="59" y="168"/>
                  <a:pt x="55" y="164"/>
                  <a:pt x="55" y="160"/>
                </a:cubicBezTo>
                <a:cubicBezTo>
                  <a:pt x="55" y="156"/>
                  <a:pt x="59" y="152"/>
                  <a:pt x="63" y="152"/>
                </a:cubicBezTo>
                <a:cubicBezTo>
                  <a:pt x="65" y="152"/>
                  <a:pt x="67" y="153"/>
                  <a:pt x="69" y="154"/>
                </a:cubicBezTo>
                <a:cubicBezTo>
                  <a:pt x="69" y="154"/>
                  <a:pt x="69" y="154"/>
                  <a:pt x="69" y="154"/>
                </a:cubicBezTo>
                <a:cubicBezTo>
                  <a:pt x="69" y="154"/>
                  <a:pt x="69" y="154"/>
                  <a:pt x="69" y="154"/>
                </a:cubicBezTo>
                <a:cubicBezTo>
                  <a:pt x="70" y="156"/>
                  <a:pt x="71" y="158"/>
                  <a:pt x="71" y="160"/>
                </a:cubicBezTo>
                <a:close/>
                <a:moveTo>
                  <a:pt x="239" y="56"/>
                </a:moveTo>
                <a:cubicBezTo>
                  <a:pt x="235" y="56"/>
                  <a:pt x="231" y="52"/>
                  <a:pt x="231" y="48"/>
                </a:cubicBezTo>
                <a:cubicBezTo>
                  <a:pt x="231" y="44"/>
                  <a:pt x="235" y="40"/>
                  <a:pt x="239" y="40"/>
                </a:cubicBezTo>
                <a:cubicBezTo>
                  <a:pt x="243" y="40"/>
                  <a:pt x="247" y="44"/>
                  <a:pt x="247" y="48"/>
                </a:cubicBezTo>
                <a:cubicBezTo>
                  <a:pt x="247" y="52"/>
                  <a:pt x="243" y="56"/>
                  <a:pt x="239" y="56"/>
                </a:cubicBezTo>
                <a:close/>
              </a:path>
            </a:pathLst>
          </a:custGeom>
          <a:solidFill>
            <a:srgbClr val="2C3030"/>
          </a:solidFill>
          <a:ln>
            <a:noFill/>
          </a:ln>
          <a:effectLst>
            <a:reflection blurRad="6350" stA="20000" endPos="3500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914400" rtl="0" eaLnBrk="1" latinLnBrk="0" hangingPunct="1"/>
            <a:endParaRPr lang="ru-RU" dirty="0"/>
          </a:p>
        </p:txBody>
      </p:sp>
      <p:sp>
        <p:nvSpPr>
          <p:cNvPr id="42" name="Target">
            <a:extLst>
              <a:ext uri="{FF2B5EF4-FFF2-40B4-BE49-F238E27FC236}">
                <a16:creationId xmlns:a16="http://schemas.microsoft.com/office/drawing/2014/main" id="{5A448870-76EC-F2D8-D84E-BED0D284E48F}"/>
              </a:ext>
            </a:extLst>
          </p:cNvPr>
          <p:cNvSpPr>
            <a:spLocks noChangeAspect="1" noEditPoints="1"/>
          </p:cNvSpPr>
          <p:nvPr/>
        </p:nvSpPr>
        <p:spPr bwMode="auto">
          <a:xfrm>
            <a:off x="5324029" y="2637918"/>
            <a:ext cx="431994" cy="431059"/>
          </a:xfrm>
          <a:custGeom>
            <a:avLst/>
            <a:gdLst>
              <a:gd name="T0" fmla="*/ 145 w 256"/>
              <a:gd name="T1" fmla="*/ 105 h 256"/>
              <a:gd name="T2" fmla="*/ 48 w 256"/>
              <a:gd name="T3" fmla="*/ 156 h 256"/>
              <a:gd name="T4" fmla="*/ 86 w 256"/>
              <a:gd name="T5" fmla="*/ 164 h 256"/>
              <a:gd name="T6" fmla="*/ 24 w 256"/>
              <a:gd name="T7" fmla="*/ 180 h 256"/>
              <a:gd name="T8" fmla="*/ 62 w 256"/>
              <a:gd name="T9" fmla="*/ 188 h 256"/>
              <a:gd name="T10" fmla="*/ 0 w 256"/>
              <a:gd name="T11" fmla="*/ 204 h 256"/>
              <a:gd name="T12" fmla="*/ 38 w 256"/>
              <a:gd name="T13" fmla="*/ 212 h 256"/>
              <a:gd name="T14" fmla="*/ 21 w 256"/>
              <a:gd name="T15" fmla="*/ 235 h 256"/>
              <a:gd name="T16" fmla="*/ 27 w 256"/>
              <a:gd name="T17" fmla="*/ 235 h 256"/>
              <a:gd name="T18" fmla="*/ 44 w 256"/>
              <a:gd name="T19" fmla="*/ 256 h 256"/>
              <a:gd name="T20" fmla="*/ 52 w 256"/>
              <a:gd name="T21" fmla="*/ 210 h 256"/>
              <a:gd name="T22" fmla="*/ 68 w 256"/>
              <a:gd name="T23" fmla="*/ 232 h 256"/>
              <a:gd name="T24" fmla="*/ 76 w 256"/>
              <a:gd name="T25" fmla="*/ 186 h 256"/>
              <a:gd name="T26" fmla="*/ 92 w 256"/>
              <a:gd name="T27" fmla="*/ 208 h 256"/>
              <a:gd name="T28" fmla="*/ 100 w 256"/>
              <a:gd name="T29" fmla="*/ 162 h 256"/>
              <a:gd name="T30" fmla="*/ 151 w 256"/>
              <a:gd name="T31" fmla="*/ 105 h 256"/>
              <a:gd name="T32" fmla="*/ 144 w 256"/>
              <a:gd name="T33" fmla="*/ 136 h 256"/>
              <a:gd name="T34" fmla="*/ 143 w 256"/>
              <a:gd name="T35" fmla="*/ 144 h 256"/>
              <a:gd name="T36" fmla="*/ 184 w 256"/>
              <a:gd name="T37" fmla="*/ 108 h 256"/>
              <a:gd name="T38" fmla="*/ 112 w 256"/>
              <a:gd name="T39" fmla="*/ 108 h 256"/>
              <a:gd name="T40" fmla="*/ 117 w 256"/>
              <a:gd name="T41" fmla="*/ 116 h 256"/>
              <a:gd name="T42" fmla="*/ 120 w 256"/>
              <a:gd name="T43" fmla="*/ 108 h 256"/>
              <a:gd name="T44" fmla="*/ 176 w 256"/>
              <a:gd name="T45" fmla="*/ 108 h 256"/>
              <a:gd name="T46" fmla="*/ 124 w 256"/>
              <a:gd name="T47" fmla="*/ 159 h 256"/>
              <a:gd name="T48" fmla="*/ 148 w 256"/>
              <a:gd name="T49" fmla="*/ 168 h 256"/>
              <a:gd name="T50" fmla="*/ 148 w 256"/>
              <a:gd name="T51" fmla="*/ 48 h 256"/>
              <a:gd name="T52" fmla="*/ 92 w 256"/>
              <a:gd name="T53" fmla="*/ 130 h 256"/>
              <a:gd name="T54" fmla="*/ 100 w 256"/>
              <a:gd name="T55" fmla="*/ 127 h 256"/>
              <a:gd name="T56" fmla="*/ 148 w 256"/>
              <a:gd name="T57" fmla="*/ 56 h 256"/>
              <a:gd name="T58" fmla="*/ 148 w 256"/>
              <a:gd name="T59" fmla="*/ 160 h 256"/>
              <a:gd name="T60" fmla="*/ 124 w 256"/>
              <a:gd name="T61" fmla="*/ 159 h 256"/>
              <a:gd name="T62" fmla="*/ 118 w 256"/>
              <a:gd name="T63" fmla="*/ 186 h 256"/>
              <a:gd name="T64" fmla="*/ 232 w 256"/>
              <a:gd name="T65" fmla="*/ 108 h 256"/>
              <a:gd name="T66" fmla="*/ 64 w 256"/>
              <a:gd name="T67" fmla="*/ 108 h 256"/>
              <a:gd name="T68" fmla="*/ 75 w 256"/>
              <a:gd name="T69" fmla="*/ 140 h 256"/>
              <a:gd name="T70" fmla="*/ 72 w 256"/>
              <a:gd name="T71" fmla="*/ 108 h 256"/>
              <a:gd name="T72" fmla="*/ 224 w 256"/>
              <a:gd name="T73" fmla="*/ 108 h 256"/>
              <a:gd name="T74" fmla="*/ 121 w 256"/>
              <a:gd name="T75" fmla="*/ 179 h 256"/>
              <a:gd name="T76" fmla="*/ 148 w 256"/>
              <a:gd name="T77" fmla="*/ 0 h 256"/>
              <a:gd name="T78" fmla="*/ 46 w 256"/>
              <a:gd name="T79" fmla="*/ 142 h 256"/>
              <a:gd name="T80" fmla="*/ 53 w 256"/>
              <a:gd name="T81" fmla="*/ 140 h 256"/>
              <a:gd name="T82" fmla="*/ 148 w 256"/>
              <a:gd name="T83" fmla="*/ 8 h 256"/>
              <a:gd name="T84" fmla="*/ 148 w 256"/>
              <a:gd name="T85" fmla="*/ 208 h 256"/>
              <a:gd name="T86" fmla="*/ 112 w 256"/>
              <a:gd name="T87" fmla="*/ 206 h 256"/>
              <a:gd name="T88" fmla="*/ 148 w 256"/>
              <a:gd name="T89" fmla="*/ 216 h 256"/>
              <a:gd name="T90" fmla="*/ 148 w 256"/>
              <a:gd name="T91"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6" h="256">
                <a:moveTo>
                  <a:pt x="151" y="105"/>
                </a:moveTo>
                <a:cubicBezTo>
                  <a:pt x="149" y="104"/>
                  <a:pt x="147" y="104"/>
                  <a:pt x="145" y="105"/>
                </a:cubicBezTo>
                <a:cubicBezTo>
                  <a:pt x="94" y="156"/>
                  <a:pt x="94" y="156"/>
                  <a:pt x="94" y="156"/>
                </a:cubicBezTo>
                <a:cubicBezTo>
                  <a:pt x="48" y="156"/>
                  <a:pt x="48" y="156"/>
                  <a:pt x="48" y="156"/>
                </a:cubicBezTo>
                <a:cubicBezTo>
                  <a:pt x="48" y="164"/>
                  <a:pt x="48" y="164"/>
                  <a:pt x="48" y="164"/>
                </a:cubicBezTo>
                <a:cubicBezTo>
                  <a:pt x="86" y="164"/>
                  <a:pt x="86" y="164"/>
                  <a:pt x="86" y="164"/>
                </a:cubicBezTo>
                <a:cubicBezTo>
                  <a:pt x="70" y="180"/>
                  <a:pt x="70" y="180"/>
                  <a:pt x="70" y="180"/>
                </a:cubicBezTo>
                <a:cubicBezTo>
                  <a:pt x="24" y="180"/>
                  <a:pt x="24" y="180"/>
                  <a:pt x="24" y="180"/>
                </a:cubicBezTo>
                <a:cubicBezTo>
                  <a:pt x="24" y="188"/>
                  <a:pt x="24" y="188"/>
                  <a:pt x="24" y="188"/>
                </a:cubicBezTo>
                <a:cubicBezTo>
                  <a:pt x="62" y="188"/>
                  <a:pt x="62" y="188"/>
                  <a:pt x="62" y="188"/>
                </a:cubicBezTo>
                <a:cubicBezTo>
                  <a:pt x="46" y="204"/>
                  <a:pt x="46" y="204"/>
                  <a:pt x="46" y="204"/>
                </a:cubicBezTo>
                <a:cubicBezTo>
                  <a:pt x="0" y="204"/>
                  <a:pt x="0" y="204"/>
                  <a:pt x="0" y="204"/>
                </a:cubicBezTo>
                <a:cubicBezTo>
                  <a:pt x="0" y="212"/>
                  <a:pt x="0" y="212"/>
                  <a:pt x="0" y="212"/>
                </a:cubicBezTo>
                <a:cubicBezTo>
                  <a:pt x="38" y="212"/>
                  <a:pt x="38" y="212"/>
                  <a:pt x="38" y="212"/>
                </a:cubicBezTo>
                <a:cubicBezTo>
                  <a:pt x="21" y="229"/>
                  <a:pt x="21" y="229"/>
                  <a:pt x="21" y="229"/>
                </a:cubicBezTo>
                <a:cubicBezTo>
                  <a:pt x="20" y="231"/>
                  <a:pt x="20" y="233"/>
                  <a:pt x="21" y="235"/>
                </a:cubicBezTo>
                <a:cubicBezTo>
                  <a:pt x="22" y="236"/>
                  <a:pt x="23" y="236"/>
                  <a:pt x="24" y="236"/>
                </a:cubicBezTo>
                <a:cubicBezTo>
                  <a:pt x="25" y="236"/>
                  <a:pt x="26" y="236"/>
                  <a:pt x="27" y="235"/>
                </a:cubicBezTo>
                <a:cubicBezTo>
                  <a:pt x="44" y="218"/>
                  <a:pt x="44" y="218"/>
                  <a:pt x="44" y="218"/>
                </a:cubicBezTo>
                <a:cubicBezTo>
                  <a:pt x="44" y="256"/>
                  <a:pt x="44" y="256"/>
                  <a:pt x="44" y="256"/>
                </a:cubicBezTo>
                <a:cubicBezTo>
                  <a:pt x="52" y="256"/>
                  <a:pt x="52" y="256"/>
                  <a:pt x="52" y="256"/>
                </a:cubicBezTo>
                <a:cubicBezTo>
                  <a:pt x="52" y="210"/>
                  <a:pt x="52" y="210"/>
                  <a:pt x="52" y="210"/>
                </a:cubicBezTo>
                <a:cubicBezTo>
                  <a:pt x="68" y="194"/>
                  <a:pt x="68" y="194"/>
                  <a:pt x="68" y="194"/>
                </a:cubicBezTo>
                <a:cubicBezTo>
                  <a:pt x="68" y="232"/>
                  <a:pt x="68" y="232"/>
                  <a:pt x="68" y="232"/>
                </a:cubicBezTo>
                <a:cubicBezTo>
                  <a:pt x="76" y="232"/>
                  <a:pt x="76" y="232"/>
                  <a:pt x="76" y="232"/>
                </a:cubicBezTo>
                <a:cubicBezTo>
                  <a:pt x="76" y="186"/>
                  <a:pt x="76" y="186"/>
                  <a:pt x="76" y="186"/>
                </a:cubicBezTo>
                <a:cubicBezTo>
                  <a:pt x="92" y="170"/>
                  <a:pt x="92" y="170"/>
                  <a:pt x="92" y="170"/>
                </a:cubicBezTo>
                <a:cubicBezTo>
                  <a:pt x="92" y="208"/>
                  <a:pt x="92" y="208"/>
                  <a:pt x="92" y="208"/>
                </a:cubicBezTo>
                <a:cubicBezTo>
                  <a:pt x="100" y="208"/>
                  <a:pt x="100" y="208"/>
                  <a:pt x="100" y="208"/>
                </a:cubicBezTo>
                <a:cubicBezTo>
                  <a:pt x="100" y="162"/>
                  <a:pt x="100" y="162"/>
                  <a:pt x="100" y="162"/>
                </a:cubicBezTo>
                <a:cubicBezTo>
                  <a:pt x="151" y="111"/>
                  <a:pt x="151" y="111"/>
                  <a:pt x="151" y="111"/>
                </a:cubicBezTo>
                <a:cubicBezTo>
                  <a:pt x="152" y="109"/>
                  <a:pt x="152" y="107"/>
                  <a:pt x="151" y="105"/>
                </a:cubicBezTo>
                <a:close/>
                <a:moveTo>
                  <a:pt x="148" y="136"/>
                </a:moveTo>
                <a:cubicBezTo>
                  <a:pt x="147" y="136"/>
                  <a:pt x="145" y="136"/>
                  <a:pt x="144" y="136"/>
                </a:cubicBezTo>
                <a:cubicBezTo>
                  <a:pt x="142" y="135"/>
                  <a:pt x="140" y="137"/>
                  <a:pt x="140" y="139"/>
                </a:cubicBezTo>
                <a:cubicBezTo>
                  <a:pt x="139" y="141"/>
                  <a:pt x="141" y="143"/>
                  <a:pt x="143" y="144"/>
                </a:cubicBezTo>
                <a:cubicBezTo>
                  <a:pt x="145" y="144"/>
                  <a:pt x="146" y="144"/>
                  <a:pt x="148" y="144"/>
                </a:cubicBezTo>
                <a:cubicBezTo>
                  <a:pt x="168" y="144"/>
                  <a:pt x="184" y="128"/>
                  <a:pt x="184" y="108"/>
                </a:cubicBezTo>
                <a:cubicBezTo>
                  <a:pt x="184" y="88"/>
                  <a:pt x="168" y="72"/>
                  <a:pt x="148" y="72"/>
                </a:cubicBezTo>
                <a:cubicBezTo>
                  <a:pt x="128" y="72"/>
                  <a:pt x="112" y="88"/>
                  <a:pt x="112" y="108"/>
                </a:cubicBezTo>
                <a:cubicBezTo>
                  <a:pt x="112" y="110"/>
                  <a:pt x="112" y="111"/>
                  <a:pt x="112" y="113"/>
                </a:cubicBezTo>
                <a:cubicBezTo>
                  <a:pt x="113" y="115"/>
                  <a:pt x="115" y="117"/>
                  <a:pt x="117" y="116"/>
                </a:cubicBezTo>
                <a:cubicBezTo>
                  <a:pt x="119" y="116"/>
                  <a:pt x="121" y="114"/>
                  <a:pt x="120" y="112"/>
                </a:cubicBezTo>
                <a:cubicBezTo>
                  <a:pt x="120" y="111"/>
                  <a:pt x="120" y="109"/>
                  <a:pt x="120" y="108"/>
                </a:cubicBezTo>
                <a:cubicBezTo>
                  <a:pt x="120" y="93"/>
                  <a:pt x="133" y="80"/>
                  <a:pt x="148" y="80"/>
                </a:cubicBezTo>
                <a:cubicBezTo>
                  <a:pt x="163" y="80"/>
                  <a:pt x="176" y="93"/>
                  <a:pt x="176" y="108"/>
                </a:cubicBezTo>
                <a:cubicBezTo>
                  <a:pt x="176" y="123"/>
                  <a:pt x="163" y="136"/>
                  <a:pt x="148" y="136"/>
                </a:cubicBezTo>
                <a:close/>
                <a:moveTo>
                  <a:pt x="124" y="159"/>
                </a:moveTo>
                <a:cubicBezTo>
                  <a:pt x="123" y="161"/>
                  <a:pt x="124" y="163"/>
                  <a:pt x="126" y="164"/>
                </a:cubicBezTo>
                <a:cubicBezTo>
                  <a:pt x="133" y="167"/>
                  <a:pt x="140" y="168"/>
                  <a:pt x="148" y="168"/>
                </a:cubicBezTo>
                <a:cubicBezTo>
                  <a:pt x="181" y="168"/>
                  <a:pt x="208" y="141"/>
                  <a:pt x="208" y="108"/>
                </a:cubicBezTo>
                <a:cubicBezTo>
                  <a:pt x="208" y="75"/>
                  <a:pt x="181" y="48"/>
                  <a:pt x="148" y="48"/>
                </a:cubicBezTo>
                <a:cubicBezTo>
                  <a:pt x="115" y="48"/>
                  <a:pt x="88" y="75"/>
                  <a:pt x="88" y="108"/>
                </a:cubicBezTo>
                <a:cubicBezTo>
                  <a:pt x="88" y="116"/>
                  <a:pt x="89" y="123"/>
                  <a:pt x="92" y="130"/>
                </a:cubicBezTo>
                <a:cubicBezTo>
                  <a:pt x="93" y="132"/>
                  <a:pt x="95" y="133"/>
                  <a:pt x="98" y="133"/>
                </a:cubicBezTo>
                <a:cubicBezTo>
                  <a:pt x="100" y="132"/>
                  <a:pt x="101" y="129"/>
                  <a:pt x="100" y="127"/>
                </a:cubicBezTo>
                <a:cubicBezTo>
                  <a:pt x="97" y="121"/>
                  <a:pt x="96" y="115"/>
                  <a:pt x="96" y="108"/>
                </a:cubicBezTo>
                <a:cubicBezTo>
                  <a:pt x="96" y="79"/>
                  <a:pt x="119" y="56"/>
                  <a:pt x="148" y="56"/>
                </a:cubicBezTo>
                <a:cubicBezTo>
                  <a:pt x="177" y="56"/>
                  <a:pt x="200" y="79"/>
                  <a:pt x="200" y="108"/>
                </a:cubicBezTo>
                <a:cubicBezTo>
                  <a:pt x="200" y="137"/>
                  <a:pt x="177" y="160"/>
                  <a:pt x="148" y="160"/>
                </a:cubicBezTo>
                <a:cubicBezTo>
                  <a:pt x="141" y="160"/>
                  <a:pt x="135" y="159"/>
                  <a:pt x="129" y="156"/>
                </a:cubicBezTo>
                <a:cubicBezTo>
                  <a:pt x="127" y="155"/>
                  <a:pt x="124" y="156"/>
                  <a:pt x="124" y="159"/>
                </a:cubicBezTo>
                <a:close/>
                <a:moveTo>
                  <a:pt x="116" y="181"/>
                </a:moveTo>
                <a:cubicBezTo>
                  <a:pt x="115" y="183"/>
                  <a:pt x="116" y="186"/>
                  <a:pt x="118" y="186"/>
                </a:cubicBezTo>
                <a:cubicBezTo>
                  <a:pt x="127" y="190"/>
                  <a:pt x="138" y="192"/>
                  <a:pt x="148" y="192"/>
                </a:cubicBezTo>
                <a:cubicBezTo>
                  <a:pt x="194" y="192"/>
                  <a:pt x="232" y="154"/>
                  <a:pt x="232" y="108"/>
                </a:cubicBezTo>
                <a:cubicBezTo>
                  <a:pt x="232" y="62"/>
                  <a:pt x="194" y="24"/>
                  <a:pt x="148" y="24"/>
                </a:cubicBezTo>
                <a:cubicBezTo>
                  <a:pt x="102" y="24"/>
                  <a:pt x="64" y="62"/>
                  <a:pt x="64" y="108"/>
                </a:cubicBezTo>
                <a:cubicBezTo>
                  <a:pt x="64" y="118"/>
                  <a:pt x="66" y="129"/>
                  <a:pt x="70" y="138"/>
                </a:cubicBezTo>
                <a:cubicBezTo>
                  <a:pt x="70" y="140"/>
                  <a:pt x="73" y="141"/>
                  <a:pt x="75" y="140"/>
                </a:cubicBezTo>
                <a:cubicBezTo>
                  <a:pt x="77" y="140"/>
                  <a:pt x="78" y="137"/>
                  <a:pt x="77" y="135"/>
                </a:cubicBezTo>
                <a:cubicBezTo>
                  <a:pt x="74" y="127"/>
                  <a:pt x="72" y="117"/>
                  <a:pt x="72" y="108"/>
                </a:cubicBezTo>
                <a:cubicBezTo>
                  <a:pt x="72" y="66"/>
                  <a:pt x="106" y="32"/>
                  <a:pt x="148" y="32"/>
                </a:cubicBezTo>
                <a:cubicBezTo>
                  <a:pt x="190" y="32"/>
                  <a:pt x="224" y="66"/>
                  <a:pt x="224" y="108"/>
                </a:cubicBezTo>
                <a:cubicBezTo>
                  <a:pt x="224" y="150"/>
                  <a:pt x="190" y="184"/>
                  <a:pt x="148" y="184"/>
                </a:cubicBezTo>
                <a:cubicBezTo>
                  <a:pt x="139" y="184"/>
                  <a:pt x="129" y="182"/>
                  <a:pt x="121" y="179"/>
                </a:cubicBezTo>
                <a:cubicBezTo>
                  <a:pt x="119" y="178"/>
                  <a:pt x="116" y="179"/>
                  <a:pt x="116" y="181"/>
                </a:cubicBezTo>
                <a:close/>
                <a:moveTo>
                  <a:pt x="148" y="0"/>
                </a:moveTo>
                <a:cubicBezTo>
                  <a:pt x="88" y="0"/>
                  <a:pt x="40" y="48"/>
                  <a:pt x="40" y="108"/>
                </a:cubicBezTo>
                <a:cubicBezTo>
                  <a:pt x="40" y="120"/>
                  <a:pt x="42" y="131"/>
                  <a:pt x="46" y="142"/>
                </a:cubicBezTo>
                <a:cubicBezTo>
                  <a:pt x="46" y="144"/>
                  <a:pt x="48" y="145"/>
                  <a:pt x="51" y="145"/>
                </a:cubicBezTo>
                <a:cubicBezTo>
                  <a:pt x="53" y="144"/>
                  <a:pt x="54" y="142"/>
                  <a:pt x="53" y="140"/>
                </a:cubicBezTo>
                <a:cubicBezTo>
                  <a:pt x="50" y="129"/>
                  <a:pt x="48" y="119"/>
                  <a:pt x="48" y="108"/>
                </a:cubicBezTo>
                <a:cubicBezTo>
                  <a:pt x="48" y="53"/>
                  <a:pt x="93" y="8"/>
                  <a:pt x="148" y="8"/>
                </a:cubicBezTo>
                <a:cubicBezTo>
                  <a:pt x="203" y="8"/>
                  <a:pt x="248" y="53"/>
                  <a:pt x="248" y="108"/>
                </a:cubicBezTo>
                <a:cubicBezTo>
                  <a:pt x="248" y="163"/>
                  <a:pt x="203" y="208"/>
                  <a:pt x="148" y="208"/>
                </a:cubicBezTo>
                <a:cubicBezTo>
                  <a:pt x="137" y="208"/>
                  <a:pt x="127" y="206"/>
                  <a:pt x="117" y="203"/>
                </a:cubicBezTo>
                <a:cubicBezTo>
                  <a:pt x="115" y="202"/>
                  <a:pt x="112" y="203"/>
                  <a:pt x="112" y="206"/>
                </a:cubicBezTo>
                <a:cubicBezTo>
                  <a:pt x="111" y="208"/>
                  <a:pt x="112" y="210"/>
                  <a:pt x="114" y="211"/>
                </a:cubicBezTo>
                <a:cubicBezTo>
                  <a:pt x="125" y="214"/>
                  <a:pt x="136" y="216"/>
                  <a:pt x="148" y="216"/>
                </a:cubicBezTo>
                <a:cubicBezTo>
                  <a:pt x="208" y="216"/>
                  <a:pt x="256" y="168"/>
                  <a:pt x="256" y="108"/>
                </a:cubicBezTo>
                <a:cubicBezTo>
                  <a:pt x="256" y="48"/>
                  <a:pt x="208" y="0"/>
                  <a:pt x="148" y="0"/>
                </a:cubicBezTo>
                <a:close/>
              </a:path>
            </a:pathLst>
          </a:custGeom>
          <a:solidFill>
            <a:srgbClr val="2C3030"/>
          </a:solidFill>
          <a:ln>
            <a:noFill/>
          </a:ln>
          <a:effectLst>
            <a:reflection blurRad="6350" stA="20000" endPos="3500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914400" rtl="0" eaLnBrk="1" latinLnBrk="0" hangingPunct="1"/>
            <a:endParaRPr lang="ru-RU" dirty="0"/>
          </a:p>
        </p:txBody>
      </p:sp>
      <p:sp>
        <p:nvSpPr>
          <p:cNvPr id="43" name="Globe">
            <a:extLst>
              <a:ext uri="{FF2B5EF4-FFF2-40B4-BE49-F238E27FC236}">
                <a16:creationId xmlns:a16="http://schemas.microsoft.com/office/drawing/2014/main" id="{960FB4AB-C6BC-1B88-8E44-0C951B9B7468}"/>
              </a:ext>
            </a:extLst>
          </p:cNvPr>
          <p:cNvSpPr>
            <a:spLocks noChangeAspect="1" noEditPoints="1"/>
          </p:cNvSpPr>
          <p:nvPr/>
        </p:nvSpPr>
        <p:spPr bwMode="auto">
          <a:xfrm>
            <a:off x="4303720" y="3247427"/>
            <a:ext cx="432928" cy="431059"/>
          </a:xfrm>
          <a:custGeom>
            <a:avLst/>
            <a:gdLst>
              <a:gd name="T0" fmla="*/ 219 w 256"/>
              <a:gd name="T1" fmla="*/ 37 h 256"/>
              <a:gd name="T2" fmla="*/ 128 w 256"/>
              <a:gd name="T3" fmla="*/ 0 h 256"/>
              <a:gd name="T4" fmla="*/ 44 w 256"/>
              <a:gd name="T5" fmla="*/ 32 h 256"/>
              <a:gd name="T6" fmla="*/ 0 w 256"/>
              <a:gd name="T7" fmla="*/ 128 h 256"/>
              <a:gd name="T8" fmla="*/ 44 w 256"/>
              <a:gd name="T9" fmla="*/ 224 h 256"/>
              <a:gd name="T10" fmla="*/ 128 w 256"/>
              <a:gd name="T11" fmla="*/ 256 h 256"/>
              <a:gd name="T12" fmla="*/ 212 w 256"/>
              <a:gd name="T13" fmla="*/ 224 h 256"/>
              <a:gd name="T14" fmla="*/ 256 w 256"/>
              <a:gd name="T15" fmla="*/ 128 h 256"/>
              <a:gd name="T16" fmla="*/ 187 w 256"/>
              <a:gd name="T17" fmla="*/ 194 h 256"/>
              <a:gd name="T18" fmla="*/ 248 w 256"/>
              <a:gd name="T19" fmla="*/ 132 h 256"/>
              <a:gd name="T20" fmla="*/ 132 w 256"/>
              <a:gd name="T21" fmla="*/ 184 h 256"/>
              <a:gd name="T22" fmla="*/ 132 w 256"/>
              <a:gd name="T23" fmla="*/ 244 h 256"/>
              <a:gd name="T24" fmla="*/ 132 w 256"/>
              <a:gd name="T25" fmla="*/ 176 h 256"/>
              <a:gd name="T26" fmla="*/ 192 w 256"/>
              <a:gd name="T27" fmla="*/ 132 h 256"/>
              <a:gd name="T28" fmla="*/ 132 w 256"/>
              <a:gd name="T29" fmla="*/ 176 h 256"/>
              <a:gd name="T30" fmla="*/ 132 w 256"/>
              <a:gd name="T31" fmla="*/ 80 h 256"/>
              <a:gd name="T32" fmla="*/ 192 w 256"/>
              <a:gd name="T33" fmla="*/ 124 h 256"/>
              <a:gd name="T34" fmla="*/ 132 w 256"/>
              <a:gd name="T35" fmla="*/ 72 h 256"/>
              <a:gd name="T36" fmla="*/ 177 w 256"/>
              <a:gd name="T37" fmla="*/ 59 h 256"/>
              <a:gd name="T38" fmla="*/ 145 w 256"/>
              <a:gd name="T39" fmla="*/ 9 h 256"/>
              <a:gd name="T40" fmla="*/ 184 w 256"/>
              <a:gd name="T41" fmla="*/ 54 h 256"/>
              <a:gd name="T42" fmla="*/ 124 w 256"/>
              <a:gd name="T43" fmla="*/ 12 h 256"/>
              <a:gd name="T44" fmla="*/ 79 w 256"/>
              <a:gd name="T45" fmla="*/ 59 h 256"/>
              <a:gd name="T46" fmla="*/ 72 w 256"/>
              <a:gd name="T47" fmla="*/ 54 h 256"/>
              <a:gd name="T48" fmla="*/ 111 w 256"/>
              <a:gd name="T49" fmla="*/ 9 h 256"/>
              <a:gd name="T50" fmla="*/ 124 w 256"/>
              <a:gd name="T51" fmla="*/ 80 h 256"/>
              <a:gd name="T52" fmla="*/ 64 w 256"/>
              <a:gd name="T53" fmla="*/ 124 h 256"/>
              <a:gd name="T54" fmla="*/ 124 w 256"/>
              <a:gd name="T55" fmla="*/ 80 h 256"/>
              <a:gd name="T56" fmla="*/ 124 w 256"/>
              <a:gd name="T57" fmla="*/ 176 h 256"/>
              <a:gd name="T58" fmla="*/ 64 w 256"/>
              <a:gd name="T59" fmla="*/ 132 h 256"/>
              <a:gd name="T60" fmla="*/ 124 w 256"/>
              <a:gd name="T61" fmla="*/ 184 h 256"/>
              <a:gd name="T62" fmla="*/ 79 w 256"/>
              <a:gd name="T63" fmla="*/ 197 h 256"/>
              <a:gd name="T64" fmla="*/ 111 w 256"/>
              <a:gd name="T65" fmla="*/ 247 h 256"/>
              <a:gd name="T66" fmla="*/ 72 w 256"/>
              <a:gd name="T67" fmla="*/ 202 h 256"/>
              <a:gd name="T68" fmla="*/ 184 w 256"/>
              <a:gd name="T69" fmla="*/ 202 h 256"/>
              <a:gd name="T70" fmla="*/ 145 w 256"/>
              <a:gd name="T71" fmla="*/ 247 h 256"/>
              <a:gd name="T72" fmla="*/ 248 w 256"/>
              <a:gd name="T73" fmla="*/ 124 h 256"/>
              <a:gd name="T74" fmla="*/ 188 w 256"/>
              <a:gd name="T75" fmla="*/ 62 h 256"/>
              <a:gd name="T76" fmla="*/ 213 w 256"/>
              <a:gd name="T77" fmla="*/ 43 h 256"/>
              <a:gd name="T78" fmla="*/ 46 w 256"/>
              <a:gd name="T79" fmla="*/ 41 h 256"/>
              <a:gd name="T80" fmla="*/ 56 w 256"/>
              <a:gd name="T81" fmla="*/ 124 h 256"/>
              <a:gd name="T82" fmla="*/ 46 w 256"/>
              <a:gd name="T83" fmla="*/ 41 h 256"/>
              <a:gd name="T84" fmla="*/ 56 w 256"/>
              <a:gd name="T85" fmla="*/ 132 h 256"/>
              <a:gd name="T86" fmla="*/ 46 w 256"/>
              <a:gd name="T87" fmla="*/ 215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6" h="256">
                <a:moveTo>
                  <a:pt x="256" y="128"/>
                </a:moveTo>
                <a:cubicBezTo>
                  <a:pt x="256" y="94"/>
                  <a:pt x="243" y="62"/>
                  <a:pt x="219" y="37"/>
                </a:cubicBezTo>
                <a:cubicBezTo>
                  <a:pt x="194" y="13"/>
                  <a:pt x="162" y="0"/>
                  <a:pt x="128" y="0"/>
                </a:cubicBezTo>
                <a:cubicBezTo>
                  <a:pt x="128" y="0"/>
                  <a:pt x="128" y="0"/>
                  <a:pt x="128" y="0"/>
                </a:cubicBezTo>
                <a:cubicBezTo>
                  <a:pt x="96" y="0"/>
                  <a:pt x="66" y="12"/>
                  <a:pt x="44" y="32"/>
                </a:cubicBezTo>
                <a:cubicBezTo>
                  <a:pt x="44" y="32"/>
                  <a:pt x="44" y="32"/>
                  <a:pt x="44" y="32"/>
                </a:cubicBezTo>
                <a:cubicBezTo>
                  <a:pt x="44" y="32"/>
                  <a:pt x="43" y="32"/>
                  <a:pt x="43" y="32"/>
                </a:cubicBezTo>
                <a:cubicBezTo>
                  <a:pt x="17" y="56"/>
                  <a:pt x="0" y="90"/>
                  <a:pt x="0" y="128"/>
                </a:cubicBezTo>
                <a:cubicBezTo>
                  <a:pt x="0" y="166"/>
                  <a:pt x="17" y="200"/>
                  <a:pt x="43" y="224"/>
                </a:cubicBezTo>
                <a:cubicBezTo>
                  <a:pt x="43" y="224"/>
                  <a:pt x="44" y="224"/>
                  <a:pt x="44" y="224"/>
                </a:cubicBezTo>
                <a:cubicBezTo>
                  <a:pt x="44" y="224"/>
                  <a:pt x="44" y="224"/>
                  <a:pt x="44" y="224"/>
                </a:cubicBezTo>
                <a:cubicBezTo>
                  <a:pt x="66" y="244"/>
                  <a:pt x="96" y="256"/>
                  <a:pt x="128" y="256"/>
                </a:cubicBezTo>
                <a:cubicBezTo>
                  <a:pt x="160" y="256"/>
                  <a:pt x="190" y="244"/>
                  <a:pt x="212" y="224"/>
                </a:cubicBezTo>
                <a:cubicBezTo>
                  <a:pt x="212" y="224"/>
                  <a:pt x="212" y="224"/>
                  <a:pt x="212" y="224"/>
                </a:cubicBezTo>
                <a:cubicBezTo>
                  <a:pt x="212" y="224"/>
                  <a:pt x="212" y="224"/>
                  <a:pt x="213" y="224"/>
                </a:cubicBezTo>
                <a:cubicBezTo>
                  <a:pt x="239" y="201"/>
                  <a:pt x="256" y="166"/>
                  <a:pt x="256" y="128"/>
                </a:cubicBezTo>
                <a:close/>
                <a:moveTo>
                  <a:pt x="210" y="215"/>
                </a:moveTo>
                <a:cubicBezTo>
                  <a:pt x="204" y="207"/>
                  <a:pt x="196" y="200"/>
                  <a:pt x="187" y="194"/>
                </a:cubicBezTo>
                <a:cubicBezTo>
                  <a:pt x="195" y="176"/>
                  <a:pt x="199" y="155"/>
                  <a:pt x="200" y="132"/>
                </a:cubicBezTo>
                <a:cubicBezTo>
                  <a:pt x="248" y="132"/>
                  <a:pt x="248" y="132"/>
                  <a:pt x="248" y="132"/>
                </a:cubicBezTo>
                <a:cubicBezTo>
                  <a:pt x="247" y="165"/>
                  <a:pt x="233" y="194"/>
                  <a:pt x="210" y="215"/>
                </a:cubicBezTo>
                <a:close/>
                <a:moveTo>
                  <a:pt x="132" y="184"/>
                </a:moveTo>
                <a:cubicBezTo>
                  <a:pt x="148" y="185"/>
                  <a:pt x="164" y="189"/>
                  <a:pt x="177" y="197"/>
                </a:cubicBezTo>
                <a:cubicBezTo>
                  <a:pt x="166" y="220"/>
                  <a:pt x="151" y="237"/>
                  <a:pt x="132" y="244"/>
                </a:cubicBezTo>
                <a:lnTo>
                  <a:pt x="132" y="184"/>
                </a:lnTo>
                <a:close/>
                <a:moveTo>
                  <a:pt x="132" y="176"/>
                </a:moveTo>
                <a:cubicBezTo>
                  <a:pt x="132" y="132"/>
                  <a:pt x="132" y="132"/>
                  <a:pt x="132" y="132"/>
                </a:cubicBezTo>
                <a:cubicBezTo>
                  <a:pt x="192" y="132"/>
                  <a:pt x="192" y="132"/>
                  <a:pt x="192" y="132"/>
                </a:cubicBezTo>
                <a:cubicBezTo>
                  <a:pt x="191" y="153"/>
                  <a:pt x="187" y="173"/>
                  <a:pt x="180" y="190"/>
                </a:cubicBezTo>
                <a:cubicBezTo>
                  <a:pt x="166" y="181"/>
                  <a:pt x="149" y="177"/>
                  <a:pt x="132" y="176"/>
                </a:cubicBezTo>
                <a:close/>
                <a:moveTo>
                  <a:pt x="132" y="124"/>
                </a:moveTo>
                <a:cubicBezTo>
                  <a:pt x="132" y="80"/>
                  <a:pt x="132" y="80"/>
                  <a:pt x="132" y="80"/>
                </a:cubicBezTo>
                <a:cubicBezTo>
                  <a:pt x="149" y="79"/>
                  <a:pt x="166" y="75"/>
                  <a:pt x="180" y="66"/>
                </a:cubicBezTo>
                <a:cubicBezTo>
                  <a:pt x="187" y="83"/>
                  <a:pt x="191" y="103"/>
                  <a:pt x="192" y="124"/>
                </a:cubicBezTo>
                <a:lnTo>
                  <a:pt x="132" y="124"/>
                </a:lnTo>
                <a:close/>
                <a:moveTo>
                  <a:pt x="132" y="72"/>
                </a:moveTo>
                <a:cubicBezTo>
                  <a:pt x="132" y="12"/>
                  <a:pt x="132" y="12"/>
                  <a:pt x="132" y="12"/>
                </a:cubicBezTo>
                <a:cubicBezTo>
                  <a:pt x="151" y="19"/>
                  <a:pt x="166" y="36"/>
                  <a:pt x="177" y="59"/>
                </a:cubicBezTo>
                <a:cubicBezTo>
                  <a:pt x="164" y="67"/>
                  <a:pt x="148" y="71"/>
                  <a:pt x="132" y="72"/>
                </a:cubicBezTo>
                <a:close/>
                <a:moveTo>
                  <a:pt x="145" y="9"/>
                </a:moveTo>
                <a:cubicBezTo>
                  <a:pt x="167" y="12"/>
                  <a:pt x="187" y="21"/>
                  <a:pt x="204" y="35"/>
                </a:cubicBezTo>
                <a:cubicBezTo>
                  <a:pt x="198" y="43"/>
                  <a:pt x="192" y="49"/>
                  <a:pt x="184" y="54"/>
                </a:cubicBezTo>
                <a:cubicBezTo>
                  <a:pt x="175" y="34"/>
                  <a:pt x="161" y="19"/>
                  <a:pt x="145" y="9"/>
                </a:cubicBezTo>
                <a:close/>
                <a:moveTo>
                  <a:pt x="124" y="12"/>
                </a:moveTo>
                <a:cubicBezTo>
                  <a:pt x="124" y="72"/>
                  <a:pt x="124" y="72"/>
                  <a:pt x="124" y="72"/>
                </a:cubicBezTo>
                <a:cubicBezTo>
                  <a:pt x="108" y="71"/>
                  <a:pt x="92" y="67"/>
                  <a:pt x="79" y="59"/>
                </a:cubicBezTo>
                <a:cubicBezTo>
                  <a:pt x="90" y="36"/>
                  <a:pt x="105" y="19"/>
                  <a:pt x="124" y="12"/>
                </a:cubicBezTo>
                <a:close/>
                <a:moveTo>
                  <a:pt x="72" y="54"/>
                </a:moveTo>
                <a:cubicBezTo>
                  <a:pt x="64" y="49"/>
                  <a:pt x="58" y="43"/>
                  <a:pt x="52" y="35"/>
                </a:cubicBezTo>
                <a:cubicBezTo>
                  <a:pt x="68" y="22"/>
                  <a:pt x="89" y="12"/>
                  <a:pt x="111" y="9"/>
                </a:cubicBezTo>
                <a:cubicBezTo>
                  <a:pt x="95" y="19"/>
                  <a:pt x="81" y="34"/>
                  <a:pt x="72" y="54"/>
                </a:cubicBezTo>
                <a:close/>
                <a:moveTo>
                  <a:pt x="124" y="80"/>
                </a:moveTo>
                <a:cubicBezTo>
                  <a:pt x="124" y="124"/>
                  <a:pt x="124" y="124"/>
                  <a:pt x="124" y="124"/>
                </a:cubicBezTo>
                <a:cubicBezTo>
                  <a:pt x="64" y="124"/>
                  <a:pt x="64" y="124"/>
                  <a:pt x="64" y="124"/>
                </a:cubicBezTo>
                <a:cubicBezTo>
                  <a:pt x="65" y="103"/>
                  <a:pt x="69" y="83"/>
                  <a:pt x="76" y="66"/>
                </a:cubicBezTo>
                <a:cubicBezTo>
                  <a:pt x="90" y="75"/>
                  <a:pt x="107" y="79"/>
                  <a:pt x="124" y="80"/>
                </a:cubicBezTo>
                <a:close/>
                <a:moveTo>
                  <a:pt x="124" y="132"/>
                </a:moveTo>
                <a:cubicBezTo>
                  <a:pt x="124" y="176"/>
                  <a:pt x="124" y="176"/>
                  <a:pt x="124" y="176"/>
                </a:cubicBezTo>
                <a:cubicBezTo>
                  <a:pt x="107" y="177"/>
                  <a:pt x="90" y="181"/>
                  <a:pt x="76" y="190"/>
                </a:cubicBezTo>
                <a:cubicBezTo>
                  <a:pt x="69" y="173"/>
                  <a:pt x="65" y="153"/>
                  <a:pt x="64" y="132"/>
                </a:cubicBezTo>
                <a:lnTo>
                  <a:pt x="124" y="132"/>
                </a:lnTo>
                <a:close/>
                <a:moveTo>
                  <a:pt x="124" y="184"/>
                </a:moveTo>
                <a:cubicBezTo>
                  <a:pt x="124" y="244"/>
                  <a:pt x="124" y="244"/>
                  <a:pt x="124" y="244"/>
                </a:cubicBezTo>
                <a:cubicBezTo>
                  <a:pt x="105" y="237"/>
                  <a:pt x="90" y="220"/>
                  <a:pt x="79" y="197"/>
                </a:cubicBezTo>
                <a:cubicBezTo>
                  <a:pt x="92" y="189"/>
                  <a:pt x="108" y="185"/>
                  <a:pt x="124" y="184"/>
                </a:cubicBezTo>
                <a:close/>
                <a:moveTo>
                  <a:pt x="111" y="247"/>
                </a:moveTo>
                <a:cubicBezTo>
                  <a:pt x="89" y="244"/>
                  <a:pt x="68" y="234"/>
                  <a:pt x="52" y="221"/>
                </a:cubicBezTo>
                <a:cubicBezTo>
                  <a:pt x="58" y="213"/>
                  <a:pt x="64" y="207"/>
                  <a:pt x="72" y="202"/>
                </a:cubicBezTo>
                <a:cubicBezTo>
                  <a:pt x="81" y="222"/>
                  <a:pt x="95" y="237"/>
                  <a:pt x="111" y="247"/>
                </a:cubicBezTo>
                <a:close/>
                <a:moveTo>
                  <a:pt x="184" y="202"/>
                </a:moveTo>
                <a:cubicBezTo>
                  <a:pt x="192" y="207"/>
                  <a:pt x="198" y="213"/>
                  <a:pt x="204" y="221"/>
                </a:cubicBezTo>
                <a:cubicBezTo>
                  <a:pt x="188" y="234"/>
                  <a:pt x="167" y="244"/>
                  <a:pt x="145" y="247"/>
                </a:cubicBezTo>
                <a:cubicBezTo>
                  <a:pt x="161" y="237"/>
                  <a:pt x="175" y="222"/>
                  <a:pt x="184" y="202"/>
                </a:cubicBezTo>
                <a:close/>
                <a:moveTo>
                  <a:pt x="248" y="124"/>
                </a:moveTo>
                <a:cubicBezTo>
                  <a:pt x="200" y="124"/>
                  <a:pt x="200" y="124"/>
                  <a:pt x="200" y="124"/>
                </a:cubicBezTo>
                <a:cubicBezTo>
                  <a:pt x="199" y="101"/>
                  <a:pt x="195" y="80"/>
                  <a:pt x="188" y="62"/>
                </a:cubicBezTo>
                <a:cubicBezTo>
                  <a:pt x="196" y="56"/>
                  <a:pt x="204" y="49"/>
                  <a:pt x="210" y="41"/>
                </a:cubicBezTo>
                <a:cubicBezTo>
                  <a:pt x="211" y="42"/>
                  <a:pt x="212" y="42"/>
                  <a:pt x="213" y="43"/>
                </a:cubicBezTo>
                <a:cubicBezTo>
                  <a:pt x="235" y="65"/>
                  <a:pt x="247" y="93"/>
                  <a:pt x="248" y="124"/>
                </a:cubicBezTo>
                <a:close/>
                <a:moveTo>
                  <a:pt x="46" y="41"/>
                </a:moveTo>
                <a:cubicBezTo>
                  <a:pt x="52" y="49"/>
                  <a:pt x="60" y="56"/>
                  <a:pt x="68" y="62"/>
                </a:cubicBezTo>
                <a:cubicBezTo>
                  <a:pt x="61" y="80"/>
                  <a:pt x="57" y="101"/>
                  <a:pt x="56" y="124"/>
                </a:cubicBezTo>
                <a:cubicBezTo>
                  <a:pt x="8" y="124"/>
                  <a:pt x="8" y="124"/>
                  <a:pt x="8" y="124"/>
                </a:cubicBezTo>
                <a:cubicBezTo>
                  <a:pt x="9" y="91"/>
                  <a:pt x="23" y="62"/>
                  <a:pt x="46" y="41"/>
                </a:cubicBezTo>
                <a:close/>
                <a:moveTo>
                  <a:pt x="8" y="132"/>
                </a:moveTo>
                <a:cubicBezTo>
                  <a:pt x="56" y="132"/>
                  <a:pt x="56" y="132"/>
                  <a:pt x="56" y="132"/>
                </a:cubicBezTo>
                <a:cubicBezTo>
                  <a:pt x="57" y="155"/>
                  <a:pt x="61" y="176"/>
                  <a:pt x="69" y="194"/>
                </a:cubicBezTo>
                <a:cubicBezTo>
                  <a:pt x="60" y="200"/>
                  <a:pt x="52" y="207"/>
                  <a:pt x="46" y="215"/>
                </a:cubicBezTo>
                <a:cubicBezTo>
                  <a:pt x="23" y="194"/>
                  <a:pt x="9" y="165"/>
                  <a:pt x="8" y="132"/>
                </a:cubicBezTo>
                <a:close/>
              </a:path>
            </a:pathLst>
          </a:custGeom>
          <a:solidFill>
            <a:srgbClr val="2C3030"/>
          </a:solidFill>
          <a:ln>
            <a:noFill/>
          </a:ln>
          <a:effectLst>
            <a:reflection blurRad="6350" stA="20000" endPos="3500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dirty="0"/>
          </a:p>
        </p:txBody>
      </p:sp>
      <p:sp>
        <p:nvSpPr>
          <p:cNvPr id="44" name="Chain">
            <a:extLst>
              <a:ext uri="{FF2B5EF4-FFF2-40B4-BE49-F238E27FC236}">
                <a16:creationId xmlns:a16="http://schemas.microsoft.com/office/drawing/2014/main" id="{EBE54D73-1B1A-BB51-CB3A-F8666890AE29}"/>
              </a:ext>
            </a:extLst>
          </p:cNvPr>
          <p:cNvSpPr>
            <a:spLocks noChangeAspect="1" noEditPoints="1"/>
          </p:cNvSpPr>
          <p:nvPr/>
        </p:nvSpPr>
        <p:spPr bwMode="auto">
          <a:xfrm>
            <a:off x="8085333" y="4249075"/>
            <a:ext cx="407729" cy="405952"/>
          </a:xfrm>
          <a:custGeom>
            <a:avLst/>
            <a:gdLst>
              <a:gd name="T0" fmla="*/ 159 w 254"/>
              <a:gd name="T1" fmla="*/ 211 h 254"/>
              <a:gd name="T2" fmla="*/ 151 w 254"/>
              <a:gd name="T3" fmla="*/ 183 h 254"/>
              <a:gd name="T4" fmla="*/ 183 w 254"/>
              <a:gd name="T5" fmla="*/ 159 h 254"/>
              <a:gd name="T6" fmla="*/ 211 w 254"/>
              <a:gd name="T7" fmla="*/ 151 h 254"/>
              <a:gd name="T8" fmla="*/ 183 w 254"/>
              <a:gd name="T9" fmla="*/ 159 h 254"/>
              <a:gd name="T10" fmla="*/ 192 w 254"/>
              <a:gd name="T11" fmla="*/ 198 h 254"/>
              <a:gd name="T12" fmla="*/ 178 w 254"/>
              <a:gd name="T13" fmla="*/ 172 h 254"/>
              <a:gd name="T14" fmla="*/ 103 w 254"/>
              <a:gd name="T15" fmla="*/ 43 h 254"/>
              <a:gd name="T16" fmla="*/ 95 w 254"/>
              <a:gd name="T17" fmla="*/ 71 h 254"/>
              <a:gd name="T18" fmla="*/ 103 w 254"/>
              <a:gd name="T19" fmla="*/ 43 h 254"/>
              <a:gd name="T20" fmla="*/ 43 w 254"/>
              <a:gd name="T21" fmla="*/ 95 h 254"/>
              <a:gd name="T22" fmla="*/ 71 w 254"/>
              <a:gd name="T23" fmla="*/ 103 h 254"/>
              <a:gd name="T24" fmla="*/ 82 w 254"/>
              <a:gd name="T25" fmla="*/ 76 h 254"/>
              <a:gd name="T26" fmla="*/ 56 w 254"/>
              <a:gd name="T27" fmla="*/ 62 h 254"/>
              <a:gd name="T28" fmla="*/ 82 w 254"/>
              <a:gd name="T29" fmla="*/ 76 h 254"/>
              <a:gd name="T30" fmla="*/ 110 w 254"/>
              <a:gd name="T31" fmla="*/ 181 h 254"/>
              <a:gd name="T32" fmla="*/ 73 w 254"/>
              <a:gd name="T33" fmla="*/ 144 h 254"/>
              <a:gd name="T34" fmla="*/ 98 w 254"/>
              <a:gd name="T35" fmla="*/ 110 h 254"/>
              <a:gd name="T36" fmla="*/ 76 w 254"/>
              <a:gd name="T37" fmla="*/ 120 h 254"/>
              <a:gd name="T38" fmla="*/ 40 w 254"/>
              <a:gd name="T39" fmla="*/ 156 h 254"/>
              <a:gd name="T40" fmla="*/ 6 w 254"/>
              <a:gd name="T41" fmla="*/ 202 h 254"/>
              <a:gd name="T42" fmla="*/ 64 w 254"/>
              <a:gd name="T43" fmla="*/ 153 h 254"/>
              <a:gd name="T44" fmla="*/ 101 w 254"/>
              <a:gd name="T45" fmla="*/ 190 h 254"/>
              <a:gd name="T46" fmla="*/ 92 w 254"/>
              <a:gd name="T47" fmla="*/ 208 h 254"/>
              <a:gd name="T48" fmla="*/ 58 w 254"/>
              <a:gd name="T49" fmla="*/ 254 h 254"/>
              <a:gd name="T50" fmla="*/ 98 w 254"/>
              <a:gd name="T51" fmla="*/ 214 h 254"/>
              <a:gd name="T52" fmla="*/ 134 w 254"/>
              <a:gd name="T53" fmla="*/ 178 h 254"/>
              <a:gd name="T54" fmla="*/ 144 w 254"/>
              <a:gd name="T55" fmla="*/ 156 h 254"/>
              <a:gd name="T56" fmla="*/ 82 w 254"/>
              <a:gd name="T57" fmla="*/ 172 h 254"/>
              <a:gd name="T58" fmla="*/ 92 w 254"/>
              <a:gd name="T59" fmla="*/ 162 h 254"/>
              <a:gd name="T60" fmla="*/ 82 w 254"/>
              <a:gd name="T61" fmla="*/ 172 h 254"/>
              <a:gd name="T62" fmla="*/ 208 w 254"/>
              <a:gd name="T63" fmla="*/ 92 h 254"/>
              <a:gd name="T64" fmla="*/ 178 w 254"/>
              <a:gd name="T65" fmla="*/ 76 h 254"/>
              <a:gd name="T66" fmla="*/ 162 w 254"/>
              <a:gd name="T67" fmla="*/ 46 h 254"/>
              <a:gd name="T68" fmla="*/ 202 w 254"/>
              <a:gd name="T69" fmla="*/ 6 h 254"/>
              <a:gd name="T70" fmla="*/ 156 w 254"/>
              <a:gd name="T71" fmla="*/ 40 h 254"/>
              <a:gd name="T72" fmla="*/ 145 w 254"/>
              <a:gd name="T73" fmla="*/ 65 h 254"/>
              <a:gd name="T74" fmla="*/ 104 w 254"/>
              <a:gd name="T75" fmla="*/ 92 h 254"/>
              <a:gd name="T76" fmla="*/ 126 w 254"/>
              <a:gd name="T77" fmla="*/ 82 h 254"/>
              <a:gd name="T78" fmla="*/ 156 w 254"/>
              <a:gd name="T79" fmla="*/ 98 h 254"/>
              <a:gd name="T80" fmla="*/ 172 w 254"/>
              <a:gd name="T81" fmla="*/ 128 h 254"/>
              <a:gd name="T82" fmla="*/ 162 w 254"/>
              <a:gd name="T83" fmla="*/ 150 h 254"/>
              <a:gd name="T84" fmla="*/ 189 w 254"/>
              <a:gd name="T85" fmla="*/ 109 h 254"/>
              <a:gd name="T86" fmla="*/ 254 w 254"/>
              <a:gd name="T87" fmla="*/ 58 h 254"/>
              <a:gd name="T88" fmla="*/ 162 w 254"/>
              <a:gd name="T89" fmla="*/ 92 h 254"/>
              <a:gd name="T90" fmla="*/ 172 w 254"/>
              <a:gd name="T91" fmla="*/ 82 h 254"/>
              <a:gd name="T92" fmla="*/ 162 w 254"/>
              <a:gd name="T93" fmla="*/ 92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54" h="254">
                <a:moveTo>
                  <a:pt x="151" y="211"/>
                </a:moveTo>
                <a:cubicBezTo>
                  <a:pt x="159" y="211"/>
                  <a:pt x="159" y="211"/>
                  <a:pt x="159" y="211"/>
                </a:cubicBezTo>
                <a:cubicBezTo>
                  <a:pt x="159" y="183"/>
                  <a:pt x="159" y="183"/>
                  <a:pt x="159" y="183"/>
                </a:cubicBezTo>
                <a:cubicBezTo>
                  <a:pt x="151" y="183"/>
                  <a:pt x="151" y="183"/>
                  <a:pt x="151" y="183"/>
                </a:cubicBezTo>
                <a:lnTo>
                  <a:pt x="151" y="211"/>
                </a:lnTo>
                <a:close/>
                <a:moveTo>
                  <a:pt x="183" y="159"/>
                </a:moveTo>
                <a:cubicBezTo>
                  <a:pt x="211" y="159"/>
                  <a:pt x="211" y="159"/>
                  <a:pt x="211" y="159"/>
                </a:cubicBezTo>
                <a:cubicBezTo>
                  <a:pt x="211" y="151"/>
                  <a:pt x="211" y="151"/>
                  <a:pt x="211" y="151"/>
                </a:cubicBezTo>
                <a:cubicBezTo>
                  <a:pt x="183" y="151"/>
                  <a:pt x="183" y="151"/>
                  <a:pt x="183" y="151"/>
                </a:cubicBezTo>
                <a:lnTo>
                  <a:pt x="183" y="159"/>
                </a:lnTo>
                <a:close/>
                <a:moveTo>
                  <a:pt x="172" y="178"/>
                </a:moveTo>
                <a:cubicBezTo>
                  <a:pt x="192" y="198"/>
                  <a:pt x="192" y="198"/>
                  <a:pt x="192" y="198"/>
                </a:cubicBezTo>
                <a:cubicBezTo>
                  <a:pt x="198" y="192"/>
                  <a:pt x="198" y="192"/>
                  <a:pt x="198" y="192"/>
                </a:cubicBezTo>
                <a:cubicBezTo>
                  <a:pt x="178" y="172"/>
                  <a:pt x="178" y="172"/>
                  <a:pt x="178" y="172"/>
                </a:cubicBezTo>
                <a:lnTo>
                  <a:pt x="172" y="178"/>
                </a:lnTo>
                <a:close/>
                <a:moveTo>
                  <a:pt x="103" y="43"/>
                </a:moveTo>
                <a:cubicBezTo>
                  <a:pt x="95" y="43"/>
                  <a:pt x="95" y="43"/>
                  <a:pt x="95" y="43"/>
                </a:cubicBezTo>
                <a:cubicBezTo>
                  <a:pt x="95" y="71"/>
                  <a:pt x="95" y="71"/>
                  <a:pt x="95" y="71"/>
                </a:cubicBezTo>
                <a:cubicBezTo>
                  <a:pt x="103" y="71"/>
                  <a:pt x="103" y="71"/>
                  <a:pt x="103" y="71"/>
                </a:cubicBezTo>
                <a:lnTo>
                  <a:pt x="103" y="43"/>
                </a:lnTo>
                <a:close/>
                <a:moveTo>
                  <a:pt x="71" y="95"/>
                </a:moveTo>
                <a:cubicBezTo>
                  <a:pt x="43" y="95"/>
                  <a:pt x="43" y="95"/>
                  <a:pt x="43" y="95"/>
                </a:cubicBezTo>
                <a:cubicBezTo>
                  <a:pt x="43" y="103"/>
                  <a:pt x="43" y="103"/>
                  <a:pt x="43" y="103"/>
                </a:cubicBezTo>
                <a:cubicBezTo>
                  <a:pt x="71" y="103"/>
                  <a:pt x="71" y="103"/>
                  <a:pt x="71" y="103"/>
                </a:cubicBezTo>
                <a:lnTo>
                  <a:pt x="71" y="95"/>
                </a:lnTo>
                <a:close/>
                <a:moveTo>
                  <a:pt x="82" y="76"/>
                </a:moveTo>
                <a:cubicBezTo>
                  <a:pt x="62" y="56"/>
                  <a:pt x="62" y="56"/>
                  <a:pt x="62" y="56"/>
                </a:cubicBezTo>
                <a:cubicBezTo>
                  <a:pt x="56" y="62"/>
                  <a:pt x="56" y="62"/>
                  <a:pt x="56" y="62"/>
                </a:cubicBezTo>
                <a:cubicBezTo>
                  <a:pt x="76" y="82"/>
                  <a:pt x="76" y="82"/>
                  <a:pt x="76" y="82"/>
                </a:cubicBezTo>
                <a:lnTo>
                  <a:pt x="82" y="76"/>
                </a:lnTo>
                <a:close/>
                <a:moveTo>
                  <a:pt x="128" y="172"/>
                </a:moveTo>
                <a:cubicBezTo>
                  <a:pt x="123" y="177"/>
                  <a:pt x="116" y="180"/>
                  <a:pt x="110" y="181"/>
                </a:cubicBezTo>
                <a:cubicBezTo>
                  <a:pt x="109" y="172"/>
                  <a:pt x="105" y="163"/>
                  <a:pt x="98" y="156"/>
                </a:cubicBezTo>
                <a:cubicBezTo>
                  <a:pt x="91" y="149"/>
                  <a:pt x="82" y="145"/>
                  <a:pt x="73" y="144"/>
                </a:cubicBezTo>
                <a:cubicBezTo>
                  <a:pt x="74" y="138"/>
                  <a:pt x="77" y="131"/>
                  <a:pt x="82" y="126"/>
                </a:cubicBezTo>
                <a:cubicBezTo>
                  <a:pt x="98" y="110"/>
                  <a:pt x="98" y="110"/>
                  <a:pt x="98" y="110"/>
                </a:cubicBezTo>
                <a:cubicBezTo>
                  <a:pt x="92" y="104"/>
                  <a:pt x="92" y="104"/>
                  <a:pt x="92" y="104"/>
                </a:cubicBezTo>
                <a:cubicBezTo>
                  <a:pt x="76" y="120"/>
                  <a:pt x="76" y="120"/>
                  <a:pt x="76" y="120"/>
                </a:cubicBezTo>
                <a:cubicBezTo>
                  <a:pt x="69" y="127"/>
                  <a:pt x="65" y="136"/>
                  <a:pt x="65" y="145"/>
                </a:cubicBezTo>
                <a:cubicBezTo>
                  <a:pt x="56" y="146"/>
                  <a:pt x="47" y="149"/>
                  <a:pt x="40" y="156"/>
                </a:cubicBezTo>
                <a:cubicBezTo>
                  <a:pt x="0" y="196"/>
                  <a:pt x="0" y="196"/>
                  <a:pt x="0" y="196"/>
                </a:cubicBezTo>
                <a:cubicBezTo>
                  <a:pt x="6" y="202"/>
                  <a:pt x="6" y="202"/>
                  <a:pt x="6" y="202"/>
                </a:cubicBezTo>
                <a:cubicBezTo>
                  <a:pt x="46" y="162"/>
                  <a:pt x="46" y="162"/>
                  <a:pt x="46" y="162"/>
                </a:cubicBezTo>
                <a:cubicBezTo>
                  <a:pt x="51" y="157"/>
                  <a:pt x="58" y="154"/>
                  <a:pt x="64" y="153"/>
                </a:cubicBezTo>
                <a:cubicBezTo>
                  <a:pt x="65" y="162"/>
                  <a:pt x="69" y="171"/>
                  <a:pt x="76" y="178"/>
                </a:cubicBezTo>
                <a:cubicBezTo>
                  <a:pt x="83" y="185"/>
                  <a:pt x="92" y="189"/>
                  <a:pt x="101" y="190"/>
                </a:cubicBezTo>
                <a:cubicBezTo>
                  <a:pt x="100" y="196"/>
                  <a:pt x="97" y="203"/>
                  <a:pt x="92" y="208"/>
                </a:cubicBezTo>
                <a:cubicBezTo>
                  <a:pt x="92" y="208"/>
                  <a:pt x="92" y="208"/>
                  <a:pt x="92" y="208"/>
                </a:cubicBezTo>
                <a:cubicBezTo>
                  <a:pt x="52" y="248"/>
                  <a:pt x="52" y="248"/>
                  <a:pt x="52" y="248"/>
                </a:cubicBezTo>
                <a:cubicBezTo>
                  <a:pt x="58" y="254"/>
                  <a:pt x="58" y="254"/>
                  <a:pt x="58" y="254"/>
                </a:cubicBezTo>
                <a:cubicBezTo>
                  <a:pt x="98" y="214"/>
                  <a:pt x="98" y="214"/>
                  <a:pt x="98" y="214"/>
                </a:cubicBezTo>
                <a:cubicBezTo>
                  <a:pt x="98" y="214"/>
                  <a:pt x="98" y="214"/>
                  <a:pt x="98" y="214"/>
                </a:cubicBezTo>
                <a:cubicBezTo>
                  <a:pt x="105" y="207"/>
                  <a:pt x="108" y="198"/>
                  <a:pt x="109" y="189"/>
                </a:cubicBezTo>
                <a:cubicBezTo>
                  <a:pt x="118" y="188"/>
                  <a:pt x="127" y="185"/>
                  <a:pt x="134" y="178"/>
                </a:cubicBezTo>
                <a:cubicBezTo>
                  <a:pt x="150" y="162"/>
                  <a:pt x="150" y="162"/>
                  <a:pt x="150" y="162"/>
                </a:cubicBezTo>
                <a:cubicBezTo>
                  <a:pt x="144" y="156"/>
                  <a:pt x="144" y="156"/>
                  <a:pt x="144" y="156"/>
                </a:cubicBezTo>
                <a:lnTo>
                  <a:pt x="128" y="172"/>
                </a:lnTo>
                <a:close/>
                <a:moveTo>
                  <a:pt x="82" y="172"/>
                </a:moveTo>
                <a:cubicBezTo>
                  <a:pt x="76" y="167"/>
                  <a:pt x="73" y="160"/>
                  <a:pt x="72" y="152"/>
                </a:cubicBezTo>
                <a:cubicBezTo>
                  <a:pt x="80" y="153"/>
                  <a:pt x="87" y="156"/>
                  <a:pt x="92" y="162"/>
                </a:cubicBezTo>
                <a:cubicBezTo>
                  <a:pt x="98" y="167"/>
                  <a:pt x="101" y="174"/>
                  <a:pt x="102" y="182"/>
                </a:cubicBezTo>
                <a:cubicBezTo>
                  <a:pt x="94" y="181"/>
                  <a:pt x="87" y="178"/>
                  <a:pt x="82" y="172"/>
                </a:cubicBezTo>
                <a:close/>
                <a:moveTo>
                  <a:pt x="248" y="52"/>
                </a:moveTo>
                <a:cubicBezTo>
                  <a:pt x="208" y="92"/>
                  <a:pt x="208" y="92"/>
                  <a:pt x="208" y="92"/>
                </a:cubicBezTo>
                <a:cubicBezTo>
                  <a:pt x="203" y="97"/>
                  <a:pt x="196" y="100"/>
                  <a:pt x="190" y="101"/>
                </a:cubicBezTo>
                <a:cubicBezTo>
                  <a:pt x="189" y="92"/>
                  <a:pt x="185" y="83"/>
                  <a:pt x="178" y="76"/>
                </a:cubicBezTo>
                <a:cubicBezTo>
                  <a:pt x="171" y="69"/>
                  <a:pt x="162" y="65"/>
                  <a:pt x="153" y="64"/>
                </a:cubicBezTo>
                <a:cubicBezTo>
                  <a:pt x="154" y="58"/>
                  <a:pt x="157" y="51"/>
                  <a:pt x="162" y="46"/>
                </a:cubicBezTo>
                <a:cubicBezTo>
                  <a:pt x="162" y="46"/>
                  <a:pt x="162" y="46"/>
                  <a:pt x="162" y="46"/>
                </a:cubicBezTo>
                <a:cubicBezTo>
                  <a:pt x="202" y="6"/>
                  <a:pt x="202" y="6"/>
                  <a:pt x="202" y="6"/>
                </a:cubicBezTo>
                <a:cubicBezTo>
                  <a:pt x="196" y="0"/>
                  <a:pt x="196" y="0"/>
                  <a:pt x="196" y="0"/>
                </a:cubicBezTo>
                <a:cubicBezTo>
                  <a:pt x="156" y="40"/>
                  <a:pt x="156" y="40"/>
                  <a:pt x="156" y="40"/>
                </a:cubicBezTo>
                <a:cubicBezTo>
                  <a:pt x="156" y="40"/>
                  <a:pt x="156" y="40"/>
                  <a:pt x="156" y="40"/>
                </a:cubicBezTo>
                <a:cubicBezTo>
                  <a:pt x="149" y="47"/>
                  <a:pt x="146" y="56"/>
                  <a:pt x="145" y="65"/>
                </a:cubicBezTo>
                <a:cubicBezTo>
                  <a:pt x="136" y="66"/>
                  <a:pt x="127" y="69"/>
                  <a:pt x="120" y="76"/>
                </a:cubicBezTo>
                <a:cubicBezTo>
                  <a:pt x="104" y="92"/>
                  <a:pt x="104" y="92"/>
                  <a:pt x="104" y="92"/>
                </a:cubicBezTo>
                <a:cubicBezTo>
                  <a:pt x="110" y="98"/>
                  <a:pt x="110" y="98"/>
                  <a:pt x="110" y="98"/>
                </a:cubicBezTo>
                <a:cubicBezTo>
                  <a:pt x="126" y="82"/>
                  <a:pt x="126" y="82"/>
                  <a:pt x="126" y="82"/>
                </a:cubicBezTo>
                <a:cubicBezTo>
                  <a:pt x="131" y="77"/>
                  <a:pt x="138" y="74"/>
                  <a:pt x="144" y="73"/>
                </a:cubicBezTo>
                <a:cubicBezTo>
                  <a:pt x="145" y="82"/>
                  <a:pt x="149" y="91"/>
                  <a:pt x="156" y="98"/>
                </a:cubicBezTo>
                <a:cubicBezTo>
                  <a:pt x="163" y="105"/>
                  <a:pt x="172" y="109"/>
                  <a:pt x="181" y="110"/>
                </a:cubicBezTo>
                <a:cubicBezTo>
                  <a:pt x="180" y="116"/>
                  <a:pt x="177" y="123"/>
                  <a:pt x="172" y="128"/>
                </a:cubicBezTo>
                <a:cubicBezTo>
                  <a:pt x="156" y="144"/>
                  <a:pt x="156" y="144"/>
                  <a:pt x="156" y="144"/>
                </a:cubicBezTo>
                <a:cubicBezTo>
                  <a:pt x="162" y="150"/>
                  <a:pt x="162" y="150"/>
                  <a:pt x="162" y="150"/>
                </a:cubicBezTo>
                <a:cubicBezTo>
                  <a:pt x="178" y="134"/>
                  <a:pt x="178" y="134"/>
                  <a:pt x="178" y="134"/>
                </a:cubicBezTo>
                <a:cubicBezTo>
                  <a:pt x="185" y="127"/>
                  <a:pt x="189" y="118"/>
                  <a:pt x="189" y="109"/>
                </a:cubicBezTo>
                <a:cubicBezTo>
                  <a:pt x="198" y="109"/>
                  <a:pt x="207" y="105"/>
                  <a:pt x="214" y="98"/>
                </a:cubicBezTo>
                <a:cubicBezTo>
                  <a:pt x="254" y="58"/>
                  <a:pt x="254" y="58"/>
                  <a:pt x="254" y="58"/>
                </a:cubicBezTo>
                <a:lnTo>
                  <a:pt x="248" y="52"/>
                </a:lnTo>
                <a:close/>
                <a:moveTo>
                  <a:pt x="162" y="92"/>
                </a:moveTo>
                <a:cubicBezTo>
                  <a:pt x="156" y="87"/>
                  <a:pt x="153" y="80"/>
                  <a:pt x="152" y="72"/>
                </a:cubicBezTo>
                <a:cubicBezTo>
                  <a:pt x="160" y="73"/>
                  <a:pt x="167" y="76"/>
                  <a:pt x="172" y="82"/>
                </a:cubicBezTo>
                <a:cubicBezTo>
                  <a:pt x="178" y="87"/>
                  <a:pt x="181" y="94"/>
                  <a:pt x="182" y="102"/>
                </a:cubicBezTo>
                <a:cubicBezTo>
                  <a:pt x="174" y="101"/>
                  <a:pt x="167" y="98"/>
                  <a:pt x="162" y="92"/>
                </a:cubicBezTo>
                <a:close/>
              </a:path>
            </a:pathLst>
          </a:custGeom>
          <a:solidFill>
            <a:srgbClr val="2C3030"/>
          </a:solidFill>
          <a:ln>
            <a:noFill/>
          </a:ln>
          <a:effectLst>
            <a:reflection blurRad="6350" stA="20000" endPos="3500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dirty="0"/>
          </a:p>
        </p:txBody>
      </p:sp>
      <p:sp>
        <p:nvSpPr>
          <p:cNvPr id="45" name="TextBox 157">
            <a:extLst>
              <a:ext uri="{FF2B5EF4-FFF2-40B4-BE49-F238E27FC236}">
                <a16:creationId xmlns:a16="http://schemas.microsoft.com/office/drawing/2014/main" id="{301EB0EE-7C1E-C473-44FA-BCB244C76667}"/>
              </a:ext>
            </a:extLst>
          </p:cNvPr>
          <p:cNvSpPr txBox="1"/>
          <p:nvPr/>
        </p:nvSpPr>
        <p:spPr>
          <a:xfrm>
            <a:off x="8862260" y="3683486"/>
            <a:ext cx="3230200" cy="2450671"/>
          </a:xfrm>
          <a:prstGeom prst="rect">
            <a:avLst/>
          </a:prstGeom>
          <a:noFill/>
        </p:spPr>
        <p:txBody>
          <a:bodyPr wrap="square" rtlCol="0" anchor="ctr">
            <a:spAutoFit/>
          </a:bodyPr>
          <a:lstStyle/>
          <a:p>
            <a:pPr algn="ctr">
              <a:lnSpc>
                <a:spcPts val="1360"/>
              </a:lnSpc>
            </a:pPr>
            <a:endParaRPr lang="ar-SA"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endParaRPr>
          </a:p>
          <a:p>
            <a:pPr algn="ctr">
              <a:lnSpc>
                <a:spcPts val="1360"/>
              </a:lnSpc>
            </a:pPr>
            <a:endParaRPr lang="ar-SA"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endParaRPr>
          </a:p>
          <a:p>
            <a:pPr algn="ctr">
              <a:lnSpc>
                <a:spcPts val="1360"/>
              </a:lnSpc>
            </a:pPr>
            <a:endParaRPr lang="ar-SA"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endParaRPr>
          </a:p>
          <a:p>
            <a:pPr algn="ctr">
              <a:lnSpc>
                <a:spcPts val="1360"/>
              </a:lnSpc>
            </a:pPr>
            <a:r>
              <a:rPr lang="ar-SA"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rPr>
              <a:t> </a:t>
            </a:r>
            <a:r>
              <a:rPr lang="ar-SA" dirty="0">
                <a:latin typeface="Calibri" panose="020F0502020204030204" pitchFamily="34" charset="0"/>
                <a:ea typeface="Calibri" panose="020F0502020204030204" pitchFamily="34" charset="0"/>
                <a:cs typeface="Calibri" panose="020F0502020204030204" pitchFamily="34" charset="0"/>
              </a:rPr>
              <a:t>تحليل واقع المدرسة من خلال دراسة:</a:t>
            </a:r>
          </a:p>
          <a:p>
            <a:pPr algn="ctr">
              <a:lnSpc>
                <a:spcPts val="1360"/>
              </a:lnSpc>
            </a:pPr>
            <a:endParaRPr lang="ar-SA" dirty="0">
              <a:latin typeface="Calibri" panose="020F0502020204030204" pitchFamily="34" charset="0"/>
              <a:ea typeface="Calibri" panose="020F0502020204030204" pitchFamily="34" charset="0"/>
              <a:cs typeface="Calibri" panose="020F0502020204030204" pitchFamily="34" charset="0"/>
            </a:endParaRPr>
          </a:p>
          <a:p>
            <a:pPr algn="ctr">
              <a:lnSpc>
                <a:spcPts val="1360"/>
              </a:lnSpc>
            </a:pPr>
            <a:r>
              <a:rPr lang="ar-SA" dirty="0">
                <a:latin typeface="Calibri" panose="020F0502020204030204" pitchFamily="34" charset="0"/>
                <a:ea typeface="Calibri" panose="020F0502020204030204" pitchFamily="34" charset="0"/>
                <a:cs typeface="Calibri" panose="020F0502020204030204" pitchFamily="34" charset="0"/>
              </a:rPr>
              <a:t> (تقرير الواقع) و (تقرير آخر تقويم</a:t>
            </a:r>
          </a:p>
          <a:p>
            <a:pPr algn="ctr">
              <a:lnSpc>
                <a:spcPts val="1360"/>
              </a:lnSpc>
            </a:pPr>
            <a:endParaRPr lang="ar-SA" dirty="0">
              <a:latin typeface="Calibri" panose="020F0502020204030204" pitchFamily="34" charset="0"/>
              <a:ea typeface="Calibri" panose="020F0502020204030204" pitchFamily="34" charset="0"/>
              <a:cs typeface="Calibri" panose="020F0502020204030204" pitchFamily="34" charset="0"/>
            </a:endParaRPr>
          </a:p>
          <a:p>
            <a:pPr algn="ctr">
              <a:lnSpc>
                <a:spcPts val="1360"/>
              </a:lnSpc>
            </a:pPr>
            <a:r>
              <a:rPr lang="ar-SA" dirty="0">
                <a:latin typeface="Calibri" panose="020F0502020204030204" pitchFamily="34" charset="0"/>
                <a:ea typeface="Calibri" panose="020F0502020204030204" pitchFamily="34" charset="0"/>
                <a:cs typeface="Calibri" panose="020F0502020204030204" pitchFamily="34" charset="0"/>
              </a:rPr>
              <a:t> مدرسي ذاتي/ خارجي) ومتطلبات</a:t>
            </a:r>
          </a:p>
          <a:p>
            <a:pPr algn="ctr">
              <a:lnSpc>
                <a:spcPts val="1360"/>
              </a:lnSpc>
            </a:pPr>
            <a:endParaRPr lang="ar-SA" dirty="0">
              <a:latin typeface="Calibri" panose="020F0502020204030204" pitchFamily="34" charset="0"/>
              <a:ea typeface="Calibri" panose="020F0502020204030204" pitchFamily="34" charset="0"/>
              <a:cs typeface="Calibri" panose="020F0502020204030204" pitchFamily="34" charset="0"/>
            </a:endParaRPr>
          </a:p>
          <a:p>
            <a:pPr algn="ctr">
              <a:lnSpc>
                <a:spcPts val="1360"/>
              </a:lnSpc>
            </a:pPr>
            <a:r>
              <a:rPr lang="ar-SA" dirty="0">
                <a:latin typeface="Calibri" panose="020F0502020204030204" pitchFamily="34" charset="0"/>
                <a:ea typeface="Calibri" panose="020F0502020204030204" pitchFamily="34" charset="0"/>
                <a:cs typeface="Calibri" panose="020F0502020204030204" pitchFamily="34" charset="0"/>
              </a:rPr>
              <a:t> احتياجها.</a:t>
            </a:r>
          </a:p>
          <a:p>
            <a:pPr algn="ctr">
              <a:lnSpc>
                <a:spcPts val="1360"/>
              </a:lnSpc>
            </a:pPr>
            <a:endParaRPr lang="ar-SA" dirty="0">
              <a:latin typeface="Calibri" panose="020F0502020204030204" pitchFamily="34" charset="0"/>
              <a:ea typeface="Calibri" panose="020F0502020204030204" pitchFamily="34" charset="0"/>
              <a:cs typeface="Calibri" panose="020F0502020204030204" pitchFamily="34" charset="0"/>
            </a:endParaRPr>
          </a:p>
          <a:p>
            <a:pPr algn="ctr">
              <a:lnSpc>
                <a:spcPts val="1360"/>
              </a:lnSpc>
            </a:pPr>
            <a:endParaRPr lang="ar-SA"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endParaRPr>
          </a:p>
          <a:p>
            <a:pPr algn="ctr">
              <a:lnSpc>
                <a:spcPts val="1360"/>
              </a:lnSpc>
            </a:pPr>
            <a:r>
              <a:rPr lang="ar-SA"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rPr>
              <a:t> </a:t>
            </a:r>
            <a:endParaRPr lang="ru-RU" dirty="0">
              <a:solidFill>
                <a:schemeClr val="bg1">
                  <a:lumMod val="65000"/>
                </a:schemeClr>
              </a:solidFill>
              <a:latin typeface="Calibri" panose="020F0502020204030204" pitchFamily="34" charset="0"/>
              <a:ea typeface="Roboto Cn" panose="02000000000000000000" pitchFamily="2" charset="0"/>
              <a:cs typeface="Sakkal Majalla" panose="02000000000000000000" pitchFamily="2" charset="-78"/>
            </a:endParaRPr>
          </a:p>
        </p:txBody>
      </p:sp>
      <p:sp>
        <p:nvSpPr>
          <p:cNvPr id="47" name="TextBox 157">
            <a:extLst>
              <a:ext uri="{FF2B5EF4-FFF2-40B4-BE49-F238E27FC236}">
                <a16:creationId xmlns:a16="http://schemas.microsoft.com/office/drawing/2014/main" id="{9ED6B971-DB50-D974-0256-B25441532CAB}"/>
              </a:ext>
            </a:extLst>
          </p:cNvPr>
          <p:cNvSpPr txBox="1"/>
          <p:nvPr/>
        </p:nvSpPr>
        <p:spPr>
          <a:xfrm>
            <a:off x="8288334" y="2492234"/>
            <a:ext cx="3493763" cy="923330"/>
          </a:xfrm>
          <a:prstGeom prst="rect">
            <a:avLst/>
          </a:prstGeom>
          <a:noFill/>
        </p:spPr>
        <p:txBody>
          <a:bodyPr wrap="square" rtlCol="0" anchor="ctr">
            <a:spAutoFit/>
          </a:bodyPr>
          <a:lstStyle/>
          <a:p>
            <a:r>
              <a:rPr lang="ar-SA" dirty="0">
                <a:latin typeface="Calibri" panose="020F0502020204030204" pitchFamily="34" charset="0"/>
                <a:ea typeface="Calibri" panose="020F0502020204030204" pitchFamily="34" charset="0"/>
                <a:cs typeface="Calibri" panose="020F0502020204030204" pitchFamily="34" charset="0"/>
              </a:rPr>
              <a:t>تحديد المجالات والعمليات الإشرافية ذات الأولوية بالتحسين والتطوير</a:t>
            </a:r>
          </a:p>
          <a:p>
            <a:endParaRPr lang="ar-SA" dirty="0">
              <a:latin typeface="Calibri" panose="020F0502020204030204" pitchFamily="34" charset="0"/>
              <a:ea typeface="Calibri" panose="020F0502020204030204" pitchFamily="34" charset="0"/>
              <a:cs typeface="Calibri" panose="020F0502020204030204" pitchFamily="34" charset="0"/>
            </a:endParaRPr>
          </a:p>
        </p:txBody>
      </p:sp>
      <p:sp>
        <p:nvSpPr>
          <p:cNvPr id="49" name="TextBox 157">
            <a:extLst>
              <a:ext uri="{FF2B5EF4-FFF2-40B4-BE49-F238E27FC236}">
                <a16:creationId xmlns:a16="http://schemas.microsoft.com/office/drawing/2014/main" id="{34459E75-623D-3A1B-8225-334FD8C089FA}"/>
              </a:ext>
            </a:extLst>
          </p:cNvPr>
          <p:cNvSpPr txBox="1"/>
          <p:nvPr/>
        </p:nvSpPr>
        <p:spPr>
          <a:xfrm>
            <a:off x="6724229" y="1409391"/>
            <a:ext cx="4027854" cy="923330"/>
          </a:xfrm>
          <a:prstGeom prst="rect">
            <a:avLst/>
          </a:prstGeom>
          <a:noFill/>
        </p:spPr>
        <p:txBody>
          <a:bodyPr wrap="square" rtlCol="0" anchor="ctr">
            <a:spAutoFit/>
          </a:bodyPr>
          <a:lstStyle/>
          <a:p>
            <a:r>
              <a:rPr lang="ar-SA" dirty="0">
                <a:latin typeface="Calibri" panose="020F0502020204030204" pitchFamily="34" charset="0"/>
                <a:ea typeface="Calibri" panose="020F0502020204030204" pitchFamily="34" charset="0"/>
                <a:cs typeface="Calibri" panose="020F0502020204030204" pitchFamily="34" charset="0"/>
              </a:rPr>
              <a:t>بناء خطة التحسين والتطوير للمجالات والعمليات الإشرافية المستهدفة.</a:t>
            </a:r>
          </a:p>
          <a:p>
            <a:endParaRPr lang="ar-SA" dirty="0">
              <a:latin typeface="Calibri" panose="020F0502020204030204" pitchFamily="34" charset="0"/>
              <a:ea typeface="Calibri" panose="020F0502020204030204" pitchFamily="34" charset="0"/>
              <a:cs typeface="Calibri" panose="020F0502020204030204" pitchFamily="34" charset="0"/>
            </a:endParaRPr>
          </a:p>
        </p:txBody>
      </p:sp>
      <p:sp>
        <p:nvSpPr>
          <p:cNvPr id="51" name="TextBox 157">
            <a:extLst>
              <a:ext uri="{FF2B5EF4-FFF2-40B4-BE49-F238E27FC236}">
                <a16:creationId xmlns:a16="http://schemas.microsoft.com/office/drawing/2014/main" id="{9C1D6739-70A3-55DA-55DB-DD845E8F332A}"/>
              </a:ext>
            </a:extLst>
          </p:cNvPr>
          <p:cNvSpPr txBox="1"/>
          <p:nvPr/>
        </p:nvSpPr>
        <p:spPr>
          <a:xfrm>
            <a:off x="838201" y="1409391"/>
            <a:ext cx="4928436" cy="923330"/>
          </a:xfrm>
          <a:prstGeom prst="rect">
            <a:avLst/>
          </a:prstGeom>
          <a:noFill/>
        </p:spPr>
        <p:txBody>
          <a:bodyPr wrap="square" rtlCol="0" anchor="ctr">
            <a:spAutoFit/>
          </a:bodyPr>
          <a:lstStyle/>
          <a:p>
            <a:r>
              <a:rPr lang="ar-SA" dirty="0">
                <a:latin typeface="Calibri" panose="020F0502020204030204" pitchFamily="34" charset="0"/>
                <a:ea typeface="Calibri" panose="020F0502020204030204" pitchFamily="34" charset="0"/>
                <a:cs typeface="Calibri" panose="020F0502020204030204" pitchFamily="34" charset="0"/>
              </a:rPr>
              <a:t>رفع خطة التحسين والتطوير للمجالات والعمليات الإشرافية المستهدفة.</a:t>
            </a:r>
          </a:p>
          <a:p>
            <a:endParaRPr lang="ar-SA" dirty="0">
              <a:latin typeface="Calibri" panose="020F0502020204030204" pitchFamily="34" charset="0"/>
              <a:ea typeface="Calibri" panose="020F0502020204030204" pitchFamily="34" charset="0"/>
              <a:cs typeface="Calibri" panose="020F0502020204030204" pitchFamily="34" charset="0"/>
            </a:endParaRPr>
          </a:p>
        </p:txBody>
      </p:sp>
      <p:sp>
        <p:nvSpPr>
          <p:cNvPr id="54" name="TextBox 157">
            <a:extLst>
              <a:ext uri="{FF2B5EF4-FFF2-40B4-BE49-F238E27FC236}">
                <a16:creationId xmlns:a16="http://schemas.microsoft.com/office/drawing/2014/main" id="{DE228EEB-B343-DC25-06AA-82FACAE0AA56}"/>
              </a:ext>
            </a:extLst>
          </p:cNvPr>
          <p:cNvSpPr txBox="1"/>
          <p:nvPr/>
        </p:nvSpPr>
        <p:spPr>
          <a:xfrm>
            <a:off x="409904" y="2492234"/>
            <a:ext cx="3504620" cy="923330"/>
          </a:xfrm>
          <a:prstGeom prst="rect">
            <a:avLst/>
          </a:prstGeom>
          <a:noFill/>
        </p:spPr>
        <p:txBody>
          <a:bodyPr wrap="square" rtlCol="0" anchor="ctr">
            <a:spAutoFit/>
          </a:bodyPr>
          <a:lstStyle/>
          <a:p>
            <a:r>
              <a:rPr lang="ar-SA" dirty="0">
                <a:latin typeface="Calibri" panose="020F0502020204030204" pitchFamily="34" charset="0"/>
                <a:ea typeface="Calibri" panose="020F0502020204030204" pitchFamily="34" charset="0"/>
                <a:cs typeface="Calibri" panose="020F0502020204030204" pitchFamily="34" charset="0"/>
              </a:rPr>
              <a:t>تنفيذ التحسين والتطوير للمجالات والعمليات الإشرافية المستهدفة.</a:t>
            </a:r>
          </a:p>
          <a:p>
            <a:endParaRPr lang="ar-SA"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8685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anim calcmode="lin" valueType="num">
                                      <p:cBhvr additive="base">
                                        <p:cTn id="13" dur="500" fill="hold"/>
                                        <p:tgtEl>
                                          <p:spTgt spid="45"/>
                                        </p:tgtEl>
                                        <p:attrNameLst>
                                          <p:attrName>ppt_x</p:attrName>
                                        </p:attrNameLst>
                                      </p:cBhvr>
                                      <p:tavLst>
                                        <p:tav tm="0">
                                          <p:val>
                                            <p:strVal val="#ppt_x"/>
                                          </p:val>
                                        </p:tav>
                                        <p:tav tm="100000">
                                          <p:val>
                                            <p:strVal val="#ppt_x"/>
                                          </p:val>
                                        </p:tav>
                                      </p:tavLst>
                                    </p:anim>
                                    <p:anim calcmode="lin" valueType="num">
                                      <p:cBhvr additive="base">
                                        <p:cTn id="14"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500" fill="hold"/>
                                        <p:tgtEl>
                                          <p:spTgt spid="47"/>
                                        </p:tgtEl>
                                        <p:attrNameLst>
                                          <p:attrName>ppt_x</p:attrName>
                                        </p:attrNameLst>
                                      </p:cBhvr>
                                      <p:tavLst>
                                        <p:tav tm="0">
                                          <p:val>
                                            <p:strVal val="#ppt_x"/>
                                          </p:val>
                                        </p:tav>
                                        <p:tav tm="100000">
                                          <p:val>
                                            <p:strVal val="#ppt_x"/>
                                          </p:val>
                                        </p:tav>
                                      </p:tavLst>
                                    </p:anim>
                                    <p:anim calcmode="lin" valueType="num">
                                      <p:cBhvr additive="base">
                                        <p:cTn id="20"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anim calcmode="lin" valueType="num">
                                      <p:cBhvr additive="base">
                                        <p:cTn id="25" dur="500" fill="hold"/>
                                        <p:tgtEl>
                                          <p:spTgt spid="49"/>
                                        </p:tgtEl>
                                        <p:attrNameLst>
                                          <p:attrName>ppt_x</p:attrName>
                                        </p:attrNameLst>
                                      </p:cBhvr>
                                      <p:tavLst>
                                        <p:tav tm="0">
                                          <p:val>
                                            <p:strVal val="#ppt_x"/>
                                          </p:val>
                                        </p:tav>
                                        <p:tav tm="100000">
                                          <p:val>
                                            <p:strVal val="#ppt_x"/>
                                          </p:val>
                                        </p:tav>
                                      </p:tavLst>
                                    </p:anim>
                                    <p:anim calcmode="lin" valueType="num">
                                      <p:cBhvr additive="base">
                                        <p:cTn id="26"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anim calcmode="lin" valueType="num">
                                      <p:cBhvr additive="base">
                                        <p:cTn id="31" dur="500" fill="hold"/>
                                        <p:tgtEl>
                                          <p:spTgt spid="51"/>
                                        </p:tgtEl>
                                        <p:attrNameLst>
                                          <p:attrName>ppt_x</p:attrName>
                                        </p:attrNameLst>
                                      </p:cBhvr>
                                      <p:tavLst>
                                        <p:tav tm="0">
                                          <p:val>
                                            <p:strVal val="#ppt_x"/>
                                          </p:val>
                                        </p:tav>
                                        <p:tav tm="100000">
                                          <p:val>
                                            <p:strVal val="#ppt_x"/>
                                          </p:val>
                                        </p:tav>
                                      </p:tavLst>
                                    </p:anim>
                                    <p:anim calcmode="lin" valueType="num">
                                      <p:cBhvr additive="base">
                                        <p:cTn id="32"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anim calcmode="lin" valueType="num">
                                      <p:cBhvr additive="base">
                                        <p:cTn id="37" dur="500" fill="hold"/>
                                        <p:tgtEl>
                                          <p:spTgt spid="54"/>
                                        </p:tgtEl>
                                        <p:attrNameLst>
                                          <p:attrName>ppt_x</p:attrName>
                                        </p:attrNameLst>
                                      </p:cBhvr>
                                      <p:tavLst>
                                        <p:tav tm="0">
                                          <p:val>
                                            <p:strVal val="#ppt_x"/>
                                          </p:val>
                                        </p:tav>
                                        <p:tav tm="100000">
                                          <p:val>
                                            <p:strVal val="#ppt_x"/>
                                          </p:val>
                                        </p:tav>
                                      </p:tavLst>
                                    </p:anim>
                                    <p:anim calcmode="lin" valueType="num">
                                      <p:cBhvr additive="base">
                                        <p:cTn id="38"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45" grpId="0"/>
      <p:bldP spid="47" grpId="0"/>
      <p:bldP spid="49" grpId="0"/>
      <p:bldP spid="51" grpId="0"/>
      <p:bldP spid="5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70013-7880-22AE-E9B7-43AFE8F2BCA3}"/>
            </a:ext>
          </a:extLst>
        </p:cNvPr>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B31756A4-4965-EE89-F4B5-0354C0AED5A3}"/>
              </a:ext>
            </a:extLst>
          </p:cNvPr>
          <p:cNvSpPr>
            <a:spLocks noGrp="1"/>
          </p:cNvSpPr>
          <p:nvPr>
            <p:ph type="sldNum" sz="quarter" idx="12"/>
          </p:nvPr>
        </p:nvSpPr>
        <p:spPr/>
        <p:txBody>
          <a:bodyPr/>
          <a:lstStyle/>
          <a:p>
            <a:fld id="{74B57E26-2E2A-D243-8E5C-CC1434379077}" type="slidenum">
              <a:rPr lang="ar-SA" smtClean="0"/>
              <a:t>40</a:t>
            </a:fld>
            <a:endParaRPr lang="ar-SA"/>
          </a:p>
        </p:txBody>
      </p:sp>
      <p:cxnSp>
        <p:nvCxnSpPr>
          <p:cNvPr id="3" name="موصل مستقيم 2">
            <a:extLst>
              <a:ext uri="{FF2B5EF4-FFF2-40B4-BE49-F238E27FC236}">
                <a16:creationId xmlns:a16="http://schemas.microsoft.com/office/drawing/2014/main" id="{A5E94387-B1E3-0D76-4F92-61F086076410}"/>
              </a:ext>
            </a:extLst>
          </p:cNvPr>
          <p:cNvCxnSpPr>
            <a:cxnSpLocks/>
          </p:cNvCxnSpPr>
          <p:nvPr/>
        </p:nvCxnSpPr>
        <p:spPr>
          <a:xfrm flipH="1">
            <a:off x="4251469" y="889686"/>
            <a:ext cx="7940531" cy="0"/>
          </a:xfrm>
          <a:prstGeom prst="line">
            <a:avLst/>
          </a:prstGeom>
          <a:ln w="15875">
            <a:solidFill>
              <a:srgbClr val="0CA868"/>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6EE82B9-40AD-A93F-D118-AF693C841BA9}"/>
              </a:ext>
            </a:extLst>
          </p:cNvPr>
          <p:cNvSpPr txBox="1"/>
          <p:nvPr/>
        </p:nvSpPr>
        <p:spPr>
          <a:xfrm>
            <a:off x="3742944" y="325043"/>
            <a:ext cx="8389201" cy="584775"/>
          </a:xfrm>
          <a:prstGeom prst="rect">
            <a:avLst/>
          </a:prstGeom>
          <a:noFill/>
        </p:spPr>
        <p:txBody>
          <a:bodyPr wrap="square" rtlCol="0">
            <a:spAutoFit/>
          </a:bodyPr>
          <a:lstStyle/>
          <a:p>
            <a:r>
              <a:rPr lang="ar-SA" sz="3200" b="1" dirty="0">
                <a:solidFill>
                  <a:srgbClr val="003845"/>
                </a:solidFill>
                <a:latin typeface="Calibri" panose="020F0502020204030204" pitchFamily="34" charset="0"/>
                <a:ea typeface="Calibri" panose="020F0502020204030204" pitchFamily="34" charset="0"/>
                <a:cs typeface="Calibri" panose="020F0502020204030204" pitchFamily="34" charset="0"/>
              </a:rPr>
              <a:t> مهام فريق ضبط جودة العمليات التنفيذية  </a:t>
            </a:r>
            <a:endParaRPr lang="en-US" sz="3200" b="1" dirty="0">
              <a:solidFill>
                <a:srgbClr val="003845"/>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Box 157">
            <a:extLst>
              <a:ext uri="{FF2B5EF4-FFF2-40B4-BE49-F238E27FC236}">
                <a16:creationId xmlns:a16="http://schemas.microsoft.com/office/drawing/2014/main" id="{70E86397-1FE8-B38E-9CFB-9E46114F288D}"/>
              </a:ext>
            </a:extLst>
          </p:cNvPr>
          <p:cNvSpPr txBox="1"/>
          <p:nvPr/>
        </p:nvSpPr>
        <p:spPr>
          <a:xfrm>
            <a:off x="273487" y="4294600"/>
            <a:ext cx="2829267" cy="923330"/>
          </a:xfrm>
          <a:prstGeom prst="rect">
            <a:avLst/>
          </a:prstGeom>
          <a:noFill/>
        </p:spPr>
        <p:txBody>
          <a:bodyPr wrap="square" rtlCol="0" anchor="ctr">
            <a:spAutoFit/>
          </a:bodyPr>
          <a:lstStyle/>
          <a:p>
            <a:r>
              <a:rPr lang="ar-SA">
                <a:latin typeface="Calibri" panose="020F0502020204030204" pitchFamily="34" charset="0"/>
                <a:ea typeface="Calibri" panose="020F0502020204030204" pitchFamily="34" charset="0"/>
                <a:cs typeface="Calibri" panose="020F0502020204030204" pitchFamily="34" charset="0"/>
              </a:rPr>
              <a:t>تقويم خدمات دعم التميز المدرسي المقدمة من المشرفين التربويين للمدارس</a:t>
            </a:r>
            <a:endParaRPr lang="ar-SA" dirty="0">
              <a:latin typeface="Calibri" panose="020F0502020204030204" pitchFamily="34" charset="0"/>
              <a:ea typeface="Calibri" panose="020F0502020204030204" pitchFamily="34" charset="0"/>
              <a:cs typeface="Calibri" panose="020F0502020204030204" pitchFamily="34" charset="0"/>
            </a:endParaRPr>
          </a:p>
        </p:txBody>
      </p:sp>
      <p:sp>
        <p:nvSpPr>
          <p:cNvPr id="6" name="Line">
            <a:extLst>
              <a:ext uri="{FF2B5EF4-FFF2-40B4-BE49-F238E27FC236}">
                <a16:creationId xmlns:a16="http://schemas.microsoft.com/office/drawing/2014/main" id="{BD687796-565F-CF5B-D736-0909E587596F}"/>
              </a:ext>
            </a:extLst>
          </p:cNvPr>
          <p:cNvSpPr>
            <a:spLocks/>
          </p:cNvSpPr>
          <p:nvPr/>
        </p:nvSpPr>
        <p:spPr bwMode="auto">
          <a:xfrm>
            <a:off x="4695451" y="5082108"/>
            <a:ext cx="2829268" cy="1373697"/>
          </a:xfrm>
          <a:custGeom>
            <a:avLst/>
            <a:gdLst>
              <a:gd name="T0" fmla="*/ 1454 w 1722"/>
              <a:gd name="T1" fmla="*/ 581 h 840"/>
              <a:gd name="T2" fmla="*/ 861 w 1722"/>
              <a:gd name="T3" fmla="*/ 824 h 840"/>
              <a:gd name="T4" fmla="*/ 268 w 1722"/>
              <a:gd name="T5" fmla="*/ 581 h 840"/>
              <a:gd name="T6" fmla="*/ 17 w 1722"/>
              <a:gd name="T7" fmla="*/ 0 h 840"/>
              <a:gd name="T8" fmla="*/ 0 w 1722"/>
              <a:gd name="T9" fmla="*/ 0 h 840"/>
              <a:gd name="T10" fmla="*/ 256 w 1722"/>
              <a:gd name="T11" fmla="*/ 592 h 840"/>
              <a:gd name="T12" fmla="*/ 861 w 1722"/>
              <a:gd name="T13" fmla="*/ 840 h 840"/>
              <a:gd name="T14" fmla="*/ 1466 w 1722"/>
              <a:gd name="T15" fmla="*/ 592 h 840"/>
              <a:gd name="T16" fmla="*/ 1722 w 1722"/>
              <a:gd name="T17" fmla="*/ 0 h 840"/>
              <a:gd name="T18" fmla="*/ 1705 w 1722"/>
              <a:gd name="T19" fmla="*/ 0 h 840"/>
              <a:gd name="T20" fmla="*/ 1454 w 1722"/>
              <a:gd name="T21" fmla="*/ 581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22" h="840">
                <a:moveTo>
                  <a:pt x="1454" y="581"/>
                </a:moveTo>
                <a:cubicBezTo>
                  <a:pt x="1295" y="738"/>
                  <a:pt x="1085" y="824"/>
                  <a:pt x="861" y="824"/>
                </a:cubicBezTo>
                <a:cubicBezTo>
                  <a:pt x="637" y="824"/>
                  <a:pt x="427" y="738"/>
                  <a:pt x="268" y="581"/>
                </a:cubicBezTo>
                <a:cubicBezTo>
                  <a:pt x="111" y="426"/>
                  <a:pt x="22" y="219"/>
                  <a:pt x="17" y="0"/>
                </a:cubicBezTo>
                <a:cubicBezTo>
                  <a:pt x="0" y="0"/>
                  <a:pt x="0" y="0"/>
                  <a:pt x="0" y="0"/>
                </a:cubicBezTo>
                <a:cubicBezTo>
                  <a:pt x="6" y="224"/>
                  <a:pt x="96" y="434"/>
                  <a:pt x="256" y="592"/>
                </a:cubicBezTo>
                <a:cubicBezTo>
                  <a:pt x="418" y="752"/>
                  <a:pt x="633" y="840"/>
                  <a:pt x="861" y="840"/>
                </a:cubicBezTo>
                <a:cubicBezTo>
                  <a:pt x="1089" y="840"/>
                  <a:pt x="1304" y="752"/>
                  <a:pt x="1466" y="592"/>
                </a:cubicBezTo>
                <a:cubicBezTo>
                  <a:pt x="1626" y="434"/>
                  <a:pt x="1716" y="224"/>
                  <a:pt x="1722" y="0"/>
                </a:cubicBezTo>
                <a:cubicBezTo>
                  <a:pt x="1705" y="0"/>
                  <a:pt x="1705" y="0"/>
                  <a:pt x="1705" y="0"/>
                </a:cubicBezTo>
                <a:cubicBezTo>
                  <a:pt x="1700" y="219"/>
                  <a:pt x="1611" y="426"/>
                  <a:pt x="1454" y="581"/>
                </a:cubicBezTo>
                <a:close/>
              </a:path>
            </a:pathLst>
          </a:custGeom>
          <a:solidFill>
            <a:srgbClr val="5E6C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350" dirty="0"/>
          </a:p>
        </p:txBody>
      </p:sp>
      <p:sp>
        <p:nvSpPr>
          <p:cNvPr id="7" name="D">
            <a:extLst>
              <a:ext uri="{FF2B5EF4-FFF2-40B4-BE49-F238E27FC236}">
                <a16:creationId xmlns:a16="http://schemas.microsoft.com/office/drawing/2014/main" id="{DBDFEBD3-65E9-AFD2-96FB-034F969C7699}"/>
              </a:ext>
            </a:extLst>
          </p:cNvPr>
          <p:cNvSpPr>
            <a:spLocks/>
          </p:cNvSpPr>
          <p:nvPr/>
        </p:nvSpPr>
        <p:spPr bwMode="auto">
          <a:xfrm>
            <a:off x="6130100" y="3582869"/>
            <a:ext cx="670473" cy="1392801"/>
          </a:xfrm>
          <a:custGeom>
            <a:avLst/>
            <a:gdLst>
              <a:gd name="T0" fmla="*/ 274 w 408"/>
              <a:gd name="T1" fmla="*/ 83 h 851"/>
              <a:gd name="T2" fmla="*/ 226 w 408"/>
              <a:gd name="T3" fmla="*/ 0 h 851"/>
              <a:gd name="T4" fmla="*/ 143 w 408"/>
              <a:gd name="T5" fmla="*/ 48 h 851"/>
              <a:gd name="T6" fmla="*/ 0 w 408"/>
              <a:gd name="T7" fmla="*/ 35 h 851"/>
              <a:gd name="T8" fmla="*/ 0 w 408"/>
              <a:gd name="T9" fmla="*/ 851 h 851"/>
              <a:gd name="T10" fmla="*/ 408 w 408"/>
              <a:gd name="T11" fmla="*/ 144 h 851"/>
              <a:gd name="T12" fmla="*/ 274 w 408"/>
              <a:gd name="T13" fmla="*/ 83 h 851"/>
            </a:gdLst>
            <a:ahLst/>
            <a:cxnLst>
              <a:cxn ang="0">
                <a:pos x="T0" y="T1"/>
              </a:cxn>
              <a:cxn ang="0">
                <a:pos x="T2" y="T3"/>
              </a:cxn>
              <a:cxn ang="0">
                <a:pos x="T4" y="T5"/>
              </a:cxn>
              <a:cxn ang="0">
                <a:pos x="T6" y="T7"/>
              </a:cxn>
              <a:cxn ang="0">
                <a:pos x="T8" y="T9"/>
              </a:cxn>
              <a:cxn ang="0">
                <a:pos x="T10" y="T11"/>
              </a:cxn>
              <a:cxn ang="0">
                <a:pos x="T12" y="T13"/>
              </a:cxn>
            </a:cxnLst>
            <a:rect l="0" t="0" r="r" b="b"/>
            <a:pathLst>
              <a:path w="408" h="851">
                <a:moveTo>
                  <a:pt x="274" y="83"/>
                </a:moveTo>
                <a:cubicBezTo>
                  <a:pt x="226" y="0"/>
                  <a:pt x="226" y="0"/>
                  <a:pt x="226" y="0"/>
                </a:cubicBezTo>
                <a:cubicBezTo>
                  <a:pt x="143" y="48"/>
                  <a:pt x="143" y="48"/>
                  <a:pt x="143" y="48"/>
                </a:cubicBezTo>
                <a:cubicBezTo>
                  <a:pt x="96" y="40"/>
                  <a:pt x="49" y="35"/>
                  <a:pt x="0" y="35"/>
                </a:cubicBezTo>
                <a:cubicBezTo>
                  <a:pt x="0" y="851"/>
                  <a:pt x="0" y="851"/>
                  <a:pt x="0" y="851"/>
                </a:cubicBezTo>
                <a:cubicBezTo>
                  <a:pt x="408" y="144"/>
                  <a:pt x="408" y="144"/>
                  <a:pt x="408" y="144"/>
                </a:cubicBezTo>
                <a:cubicBezTo>
                  <a:pt x="366" y="120"/>
                  <a:pt x="321" y="100"/>
                  <a:pt x="274" y="83"/>
                </a:cubicBezTo>
                <a:close/>
              </a:path>
            </a:pathLst>
          </a:custGeom>
          <a:solidFill>
            <a:srgbClr val="2CC17C"/>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8" name="E">
            <a:extLst>
              <a:ext uri="{FF2B5EF4-FFF2-40B4-BE49-F238E27FC236}">
                <a16:creationId xmlns:a16="http://schemas.microsoft.com/office/drawing/2014/main" id="{11F77F39-CA95-4052-6A45-080993B78742}"/>
              </a:ext>
            </a:extLst>
          </p:cNvPr>
          <p:cNvSpPr>
            <a:spLocks/>
          </p:cNvSpPr>
          <p:nvPr/>
        </p:nvSpPr>
        <p:spPr bwMode="auto">
          <a:xfrm>
            <a:off x="6164670" y="3838504"/>
            <a:ext cx="1160818" cy="1156270"/>
          </a:xfrm>
          <a:custGeom>
            <a:avLst/>
            <a:gdLst>
              <a:gd name="T0" fmla="*/ 621 w 707"/>
              <a:gd name="T1" fmla="*/ 179 h 707"/>
              <a:gd name="T2" fmla="*/ 621 w 707"/>
              <a:gd name="T3" fmla="*/ 83 h 707"/>
              <a:gd name="T4" fmla="*/ 524 w 707"/>
              <a:gd name="T5" fmla="*/ 83 h 707"/>
              <a:gd name="T6" fmla="*/ 408 w 707"/>
              <a:gd name="T7" fmla="*/ 0 h 707"/>
              <a:gd name="T8" fmla="*/ 0 w 707"/>
              <a:gd name="T9" fmla="*/ 707 h 707"/>
              <a:gd name="T10" fmla="*/ 707 w 707"/>
              <a:gd name="T11" fmla="*/ 298 h 707"/>
              <a:gd name="T12" fmla="*/ 621 w 707"/>
              <a:gd name="T13" fmla="*/ 179 h 707"/>
            </a:gdLst>
            <a:ahLst/>
            <a:cxnLst>
              <a:cxn ang="0">
                <a:pos x="T0" y="T1"/>
              </a:cxn>
              <a:cxn ang="0">
                <a:pos x="T2" y="T3"/>
              </a:cxn>
              <a:cxn ang="0">
                <a:pos x="T4" y="T5"/>
              </a:cxn>
              <a:cxn ang="0">
                <a:pos x="T6" y="T7"/>
              </a:cxn>
              <a:cxn ang="0">
                <a:pos x="T8" y="T9"/>
              </a:cxn>
              <a:cxn ang="0">
                <a:pos x="T10" y="T11"/>
              </a:cxn>
              <a:cxn ang="0">
                <a:pos x="T12" y="T13"/>
              </a:cxn>
            </a:cxnLst>
            <a:rect l="0" t="0" r="r" b="b"/>
            <a:pathLst>
              <a:path w="707" h="707">
                <a:moveTo>
                  <a:pt x="621" y="179"/>
                </a:moveTo>
                <a:cubicBezTo>
                  <a:pt x="621" y="83"/>
                  <a:pt x="621" y="83"/>
                  <a:pt x="621" y="83"/>
                </a:cubicBezTo>
                <a:cubicBezTo>
                  <a:pt x="524" y="83"/>
                  <a:pt x="524" y="83"/>
                  <a:pt x="524" y="83"/>
                </a:cubicBezTo>
                <a:cubicBezTo>
                  <a:pt x="488" y="52"/>
                  <a:pt x="449" y="24"/>
                  <a:pt x="408" y="0"/>
                </a:cubicBezTo>
                <a:cubicBezTo>
                  <a:pt x="0" y="707"/>
                  <a:pt x="0" y="707"/>
                  <a:pt x="0" y="707"/>
                </a:cubicBezTo>
                <a:cubicBezTo>
                  <a:pt x="707" y="298"/>
                  <a:pt x="707" y="298"/>
                  <a:pt x="707" y="298"/>
                </a:cubicBezTo>
                <a:cubicBezTo>
                  <a:pt x="681" y="256"/>
                  <a:pt x="653" y="217"/>
                  <a:pt x="621" y="179"/>
                </a:cubicBezTo>
                <a:close/>
              </a:path>
            </a:pathLst>
          </a:custGeom>
          <a:solidFill>
            <a:srgbClr val="268CAB"/>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9" name="B">
            <a:extLst>
              <a:ext uri="{FF2B5EF4-FFF2-40B4-BE49-F238E27FC236}">
                <a16:creationId xmlns:a16="http://schemas.microsoft.com/office/drawing/2014/main" id="{6D1D68E0-069E-D5FF-5007-21592DA6A39A}"/>
              </a:ext>
            </a:extLst>
          </p:cNvPr>
          <p:cNvSpPr>
            <a:spLocks/>
          </p:cNvSpPr>
          <p:nvPr/>
        </p:nvSpPr>
        <p:spPr bwMode="auto">
          <a:xfrm>
            <a:off x="4894683" y="3838504"/>
            <a:ext cx="1161728" cy="1156270"/>
          </a:xfrm>
          <a:custGeom>
            <a:avLst/>
            <a:gdLst>
              <a:gd name="T0" fmla="*/ 183 w 707"/>
              <a:gd name="T1" fmla="*/ 83 h 707"/>
              <a:gd name="T2" fmla="*/ 86 w 707"/>
              <a:gd name="T3" fmla="*/ 83 h 707"/>
              <a:gd name="T4" fmla="*/ 86 w 707"/>
              <a:gd name="T5" fmla="*/ 179 h 707"/>
              <a:gd name="T6" fmla="*/ 0 w 707"/>
              <a:gd name="T7" fmla="*/ 298 h 707"/>
              <a:gd name="T8" fmla="*/ 707 w 707"/>
              <a:gd name="T9" fmla="*/ 707 h 707"/>
              <a:gd name="T10" fmla="*/ 299 w 707"/>
              <a:gd name="T11" fmla="*/ 0 h 707"/>
              <a:gd name="T12" fmla="*/ 183 w 707"/>
              <a:gd name="T13" fmla="*/ 83 h 707"/>
            </a:gdLst>
            <a:ahLst/>
            <a:cxnLst>
              <a:cxn ang="0">
                <a:pos x="T0" y="T1"/>
              </a:cxn>
              <a:cxn ang="0">
                <a:pos x="T2" y="T3"/>
              </a:cxn>
              <a:cxn ang="0">
                <a:pos x="T4" y="T5"/>
              </a:cxn>
              <a:cxn ang="0">
                <a:pos x="T6" y="T7"/>
              </a:cxn>
              <a:cxn ang="0">
                <a:pos x="T8" y="T9"/>
              </a:cxn>
              <a:cxn ang="0">
                <a:pos x="T10" y="T11"/>
              </a:cxn>
              <a:cxn ang="0">
                <a:pos x="T12" y="T13"/>
              </a:cxn>
            </a:cxnLst>
            <a:rect l="0" t="0" r="r" b="b"/>
            <a:pathLst>
              <a:path w="707" h="707">
                <a:moveTo>
                  <a:pt x="183" y="83"/>
                </a:moveTo>
                <a:cubicBezTo>
                  <a:pt x="86" y="83"/>
                  <a:pt x="86" y="83"/>
                  <a:pt x="86" y="83"/>
                </a:cubicBezTo>
                <a:cubicBezTo>
                  <a:pt x="86" y="179"/>
                  <a:pt x="86" y="179"/>
                  <a:pt x="86" y="179"/>
                </a:cubicBezTo>
                <a:cubicBezTo>
                  <a:pt x="54" y="217"/>
                  <a:pt x="26" y="256"/>
                  <a:pt x="0" y="298"/>
                </a:cubicBezTo>
                <a:cubicBezTo>
                  <a:pt x="707" y="707"/>
                  <a:pt x="707" y="707"/>
                  <a:pt x="707" y="707"/>
                </a:cubicBezTo>
                <a:cubicBezTo>
                  <a:pt x="299" y="0"/>
                  <a:pt x="299" y="0"/>
                  <a:pt x="299" y="0"/>
                </a:cubicBezTo>
                <a:cubicBezTo>
                  <a:pt x="258" y="24"/>
                  <a:pt x="219" y="52"/>
                  <a:pt x="183" y="83"/>
                </a:cubicBezTo>
                <a:close/>
              </a:path>
            </a:pathLst>
          </a:custGeom>
          <a:solidFill>
            <a:srgbClr val="003845"/>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10" name="A">
            <a:extLst>
              <a:ext uri="{FF2B5EF4-FFF2-40B4-BE49-F238E27FC236}">
                <a16:creationId xmlns:a16="http://schemas.microsoft.com/office/drawing/2014/main" id="{E409A198-80AF-3650-1E70-2F56E20839BA}"/>
              </a:ext>
            </a:extLst>
          </p:cNvPr>
          <p:cNvSpPr>
            <a:spLocks/>
          </p:cNvSpPr>
          <p:nvPr/>
        </p:nvSpPr>
        <p:spPr bwMode="auto">
          <a:xfrm>
            <a:off x="4641777" y="4360691"/>
            <a:ext cx="1394620" cy="666834"/>
          </a:xfrm>
          <a:custGeom>
            <a:avLst/>
            <a:gdLst>
              <a:gd name="T0" fmla="*/ 83 w 849"/>
              <a:gd name="T1" fmla="*/ 131 h 408"/>
              <a:gd name="T2" fmla="*/ 0 w 849"/>
              <a:gd name="T3" fmla="*/ 179 h 408"/>
              <a:gd name="T4" fmla="*/ 48 w 849"/>
              <a:gd name="T5" fmla="*/ 262 h 408"/>
              <a:gd name="T6" fmla="*/ 33 w 849"/>
              <a:gd name="T7" fmla="*/ 408 h 408"/>
              <a:gd name="T8" fmla="*/ 849 w 849"/>
              <a:gd name="T9" fmla="*/ 408 h 408"/>
              <a:gd name="T10" fmla="*/ 142 w 849"/>
              <a:gd name="T11" fmla="*/ 0 h 408"/>
              <a:gd name="T12" fmla="*/ 83 w 849"/>
              <a:gd name="T13" fmla="*/ 131 h 408"/>
            </a:gdLst>
            <a:ahLst/>
            <a:cxnLst>
              <a:cxn ang="0">
                <a:pos x="T0" y="T1"/>
              </a:cxn>
              <a:cxn ang="0">
                <a:pos x="T2" y="T3"/>
              </a:cxn>
              <a:cxn ang="0">
                <a:pos x="T4" y="T5"/>
              </a:cxn>
              <a:cxn ang="0">
                <a:pos x="T6" y="T7"/>
              </a:cxn>
              <a:cxn ang="0">
                <a:pos x="T8" y="T9"/>
              </a:cxn>
              <a:cxn ang="0">
                <a:pos x="T10" y="T11"/>
              </a:cxn>
              <a:cxn ang="0">
                <a:pos x="T12" y="T13"/>
              </a:cxn>
            </a:cxnLst>
            <a:rect l="0" t="0" r="r" b="b"/>
            <a:pathLst>
              <a:path w="849" h="408">
                <a:moveTo>
                  <a:pt x="83" y="131"/>
                </a:moveTo>
                <a:cubicBezTo>
                  <a:pt x="0" y="179"/>
                  <a:pt x="0" y="179"/>
                  <a:pt x="0" y="179"/>
                </a:cubicBezTo>
                <a:cubicBezTo>
                  <a:pt x="48" y="262"/>
                  <a:pt x="48" y="262"/>
                  <a:pt x="48" y="262"/>
                </a:cubicBezTo>
                <a:cubicBezTo>
                  <a:pt x="39" y="310"/>
                  <a:pt x="34" y="358"/>
                  <a:pt x="33" y="408"/>
                </a:cubicBezTo>
                <a:cubicBezTo>
                  <a:pt x="849" y="408"/>
                  <a:pt x="849" y="408"/>
                  <a:pt x="849" y="408"/>
                </a:cubicBezTo>
                <a:cubicBezTo>
                  <a:pt x="142" y="0"/>
                  <a:pt x="142" y="0"/>
                  <a:pt x="142" y="0"/>
                </a:cubicBezTo>
                <a:cubicBezTo>
                  <a:pt x="119" y="42"/>
                  <a:pt x="99" y="86"/>
                  <a:pt x="83" y="131"/>
                </a:cubicBezTo>
                <a:close/>
              </a:path>
            </a:pathLst>
          </a:custGeom>
          <a:solidFill>
            <a:srgbClr val="10A9A6"/>
          </a:solidFill>
          <a:ln>
            <a:noFill/>
          </a:ln>
        </p:spPr>
        <p:txBody>
          <a:bodyPr vert="horz" wrap="square" lIns="68580" tIns="34290" rIns="68580" bIns="34290" numCol="1" anchor="t" anchorCtr="0" compatLnSpc="1">
            <a:prstTxWarp prst="textNoShape">
              <a:avLst/>
            </a:prstTxWarp>
          </a:bodyPr>
          <a:lstStyle/>
          <a:p>
            <a:endParaRPr lang="ru-RU" sz="1350" dirty="0"/>
          </a:p>
        </p:txBody>
      </p:sp>
      <p:sp>
        <p:nvSpPr>
          <p:cNvPr id="11" name="C">
            <a:extLst>
              <a:ext uri="{FF2B5EF4-FFF2-40B4-BE49-F238E27FC236}">
                <a16:creationId xmlns:a16="http://schemas.microsoft.com/office/drawing/2014/main" id="{6545AEBC-767C-278F-4B8B-BAC75CDAE083}"/>
              </a:ext>
            </a:extLst>
          </p:cNvPr>
          <p:cNvSpPr>
            <a:spLocks/>
          </p:cNvSpPr>
          <p:nvPr/>
        </p:nvSpPr>
        <p:spPr bwMode="auto">
          <a:xfrm>
            <a:off x="5420509" y="3582869"/>
            <a:ext cx="669563" cy="1392801"/>
          </a:xfrm>
          <a:custGeom>
            <a:avLst/>
            <a:gdLst>
              <a:gd name="T0" fmla="*/ 182 w 408"/>
              <a:gd name="T1" fmla="*/ 0 h 851"/>
              <a:gd name="T2" fmla="*/ 134 w 408"/>
              <a:gd name="T3" fmla="*/ 83 h 851"/>
              <a:gd name="T4" fmla="*/ 0 w 408"/>
              <a:gd name="T5" fmla="*/ 144 h 851"/>
              <a:gd name="T6" fmla="*/ 408 w 408"/>
              <a:gd name="T7" fmla="*/ 851 h 851"/>
              <a:gd name="T8" fmla="*/ 408 w 408"/>
              <a:gd name="T9" fmla="*/ 35 h 851"/>
              <a:gd name="T10" fmla="*/ 265 w 408"/>
              <a:gd name="T11" fmla="*/ 48 h 851"/>
              <a:gd name="T12" fmla="*/ 182 w 408"/>
              <a:gd name="T13" fmla="*/ 0 h 851"/>
            </a:gdLst>
            <a:ahLst/>
            <a:cxnLst>
              <a:cxn ang="0">
                <a:pos x="T0" y="T1"/>
              </a:cxn>
              <a:cxn ang="0">
                <a:pos x="T2" y="T3"/>
              </a:cxn>
              <a:cxn ang="0">
                <a:pos x="T4" y="T5"/>
              </a:cxn>
              <a:cxn ang="0">
                <a:pos x="T6" y="T7"/>
              </a:cxn>
              <a:cxn ang="0">
                <a:pos x="T8" y="T9"/>
              </a:cxn>
              <a:cxn ang="0">
                <a:pos x="T10" y="T11"/>
              </a:cxn>
              <a:cxn ang="0">
                <a:pos x="T12" y="T13"/>
              </a:cxn>
            </a:cxnLst>
            <a:rect l="0" t="0" r="r" b="b"/>
            <a:pathLst>
              <a:path w="408" h="851">
                <a:moveTo>
                  <a:pt x="182" y="0"/>
                </a:moveTo>
                <a:cubicBezTo>
                  <a:pt x="134" y="83"/>
                  <a:pt x="134" y="83"/>
                  <a:pt x="134" y="83"/>
                </a:cubicBezTo>
                <a:cubicBezTo>
                  <a:pt x="87" y="100"/>
                  <a:pt x="42" y="120"/>
                  <a:pt x="0" y="144"/>
                </a:cubicBezTo>
                <a:cubicBezTo>
                  <a:pt x="408" y="851"/>
                  <a:pt x="408" y="851"/>
                  <a:pt x="408" y="851"/>
                </a:cubicBezTo>
                <a:cubicBezTo>
                  <a:pt x="408" y="35"/>
                  <a:pt x="408" y="35"/>
                  <a:pt x="408" y="35"/>
                </a:cubicBezTo>
                <a:cubicBezTo>
                  <a:pt x="359" y="35"/>
                  <a:pt x="312" y="40"/>
                  <a:pt x="265" y="48"/>
                </a:cubicBezTo>
                <a:lnTo>
                  <a:pt x="182" y="0"/>
                </a:lnTo>
                <a:close/>
              </a:path>
            </a:pathLst>
          </a:custGeom>
          <a:solidFill>
            <a:schemeClr val="bg1">
              <a:lumMod val="50000"/>
            </a:schemeClr>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12" name="F">
            <a:extLst>
              <a:ext uri="{FF2B5EF4-FFF2-40B4-BE49-F238E27FC236}">
                <a16:creationId xmlns:a16="http://schemas.microsoft.com/office/drawing/2014/main" id="{39519A60-7C3D-9E59-DCF6-D91B8E3D044C}"/>
              </a:ext>
            </a:extLst>
          </p:cNvPr>
          <p:cNvSpPr>
            <a:spLocks/>
          </p:cNvSpPr>
          <p:nvPr/>
        </p:nvSpPr>
        <p:spPr bwMode="auto">
          <a:xfrm>
            <a:off x="6183775" y="4360691"/>
            <a:ext cx="1395529" cy="666834"/>
          </a:xfrm>
          <a:custGeom>
            <a:avLst/>
            <a:gdLst>
              <a:gd name="T0" fmla="*/ 849 w 849"/>
              <a:gd name="T1" fmla="*/ 179 h 408"/>
              <a:gd name="T2" fmla="*/ 766 w 849"/>
              <a:gd name="T3" fmla="*/ 131 h 408"/>
              <a:gd name="T4" fmla="*/ 707 w 849"/>
              <a:gd name="T5" fmla="*/ 0 h 408"/>
              <a:gd name="T6" fmla="*/ 0 w 849"/>
              <a:gd name="T7" fmla="*/ 408 h 408"/>
              <a:gd name="T8" fmla="*/ 816 w 849"/>
              <a:gd name="T9" fmla="*/ 408 h 408"/>
              <a:gd name="T10" fmla="*/ 801 w 849"/>
              <a:gd name="T11" fmla="*/ 262 h 408"/>
              <a:gd name="T12" fmla="*/ 849 w 849"/>
              <a:gd name="T13" fmla="*/ 179 h 408"/>
            </a:gdLst>
            <a:ahLst/>
            <a:cxnLst>
              <a:cxn ang="0">
                <a:pos x="T0" y="T1"/>
              </a:cxn>
              <a:cxn ang="0">
                <a:pos x="T2" y="T3"/>
              </a:cxn>
              <a:cxn ang="0">
                <a:pos x="T4" y="T5"/>
              </a:cxn>
              <a:cxn ang="0">
                <a:pos x="T6" y="T7"/>
              </a:cxn>
              <a:cxn ang="0">
                <a:pos x="T8" y="T9"/>
              </a:cxn>
              <a:cxn ang="0">
                <a:pos x="T10" y="T11"/>
              </a:cxn>
              <a:cxn ang="0">
                <a:pos x="T12" y="T13"/>
              </a:cxn>
            </a:cxnLst>
            <a:rect l="0" t="0" r="r" b="b"/>
            <a:pathLst>
              <a:path w="849" h="408">
                <a:moveTo>
                  <a:pt x="849" y="179"/>
                </a:moveTo>
                <a:cubicBezTo>
                  <a:pt x="766" y="131"/>
                  <a:pt x="766" y="131"/>
                  <a:pt x="766" y="131"/>
                </a:cubicBezTo>
                <a:cubicBezTo>
                  <a:pt x="750" y="86"/>
                  <a:pt x="730" y="42"/>
                  <a:pt x="707" y="0"/>
                </a:cubicBezTo>
                <a:cubicBezTo>
                  <a:pt x="0" y="408"/>
                  <a:pt x="0" y="408"/>
                  <a:pt x="0" y="408"/>
                </a:cubicBezTo>
                <a:cubicBezTo>
                  <a:pt x="816" y="408"/>
                  <a:pt x="816" y="408"/>
                  <a:pt x="816" y="408"/>
                </a:cubicBezTo>
                <a:cubicBezTo>
                  <a:pt x="815" y="358"/>
                  <a:pt x="810" y="310"/>
                  <a:pt x="801" y="262"/>
                </a:cubicBezTo>
                <a:lnTo>
                  <a:pt x="849" y="179"/>
                </a:lnTo>
                <a:close/>
              </a:path>
            </a:pathLst>
          </a:custGeom>
          <a:solidFill>
            <a:srgbClr val="C1B488"/>
          </a:solidFill>
          <a:ln>
            <a:noFill/>
          </a:ln>
        </p:spPr>
        <p:txBody>
          <a:bodyPr vert="horz" wrap="square" lIns="68580" tIns="34290" rIns="68580" bIns="34290" numCol="1" anchor="t" anchorCtr="0" compatLnSpc="1">
            <a:prstTxWarp prst="textNoShape">
              <a:avLst/>
            </a:prstTxWarp>
          </a:bodyPr>
          <a:lstStyle/>
          <a:p>
            <a:endParaRPr lang="ru-RU" sz="1350" dirty="0"/>
          </a:p>
        </p:txBody>
      </p:sp>
      <p:sp>
        <p:nvSpPr>
          <p:cNvPr id="13" name="Circle">
            <a:extLst>
              <a:ext uri="{FF2B5EF4-FFF2-40B4-BE49-F238E27FC236}">
                <a16:creationId xmlns:a16="http://schemas.microsoft.com/office/drawing/2014/main" id="{D5DCAF0A-B1C3-E686-459F-0CE593EBBDA6}"/>
              </a:ext>
            </a:extLst>
          </p:cNvPr>
          <p:cNvSpPr>
            <a:spLocks noChangeArrowheads="1"/>
          </p:cNvSpPr>
          <p:nvPr/>
        </p:nvSpPr>
        <p:spPr bwMode="auto">
          <a:xfrm>
            <a:off x="4782119" y="3731656"/>
            <a:ext cx="2658659" cy="2646788"/>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350" dirty="0"/>
          </a:p>
        </p:txBody>
      </p:sp>
      <p:sp>
        <p:nvSpPr>
          <p:cNvPr id="14" name="Freeform 15">
            <a:extLst>
              <a:ext uri="{FF2B5EF4-FFF2-40B4-BE49-F238E27FC236}">
                <a16:creationId xmlns:a16="http://schemas.microsoft.com/office/drawing/2014/main" id="{17A751FC-8311-AE91-7AEA-4B8C2AC59BC3}"/>
              </a:ext>
            </a:extLst>
          </p:cNvPr>
          <p:cNvSpPr>
            <a:spLocks/>
          </p:cNvSpPr>
          <p:nvPr/>
        </p:nvSpPr>
        <p:spPr bwMode="auto">
          <a:xfrm>
            <a:off x="3869416" y="3965866"/>
            <a:ext cx="691397" cy="1045283"/>
          </a:xfrm>
          <a:custGeom>
            <a:avLst/>
            <a:gdLst>
              <a:gd name="T0" fmla="*/ 170 w 421"/>
              <a:gd name="T1" fmla="*/ 0 h 639"/>
              <a:gd name="T2" fmla="*/ 46 w 421"/>
              <a:gd name="T3" fmla="*/ 308 h 639"/>
              <a:gd name="T4" fmla="*/ 0 w 421"/>
              <a:gd name="T5" fmla="*/ 637 h 639"/>
              <a:gd name="T6" fmla="*/ 35 w 421"/>
              <a:gd name="T7" fmla="*/ 639 h 639"/>
              <a:gd name="T8" fmla="*/ 329 w 421"/>
              <a:gd name="T9" fmla="*/ 462 h 639"/>
              <a:gd name="T10" fmla="*/ 421 w 421"/>
              <a:gd name="T11" fmla="*/ 409 h 639"/>
              <a:gd name="T12" fmla="*/ 368 w 421"/>
              <a:gd name="T13" fmla="*/ 317 h 639"/>
              <a:gd name="T14" fmla="*/ 170 w 421"/>
              <a:gd name="T15" fmla="*/ 0 h 6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1" h="639">
                <a:moveTo>
                  <a:pt x="170" y="0"/>
                </a:moveTo>
                <a:cubicBezTo>
                  <a:pt x="117" y="96"/>
                  <a:pt x="76" y="200"/>
                  <a:pt x="46" y="308"/>
                </a:cubicBezTo>
                <a:cubicBezTo>
                  <a:pt x="17" y="417"/>
                  <a:pt x="2" y="527"/>
                  <a:pt x="0" y="637"/>
                </a:cubicBezTo>
                <a:cubicBezTo>
                  <a:pt x="12" y="638"/>
                  <a:pt x="23" y="639"/>
                  <a:pt x="35" y="639"/>
                </a:cubicBezTo>
                <a:cubicBezTo>
                  <a:pt x="158" y="639"/>
                  <a:pt x="272" y="571"/>
                  <a:pt x="329" y="462"/>
                </a:cubicBezTo>
                <a:cubicBezTo>
                  <a:pt x="421" y="409"/>
                  <a:pt x="421" y="409"/>
                  <a:pt x="421" y="409"/>
                </a:cubicBezTo>
                <a:cubicBezTo>
                  <a:pt x="368" y="317"/>
                  <a:pt x="368" y="317"/>
                  <a:pt x="368" y="317"/>
                </a:cubicBezTo>
                <a:cubicBezTo>
                  <a:pt x="373" y="182"/>
                  <a:pt x="295" y="56"/>
                  <a:pt x="170" y="0"/>
                </a:cubicBezTo>
              </a:path>
            </a:pathLst>
          </a:custGeom>
          <a:solidFill>
            <a:srgbClr val="10A9A6"/>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15" name="Freeform 16">
            <a:extLst>
              <a:ext uri="{FF2B5EF4-FFF2-40B4-BE49-F238E27FC236}">
                <a16:creationId xmlns:a16="http://schemas.microsoft.com/office/drawing/2014/main" id="{DD2C85CE-1562-9E1D-53FB-7D02B982559E}"/>
              </a:ext>
            </a:extLst>
          </p:cNvPr>
          <p:cNvSpPr>
            <a:spLocks/>
          </p:cNvSpPr>
          <p:nvPr/>
        </p:nvSpPr>
        <p:spPr bwMode="auto">
          <a:xfrm>
            <a:off x="3378160" y="3918560"/>
            <a:ext cx="719599" cy="1081671"/>
          </a:xfrm>
          <a:custGeom>
            <a:avLst/>
            <a:gdLst>
              <a:gd name="T0" fmla="*/ 334 w 438"/>
              <a:gd name="T1" fmla="*/ 0 h 661"/>
              <a:gd name="T2" fmla="*/ 132 w 438"/>
              <a:gd name="T3" fmla="*/ 68 h 661"/>
              <a:gd name="T4" fmla="*/ 12 w 438"/>
              <a:gd name="T5" fmla="*/ 248 h 661"/>
              <a:gd name="T6" fmla="*/ 0 w 438"/>
              <a:gd name="T7" fmla="*/ 334 h 661"/>
              <a:gd name="T8" fmla="*/ 68 w 438"/>
              <a:gd name="T9" fmla="*/ 536 h 661"/>
              <a:gd name="T10" fmla="*/ 248 w 438"/>
              <a:gd name="T11" fmla="*/ 656 h 661"/>
              <a:gd name="T12" fmla="*/ 265 w 438"/>
              <a:gd name="T13" fmla="*/ 661 h 661"/>
              <a:gd name="T14" fmla="*/ 269 w 438"/>
              <a:gd name="T15" fmla="*/ 645 h 661"/>
              <a:gd name="T16" fmla="*/ 252 w 438"/>
              <a:gd name="T17" fmla="*/ 641 h 661"/>
              <a:gd name="T18" fmla="*/ 81 w 438"/>
              <a:gd name="T19" fmla="*/ 526 h 661"/>
              <a:gd name="T20" fmla="*/ 16 w 438"/>
              <a:gd name="T21" fmla="*/ 334 h 661"/>
              <a:gd name="T22" fmla="*/ 27 w 438"/>
              <a:gd name="T23" fmla="*/ 252 h 661"/>
              <a:gd name="T24" fmla="*/ 142 w 438"/>
              <a:gd name="T25" fmla="*/ 81 h 661"/>
              <a:gd name="T26" fmla="*/ 334 w 438"/>
              <a:gd name="T27" fmla="*/ 16 h 661"/>
              <a:gd name="T28" fmla="*/ 416 w 438"/>
              <a:gd name="T29" fmla="*/ 27 h 661"/>
              <a:gd name="T30" fmla="*/ 433 w 438"/>
              <a:gd name="T31" fmla="*/ 32 h 661"/>
              <a:gd name="T32" fmla="*/ 438 w 438"/>
              <a:gd name="T33" fmla="*/ 17 h 661"/>
              <a:gd name="T34" fmla="*/ 420 w 438"/>
              <a:gd name="T35" fmla="*/ 12 h 661"/>
              <a:gd name="T36" fmla="*/ 334 w 438"/>
              <a:gd name="T37" fmla="*/ 0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8" h="661">
                <a:moveTo>
                  <a:pt x="334" y="0"/>
                </a:moveTo>
                <a:cubicBezTo>
                  <a:pt x="260" y="0"/>
                  <a:pt x="190" y="25"/>
                  <a:pt x="132" y="68"/>
                </a:cubicBezTo>
                <a:cubicBezTo>
                  <a:pt x="75" y="112"/>
                  <a:pt x="32" y="173"/>
                  <a:pt x="12" y="248"/>
                </a:cubicBezTo>
                <a:cubicBezTo>
                  <a:pt x="4" y="277"/>
                  <a:pt x="0" y="306"/>
                  <a:pt x="0" y="334"/>
                </a:cubicBezTo>
                <a:cubicBezTo>
                  <a:pt x="0" y="408"/>
                  <a:pt x="25" y="478"/>
                  <a:pt x="68" y="536"/>
                </a:cubicBezTo>
                <a:cubicBezTo>
                  <a:pt x="111" y="593"/>
                  <a:pt x="173" y="637"/>
                  <a:pt x="248" y="656"/>
                </a:cubicBezTo>
                <a:cubicBezTo>
                  <a:pt x="253" y="658"/>
                  <a:pt x="259" y="659"/>
                  <a:pt x="265" y="661"/>
                </a:cubicBezTo>
                <a:cubicBezTo>
                  <a:pt x="269" y="645"/>
                  <a:pt x="269" y="645"/>
                  <a:pt x="269" y="645"/>
                </a:cubicBezTo>
                <a:cubicBezTo>
                  <a:pt x="263" y="644"/>
                  <a:pt x="257" y="643"/>
                  <a:pt x="252" y="641"/>
                </a:cubicBezTo>
                <a:cubicBezTo>
                  <a:pt x="181" y="622"/>
                  <a:pt x="122" y="580"/>
                  <a:pt x="81" y="526"/>
                </a:cubicBezTo>
                <a:cubicBezTo>
                  <a:pt x="40" y="471"/>
                  <a:pt x="16" y="404"/>
                  <a:pt x="16" y="334"/>
                </a:cubicBezTo>
                <a:cubicBezTo>
                  <a:pt x="16" y="307"/>
                  <a:pt x="20" y="279"/>
                  <a:pt x="27" y="252"/>
                </a:cubicBezTo>
                <a:cubicBezTo>
                  <a:pt x="46" y="181"/>
                  <a:pt x="88" y="122"/>
                  <a:pt x="142" y="81"/>
                </a:cubicBezTo>
                <a:cubicBezTo>
                  <a:pt x="197" y="40"/>
                  <a:pt x="264" y="16"/>
                  <a:pt x="334" y="16"/>
                </a:cubicBezTo>
                <a:cubicBezTo>
                  <a:pt x="361" y="16"/>
                  <a:pt x="389" y="20"/>
                  <a:pt x="416" y="27"/>
                </a:cubicBezTo>
                <a:cubicBezTo>
                  <a:pt x="422" y="29"/>
                  <a:pt x="427" y="31"/>
                  <a:pt x="433" y="32"/>
                </a:cubicBezTo>
                <a:cubicBezTo>
                  <a:pt x="438" y="17"/>
                  <a:pt x="438" y="17"/>
                  <a:pt x="438" y="17"/>
                </a:cubicBezTo>
                <a:cubicBezTo>
                  <a:pt x="432" y="15"/>
                  <a:pt x="426" y="13"/>
                  <a:pt x="420" y="12"/>
                </a:cubicBezTo>
                <a:cubicBezTo>
                  <a:pt x="391" y="4"/>
                  <a:pt x="362" y="0"/>
                  <a:pt x="334" y="0"/>
                </a:cubicBezTo>
              </a:path>
            </a:pathLst>
          </a:custGeom>
          <a:solidFill>
            <a:srgbClr val="10A9A6"/>
          </a:solidFill>
          <a:ln>
            <a:noFill/>
          </a:ln>
        </p:spPr>
        <p:txBody>
          <a:bodyPr vert="horz" wrap="square" lIns="68580" tIns="34290" rIns="68580" bIns="34290" numCol="1" anchor="t" anchorCtr="0" compatLnSpc="1">
            <a:prstTxWarp prst="textNoShape">
              <a:avLst/>
            </a:prstTxWarp>
          </a:bodyPr>
          <a:lstStyle/>
          <a:p>
            <a:endParaRPr lang="ru-RU" sz="1350" dirty="0"/>
          </a:p>
        </p:txBody>
      </p:sp>
      <p:sp>
        <p:nvSpPr>
          <p:cNvPr id="16" name="Oval 73">
            <a:extLst>
              <a:ext uri="{FF2B5EF4-FFF2-40B4-BE49-F238E27FC236}">
                <a16:creationId xmlns:a16="http://schemas.microsoft.com/office/drawing/2014/main" id="{FE394E24-1369-FFD9-5E7B-2253BF59265C}"/>
              </a:ext>
            </a:extLst>
          </p:cNvPr>
          <p:cNvSpPr>
            <a:spLocks noChangeArrowheads="1"/>
          </p:cNvSpPr>
          <p:nvPr/>
        </p:nvSpPr>
        <p:spPr bwMode="auto">
          <a:xfrm>
            <a:off x="3481214" y="4023820"/>
            <a:ext cx="888655" cy="885002"/>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pic>
        <p:nvPicPr>
          <p:cNvPr id="17" name="Texture">
            <a:extLst>
              <a:ext uri="{FF2B5EF4-FFF2-40B4-BE49-F238E27FC236}">
                <a16:creationId xmlns:a16="http://schemas.microsoft.com/office/drawing/2014/main" id="{C98F3D2F-DCF9-A350-29C4-0436616D3B1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30623" y="4069534"/>
            <a:ext cx="786487" cy="786486"/>
          </a:xfrm>
          <a:prstGeom prst="rect">
            <a:avLst/>
          </a:prstGeom>
        </p:spPr>
      </p:pic>
      <p:sp>
        <p:nvSpPr>
          <p:cNvPr id="18" name="Freeform 18">
            <a:extLst>
              <a:ext uri="{FF2B5EF4-FFF2-40B4-BE49-F238E27FC236}">
                <a16:creationId xmlns:a16="http://schemas.microsoft.com/office/drawing/2014/main" id="{41D46169-E909-66B9-324F-1AE6D676A55F}"/>
              </a:ext>
            </a:extLst>
          </p:cNvPr>
          <p:cNvSpPr>
            <a:spLocks/>
          </p:cNvSpPr>
          <p:nvPr/>
        </p:nvSpPr>
        <p:spPr bwMode="auto">
          <a:xfrm>
            <a:off x="4189642" y="3135281"/>
            <a:ext cx="905184" cy="866975"/>
          </a:xfrm>
          <a:custGeom>
            <a:avLst/>
            <a:gdLst>
              <a:gd name="T0" fmla="*/ 466 w 551"/>
              <a:gd name="T1" fmla="*/ 0 h 530"/>
              <a:gd name="T2" fmla="*/ 205 w 551"/>
              <a:gd name="T3" fmla="*/ 205 h 530"/>
              <a:gd name="T4" fmla="*/ 0 w 551"/>
              <a:gd name="T5" fmla="*/ 466 h 530"/>
              <a:gd name="T6" fmla="*/ 196 w 551"/>
              <a:gd name="T7" fmla="*/ 530 h 530"/>
              <a:gd name="T8" fmla="*/ 373 w 551"/>
              <a:gd name="T9" fmla="*/ 480 h 530"/>
              <a:gd name="T10" fmla="*/ 479 w 551"/>
              <a:gd name="T11" fmla="*/ 480 h 530"/>
              <a:gd name="T12" fmla="*/ 479 w 551"/>
              <a:gd name="T13" fmla="*/ 373 h 530"/>
              <a:gd name="T14" fmla="*/ 466 w 551"/>
              <a:gd name="T15" fmla="*/ 0 h 5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1" h="530">
                <a:moveTo>
                  <a:pt x="466" y="0"/>
                </a:moveTo>
                <a:cubicBezTo>
                  <a:pt x="372" y="57"/>
                  <a:pt x="284" y="125"/>
                  <a:pt x="205" y="205"/>
                </a:cubicBezTo>
                <a:cubicBezTo>
                  <a:pt x="125" y="285"/>
                  <a:pt x="57" y="372"/>
                  <a:pt x="0" y="466"/>
                </a:cubicBezTo>
                <a:cubicBezTo>
                  <a:pt x="58" y="509"/>
                  <a:pt x="127" y="530"/>
                  <a:pt x="196" y="530"/>
                </a:cubicBezTo>
                <a:cubicBezTo>
                  <a:pt x="258" y="530"/>
                  <a:pt x="319" y="513"/>
                  <a:pt x="373" y="480"/>
                </a:cubicBezTo>
                <a:cubicBezTo>
                  <a:pt x="479" y="480"/>
                  <a:pt x="479" y="480"/>
                  <a:pt x="479" y="480"/>
                </a:cubicBezTo>
                <a:cubicBezTo>
                  <a:pt x="479" y="373"/>
                  <a:pt x="479" y="373"/>
                  <a:pt x="479" y="373"/>
                </a:cubicBezTo>
                <a:cubicBezTo>
                  <a:pt x="551" y="259"/>
                  <a:pt x="546" y="111"/>
                  <a:pt x="466" y="0"/>
                </a:cubicBezTo>
              </a:path>
            </a:pathLst>
          </a:custGeom>
          <a:solidFill>
            <a:srgbClr val="003845"/>
          </a:solidFill>
          <a:ln>
            <a:noFill/>
          </a:ln>
        </p:spPr>
        <p:txBody>
          <a:bodyPr vert="horz" wrap="square" lIns="68580" tIns="34290" rIns="68580" bIns="34290" numCol="1" anchor="t" anchorCtr="0" compatLnSpc="1">
            <a:prstTxWarp prst="textNoShape">
              <a:avLst/>
            </a:prstTxWarp>
          </a:bodyPr>
          <a:lstStyle/>
          <a:p>
            <a:endParaRPr lang="ru-RU" sz="1350" dirty="0"/>
          </a:p>
        </p:txBody>
      </p:sp>
      <p:sp>
        <p:nvSpPr>
          <p:cNvPr id="19" name="Freeform 19">
            <a:extLst>
              <a:ext uri="{FF2B5EF4-FFF2-40B4-BE49-F238E27FC236}">
                <a16:creationId xmlns:a16="http://schemas.microsoft.com/office/drawing/2014/main" id="{9C7B689D-AE4E-ED8F-6211-69F636F3B8EF}"/>
              </a:ext>
            </a:extLst>
          </p:cNvPr>
          <p:cNvSpPr>
            <a:spLocks/>
          </p:cNvSpPr>
          <p:nvPr/>
        </p:nvSpPr>
        <p:spPr bwMode="auto">
          <a:xfrm>
            <a:off x="3964938" y="2910577"/>
            <a:ext cx="956129" cy="952490"/>
          </a:xfrm>
          <a:custGeom>
            <a:avLst/>
            <a:gdLst>
              <a:gd name="T0" fmla="*/ 333 w 582"/>
              <a:gd name="T1" fmla="*/ 0 h 582"/>
              <a:gd name="T2" fmla="*/ 333 w 582"/>
              <a:gd name="T3" fmla="*/ 0 h 582"/>
              <a:gd name="T4" fmla="*/ 97 w 582"/>
              <a:gd name="T5" fmla="*/ 98 h 582"/>
              <a:gd name="T6" fmla="*/ 0 w 582"/>
              <a:gd name="T7" fmla="*/ 334 h 582"/>
              <a:gd name="T8" fmla="*/ 97 w 582"/>
              <a:gd name="T9" fmla="*/ 570 h 582"/>
              <a:gd name="T10" fmla="*/ 111 w 582"/>
              <a:gd name="T11" fmla="*/ 582 h 582"/>
              <a:gd name="T12" fmla="*/ 121 w 582"/>
              <a:gd name="T13" fmla="*/ 570 h 582"/>
              <a:gd name="T14" fmla="*/ 121 w 582"/>
              <a:gd name="T15" fmla="*/ 570 h 582"/>
              <a:gd name="T16" fmla="*/ 109 w 582"/>
              <a:gd name="T17" fmla="*/ 558 h 582"/>
              <a:gd name="T18" fmla="*/ 16 w 582"/>
              <a:gd name="T19" fmla="*/ 334 h 582"/>
              <a:gd name="T20" fmla="*/ 109 w 582"/>
              <a:gd name="T21" fmla="*/ 109 h 582"/>
              <a:gd name="T22" fmla="*/ 333 w 582"/>
              <a:gd name="T23" fmla="*/ 16 h 582"/>
              <a:gd name="T24" fmla="*/ 558 w 582"/>
              <a:gd name="T25" fmla="*/ 109 h 582"/>
              <a:gd name="T26" fmla="*/ 570 w 582"/>
              <a:gd name="T27" fmla="*/ 122 h 582"/>
              <a:gd name="T28" fmla="*/ 582 w 582"/>
              <a:gd name="T29" fmla="*/ 111 h 582"/>
              <a:gd name="T30" fmla="*/ 569 w 582"/>
              <a:gd name="T31" fmla="*/ 98 h 582"/>
              <a:gd name="T32" fmla="*/ 333 w 582"/>
              <a:gd name="T33" fmla="*/ 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2" h="582">
                <a:moveTo>
                  <a:pt x="333" y="0"/>
                </a:moveTo>
                <a:cubicBezTo>
                  <a:pt x="333" y="0"/>
                  <a:pt x="333" y="0"/>
                  <a:pt x="333" y="0"/>
                </a:cubicBezTo>
                <a:cubicBezTo>
                  <a:pt x="248" y="0"/>
                  <a:pt x="162" y="33"/>
                  <a:pt x="97" y="98"/>
                </a:cubicBezTo>
                <a:cubicBezTo>
                  <a:pt x="32" y="163"/>
                  <a:pt x="0" y="248"/>
                  <a:pt x="0" y="334"/>
                </a:cubicBezTo>
                <a:cubicBezTo>
                  <a:pt x="0" y="419"/>
                  <a:pt x="32" y="504"/>
                  <a:pt x="97" y="570"/>
                </a:cubicBezTo>
                <a:cubicBezTo>
                  <a:pt x="102" y="574"/>
                  <a:pt x="106" y="578"/>
                  <a:pt x="111" y="582"/>
                </a:cubicBezTo>
                <a:cubicBezTo>
                  <a:pt x="121" y="570"/>
                  <a:pt x="121" y="570"/>
                  <a:pt x="121" y="570"/>
                </a:cubicBezTo>
                <a:cubicBezTo>
                  <a:pt x="121" y="570"/>
                  <a:pt x="121" y="570"/>
                  <a:pt x="121" y="570"/>
                </a:cubicBezTo>
                <a:cubicBezTo>
                  <a:pt x="117" y="566"/>
                  <a:pt x="113" y="562"/>
                  <a:pt x="109" y="558"/>
                </a:cubicBezTo>
                <a:cubicBezTo>
                  <a:pt x="47" y="496"/>
                  <a:pt x="16" y="415"/>
                  <a:pt x="16" y="334"/>
                </a:cubicBezTo>
                <a:cubicBezTo>
                  <a:pt x="16" y="252"/>
                  <a:pt x="47" y="171"/>
                  <a:pt x="109" y="109"/>
                </a:cubicBezTo>
                <a:cubicBezTo>
                  <a:pt x="171" y="47"/>
                  <a:pt x="252" y="16"/>
                  <a:pt x="333" y="16"/>
                </a:cubicBezTo>
                <a:cubicBezTo>
                  <a:pt x="415" y="16"/>
                  <a:pt x="496" y="47"/>
                  <a:pt x="558" y="109"/>
                </a:cubicBezTo>
                <a:cubicBezTo>
                  <a:pt x="562" y="113"/>
                  <a:pt x="566" y="117"/>
                  <a:pt x="570" y="122"/>
                </a:cubicBezTo>
                <a:cubicBezTo>
                  <a:pt x="582" y="111"/>
                  <a:pt x="582" y="111"/>
                  <a:pt x="582" y="111"/>
                </a:cubicBezTo>
                <a:cubicBezTo>
                  <a:pt x="578" y="106"/>
                  <a:pt x="573" y="102"/>
                  <a:pt x="569" y="98"/>
                </a:cubicBezTo>
                <a:cubicBezTo>
                  <a:pt x="504" y="33"/>
                  <a:pt x="419" y="0"/>
                  <a:pt x="333" y="0"/>
                </a:cubicBezTo>
              </a:path>
            </a:pathLst>
          </a:custGeom>
          <a:solidFill>
            <a:srgbClr val="003845"/>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20" name="Oval 73">
            <a:extLst>
              <a:ext uri="{FF2B5EF4-FFF2-40B4-BE49-F238E27FC236}">
                <a16:creationId xmlns:a16="http://schemas.microsoft.com/office/drawing/2014/main" id="{5B4E11BA-E42E-7F14-D9A7-DF60B80D7688}"/>
              </a:ext>
            </a:extLst>
          </p:cNvPr>
          <p:cNvSpPr>
            <a:spLocks noChangeArrowheads="1"/>
          </p:cNvSpPr>
          <p:nvPr/>
        </p:nvSpPr>
        <p:spPr bwMode="auto">
          <a:xfrm>
            <a:off x="4068981" y="3017256"/>
            <a:ext cx="888655" cy="885002"/>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pic>
        <p:nvPicPr>
          <p:cNvPr id="21" name="Texture">
            <a:extLst>
              <a:ext uri="{FF2B5EF4-FFF2-40B4-BE49-F238E27FC236}">
                <a16:creationId xmlns:a16="http://schemas.microsoft.com/office/drawing/2014/main" id="{ACCCFD9F-DD26-5890-D179-D0946C1679A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18390" y="3062970"/>
            <a:ext cx="786487" cy="786487"/>
          </a:xfrm>
          <a:prstGeom prst="rect">
            <a:avLst/>
          </a:prstGeom>
        </p:spPr>
      </p:pic>
      <p:sp>
        <p:nvSpPr>
          <p:cNvPr id="22" name="Freeform 24">
            <a:extLst>
              <a:ext uri="{FF2B5EF4-FFF2-40B4-BE49-F238E27FC236}">
                <a16:creationId xmlns:a16="http://schemas.microsoft.com/office/drawing/2014/main" id="{BEFDECEC-9648-25D5-036C-C071234A82CF}"/>
              </a:ext>
            </a:extLst>
          </p:cNvPr>
          <p:cNvSpPr>
            <a:spLocks/>
          </p:cNvSpPr>
          <p:nvPr/>
        </p:nvSpPr>
        <p:spPr bwMode="auto">
          <a:xfrm>
            <a:off x="6126464" y="2815962"/>
            <a:ext cx="1069846" cy="690487"/>
          </a:xfrm>
          <a:custGeom>
            <a:avLst/>
            <a:gdLst>
              <a:gd name="T0" fmla="*/ 14 w 651"/>
              <a:gd name="T1" fmla="*/ 0 h 422"/>
              <a:gd name="T2" fmla="*/ 190 w 651"/>
              <a:gd name="T3" fmla="*/ 330 h 422"/>
              <a:gd name="T4" fmla="*/ 243 w 651"/>
              <a:gd name="T5" fmla="*/ 422 h 422"/>
              <a:gd name="T6" fmla="*/ 334 w 651"/>
              <a:gd name="T7" fmla="*/ 369 h 422"/>
              <a:gd name="T8" fmla="*/ 346 w 651"/>
              <a:gd name="T9" fmla="*/ 369 h 422"/>
              <a:gd name="T10" fmla="*/ 651 w 651"/>
              <a:gd name="T11" fmla="*/ 171 h 422"/>
              <a:gd name="T12" fmla="*/ 343 w 651"/>
              <a:gd name="T13" fmla="*/ 47 h 422"/>
              <a:gd name="T14" fmla="*/ 14 w 651"/>
              <a:gd name="T15" fmla="*/ 0 h 4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1" h="422">
                <a:moveTo>
                  <a:pt x="14" y="0"/>
                </a:moveTo>
                <a:cubicBezTo>
                  <a:pt x="0" y="136"/>
                  <a:pt x="70" y="267"/>
                  <a:pt x="190" y="330"/>
                </a:cubicBezTo>
                <a:cubicBezTo>
                  <a:pt x="243" y="422"/>
                  <a:pt x="243" y="422"/>
                  <a:pt x="243" y="422"/>
                </a:cubicBezTo>
                <a:cubicBezTo>
                  <a:pt x="334" y="369"/>
                  <a:pt x="334" y="369"/>
                  <a:pt x="334" y="369"/>
                </a:cubicBezTo>
                <a:cubicBezTo>
                  <a:pt x="338" y="369"/>
                  <a:pt x="342" y="369"/>
                  <a:pt x="346" y="369"/>
                </a:cubicBezTo>
                <a:cubicBezTo>
                  <a:pt x="477" y="369"/>
                  <a:pt x="597" y="292"/>
                  <a:pt x="651" y="171"/>
                </a:cubicBezTo>
                <a:cubicBezTo>
                  <a:pt x="555" y="118"/>
                  <a:pt x="452" y="76"/>
                  <a:pt x="343" y="47"/>
                </a:cubicBezTo>
                <a:cubicBezTo>
                  <a:pt x="234" y="18"/>
                  <a:pt x="124" y="2"/>
                  <a:pt x="14" y="0"/>
                </a:cubicBezTo>
              </a:path>
            </a:pathLst>
          </a:custGeom>
          <a:solidFill>
            <a:srgbClr val="2CC17C"/>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23" name="Freeform 25">
            <a:extLst>
              <a:ext uri="{FF2B5EF4-FFF2-40B4-BE49-F238E27FC236}">
                <a16:creationId xmlns:a16="http://schemas.microsoft.com/office/drawing/2014/main" id="{394A7D42-3A76-92A1-CC94-9D4CC0244B67}"/>
              </a:ext>
            </a:extLst>
          </p:cNvPr>
          <p:cNvSpPr>
            <a:spLocks/>
          </p:cNvSpPr>
          <p:nvPr/>
        </p:nvSpPr>
        <p:spPr bwMode="auto">
          <a:xfrm>
            <a:off x="6159215" y="2326526"/>
            <a:ext cx="1084402" cy="716870"/>
          </a:xfrm>
          <a:custGeom>
            <a:avLst/>
            <a:gdLst>
              <a:gd name="T0" fmla="*/ 326 w 660"/>
              <a:gd name="T1" fmla="*/ 0 h 438"/>
              <a:gd name="T2" fmla="*/ 125 w 660"/>
              <a:gd name="T3" fmla="*/ 68 h 438"/>
              <a:gd name="T4" fmla="*/ 4 w 660"/>
              <a:gd name="T5" fmla="*/ 248 h 438"/>
              <a:gd name="T6" fmla="*/ 0 w 660"/>
              <a:gd name="T7" fmla="*/ 266 h 438"/>
              <a:gd name="T8" fmla="*/ 15 w 660"/>
              <a:gd name="T9" fmla="*/ 269 h 438"/>
              <a:gd name="T10" fmla="*/ 19 w 660"/>
              <a:gd name="T11" fmla="*/ 252 h 438"/>
              <a:gd name="T12" fmla="*/ 134 w 660"/>
              <a:gd name="T13" fmla="*/ 81 h 438"/>
              <a:gd name="T14" fmla="*/ 326 w 660"/>
              <a:gd name="T15" fmla="*/ 16 h 438"/>
              <a:gd name="T16" fmla="*/ 408 w 660"/>
              <a:gd name="T17" fmla="*/ 27 h 438"/>
              <a:gd name="T18" fmla="*/ 579 w 660"/>
              <a:gd name="T19" fmla="*/ 142 h 438"/>
              <a:gd name="T20" fmla="*/ 644 w 660"/>
              <a:gd name="T21" fmla="*/ 334 h 438"/>
              <a:gd name="T22" fmla="*/ 633 w 660"/>
              <a:gd name="T23" fmla="*/ 416 h 438"/>
              <a:gd name="T24" fmla="*/ 628 w 660"/>
              <a:gd name="T25" fmla="*/ 433 h 438"/>
              <a:gd name="T26" fmla="*/ 643 w 660"/>
              <a:gd name="T27" fmla="*/ 438 h 438"/>
              <a:gd name="T28" fmla="*/ 648 w 660"/>
              <a:gd name="T29" fmla="*/ 421 h 438"/>
              <a:gd name="T30" fmla="*/ 660 w 660"/>
              <a:gd name="T31" fmla="*/ 334 h 438"/>
              <a:gd name="T32" fmla="*/ 592 w 660"/>
              <a:gd name="T33" fmla="*/ 133 h 438"/>
              <a:gd name="T34" fmla="*/ 412 w 660"/>
              <a:gd name="T35" fmla="*/ 12 h 438"/>
              <a:gd name="T36" fmla="*/ 326 w 660"/>
              <a:gd name="T37"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0" h="438">
                <a:moveTo>
                  <a:pt x="326" y="0"/>
                </a:moveTo>
                <a:cubicBezTo>
                  <a:pt x="253" y="1"/>
                  <a:pt x="182" y="25"/>
                  <a:pt x="125" y="68"/>
                </a:cubicBezTo>
                <a:cubicBezTo>
                  <a:pt x="68" y="112"/>
                  <a:pt x="24" y="173"/>
                  <a:pt x="4" y="248"/>
                </a:cubicBezTo>
                <a:cubicBezTo>
                  <a:pt x="2" y="254"/>
                  <a:pt x="1" y="260"/>
                  <a:pt x="0" y="266"/>
                </a:cubicBezTo>
                <a:cubicBezTo>
                  <a:pt x="15" y="269"/>
                  <a:pt x="15" y="269"/>
                  <a:pt x="15" y="269"/>
                </a:cubicBezTo>
                <a:cubicBezTo>
                  <a:pt x="16" y="263"/>
                  <a:pt x="18" y="258"/>
                  <a:pt x="19" y="252"/>
                </a:cubicBezTo>
                <a:cubicBezTo>
                  <a:pt x="38" y="181"/>
                  <a:pt x="80" y="122"/>
                  <a:pt x="134" y="81"/>
                </a:cubicBezTo>
                <a:cubicBezTo>
                  <a:pt x="189" y="40"/>
                  <a:pt x="256" y="16"/>
                  <a:pt x="326" y="16"/>
                </a:cubicBezTo>
                <a:cubicBezTo>
                  <a:pt x="353" y="16"/>
                  <a:pt x="381" y="20"/>
                  <a:pt x="408" y="27"/>
                </a:cubicBezTo>
                <a:cubicBezTo>
                  <a:pt x="479" y="46"/>
                  <a:pt x="538" y="88"/>
                  <a:pt x="579" y="142"/>
                </a:cubicBezTo>
                <a:cubicBezTo>
                  <a:pt x="620" y="197"/>
                  <a:pt x="644" y="264"/>
                  <a:pt x="644" y="334"/>
                </a:cubicBezTo>
                <a:cubicBezTo>
                  <a:pt x="644" y="361"/>
                  <a:pt x="640" y="389"/>
                  <a:pt x="633" y="416"/>
                </a:cubicBezTo>
                <a:cubicBezTo>
                  <a:pt x="632" y="422"/>
                  <a:pt x="630" y="428"/>
                  <a:pt x="628" y="433"/>
                </a:cubicBezTo>
                <a:cubicBezTo>
                  <a:pt x="643" y="438"/>
                  <a:pt x="643" y="438"/>
                  <a:pt x="643" y="438"/>
                </a:cubicBezTo>
                <a:cubicBezTo>
                  <a:pt x="645" y="432"/>
                  <a:pt x="647" y="426"/>
                  <a:pt x="648" y="421"/>
                </a:cubicBezTo>
                <a:cubicBezTo>
                  <a:pt x="656" y="392"/>
                  <a:pt x="660" y="363"/>
                  <a:pt x="660" y="334"/>
                </a:cubicBezTo>
                <a:cubicBezTo>
                  <a:pt x="660" y="261"/>
                  <a:pt x="635" y="190"/>
                  <a:pt x="592" y="133"/>
                </a:cubicBezTo>
                <a:cubicBezTo>
                  <a:pt x="549" y="76"/>
                  <a:pt x="487" y="32"/>
                  <a:pt x="412" y="12"/>
                </a:cubicBezTo>
                <a:cubicBezTo>
                  <a:pt x="384" y="4"/>
                  <a:pt x="355" y="0"/>
                  <a:pt x="326" y="0"/>
                </a:cubicBezTo>
              </a:path>
            </a:pathLst>
          </a:custGeom>
          <a:solidFill>
            <a:srgbClr val="2CC17C"/>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24" name="Oval 73">
            <a:extLst>
              <a:ext uri="{FF2B5EF4-FFF2-40B4-BE49-F238E27FC236}">
                <a16:creationId xmlns:a16="http://schemas.microsoft.com/office/drawing/2014/main" id="{601C4F9A-F042-3C3C-E6AB-35BA7D59C38E}"/>
              </a:ext>
            </a:extLst>
          </p:cNvPr>
          <p:cNvSpPr>
            <a:spLocks noChangeArrowheads="1"/>
          </p:cNvSpPr>
          <p:nvPr/>
        </p:nvSpPr>
        <p:spPr bwMode="auto">
          <a:xfrm>
            <a:off x="6253939" y="2425836"/>
            <a:ext cx="888656" cy="885002"/>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350" dirty="0"/>
          </a:p>
        </p:txBody>
      </p:sp>
      <p:pic>
        <p:nvPicPr>
          <p:cNvPr id="25" name="Texture">
            <a:extLst>
              <a:ext uri="{FF2B5EF4-FFF2-40B4-BE49-F238E27FC236}">
                <a16:creationId xmlns:a16="http://schemas.microsoft.com/office/drawing/2014/main" id="{9F7CD665-EE33-EBF0-3901-0CC25DDAFE2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03349" y="2471550"/>
            <a:ext cx="786487" cy="786487"/>
          </a:xfrm>
          <a:prstGeom prst="rect">
            <a:avLst/>
          </a:prstGeom>
        </p:spPr>
      </p:pic>
      <p:sp>
        <p:nvSpPr>
          <p:cNvPr id="26" name="Freeform 21">
            <a:extLst>
              <a:ext uri="{FF2B5EF4-FFF2-40B4-BE49-F238E27FC236}">
                <a16:creationId xmlns:a16="http://schemas.microsoft.com/office/drawing/2014/main" id="{5C4A5F23-FE83-0BB8-32BA-7186DE165FF3}"/>
              </a:ext>
            </a:extLst>
          </p:cNvPr>
          <p:cNvSpPr>
            <a:spLocks/>
          </p:cNvSpPr>
          <p:nvPr/>
        </p:nvSpPr>
        <p:spPr bwMode="auto">
          <a:xfrm>
            <a:off x="5024777" y="2815962"/>
            <a:ext cx="1068937" cy="690487"/>
          </a:xfrm>
          <a:custGeom>
            <a:avLst/>
            <a:gdLst>
              <a:gd name="T0" fmla="*/ 637 w 651"/>
              <a:gd name="T1" fmla="*/ 0 h 422"/>
              <a:gd name="T2" fmla="*/ 308 w 651"/>
              <a:gd name="T3" fmla="*/ 47 h 422"/>
              <a:gd name="T4" fmla="*/ 0 w 651"/>
              <a:gd name="T5" fmla="*/ 171 h 422"/>
              <a:gd name="T6" fmla="*/ 305 w 651"/>
              <a:gd name="T7" fmla="*/ 369 h 422"/>
              <a:gd name="T8" fmla="*/ 317 w 651"/>
              <a:gd name="T9" fmla="*/ 369 h 422"/>
              <a:gd name="T10" fmla="*/ 408 w 651"/>
              <a:gd name="T11" fmla="*/ 422 h 422"/>
              <a:gd name="T12" fmla="*/ 461 w 651"/>
              <a:gd name="T13" fmla="*/ 330 h 422"/>
              <a:gd name="T14" fmla="*/ 637 w 651"/>
              <a:gd name="T15" fmla="*/ 0 h 4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1" h="422">
                <a:moveTo>
                  <a:pt x="637" y="0"/>
                </a:moveTo>
                <a:cubicBezTo>
                  <a:pt x="527" y="2"/>
                  <a:pt x="417" y="18"/>
                  <a:pt x="308" y="47"/>
                </a:cubicBezTo>
                <a:cubicBezTo>
                  <a:pt x="199" y="76"/>
                  <a:pt x="96" y="118"/>
                  <a:pt x="0" y="171"/>
                </a:cubicBezTo>
                <a:cubicBezTo>
                  <a:pt x="54" y="292"/>
                  <a:pt x="174" y="369"/>
                  <a:pt x="305" y="369"/>
                </a:cubicBezTo>
                <a:cubicBezTo>
                  <a:pt x="309" y="369"/>
                  <a:pt x="313" y="369"/>
                  <a:pt x="317" y="369"/>
                </a:cubicBezTo>
                <a:cubicBezTo>
                  <a:pt x="408" y="422"/>
                  <a:pt x="408" y="422"/>
                  <a:pt x="408" y="422"/>
                </a:cubicBezTo>
                <a:cubicBezTo>
                  <a:pt x="461" y="330"/>
                  <a:pt x="461" y="330"/>
                  <a:pt x="461" y="330"/>
                </a:cubicBezTo>
                <a:cubicBezTo>
                  <a:pt x="581" y="267"/>
                  <a:pt x="651" y="136"/>
                  <a:pt x="637" y="0"/>
                </a:cubicBezTo>
              </a:path>
            </a:pathLst>
          </a:custGeom>
          <a:solidFill>
            <a:schemeClr val="bg1">
              <a:lumMod val="50000"/>
            </a:schemeClr>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27" name="Freeform 22">
            <a:extLst>
              <a:ext uri="{FF2B5EF4-FFF2-40B4-BE49-F238E27FC236}">
                <a16:creationId xmlns:a16="http://schemas.microsoft.com/office/drawing/2014/main" id="{8EE419CD-3E4C-4EF5-5789-F2EBCBD94BF4}"/>
              </a:ext>
            </a:extLst>
          </p:cNvPr>
          <p:cNvSpPr>
            <a:spLocks/>
          </p:cNvSpPr>
          <p:nvPr/>
        </p:nvSpPr>
        <p:spPr bwMode="auto">
          <a:xfrm>
            <a:off x="4976561" y="2326526"/>
            <a:ext cx="1084402" cy="716870"/>
          </a:xfrm>
          <a:custGeom>
            <a:avLst/>
            <a:gdLst>
              <a:gd name="T0" fmla="*/ 334 w 660"/>
              <a:gd name="T1" fmla="*/ 0 h 438"/>
              <a:gd name="T2" fmla="*/ 247 w 660"/>
              <a:gd name="T3" fmla="*/ 12 h 438"/>
              <a:gd name="T4" fmla="*/ 68 w 660"/>
              <a:gd name="T5" fmla="*/ 133 h 438"/>
              <a:gd name="T6" fmla="*/ 0 w 660"/>
              <a:gd name="T7" fmla="*/ 334 h 438"/>
              <a:gd name="T8" fmla="*/ 12 w 660"/>
              <a:gd name="T9" fmla="*/ 421 h 438"/>
              <a:gd name="T10" fmla="*/ 17 w 660"/>
              <a:gd name="T11" fmla="*/ 438 h 438"/>
              <a:gd name="T12" fmla="*/ 32 w 660"/>
              <a:gd name="T13" fmla="*/ 433 h 438"/>
              <a:gd name="T14" fmla="*/ 32 w 660"/>
              <a:gd name="T15" fmla="*/ 433 h 438"/>
              <a:gd name="T16" fmla="*/ 27 w 660"/>
              <a:gd name="T17" fmla="*/ 416 h 438"/>
              <a:gd name="T18" fmla="*/ 16 w 660"/>
              <a:gd name="T19" fmla="*/ 334 h 438"/>
              <a:gd name="T20" fmla="*/ 81 w 660"/>
              <a:gd name="T21" fmla="*/ 142 h 438"/>
              <a:gd name="T22" fmla="*/ 252 w 660"/>
              <a:gd name="T23" fmla="*/ 27 h 438"/>
              <a:gd name="T24" fmla="*/ 334 w 660"/>
              <a:gd name="T25" fmla="*/ 16 h 438"/>
              <a:gd name="T26" fmla="*/ 334 w 660"/>
              <a:gd name="T27" fmla="*/ 16 h 438"/>
              <a:gd name="T28" fmla="*/ 526 w 660"/>
              <a:gd name="T29" fmla="*/ 81 h 438"/>
              <a:gd name="T30" fmla="*/ 641 w 660"/>
              <a:gd name="T31" fmla="*/ 252 h 438"/>
              <a:gd name="T32" fmla="*/ 645 w 660"/>
              <a:gd name="T33" fmla="*/ 269 h 438"/>
              <a:gd name="T34" fmla="*/ 660 w 660"/>
              <a:gd name="T35" fmla="*/ 266 h 438"/>
              <a:gd name="T36" fmla="*/ 656 w 660"/>
              <a:gd name="T37" fmla="*/ 248 h 438"/>
              <a:gd name="T38" fmla="*/ 535 w 660"/>
              <a:gd name="T39" fmla="*/ 68 h 438"/>
              <a:gd name="T40" fmla="*/ 334 w 660"/>
              <a:gd name="T41"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0" h="438">
                <a:moveTo>
                  <a:pt x="334" y="0"/>
                </a:moveTo>
                <a:cubicBezTo>
                  <a:pt x="305" y="0"/>
                  <a:pt x="276" y="4"/>
                  <a:pt x="247" y="12"/>
                </a:cubicBezTo>
                <a:cubicBezTo>
                  <a:pt x="173" y="32"/>
                  <a:pt x="111" y="76"/>
                  <a:pt x="68" y="133"/>
                </a:cubicBezTo>
                <a:cubicBezTo>
                  <a:pt x="25" y="190"/>
                  <a:pt x="0" y="261"/>
                  <a:pt x="0" y="334"/>
                </a:cubicBezTo>
                <a:cubicBezTo>
                  <a:pt x="0" y="363"/>
                  <a:pt x="4" y="392"/>
                  <a:pt x="12" y="421"/>
                </a:cubicBezTo>
                <a:cubicBezTo>
                  <a:pt x="13" y="426"/>
                  <a:pt x="15" y="432"/>
                  <a:pt x="17" y="438"/>
                </a:cubicBezTo>
                <a:cubicBezTo>
                  <a:pt x="32" y="433"/>
                  <a:pt x="32" y="433"/>
                  <a:pt x="32" y="433"/>
                </a:cubicBezTo>
                <a:cubicBezTo>
                  <a:pt x="32" y="433"/>
                  <a:pt x="32" y="433"/>
                  <a:pt x="32" y="433"/>
                </a:cubicBezTo>
                <a:cubicBezTo>
                  <a:pt x="30" y="428"/>
                  <a:pt x="28" y="422"/>
                  <a:pt x="27" y="416"/>
                </a:cubicBezTo>
                <a:cubicBezTo>
                  <a:pt x="20" y="389"/>
                  <a:pt x="16" y="361"/>
                  <a:pt x="16" y="334"/>
                </a:cubicBezTo>
                <a:cubicBezTo>
                  <a:pt x="16" y="264"/>
                  <a:pt x="40" y="197"/>
                  <a:pt x="81" y="142"/>
                </a:cubicBezTo>
                <a:cubicBezTo>
                  <a:pt x="122" y="88"/>
                  <a:pt x="181" y="46"/>
                  <a:pt x="252" y="27"/>
                </a:cubicBezTo>
                <a:cubicBezTo>
                  <a:pt x="279" y="20"/>
                  <a:pt x="307" y="16"/>
                  <a:pt x="334" y="16"/>
                </a:cubicBezTo>
                <a:cubicBezTo>
                  <a:pt x="334" y="16"/>
                  <a:pt x="334" y="16"/>
                  <a:pt x="334" y="16"/>
                </a:cubicBezTo>
                <a:cubicBezTo>
                  <a:pt x="404" y="16"/>
                  <a:pt x="471" y="40"/>
                  <a:pt x="526" y="81"/>
                </a:cubicBezTo>
                <a:cubicBezTo>
                  <a:pt x="580" y="122"/>
                  <a:pt x="622" y="181"/>
                  <a:pt x="641" y="252"/>
                </a:cubicBezTo>
                <a:cubicBezTo>
                  <a:pt x="642" y="257"/>
                  <a:pt x="644" y="263"/>
                  <a:pt x="645" y="269"/>
                </a:cubicBezTo>
                <a:cubicBezTo>
                  <a:pt x="660" y="266"/>
                  <a:pt x="660" y="266"/>
                  <a:pt x="660" y="266"/>
                </a:cubicBezTo>
                <a:cubicBezTo>
                  <a:pt x="659" y="260"/>
                  <a:pt x="658" y="254"/>
                  <a:pt x="656" y="248"/>
                </a:cubicBezTo>
                <a:cubicBezTo>
                  <a:pt x="636" y="173"/>
                  <a:pt x="592" y="112"/>
                  <a:pt x="535" y="68"/>
                </a:cubicBezTo>
                <a:cubicBezTo>
                  <a:pt x="478" y="25"/>
                  <a:pt x="407" y="0"/>
                  <a:pt x="334" y="0"/>
                </a:cubicBezTo>
              </a:path>
            </a:pathLst>
          </a:custGeom>
          <a:solidFill>
            <a:schemeClr val="bg1">
              <a:lumMod val="50000"/>
            </a:schemeClr>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28" name="Oval 73">
            <a:extLst>
              <a:ext uri="{FF2B5EF4-FFF2-40B4-BE49-F238E27FC236}">
                <a16:creationId xmlns:a16="http://schemas.microsoft.com/office/drawing/2014/main" id="{EAD8E276-6A65-CBC0-E6E8-FBA9C57CF405}"/>
              </a:ext>
            </a:extLst>
          </p:cNvPr>
          <p:cNvSpPr>
            <a:spLocks noChangeArrowheads="1"/>
          </p:cNvSpPr>
          <p:nvPr/>
        </p:nvSpPr>
        <p:spPr bwMode="auto">
          <a:xfrm>
            <a:off x="5082056" y="2425836"/>
            <a:ext cx="888656" cy="885002"/>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350" dirty="0"/>
          </a:p>
        </p:txBody>
      </p:sp>
      <p:pic>
        <p:nvPicPr>
          <p:cNvPr id="29" name="Texture">
            <a:extLst>
              <a:ext uri="{FF2B5EF4-FFF2-40B4-BE49-F238E27FC236}">
                <a16:creationId xmlns:a16="http://schemas.microsoft.com/office/drawing/2014/main" id="{E512E801-B412-AE63-0C7D-BD3AF7383BE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31466" y="2471550"/>
            <a:ext cx="786487" cy="786487"/>
          </a:xfrm>
          <a:prstGeom prst="rect">
            <a:avLst/>
          </a:prstGeom>
        </p:spPr>
      </p:pic>
      <p:sp>
        <p:nvSpPr>
          <p:cNvPr id="30" name="Freeform 27">
            <a:extLst>
              <a:ext uri="{FF2B5EF4-FFF2-40B4-BE49-F238E27FC236}">
                <a16:creationId xmlns:a16="http://schemas.microsoft.com/office/drawing/2014/main" id="{F3A4FB91-C706-EF24-9037-F53939293A50}"/>
              </a:ext>
            </a:extLst>
          </p:cNvPr>
          <p:cNvSpPr>
            <a:spLocks/>
          </p:cNvSpPr>
          <p:nvPr/>
        </p:nvSpPr>
        <p:spPr bwMode="auto">
          <a:xfrm>
            <a:off x="7125350" y="3135281"/>
            <a:ext cx="905184" cy="866975"/>
          </a:xfrm>
          <a:custGeom>
            <a:avLst/>
            <a:gdLst>
              <a:gd name="T0" fmla="*/ 85 w 551"/>
              <a:gd name="T1" fmla="*/ 0 h 530"/>
              <a:gd name="T2" fmla="*/ 72 w 551"/>
              <a:gd name="T3" fmla="*/ 373 h 530"/>
              <a:gd name="T4" fmla="*/ 72 w 551"/>
              <a:gd name="T5" fmla="*/ 480 h 530"/>
              <a:gd name="T6" fmla="*/ 178 w 551"/>
              <a:gd name="T7" fmla="*/ 480 h 530"/>
              <a:gd name="T8" fmla="*/ 355 w 551"/>
              <a:gd name="T9" fmla="*/ 530 h 530"/>
              <a:gd name="T10" fmla="*/ 551 w 551"/>
              <a:gd name="T11" fmla="*/ 466 h 530"/>
              <a:gd name="T12" fmla="*/ 346 w 551"/>
              <a:gd name="T13" fmla="*/ 205 h 530"/>
              <a:gd name="T14" fmla="*/ 85 w 551"/>
              <a:gd name="T15" fmla="*/ 0 h 5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1" h="530">
                <a:moveTo>
                  <a:pt x="85" y="0"/>
                </a:moveTo>
                <a:cubicBezTo>
                  <a:pt x="5" y="111"/>
                  <a:pt x="0" y="259"/>
                  <a:pt x="72" y="373"/>
                </a:cubicBezTo>
                <a:cubicBezTo>
                  <a:pt x="72" y="480"/>
                  <a:pt x="72" y="480"/>
                  <a:pt x="72" y="480"/>
                </a:cubicBezTo>
                <a:cubicBezTo>
                  <a:pt x="178" y="480"/>
                  <a:pt x="178" y="480"/>
                  <a:pt x="178" y="480"/>
                </a:cubicBezTo>
                <a:cubicBezTo>
                  <a:pt x="232" y="513"/>
                  <a:pt x="293" y="530"/>
                  <a:pt x="355" y="530"/>
                </a:cubicBezTo>
                <a:cubicBezTo>
                  <a:pt x="424" y="530"/>
                  <a:pt x="493" y="509"/>
                  <a:pt x="551" y="466"/>
                </a:cubicBezTo>
                <a:cubicBezTo>
                  <a:pt x="494" y="372"/>
                  <a:pt x="426" y="285"/>
                  <a:pt x="346" y="205"/>
                </a:cubicBezTo>
                <a:cubicBezTo>
                  <a:pt x="267" y="125"/>
                  <a:pt x="179" y="57"/>
                  <a:pt x="85" y="0"/>
                </a:cubicBezTo>
              </a:path>
            </a:pathLst>
          </a:custGeom>
          <a:solidFill>
            <a:srgbClr val="268CAB"/>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31" name="Freeform 28">
            <a:extLst>
              <a:ext uri="{FF2B5EF4-FFF2-40B4-BE49-F238E27FC236}">
                <a16:creationId xmlns:a16="http://schemas.microsoft.com/office/drawing/2014/main" id="{04F17C3B-6AFA-75C3-CC80-62B905D38B9D}"/>
              </a:ext>
            </a:extLst>
          </p:cNvPr>
          <p:cNvSpPr>
            <a:spLocks/>
          </p:cNvSpPr>
          <p:nvPr/>
        </p:nvSpPr>
        <p:spPr bwMode="auto">
          <a:xfrm>
            <a:off x="7300019" y="2910577"/>
            <a:ext cx="956128" cy="952490"/>
          </a:xfrm>
          <a:custGeom>
            <a:avLst/>
            <a:gdLst>
              <a:gd name="T0" fmla="*/ 247 w 582"/>
              <a:gd name="T1" fmla="*/ 0 h 582"/>
              <a:gd name="T2" fmla="*/ 247 w 582"/>
              <a:gd name="T3" fmla="*/ 0 h 582"/>
              <a:gd name="T4" fmla="*/ 13 w 582"/>
              <a:gd name="T5" fmla="*/ 98 h 582"/>
              <a:gd name="T6" fmla="*/ 0 w 582"/>
              <a:gd name="T7" fmla="*/ 111 h 582"/>
              <a:gd name="T8" fmla="*/ 12 w 582"/>
              <a:gd name="T9" fmla="*/ 122 h 582"/>
              <a:gd name="T10" fmla="*/ 12 w 582"/>
              <a:gd name="T11" fmla="*/ 122 h 582"/>
              <a:gd name="T12" fmla="*/ 24 w 582"/>
              <a:gd name="T13" fmla="*/ 109 h 582"/>
              <a:gd name="T14" fmla="*/ 247 w 582"/>
              <a:gd name="T15" fmla="*/ 16 h 582"/>
              <a:gd name="T16" fmla="*/ 473 w 582"/>
              <a:gd name="T17" fmla="*/ 109 h 582"/>
              <a:gd name="T18" fmla="*/ 566 w 582"/>
              <a:gd name="T19" fmla="*/ 332 h 582"/>
              <a:gd name="T20" fmla="*/ 473 w 582"/>
              <a:gd name="T21" fmla="*/ 558 h 582"/>
              <a:gd name="T22" fmla="*/ 461 w 582"/>
              <a:gd name="T23" fmla="*/ 570 h 582"/>
              <a:gd name="T24" fmla="*/ 471 w 582"/>
              <a:gd name="T25" fmla="*/ 582 h 582"/>
              <a:gd name="T26" fmla="*/ 485 w 582"/>
              <a:gd name="T27" fmla="*/ 570 h 582"/>
              <a:gd name="T28" fmla="*/ 582 w 582"/>
              <a:gd name="T29" fmla="*/ 332 h 582"/>
              <a:gd name="T30" fmla="*/ 485 w 582"/>
              <a:gd name="T31" fmla="*/ 98 h 582"/>
              <a:gd name="T32" fmla="*/ 247 w 582"/>
              <a:gd name="T33" fmla="*/ 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2" h="582">
                <a:moveTo>
                  <a:pt x="247" y="0"/>
                </a:moveTo>
                <a:cubicBezTo>
                  <a:pt x="247" y="0"/>
                  <a:pt x="247" y="0"/>
                  <a:pt x="247" y="0"/>
                </a:cubicBezTo>
                <a:cubicBezTo>
                  <a:pt x="162" y="0"/>
                  <a:pt x="77" y="33"/>
                  <a:pt x="13" y="98"/>
                </a:cubicBezTo>
                <a:cubicBezTo>
                  <a:pt x="9" y="102"/>
                  <a:pt x="4" y="106"/>
                  <a:pt x="0" y="111"/>
                </a:cubicBezTo>
                <a:cubicBezTo>
                  <a:pt x="12" y="122"/>
                  <a:pt x="12" y="122"/>
                  <a:pt x="12" y="122"/>
                </a:cubicBezTo>
                <a:cubicBezTo>
                  <a:pt x="12" y="122"/>
                  <a:pt x="12" y="122"/>
                  <a:pt x="12" y="122"/>
                </a:cubicBezTo>
                <a:cubicBezTo>
                  <a:pt x="16" y="117"/>
                  <a:pt x="20" y="113"/>
                  <a:pt x="24" y="109"/>
                </a:cubicBezTo>
                <a:cubicBezTo>
                  <a:pt x="86" y="47"/>
                  <a:pt x="166" y="16"/>
                  <a:pt x="247" y="16"/>
                </a:cubicBezTo>
                <a:cubicBezTo>
                  <a:pt x="329" y="16"/>
                  <a:pt x="411" y="47"/>
                  <a:pt x="473" y="109"/>
                </a:cubicBezTo>
                <a:cubicBezTo>
                  <a:pt x="535" y="170"/>
                  <a:pt x="566" y="251"/>
                  <a:pt x="566" y="332"/>
                </a:cubicBezTo>
                <a:cubicBezTo>
                  <a:pt x="566" y="414"/>
                  <a:pt x="536" y="496"/>
                  <a:pt x="473" y="558"/>
                </a:cubicBezTo>
                <a:cubicBezTo>
                  <a:pt x="469" y="562"/>
                  <a:pt x="465" y="566"/>
                  <a:pt x="461" y="570"/>
                </a:cubicBezTo>
                <a:cubicBezTo>
                  <a:pt x="471" y="582"/>
                  <a:pt x="471" y="582"/>
                  <a:pt x="471" y="582"/>
                </a:cubicBezTo>
                <a:cubicBezTo>
                  <a:pt x="476" y="578"/>
                  <a:pt x="480" y="574"/>
                  <a:pt x="485" y="570"/>
                </a:cubicBezTo>
                <a:cubicBezTo>
                  <a:pt x="550" y="504"/>
                  <a:pt x="582" y="418"/>
                  <a:pt x="582" y="332"/>
                </a:cubicBezTo>
                <a:cubicBezTo>
                  <a:pt x="582" y="247"/>
                  <a:pt x="549" y="162"/>
                  <a:pt x="485" y="98"/>
                </a:cubicBezTo>
                <a:cubicBezTo>
                  <a:pt x="419" y="32"/>
                  <a:pt x="333" y="0"/>
                  <a:pt x="247" y="0"/>
                </a:cubicBezTo>
              </a:path>
            </a:pathLst>
          </a:custGeom>
          <a:solidFill>
            <a:srgbClr val="268CAB"/>
          </a:solidFill>
          <a:ln>
            <a:noFill/>
          </a:ln>
        </p:spPr>
        <p:txBody>
          <a:bodyPr vert="horz" wrap="square" lIns="68580" tIns="34290" rIns="68580" bIns="34290" numCol="1" anchor="t" anchorCtr="0" compatLnSpc="1">
            <a:prstTxWarp prst="textNoShape">
              <a:avLst/>
            </a:prstTxWarp>
          </a:bodyPr>
          <a:lstStyle/>
          <a:p>
            <a:endParaRPr lang="ru-RU" sz="1350" dirty="0"/>
          </a:p>
        </p:txBody>
      </p:sp>
      <p:sp>
        <p:nvSpPr>
          <p:cNvPr id="32" name="Oval 73">
            <a:extLst>
              <a:ext uri="{FF2B5EF4-FFF2-40B4-BE49-F238E27FC236}">
                <a16:creationId xmlns:a16="http://schemas.microsoft.com/office/drawing/2014/main" id="{F7CEC5A7-C433-37C1-D821-B29728D3320C}"/>
              </a:ext>
            </a:extLst>
          </p:cNvPr>
          <p:cNvSpPr>
            <a:spLocks noChangeArrowheads="1"/>
          </p:cNvSpPr>
          <p:nvPr/>
        </p:nvSpPr>
        <p:spPr bwMode="auto">
          <a:xfrm>
            <a:off x="7272492" y="3017256"/>
            <a:ext cx="888655" cy="885002"/>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350" dirty="0"/>
          </a:p>
        </p:txBody>
      </p:sp>
      <p:pic>
        <p:nvPicPr>
          <p:cNvPr id="33" name="Texture">
            <a:extLst>
              <a:ext uri="{FF2B5EF4-FFF2-40B4-BE49-F238E27FC236}">
                <a16:creationId xmlns:a16="http://schemas.microsoft.com/office/drawing/2014/main" id="{2C0703DD-1F22-0FA4-2693-E0BA00925DA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21901" y="3062970"/>
            <a:ext cx="786486" cy="786487"/>
          </a:xfrm>
          <a:prstGeom prst="rect">
            <a:avLst/>
          </a:prstGeom>
        </p:spPr>
      </p:pic>
      <p:sp>
        <p:nvSpPr>
          <p:cNvPr id="34" name="Freeform 30">
            <a:extLst>
              <a:ext uri="{FF2B5EF4-FFF2-40B4-BE49-F238E27FC236}">
                <a16:creationId xmlns:a16="http://schemas.microsoft.com/office/drawing/2014/main" id="{E91BE403-9C54-014C-6613-50864AD9B97E}"/>
              </a:ext>
            </a:extLst>
          </p:cNvPr>
          <p:cNvSpPr>
            <a:spLocks/>
          </p:cNvSpPr>
          <p:nvPr/>
        </p:nvSpPr>
        <p:spPr bwMode="auto">
          <a:xfrm>
            <a:off x="7659362" y="3965866"/>
            <a:ext cx="691397" cy="1045283"/>
          </a:xfrm>
          <a:custGeom>
            <a:avLst/>
            <a:gdLst>
              <a:gd name="T0" fmla="*/ 251 w 421"/>
              <a:gd name="T1" fmla="*/ 0 h 639"/>
              <a:gd name="T2" fmla="*/ 53 w 421"/>
              <a:gd name="T3" fmla="*/ 317 h 639"/>
              <a:gd name="T4" fmla="*/ 0 w 421"/>
              <a:gd name="T5" fmla="*/ 409 h 639"/>
              <a:gd name="T6" fmla="*/ 92 w 421"/>
              <a:gd name="T7" fmla="*/ 462 h 639"/>
              <a:gd name="T8" fmla="*/ 386 w 421"/>
              <a:gd name="T9" fmla="*/ 639 h 639"/>
              <a:gd name="T10" fmla="*/ 421 w 421"/>
              <a:gd name="T11" fmla="*/ 637 h 639"/>
              <a:gd name="T12" fmla="*/ 375 w 421"/>
              <a:gd name="T13" fmla="*/ 308 h 639"/>
              <a:gd name="T14" fmla="*/ 251 w 421"/>
              <a:gd name="T15" fmla="*/ 0 h 6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1" h="639">
                <a:moveTo>
                  <a:pt x="251" y="0"/>
                </a:moveTo>
                <a:cubicBezTo>
                  <a:pt x="126" y="56"/>
                  <a:pt x="48" y="182"/>
                  <a:pt x="53" y="317"/>
                </a:cubicBezTo>
                <a:cubicBezTo>
                  <a:pt x="0" y="409"/>
                  <a:pt x="0" y="409"/>
                  <a:pt x="0" y="409"/>
                </a:cubicBezTo>
                <a:cubicBezTo>
                  <a:pt x="92" y="462"/>
                  <a:pt x="92" y="462"/>
                  <a:pt x="92" y="462"/>
                </a:cubicBezTo>
                <a:cubicBezTo>
                  <a:pt x="149" y="571"/>
                  <a:pt x="263" y="639"/>
                  <a:pt x="386" y="639"/>
                </a:cubicBezTo>
                <a:cubicBezTo>
                  <a:pt x="398" y="639"/>
                  <a:pt x="409" y="638"/>
                  <a:pt x="421" y="637"/>
                </a:cubicBezTo>
                <a:cubicBezTo>
                  <a:pt x="419" y="527"/>
                  <a:pt x="404" y="417"/>
                  <a:pt x="375" y="308"/>
                </a:cubicBezTo>
                <a:cubicBezTo>
                  <a:pt x="345" y="200"/>
                  <a:pt x="304" y="96"/>
                  <a:pt x="251" y="0"/>
                </a:cubicBezTo>
              </a:path>
            </a:pathLst>
          </a:custGeom>
          <a:solidFill>
            <a:srgbClr val="C1B488"/>
          </a:solidFill>
          <a:ln>
            <a:noFill/>
          </a:ln>
        </p:spPr>
        <p:txBody>
          <a:bodyPr vert="horz" wrap="square" lIns="68580" tIns="34290" rIns="68580" bIns="34290" numCol="1" anchor="t" anchorCtr="0" compatLnSpc="1">
            <a:prstTxWarp prst="textNoShape">
              <a:avLst/>
            </a:prstTxWarp>
          </a:bodyPr>
          <a:lstStyle/>
          <a:p>
            <a:pPr marL="0" algn="l" defTabSz="914400" rtl="0" eaLnBrk="1" latinLnBrk="0" hangingPunct="1"/>
            <a:endParaRPr lang="ru-RU" sz="1350" dirty="0"/>
          </a:p>
        </p:txBody>
      </p:sp>
      <p:sp>
        <p:nvSpPr>
          <p:cNvPr id="35" name="Freeform 31">
            <a:extLst>
              <a:ext uri="{FF2B5EF4-FFF2-40B4-BE49-F238E27FC236}">
                <a16:creationId xmlns:a16="http://schemas.microsoft.com/office/drawing/2014/main" id="{82897B55-51A9-FF4E-A134-6D45722FEBEE}"/>
              </a:ext>
            </a:extLst>
          </p:cNvPr>
          <p:cNvSpPr>
            <a:spLocks/>
          </p:cNvSpPr>
          <p:nvPr/>
        </p:nvSpPr>
        <p:spPr bwMode="auto">
          <a:xfrm>
            <a:off x="8122416" y="3918560"/>
            <a:ext cx="719599" cy="1081671"/>
          </a:xfrm>
          <a:custGeom>
            <a:avLst/>
            <a:gdLst>
              <a:gd name="T0" fmla="*/ 104 w 438"/>
              <a:gd name="T1" fmla="*/ 0 h 661"/>
              <a:gd name="T2" fmla="*/ 18 w 438"/>
              <a:gd name="T3" fmla="*/ 12 h 661"/>
              <a:gd name="T4" fmla="*/ 0 w 438"/>
              <a:gd name="T5" fmla="*/ 17 h 661"/>
              <a:gd name="T6" fmla="*/ 5 w 438"/>
              <a:gd name="T7" fmla="*/ 32 h 661"/>
              <a:gd name="T8" fmla="*/ 22 w 438"/>
              <a:gd name="T9" fmla="*/ 27 h 661"/>
              <a:gd name="T10" fmla="*/ 104 w 438"/>
              <a:gd name="T11" fmla="*/ 16 h 661"/>
              <a:gd name="T12" fmla="*/ 104 w 438"/>
              <a:gd name="T13" fmla="*/ 16 h 661"/>
              <a:gd name="T14" fmla="*/ 296 w 438"/>
              <a:gd name="T15" fmla="*/ 81 h 661"/>
              <a:gd name="T16" fmla="*/ 411 w 438"/>
              <a:gd name="T17" fmla="*/ 252 h 661"/>
              <a:gd name="T18" fmla="*/ 422 w 438"/>
              <a:gd name="T19" fmla="*/ 334 h 661"/>
              <a:gd name="T20" fmla="*/ 357 w 438"/>
              <a:gd name="T21" fmla="*/ 526 h 661"/>
              <a:gd name="T22" fmla="*/ 186 w 438"/>
              <a:gd name="T23" fmla="*/ 641 h 661"/>
              <a:gd name="T24" fmla="*/ 169 w 438"/>
              <a:gd name="T25" fmla="*/ 645 h 661"/>
              <a:gd name="T26" fmla="*/ 173 w 438"/>
              <a:gd name="T27" fmla="*/ 661 h 661"/>
              <a:gd name="T28" fmla="*/ 190 w 438"/>
              <a:gd name="T29" fmla="*/ 656 h 661"/>
              <a:gd name="T30" fmla="*/ 370 w 438"/>
              <a:gd name="T31" fmla="*/ 536 h 661"/>
              <a:gd name="T32" fmla="*/ 438 w 438"/>
              <a:gd name="T33" fmla="*/ 334 h 661"/>
              <a:gd name="T34" fmla="*/ 426 w 438"/>
              <a:gd name="T35" fmla="*/ 248 h 661"/>
              <a:gd name="T36" fmla="*/ 306 w 438"/>
              <a:gd name="T37" fmla="*/ 68 h 661"/>
              <a:gd name="T38" fmla="*/ 104 w 438"/>
              <a:gd name="T39" fmla="*/ 0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8" h="661">
                <a:moveTo>
                  <a:pt x="104" y="0"/>
                </a:moveTo>
                <a:cubicBezTo>
                  <a:pt x="76" y="0"/>
                  <a:pt x="47" y="4"/>
                  <a:pt x="18" y="12"/>
                </a:cubicBezTo>
                <a:cubicBezTo>
                  <a:pt x="12" y="13"/>
                  <a:pt x="6" y="15"/>
                  <a:pt x="0" y="17"/>
                </a:cubicBezTo>
                <a:cubicBezTo>
                  <a:pt x="5" y="32"/>
                  <a:pt x="5" y="32"/>
                  <a:pt x="5" y="32"/>
                </a:cubicBezTo>
                <a:cubicBezTo>
                  <a:pt x="11" y="30"/>
                  <a:pt x="16" y="29"/>
                  <a:pt x="22" y="27"/>
                </a:cubicBezTo>
                <a:cubicBezTo>
                  <a:pt x="49" y="20"/>
                  <a:pt x="77" y="16"/>
                  <a:pt x="104" y="16"/>
                </a:cubicBezTo>
                <a:cubicBezTo>
                  <a:pt x="104" y="16"/>
                  <a:pt x="104" y="16"/>
                  <a:pt x="104" y="16"/>
                </a:cubicBezTo>
                <a:cubicBezTo>
                  <a:pt x="174" y="16"/>
                  <a:pt x="241" y="40"/>
                  <a:pt x="296" y="81"/>
                </a:cubicBezTo>
                <a:cubicBezTo>
                  <a:pt x="350" y="122"/>
                  <a:pt x="392" y="181"/>
                  <a:pt x="411" y="252"/>
                </a:cubicBezTo>
                <a:cubicBezTo>
                  <a:pt x="418" y="279"/>
                  <a:pt x="422" y="307"/>
                  <a:pt x="422" y="334"/>
                </a:cubicBezTo>
                <a:cubicBezTo>
                  <a:pt x="422" y="404"/>
                  <a:pt x="398" y="471"/>
                  <a:pt x="357" y="526"/>
                </a:cubicBezTo>
                <a:cubicBezTo>
                  <a:pt x="316" y="580"/>
                  <a:pt x="257" y="622"/>
                  <a:pt x="186" y="641"/>
                </a:cubicBezTo>
                <a:cubicBezTo>
                  <a:pt x="181" y="643"/>
                  <a:pt x="175" y="644"/>
                  <a:pt x="169" y="645"/>
                </a:cubicBezTo>
                <a:cubicBezTo>
                  <a:pt x="173" y="661"/>
                  <a:pt x="173" y="661"/>
                  <a:pt x="173" y="661"/>
                </a:cubicBezTo>
                <a:cubicBezTo>
                  <a:pt x="179" y="659"/>
                  <a:pt x="185" y="658"/>
                  <a:pt x="190" y="656"/>
                </a:cubicBezTo>
                <a:cubicBezTo>
                  <a:pt x="265" y="637"/>
                  <a:pt x="327" y="593"/>
                  <a:pt x="370" y="536"/>
                </a:cubicBezTo>
                <a:cubicBezTo>
                  <a:pt x="413" y="478"/>
                  <a:pt x="438" y="408"/>
                  <a:pt x="438" y="334"/>
                </a:cubicBezTo>
                <a:cubicBezTo>
                  <a:pt x="438" y="306"/>
                  <a:pt x="434" y="277"/>
                  <a:pt x="426" y="248"/>
                </a:cubicBezTo>
                <a:cubicBezTo>
                  <a:pt x="406" y="173"/>
                  <a:pt x="363" y="112"/>
                  <a:pt x="306" y="68"/>
                </a:cubicBezTo>
                <a:cubicBezTo>
                  <a:pt x="248" y="25"/>
                  <a:pt x="178" y="0"/>
                  <a:pt x="104" y="0"/>
                </a:cubicBezTo>
              </a:path>
            </a:pathLst>
          </a:custGeom>
          <a:solidFill>
            <a:srgbClr val="C1B488"/>
          </a:solidFill>
          <a:ln>
            <a:noFill/>
          </a:ln>
        </p:spPr>
        <p:txBody>
          <a:bodyPr vert="horz" wrap="square" lIns="68580" tIns="34290" rIns="68580" bIns="34290" numCol="1" anchor="t" anchorCtr="0" compatLnSpc="1">
            <a:prstTxWarp prst="textNoShape">
              <a:avLst/>
            </a:prstTxWarp>
          </a:bodyPr>
          <a:lstStyle/>
          <a:p>
            <a:endParaRPr lang="ru-RU" sz="1350" dirty="0"/>
          </a:p>
        </p:txBody>
      </p:sp>
      <p:sp>
        <p:nvSpPr>
          <p:cNvPr id="36" name="Oval 73">
            <a:extLst>
              <a:ext uri="{FF2B5EF4-FFF2-40B4-BE49-F238E27FC236}">
                <a16:creationId xmlns:a16="http://schemas.microsoft.com/office/drawing/2014/main" id="{4E2A4C4E-D5A0-51D1-F446-7EED72F741C8}"/>
              </a:ext>
            </a:extLst>
          </p:cNvPr>
          <p:cNvSpPr>
            <a:spLocks noChangeArrowheads="1"/>
          </p:cNvSpPr>
          <p:nvPr/>
        </p:nvSpPr>
        <p:spPr bwMode="auto">
          <a:xfrm>
            <a:off x="7851130" y="4023820"/>
            <a:ext cx="888655" cy="885002"/>
          </a:xfrm>
          <a:prstGeom prst="ellipse">
            <a:avLst/>
          </a:prstGeom>
          <a:gradFill flip="none" rotWithShape="1">
            <a:gsLst>
              <a:gs pos="20000">
                <a:srgbClr val="FFFFFF"/>
              </a:gs>
              <a:gs pos="100000">
                <a:srgbClr val="DAD9D9"/>
              </a:gs>
            </a:gsLst>
            <a:lin ang="2700000" scaled="1"/>
            <a:tileRect/>
          </a:gradFill>
          <a:ln>
            <a:noFill/>
          </a:ln>
          <a:effectLst>
            <a:outerShdw blurRad="381000" dist="177800" dir="2700000" algn="tl" rotWithShape="0">
              <a:prstClr val="black">
                <a:alpha val="7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ru-RU" sz="1350" dirty="0"/>
          </a:p>
        </p:txBody>
      </p:sp>
      <p:pic>
        <p:nvPicPr>
          <p:cNvPr id="37" name="Texture">
            <a:extLst>
              <a:ext uri="{FF2B5EF4-FFF2-40B4-BE49-F238E27FC236}">
                <a16:creationId xmlns:a16="http://schemas.microsoft.com/office/drawing/2014/main" id="{EB3A1100-889B-4D3B-FF8B-906606A838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00540" y="4069534"/>
            <a:ext cx="786487" cy="786486"/>
          </a:xfrm>
          <a:prstGeom prst="rect">
            <a:avLst/>
          </a:prstGeom>
        </p:spPr>
      </p:pic>
      <p:sp>
        <p:nvSpPr>
          <p:cNvPr id="38" name="Rectangle 5">
            <a:extLst>
              <a:ext uri="{FF2B5EF4-FFF2-40B4-BE49-F238E27FC236}">
                <a16:creationId xmlns:a16="http://schemas.microsoft.com/office/drawing/2014/main" id="{46DBFB4E-27F1-0795-D7C3-CC69F9B65399}"/>
              </a:ext>
            </a:extLst>
          </p:cNvPr>
          <p:cNvSpPr>
            <a:spLocks noChangeArrowheads="1"/>
          </p:cNvSpPr>
          <p:nvPr/>
        </p:nvSpPr>
        <p:spPr bwMode="auto">
          <a:xfrm>
            <a:off x="5120446" y="4913293"/>
            <a:ext cx="1987725" cy="73866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ar-SA" sz="2400" b="1" dirty="0">
                <a:solidFill>
                  <a:srgbClr val="444444"/>
                </a:solidFill>
                <a:latin typeface="Sakkal Majalla" panose="02000000000000000000" pitchFamily="2" charset="-78"/>
                <a:cs typeface="Sakkal Majalla" panose="02000000000000000000" pitchFamily="2" charset="-78"/>
              </a:rPr>
              <a:t> </a:t>
            </a:r>
            <a:r>
              <a:rPr lang="ar-SA" sz="2400" b="1" dirty="0">
                <a:solidFill>
                  <a:srgbClr val="444444"/>
                </a:solidFill>
                <a:latin typeface="Calibri" panose="020F0502020204030204" pitchFamily="34" charset="0"/>
                <a:ea typeface="Calibri" panose="020F0502020204030204" pitchFamily="34" charset="0"/>
                <a:cs typeface="Calibri" panose="020F0502020204030204" pitchFamily="34" charset="0"/>
              </a:rPr>
              <a:t>فريق ضبط جودة</a:t>
            </a:r>
          </a:p>
          <a:p>
            <a:pPr algn="ctr" fontAlgn="base">
              <a:spcBef>
                <a:spcPct val="0"/>
              </a:spcBef>
              <a:spcAft>
                <a:spcPct val="0"/>
              </a:spcAft>
            </a:pPr>
            <a:r>
              <a:rPr lang="ar-SA" sz="2400" b="1" dirty="0">
                <a:solidFill>
                  <a:srgbClr val="444444"/>
                </a:solidFill>
                <a:latin typeface="Calibri" panose="020F0502020204030204" pitchFamily="34" charset="0"/>
                <a:ea typeface="Calibri" panose="020F0502020204030204" pitchFamily="34" charset="0"/>
                <a:cs typeface="Calibri" panose="020F0502020204030204" pitchFamily="34" charset="0"/>
              </a:rPr>
              <a:t> العمليات التنفيذية</a:t>
            </a:r>
          </a:p>
        </p:txBody>
      </p:sp>
      <p:sp>
        <p:nvSpPr>
          <p:cNvPr id="39" name="Knight figure">
            <a:extLst>
              <a:ext uri="{FF2B5EF4-FFF2-40B4-BE49-F238E27FC236}">
                <a16:creationId xmlns:a16="http://schemas.microsoft.com/office/drawing/2014/main" id="{754A1720-206E-575B-01D2-25CD6175FB89}"/>
              </a:ext>
            </a:extLst>
          </p:cNvPr>
          <p:cNvSpPr>
            <a:spLocks noChangeAspect="1" noEditPoints="1"/>
          </p:cNvSpPr>
          <p:nvPr/>
        </p:nvSpPr>
        <p:spPr bwMode="auto">
          <a:xfrm>
            <a:off x="3745441" y="4223969"/>
            <a:ext cx="378696" cy="431059"/>
          </a:xfrm>
          <a:custGeom>
            <a:avLst/>
            <a:gdLst>
              <a:gd name="T0" fmla="*/ 204 w 224"/>
              <a:gd name="T1" fmla="*/ 223 h 256"/>
              <a:gd name="T2" fmla="*/ 200 w 224"/>
              <a:gd name="T3" fmla="*/ 204 h 256"/>
              <a:gd name="T4" fmla="*/ 144 w 224"/>
              <a:gd name="T5" fmla="*/ 137 h 256"/>
              <a:gd name="T6" fmla="*/ 146 w 224"/>
              <a:gd name="T7" fmla="*/ 98 h 256"/>
              <a:gd name="T8" fmla="*/ 183 w 224"/>
              <a:gd name="T9" fmla="*/ 123 h 256"/>
              <a:gd name="T10" fmla="*/ 208 w 224"/>
              <a:gd name="T11" fmla="*/ 109 h 256"/>
              <a:gd name="T12" fmla="*/ 151 w 224"/>
              <a:gd name="T13" fmla="*/ 25 h 256"/>
              <a:gd name="T14" fmla="*/ 148 w 224"/>
              <a:gd name="T15" fmla="*/ 0 h 256"/>
              <a:gd name="T16" fmla="*/ 127 w 224"/>
              <a:gd name="T17" fmla="*/ 16 h 256"/>
              <a:gd name="T18" fmla="*/ 38 w 224"/>
              <a:gd name="T19" fmla="*/ 204 h 256"/>
              <a:gd name="T20" fmla="*/ 20 w 224"/>
              <a:gd name="T21" fmla="*/ 208 h 256"/>
              <a:gd name="T22" fmla="*/ 13 w 224"/>
              <a:gd name="T23" fmla="*/ 233 h 256"/>
              <a:gd name="T24" fmla="*/ 4 w 224"/>
              <a:gd name="T25" fmla="*/ 256 h 256"/>
              <a:gd name="T26" fmla="*/ 223 w 224"/>
              <a:gd name="T27" fmla="*/ 255 h 256"/>
              <a:gd name="T28" fmla="*/ 212 w 224"/>
              <a:gd name="T29" fmla="*/ 232 h 256"/>
              <a:gd name="T30" fmla="*/ 126 w 224"/>
              <a:gd name="T31" fmla="*/ 24 h 256"/>
              <a:gd name="T32" fmla="*/ 143 w 224"/>
              <a:gd name="T33" fmla="*/ 13 h 256"/>
              <a:gd name="T34" fmla="*/ 145 w 224"/>
              <a:gd name="T35" fmla="*/ 31 h 256"/>
              <a:gd name="T36" fmla="*/ 199 w 224"/>
              <a:gd name="T37" fmla="*/ 108 h 256"/>
              <a:gd name="T38" fmla="*/ 149 w 224"/>
              <a:gd name="T39" fmla="*/ 90 h 256"/>
              <a:gd name="T40" fmla="*/ 126 w 224"/>
              <a:gd name="T41" fmla="*/ 69 h 256"/>
              <a:gd name="T42" fmla="*/ 131 w 224"/>
              <a:gd name="T43" fmla="*/ 58 h 256"/>
              <a:gd name="T44" fmla="*/ 118 w 224"/>
              <a:gd name="T45" fmla="*/ 68 h 256"/>
              <a:gd name="T46" fmla="*/ 139 w 224"/>
              <a:gd name="T47" fmla="*/ 143 h 256"/>
              <a:gd name="T48" fmla="*/ 46 w 224"/>
              <a:gd name="T49" fmla="*/ 204 h 256"/>
              <a:gd name="T50" fmla="*/ 9 w 224"/>
              <a:gd name="T51" fmla="*/ 248 h 256"/>
              <a:gd name="T52" fmla="*/ 28 w 224"/>
              <a:gd name="T53" fmla="*/ 224 h 256"/>
              <a:gd name="T54" fmla="*/ 196 w 224"/>
              <a:gd name="T55" fmla="*/ 212 h 256"/>
              <a:gd name="T56" fmla="*/ 206 w 224"/>
              <a:gd name="T57" fmla="*/ 239 h 256"/>
              <a:gd name="T58" fmla="*/ 9 w 224"/>
              <a:gd name="T59" fmla="*/ 248 h 256"/>
              <a:gd name="T60" fmla="*/ 50 w 224"/>
              <a:gd name="T61" fmla="*/ 172 h 256"/>
              <a:gd name="T62" fmla="*/ 58 w 224"/>
              <a:gd name="T63" fmla="*/ 189 h 256"/>
              <a:gd name="T64" fmla="*/ 62 w 224"/>
              <a:gd name="T65" fmla="*/ 184 h 256"/>
              <a:gd name="T66" fmla="*/ 52 w 224"/>
              <a:gd name="T67" fmla="*/ 167 h 256"/>
              <a:gd name="T68" fmla="*/ 51 w 224"/>
              <a:gd name="T69" fmla="*/ 144 h 256"/>
              <a:gd name="T70" fmla="*/ 57 w 224"/>
              <a:gd name="T71" fmla="*/ 69 h 256"/>
              <a:gd name="T72" fmla="*/ 43 w 224"/>
              <a:gd name="T73" fmla="*/ 146 h 256"/>
              <a:gd name="T74" fmla="*/ 48 w 224"/>
              <a:gd name="T75" fmla="*/ 149 h 256"/>
              <a:gd name="T76" fmla="*/ 168 w 224"/>
              <a:gd name="T77" fmla="*/ 232 h 256"/>
              <a:gd name="T78" fmla="*/ 56 w 224"/>
              <a:gd name="T79" fmla="*/ 224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4" h="256">
                <a:moveTo>
                  <a:pt x="212" y="232"/>
                </a:moveTo>
                <a:cubicBezTo>
                  <a:pt x="208" y="229"/>
                  <a:pt x="204" y="226"/>
                  <a:pt x="204" y="223"/>
                </a:cubicBezTo>
                <a:cubicBezTo>
                  <a:pt x="204" y="208"/>
                  <a:pt x="204" y="208"/>
                  <a:pt x="204" y="208"/>
                </a:cubicBezTo>
                <a:cubicBezTo>
                  <a:pt x="204" y="206"/>
                  <a:pt x="202" y="204"/>
                  <a:pt x="200" y="204"/>
                </a:cubicBezTo>
                <a:cubicBezTo>
                  <a:pt x="185" y="204"/>
                  <a:pt x="185" y="204"/>
                  <a:pt x="185" y="204"/>
                </a:cubicBezTo>
                <a:cubicBezTo>
                  <a:pt x="183" y="173"/>
                  <a:pt x="162" y="153"/>
                  <a:pt x="144" y="137"/>
                </a:cubicBezTo>
                <a:cubicBezTo>
                  <a:pt x="122" y="118"/>
                  <a:pt x="110" y="105"/>
                  <a:pt x="124" y="85"/>
                </a:cubicBezTo>
                <a:cubicBezTo>
                  <a:pt x="131" y="92"/>
                  <a:pt x="139" y="95"/>
                  <a:pt x="146" y="98"/>
                </a:cubicBezTo>
                <a:cubicBezTo>
                  <a:pt x="156" y="102"/>
                  <a:pt x="166" y="105"/>
                  <a:pt x="179" y="122"/>
                </a:cubicBezTo>
                <a:cubicBezTo>
                  <a:pt x="180" y="123"/>
                  <a:pt x="182" y="124"/>
                  <a:pt x="183" y="123"/>
                </a:cubicBezTo>
                <a:cubicBezTo>
                  <a:pt x="184" y="123"/>
                  <a:pt x="197" y="117"/>
                  <a:pt x="205" y="113"/>
                </a:cubicBezTo>
                <a:cubicBezTo>
                  <a:pt x="207" y="113"/>
                  <a:pt x="208" y="111"/>
                  <a:pt x="208" y="109"/>
                </a:cubicBezTo>
                <a:cubicBezTo>
                  <a:pt x="205" y="97"/>
                  <a:pt x="189" y="59"/>
                  <a:pt x="171" y="41"/>
                </a:cubicBezTo>
                <a:cubicBezTo>
                  <a:pt x="165" y="35"/>
                  <a:pt x="158" y="30"/>
                  <a:pt x="151" y="25"/>
                </a:cubicBezTo>
                <a:cubicBezTo>
                  <a:pt x="151" y="4"/>
                  <a:pt x="151" y="4"/>
                  <a:pt x="151" y="4"/>
                </a:cubicBezTo>
                <a:cubicBezTo>
                  <a:pt x="151" y="2"/>
                  <a:pt x="150" y="1"/>
                  <a:pt x="148" y="0"/>
                </a:cubicBezTo>
                <a:cubicBezTo>
                  <a:pt x="147" y="0"/>
                  <a:pt x="145" y="0"/>
                  <a:pt x="144" y="1"/>
                </a:cubicBezTo>
                <a:cubicBezTo>
                  <a:pt x="127" y="16"/>
                  <a:pt x="127" y="16"/>
                  <a:pt x="127" y="16"/>
                </a:cubicBezTo>
                <a:cubicBezTo>
                  <a:pt x="94" y="5"/>
                  <a:pt x="62" y="17"/>
                  <a:pt x="40" y="48"/>
                </a:cubicBezTo>
                <a:cubicBezTo>
                  <a:pt x="12" y="87"/>
                  <a:pt x="12" y="140"/>
                  <a:pt x="38" y="204"/>
                </a:cubicBezTo>
                <a:cubicBezTo>
                  <a:pt x="24" y="204"/>
                  <a:pt x="24" y="204"/>
                  <a:pt x="24" y="204"/>
                </a:cubicBezTo>
                <a:cubicBezTo>
                  <a:pt x="22" y="204"/>
                  <a:pt x="20" y="206"/>
                  <a:pt x="20" y="208"/>
                </a:cubicBezTo>
                <a:cubicBezTo>
                  <a:pt x="20" y="224"/>
                  <a:pt x="20" y="224"/>
                  <a:pt x="20" y="224"/>
                </a:cubicBezTo>
                <a:cubicBezTo>
                  <a:pt x="20" y="227"/>
                  <a:pt x="16" y="230"/>
                  <a:pt x="13" y="233"/>
                </a:cubicBezTo>
                <a:cubicBezTo>
                  <a:pt x="7" y="237"/>
                  <a:pt x="0" y="243"/>
                  <a:pt x="0" y="252"/>
                </a:cubicBezTo>
                <a:cubicBezTo>
                  <a:pt x="0" y="254"/>
                  <a:pt x="2" y="256"/>
                  <a:pt x="4" y="256"/>
                </a:cubicBezTo>
                <a:cubicBezTo>
                  <a:pt x="220" y="256"/>
                  <a:pt x="220" y="256"/>
                  <a:pt x="220" y="256"/>
                </a:cubicBezTo>
                <a:cubicBezTo>
                  <a:pt x="221" y="256"/>
                  <a:pt x="222" y="256"/>
                  <a:pt x="223" y="255"/>
                </a:cubicBezTo>
                <a:cubicBezTo>
                  <a:pt x="224" y="254"/>
                  <a:pt x="224" y="253"/>
                  <a:pt x="224" y="252"/>
                </a:cubicBezTo>
                <a:cubicBezTo>
                  <a:pt x="224" y="243"/>
                  <a:pt x="217" y="237"/>
                  <a:pt x="212" y="232"/>
                </a:cubicBezTo>
                <a:close/>
                <a:moveTo>
                  <a:pt x="46" y="53"/>
                </a:moveTo>
                <a:cubicBezTo>
                  <a:pt x="67" y="24"/>
                  <a:pt x="96" y="13"/>
                  <a:pt x="126" y="24"/>
                </a:cubicBezTo>
                <a:cubicBezTo>
                  <a:pt x="128" y="24"/>
                  <a:pt x="130" y="24"/>
                  <a:pt x="131" y="23"/>
                </a:cubicBezTo>
                <a:cubicBezTo>
                  <a:pt x="143" y="13"/>
                  <a:pt x="143" y="13"/>
                  <a:pt x="143" y="13"/>
                </a:cubicBezTo>
                <a:cubicBezTo>
                  <a:pt x="143" y="28"/>
                  <a:pt x="143" y="28"/>
                  <a:pt x="143" y="28"/>
                </a:cubicBezTo>
                <a:cubicBezTo>
                  <a:pt x="143" y="29"/>
                  <a:pt x="143" y="31"/>
                  <a:pt x="145" y="31"/>
                </a:cubicBezTo>
                <a:cubicBezTo>
                  <a:pt x="152" y="35"/>
                  <a:pt x="159" y="40"/>
                  <a:pt x="165" y="47"/>
                </a:cubicBezTo>
                <a:cubicBezTo>
                  <a:pt x="180" y="61"/>
                  <a:pt x="194" y="92"/>
                  <a:pt x="199" y="108"/>
                </a:cubicBezTo>
                <a:cubicBezTo>
                  <a:pt x="193" y="110"/>
                  <a:pt x="187" y="113"/>
                  <a:pt x="183" y="114"/>
                </a:cubicBezTo>
                <a:cubicBezTo>
                  <a:pt x="170" y="98"/>
                  <a:pt x="159" y="94"/>
                  <a:pt x="149" y="90"/>
                </a:cubicBezTo>
                <a:cubicBezTo>
                  <a:pt x="141" y="88"/>
                  <a:pt x="135" y="85"/>
                  <a:pt x="128" y="77"/>
                </a:cubicBezTo>
                <a:cubicBezTo>
                  <a:pt x="126" y="76"/>
                  <a:pt x="126" y="73"/>
                  <a:pt x="126" y="69"/>
                </a:cubicBezTo>
                <a:cubicBezTo>
                  <a:pt x="127" y="66"/>
                  <a:pt x="128" y="64"/>
                  <a:pt x="129" y="64"/>
                </a:cubicBezTo>
                <a:cubicBezTo>
                  <a:pt x="131" y="63"/>
                  <a:pt x="132" y="60"/>
                  <a:pt x="131" y="58"/>
                </a:cubicBezTo>
                <a:cubicBezTo>
                  <a:pt x="130" y="56"/>
                  <a:pt x="128" y="55"/>
                  <a:pt x="126" y="56"/>
                </a:cubicBezTo>
                <a:cubicBezTo>
                  <a:pt x="122" y="58"/>
                  <a:pt x="119" y="63"/>
                  <a:pt x="118" y="68"/>
                </a:cubicBezTo>
                <a:cubicBezTo>
                  <a:pt x="118" y="72"/>
                  <a:pt x="118" y="75"/>
                  <a:pt x="119" y="78"/>
                </a:cubicBezTo>
                <a:cubicBezTo>
                  <a:pt x="98" y="107"/>
                  <a:pt x="118" y="124"/>
                  <a:pt x="139" y="143"/>
                </a:cubicBezTo>
                <a:cubicBezTo>
                  <a:pt x="156" y="159"/>
                  <a:pt x="175" y="177"/>
                  <a:pt x="177" y="204"/>
                </a:cubicBezTo>
                <a:cubicBezTo>
                  <a:pt x="46" y="204"/>
                  <a:pt x="46" y="204"/>
                  <a:pt x="46" y="204"/>
                </a:cubicBezTo>
                <a:cubicBezTo>
                  <a:pt x="20" y="141"/>
                  <a:pt x="20" y="90"/>
                  <a:pt x="46" y="53"/>
                </a:cubicBezTo>
                <a:close/>
                <a:moveTo>
                  <a:pt x="9" y="248"/>
                </a:moveTo>
                <a:cubicBezTo>
                  <a:pt x="11" y="245"/>
                  <a:pt x="14" y="242"/>
                  <a:pt x="18" y="239"/>
                </a:cubicBezTo>
                <a:cubicBezTo>
                  <a:pt x="23" y="235"/>
                  <a:pt x="28" y="230"/>
                  <a:pt x="28" y="224"/>
                </a:cubicBezTo>
                <a:cubicBezTo>
                  <a:pt x="28" y="212"/>
                  <a:pt x="28" y="212"/>
                  <a:pt x="28" y="212"/>
                </a:cubicBezTo>
                <a:cubicBezTo>
                  <a:pt x="196" y="212"/>
                  <a:pt x="196" y="212"/>
                  <a:pt x="196" y="212"/>
                </a:cubicBezTo>
                <a:cubicBezTo>
                  <a:pt x="196" y="223"/>
                  <a:pt x="196" y="223"/>
                  <a:pt x="196" y="223"/>
                </a:cubicBezTo>
                <a:cubicBezTo>
                  <a:pt x="196" y="230"/>
                  <a:pt x="201" y="234"/>
                  <a:pt x="206" y="239"/>
                </a:cubicBezTo>
                <a:cubicBezTo>
                  <a:pt x="210" y="242"/>
                  <a:pt x="213" y="245"/>
                  <a:pt x="215" y="248"/>
                </a:cubicBezTo>
                <a:lnTo>
                  <a:pt x="9" y="248"/>
                </a:lnTo>
                <a:close/>
                <a:moveTo>
                  <a:pt x="52" y="167"/>
                </a:moveTo>
                <a:cubicBezTo>
                  <a:pt x="50" y="167"/>
                  <a:pt x="49" y="169"/>
                  <a:pt x="50" y="172"/>
                </a:cubicBezTo>
                <a:cubicBezTo>
                  <a:pt x="51" y="177"/>
                  <a:pt x="53" y="182"/>
                  <a:pt x="55" y="187"/>
                </a:cubicBezTo>
                <a:cubicBezTo>
                  <a:pt x="55" y="188"/>
                  <a:pt x="57" y="189"/>
                  <a:pt x="58" y="189"/>
                </a:cubicBezTo>
                <a:cubicBezTo>
                  <a:pt x="59" y="189"/>
                  <a:pt x="59" y="189"/>
                  <a:pt x="60" y="189"/>
                </a:cubicBezTo>
                <a:cubicBezTo>
                  <a:pt x="62" y="188"/>
                  <a:pt x="63" y="186"/>
                  <a:pt x="62" y="184"/>
                </a:cubicBezTo>
                <a:cubicBezTo>
                  <a:pt x="60" y="179"/>
                  <a:pt x="59" y="174"/>
                  <a:pt x="57" y="169"/>
                </a:cubicBezTo>
                <a:cubicBezTo>
                  <a:pt x="57" y="167"/>
                  <a:pt x="54" y="166"/>
                  <a:pt x="52" y="167"/>
                </a:cubicBezTo>
                <a:close/>
                <a:moveTo>
                  <a:pt x="48" y="149"/>
                </a:moveTo>
                <a:cubicBezTo>
                  <a:pt x="50" y="148"/>
                  <a:pt x="52" y="146"/>
                  <a:pt x="51" y="144"/>
                </a:cubicBezTo>
                <a:cubicBezTo>
                  <a:pt x="47" y="117"/>
                  <a:pt x="49" y="93"/>
                  <a:pt x="59" y="74"/>
                </a:cubicBezTo>
                <a:cubicBezTo>
                  <a:pt x="59" y="72"/>
                  <a:pt x="59" y="70"/>
                  <a:pt x="57" y="69"/>
                </a:cubicBezTo>
                <a:cubicBezTo>
                  <a:pt x="55" y="68"/>
                  <a:pt x="52" y="68"/>
                  <a:pt x="51" y="70"/>
                </a:cubicBezTo>
                <a:cubicBezTo>
                  <a:pt x="41" y="91"/>
                  <a:pt x="38" y="116"/>
                  <a:pt x="43" y="146"/>
                </a:cubicBezTo>
                <a:cubicBezTo>
                  <a:pt x="44" y="147"/>
                  <a:pt x="45" y="149"/>
                  <a:pt x="47" y="149"/>
                </a:cubicBezTo>
                <a:cubicBezTo>
                  <a:pt x="48" y="149"/>
                  <a:pt x="48" y="149"/>
                  <a:pt x="48" y="149"/>
                </a:cubicBezTo>
                <a:close/>
                <a:moveTo>
                  <a:pt x="56" y="232"/>
                </a:moveTo>
                <a:cubicBezTo>
                  <a:pt x="168" y="232"/>
                  <a:pt x="168" y="232"/>
                  <a:pt x="168" y="232"/>
                </a:cubicBezTo>
                <a:cubicBezTo>
                  <a:pt x="168" y="224"/>
                  <a:pt x="168" y="224"/>
                  <a:pt x="168" y="224"/>
                </a:cubicBezTo>
                <a:cubicBezTo>
                  <a:pt x="56" y="224"/>
                  <a:pt x="56" y="224"/>
                  <a:pt x="56" y="224"/>
                </a:cubicBezTo>
                <a:lnTo>
                  <a:pt x="56" y="232"/>
                </a:lnTo>
                <a:close/>
              </a:path>
            </a:pathLst>
          </a:custGeom>
          <a:solidFill>
            <a:srgbClr val="2C3030"/>
          </a:solidFill>
          <a:ln>
            <a:noFill/>
          </a:ln>
          <a:effectLst>
            <a:reflection blurRad="6350" stA="20000" endPos="3500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dirty="0"/>
          </a:p>
        </p:txBody>
      </p:sp>
      <p:sp>
        <p:nvSpPr>
          <p:cNvPr id="40" name="Winner cup">
            <a:extLst>
              <a:ext uri="{FF2B5EF4-FFF2-40B4-BE49-F238E27FC236}">
                <a16:creationId xmlns:a16="http://schemas.microsoft.com/office/drawing/2014/main" id="{7AC863AF-9D22-CC75-96E4-413E32791B54}"/>
              </a:ext>
            </a:extLst>
          </p:cNvPr>
          <p:cNvSpPr>
            <a:spLocks noChangeAspect="1" noEditPoints="1"/>
          </p:cNvSpPr>
          <p:nvPr/>
        </p:nvSpPr>
        <p:spPr bwMode="auto">
          <a:xfrm>
            <a:off x="7523281" y="3286559"/>
            <a:ext cx="432928" cy="403942"/>
          </a:xfrm>
          <a:custGeom>
            <a:avLst/>
            <a:gdLst>
              <a:gd name="T0" fmla="*/ 256 w 256"/>
              <a:gd name="T1" fmla="*/ 28 h 240"/>
              <a:gd name="T2" fmla="*/ 220 w 256"/>
              <a:gd name="T3" fmla="*/ 24 h 240"/>
              <a:gd name="T4" fmla="*/ 217 w 256"/>
              <a:gd name="T5" fmla="*/ 0 h 240"/>
              <a:gd name="T6" fmla="*/ 35 w 256"/>
              <a:gd name="T7" fmla="*/ 4 h 240"/>
              <a:gd name="T8" fmla="*/ 4 w 256"/>
              <a:gd name="T9" fmla="*/ 24 h 240"/>
              <a:gd name="T10" fmla="*/ 66 w 256"/>
              <a:gd name="T11" fmla="*/ 124 h 240"/>
              <a:gd name="T12" fmla="*/ 112 w 256"/>
              <a:gd name="T13" fmla="*/ 192 h 240"/>
              <a:gd name="T14" fmla="*/ 76 w 256"/>
              <a:gd name="T15" fmla="*/ 196 h 240"/>
              <a:gd name="T16" fmla="*/ 44 w 256"/>
              <a:gd name="T17" fmla="*/ 232 h 240"/>
              <a:gd name="T18" fmla="*/ 212 w 256"/>
              <a:gd name="T19" fmla="*/ 240 h 240"/>
              <a:gd name="T20" fmla="*/ 180 w 256"/>
              <a:gd name="T21" fmla="*/ 232 h 240"/>
              <a:gd name="T22" fmla="*/ 176 w 256"/>
              <a:gd name="T23" fmla="*/ 192 h 240"/>
              <a:gd name="T24" fmla="*/ 144 w 256"/>
              <a:gd name="T25" fmla="*/ 163 h 240"/>
              <a:gd name="T26" fmla="*/ 220 w 256"/>
              <a:gd name="T27" fmla="*/ 32 h 240"/>
              <a:gd name="T28" fmla="*/ 197 w 256"/>
              <a:gd name="T29" fmla="*/ 113 h 240"/>
              <a:gd name="T30" fmla="*/ 8 w 256"/>
              <a:gd name="T31" fmla="*/ 32 h 240"/>
              <a:gd name="T32" fmla="*/ 59 w 256"/>
              <a:gd name="T33" fmla="*/ 113 h 240"/>
              <a:gd name="T34" fmla="*/ 172 w 256"/>
              <a:gd name="T35" fmla="*/ 200 h 240"/>
              <a:gd name="T36" fmla="*/ 84 w 256"/>
              <a:gd name="T37" fmla="*/ 232 h 240"/>
              <a:gd name="T38" fmla="*/ 172 w 256"/>
              <a:gd name="T39" fmla="*/ 200 h 240"/>
              <a:gd name="T40" fmla="*/ 136 w 256"/>
              <a:gd name="T41" fmla="*/ 160 h 240"/>
              <a:gd name="T42" fmla="*/ 120 w 256"/>
              <a:gd name="T43" fmla="*/ 192 h 240"/>
              <a:gd name="T44" fmla="*/ 117 w 256"/>
              <a:gd name="T45" fmla="*/ 156 h 240"/>
              <a:gd name="T46" fmla="*/ 213 w 256"/>
              <a:gd name="T47" fmla="*/ 8 h 240"/>
              <a:gd name="T48" fmla="*/ 212 w 256"/>
              <a:gd name="T49" fmla="*/ 28 h 240"/>
              <a:gd name="T50" fmla="*/ 139 w 256"/>
              <a:gd name="T51" fmla="*/ 156 h 240"/>
              <a:gd name="T52" fmla="*/ 177 w 256"/>
              <a:gd name="T53" fmla="*/ 78 h 240"/>
              <a:gd name="T54" fmla="*/ 137 w 256"/>
              <a:gd name="T55" fmla="*/ 135 h 240"/>
              <a:gd name="T56" fmla="*/ 142 w 256"/>
              <a:gd name="T57" fmla="*/ 136 h 240"/>
              <a:gd name="T58" fmla="*/ 182 w 256"/>
              <a:gd name="T59" fmla="*/ 76 h 240"/>
              <a:gd name="T60" fmla="*/ 187 w 256"/>
              <a:gd name="T61" fmla="*/ 66 h 240"/>
              <a:gd name="T62" fmla="*/ 196 w 256"/>
              <a:gd name="T63" fmla="*/ 42 h 240"/>
              <a:gd name="T64" fmla="*/ 188 w 256"/>
              <a:gd name="T65" fmla="*/ 40 h 240"/>
              <a:gd name="T66" fmla="*/ 186 w 256"/>
              <a:gd name="T67" fmla="*/ 6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6" h="240">
                <a:moveTo>
                  <a:pt x="190" y="124"/>
                </a:moveTo>
                <a:cubicBezTo>
                  <a:pt x="221" y="115"/>
                  <a:pt x="256" y="74"/>
                  <a:pt x="256" y="28"/>
                </a:cubicBezTo>
                <a:cubicBezTo>
                  <a:pt x="256" y="26"/>
                  <a:pt x="254" y="24"/>
                  <a:pt x="252" y="24"/>
                </a:cubicBezTo>
                <a:cubicBezTo>
                  <a:pt x="220" y="24"/>
                  <a:pt x="220" y="24"/>
                  <a:pt x="220" y="24"/>
                </a:cubicBezTo>
                <a:cubicBezTo>
                  <a:pt x="221" y="17"/>
                  <a:pt x="221" y="11"/>
                  <a:pt x="221" y="4"/>
                </a:cubicBezTo>
                <a:cubicBezTo>
                  <a:pt x="221" y="2"/>
                  <a:pt x="219" y="0"/>
                  <a:pt x="217" y="0"/>
                </a:cubicBezTo>
                <a:cubicBezTo>
                  <a:pt x="39" y="0"/>
                  <a:pt x="39" y="0"/>
                  <a:pt x="39" y="0"/>
                </a:cubicBezTo>
                <a:cubicBezTo>
                  <a:pt x="37" y="0"/>
                  <a:pt x="35" y="2"/>
                  <a:pt x="35" y="4"/>
                </a:cubicBezTo>
                <a:cubicBezTo>
                  <a:pt x="35" y="10"/>
                  <a:pt x="35" y="16"/>
                  <a:pt x="36" y="24"/>
                </a:cubicBezTo>
                <a:cubicBezTo>
                  <a:pt x="4" y="24"/>
                  <a:pt x="4" y="24"/>
                  <a:pt x="4" y="24"/>
                </a:cubicBezTo>
                <a:cubicBezTo>
                  <a:pt x="2" y="24"/>
                  <a:pt x="0" y="26"/>
                  <a:pt x="0" y="28"/>
                </a:cubicBezTo>
                <a:cubicBezTo>
                  <a:pt x="0" y="74"/>
                  <a:pt x="34" y="115"/>
                  <a:pt x="66" y="124"/>
                </a:cubicBezTo>
                <a:cubicBezTo>
                  <a:pt x="77" y="140"/>
                  <a:pt x="92" y="154"/>
                  <a:pt x="112" y="163"/>
                </a:cubicBezTo>
                <a:cubicBezTo>
                  <a:pt x="112" y="192"/>
                  <a:pt x="112" y="192"/>
                  <a:pt x="112" y="192"/>
                </a:cubicBezTo>
                <a:cubicBezTo>
                  <a:pt x="80" y="192"/>
                  <a:pt x="80" y="192"/>
                  <a:pt x="80" y="192"/>
                </a:cubicBezTo>
                <a:cubicBezTo>
                  <a:pt x="78" y="192"/>
                  <a:pt x="76" y="194"/>
                  <a:pt x="76" y="196"/>
                </a:cubicBezTo>
                <a:cubicBezTo>
                  <a:pt x="76" y="232"/>
                  <a:pt x="76" y="232"/>
                  <a:pt x="76" y="232"/>
                </a:cubicBezTo>
                <a:cubicBezTo>
                  <a:pt x="44" y="232"/>
                  <a:pt x="44" y="232"/>
                  <a:pt x="44" y="232"/>
                </a:cubicBezTo>
                <a:cubicBezTo>
                  <a:pt x="44" y="240"/>
                  <a:pt x="44" y="240"/>
                  <a:pt x="44" y="240"/>
                </a:cubicBezTo>
                <a:cubicBezTo>
                  <a:pt x="212" y="240"/>
                  <a:pt x="212" y="240"/>
                  <a:pt x="212" y="240"/>
                </a:cubicBezTo>
                <a:cubicBezTo>
                  <a:pt x="212" y="232"/>
                  <a:pt x="212" y="232"/>
                  <a:pt x="212" y="232"/>
                </a:cubicBezTo>
                <a:cubicBezTo>
                  <a:pt x="180" y="232"/>
                  <a:pt x="180" y="232"/>
                  <a:pt x="180" y="232"/>
                </a:cubicBezTo>
                <a:cubicBezTo>
                  <a:pt x="180" y="196"/>
                  <a:pt x="180" y="196"/>
                  <a:pt x="180" y="196"/>
                </a:cubicBezTo>
                <a:cubicBezTo>
                  <a:pt x="180" y="194"/>
                  <a:pt x="178" y="192"/>
                  <a:pt x="176" y="192"/>
                </a:cubicBezTo>
                <a:cubicBezTo>
                  <a:pt x="144" y="192"/>
                  <a:pt x="144" y="192"/>
                  <a:pt x="144" y="192"/>
                </a:cubicBezTo>
                <a:cubicBezTo>
                  <a:pt x="144" y="163"/>
                  <a:pt x="144" y="163"/>
                  <a:pt x="144" y="163"/>
                </a:cubicBezTo>
                <a:cubicBezTo>
                  <a:pt x="162" y="155"/>
                  <a:pt x="178" y="142"/>
                  <a:pt x="190" y="124"/>
                </a:cubicBezTo>
                <a:close/>
                <a:moveTo>
                  <a:pt x="220" y="32"/>
                </a:moveTo>
                <a:cubicBezTo>
                  <a:pt x="248" y="32"/>
                  <a:pt x="248" y="32"/>
                  <a:pt x="248" y="32"/>
                </a:cubicBezTo>
                <a:cubicBezTo>
                  <a:pt x="246" y="67"/>
                  <a:pt x="222" y="100"/>
                  <a:pt x="197" y="113"/>
                </a:cubicBezTo>
                <a:cubicBezTo>
                  <a:pt x="209" y="91"/>
                  <a:pt x="217" y="64"/>
                  <a:pt x="220" y="32"/>
                </a:cubicBezTo>
                <a:close/>
                <a:moveTo>
                  <a:pt x="8" y="32"/>
                </a:moveTo>
                <a:cubicBezTo>
                  <a:pt x="37" y="32"/>
                  <a:pt x="37" y="32"/>
                  <a:pt x="37" y="32"/>
                </a:cubicBezTo>
                <a:cubicBezTo>
                  <a:pt x="39" y="56"/>
                  <a:pt x="45" y="87"/>
                  <a:pt x="59" y="113"/>
                </a:cubicBezTo>
                <a:cubicBezTo>
                  <a:pt x="34" y="100"/>
                  <a:pt x="10" y="67"/>
                  <a:pt x="8" y="32"/>
                </a:cubicBezTo>
                <a:close/>
                <a:moveTo>
                  <a:pt x="172" y="200"/>
                </a:moveTo>
                <a:cubicBezTo>
                  <a:pt x="172" y="232"/>
                  <a:pt x="172" y="232"/>
                  <a:pt x="172" y="232"/>
                </a:cubicBezTo>
                <a:cubicBezTo>
                  <a:pt x="84" y="232"/>
                  <a:pt x="84" y="232"/>
                  <a:pt x="84" y="232"/>
                </a:cubicBezTo>
                <a:cubicBezTo>
                  <a:pt x="84" y="200"/>
                  <a:pt x="84" y="200"/>
                  <a:pt x="84" y="200"/>
                </a:cubicBezTo>
                <a:lnTo>
                  <a:pt x="172" y="200"/>
                </a:lnTo>
                <a:close/>
                <a:moveTo>
                  <a:pt x="139" y="156"/>
                </a:moveTo>
                <a:cubicBezTo>
                  <a:pt x="137" y="157"/>
                  <a:pt x="136" y="159"/>
                  <a:pt x="136" y="160"/>
                </a:cubicBezTo>
                <a:cubicBezTo>
                  <a:pt x="136" y="192"/>
                  <a:pt x="136" y="192"/>
                  <a:pt x="136" y="192"/>
                </a:cubicBezTo>
                <a:cubicBezTo>
                  <a:pt x="120" y="192"/>
                  <a:pt x="120" y="192"/>
                  <a:pt x="120" y="192"/>
                </a:cubicBezTo>
                <a:cubicBezTo>
                  <a:pt x="120" y="160"/>
                  <a:pt x="120" y="160"/>
                  <a:pt x="120" y="160"/>
                </a:cubicBezTo>
                <a:cubicBezTo>
                  <a:pt x="120" y="159"/>
                  <a:pt x="119" y="157"/>
                  <a:pt x="117" y="156"/>
                </a:cubicBezTo>
                <a:cubicBezTo>
                  <a:pt x="72" y="139"/>
                  <a:pt x="44" y="83"/>
                  <a:pt x="43" y="8"/>
                </a:cubicBezTo>
                <a:cubicBezTo>
                  <a:pt x="213" y="8"/>
                  <a:pt x="213" y="8"/>
                  <a:pt x="213" y="8"/>
                </a:cubicBezTo>
                <a:cubicBezTo>
                  <a:pt x="213" y="15"/>
                  <a:pt x="213" y="21"/>
                  <a:pt x="212" y="27"/>
                </a:cubicBezTo>
                <a:cubicBezTo>
                  <a:pt x="212" y="28"/>
                  <a:pt x="212" y="28"/>
                  <a:pt x="212" y="28"/>
                </a:cubicBezTo>
                <a:cubicBezTo>
                  <a:pt x="212" y="28"/>
                  <a:pt x="212" y="28"/>
                  <a:pt x="212" y="28"/>
                </a:cubicBezTo>
                <a:cubicBezTo>
                  <a:pt x="207" y="93"/>
                  <a:pt x="180" y="140"/>
                  <a:pt x="139" y="156"/>
                </a:cubicBezTo>
                <a:close/>
                <a:moveTo>
                  <a:pt x="182" y="76"/>
                </a:moveTo>
                <a:cubicBezTo>
                  <a:pt x="180" y="75"/>
                  <a:pt x="178" y="76"/>
                  <a:pt x="177" y="78"/>
                </a:cubicBezTo>
                <a:cubicBezTo>
                  <a:pt x="167" y="103"/>
                  <a:pt x="155" y="119"/>
                  <a:pt x="138" y="129"/>
                </a:cubicBezTo>
                <a:cubicBezTo>
                  <a:pt x="136" y="130"/>
                  <a:pt x="136" y="133"/>
                  <a:pt x="137" y="135"/>
                </a:cubicBezTo>
                <a:cubicBezTo>
                  <a:pt x="138" y="136"/>
                  <a:pt x="139" y="137"/>
                  <a:pt x="140" y="137"/>
                </a:cubicBezTo>
                <a:cubicBezTo>
                  <a:pt x="141" y="137"/>
                  <a:pt x="142" y="136"/>
                  <a:pt x="142" y="136"/>
                </a:cubicBezTo>
                <a:cubicBezTo>
                  <a:pt x="161" y="125"/>
                  <a:pt x="174" y="108"/>
                  <a:pt x="185" y="81"/>
                </a:cubicBezTo>
                <a:cubicBezTo>
                  <a:pt x="185" y="79"/>
                  <a:pt x="184" y="77"/>
                  <a:pt x="182" y="76"/>
                </a:cubicBezTo>
                <a:close/>
                <a:moveTo>
                  <a:pt x="186" y="66"/>
                </a:moveTo>
                <a:cubicBezTo>
                  <a:pt x="187" y="66"/>
                  <a:pt x="187" y="66"/>
                  <a:pt x="187" y="66"/>
                </a:cubicBezTo>
                <a:cubicBezTo>
                  <a:pt x="189" y="66"/>
                  <a:pt x="191" y="65"/>
                  <a:pt x="191" y="63"/>
                </a:cubicBezTo>
                <a:cubicBezTo>
                  <a:pt x="193" y="56"/>
                  <a:pt x="195" y="49"/>
                  <a:pt x="196" y="42"/>
                </a:cubicBezTo>
                <a:cubicBezTo>
                  <a:pt x="196" y="40"/>
                  <a:pt x="195" y="38"/>
                  <a:pt x="193" y="37"/>
                </a:cubicBezTo>
                <a:cubicBezTo>
                  <a:pt x="190" y="37"/>
                  <a:pt x="188" y="38"/>
                  <a:pt x="188" y="40"/>
                </a:cubicBezTo>
                <a:cubicBezTo>
                  <a:pt x="187" y="48"/>
                  <a:pt x="185" y="55"/>
                  <a:pt x="184" y="61"/>
                </a:cubicBezTo>
                <a:cubicBezTo>
                  <a:pt x="183" y="63"/>
                  <a:pt x="184" y="65"/>
                  <a:pt x="186" y="66"/>
                </a:cubicBezTo>
                <a:close/>
              </a:path>
            </a:pathLst>
          </a:custGeom>
          <a:solidFill>
            <a:srgbClr val="2C3030"/>
          </a:solidFill>
          <a:ln>
            <a:noFill/>
          </a:ln>
          <a:effectLst>
            <a:reflection blurRad="6350" stA="20000" endPos="3500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dirty="0"/>
          </a:p>
        </p:txBody>
      </p:sp>
      <p:sp>
        <p:nvSpPr>
          <p:cNvPr id="41" name="Head with line graph">
            <a:extLst>
              <a:ext uri="{FF2B5EF4-FFF2-40B4-BE49-F238E27FC236}">
                <a16:creationId xmlns:a16="http://schemas.microsoft.com/office/drawing/2014/main" id="{51120B2C-6EE9-02D8-8343-58F4B71021CB}"/>
              </a:ext>
            </a:extLst>
          </p:cNvPr>
          <p:cNvSpPr>
            <a:spLocks noChangeAspect="1" noEditPoints="1"/>
          </p:cNvSpPr>
          <p:nvPr/>
        </p:nvSpPr>
        <p:spPr bwMode="auto">
          <a:xfrm>
            <a:off x="6510444" y="2637917"/>
            <a:ext cx="431059" cy="431059"/>
          </a:xfrm>
          <a:custGeom>
            <a:avLst/>
            <a:gdLst>
              <a:gd name="T0" fmla="*/ 223 w 255"/>
              <a:gd name="T1" fmla="*/ 48 h 256"/>
              <a:gd name="T2" fmla="*/ 214 w 255"/>
              <a:gd name="T3" fmla="*/ 67 h 256"/>
              <a:gd name="T4" fmla="*/ 25 w 255"/>
              <a:gd name="T5" fmla="*/ 97 h 256"/>
              <a:gd name="T6" fmla="*/ 11 w 255"/>
              <a:gd name="T7" fmla="*/ 148 h 256"/>
              <a:gd name="T8" fmla="*/ 1 w 255"/>
              <a:gd name="T9" fmla="*/ 172 h 256"/>
              <a:gd name="T10" fmla="*/ 25 w 255"/>
              <a:gd name="T11" fmla="*/ 176 h 256"/>
              <a:gd name="T12" fmla="*/ 46 w 255"/>
              <a:gd name="T13" fmla="*/ 228 h 256"/>
              <a:gd name="T14" fmla="*/ 76 w 255"/>
              <a:gd name="T15" fmla="*/ 250 h 256"/>
              <a:gd name="T16" fmla="*/ 79 w 255"/>
              <a:gd name="T17" fmla="*/ 256 h 256"/>
              <a:gd name="T18" fmla="*/ 219 w 255"/>
              <a:gd name="T19" fmla="*/ 255 h 256"/>
              <a:gd name="T20" fmla="*/ 219 w 255"/>
              <a:gd name="T21" fmla="*/ 97 h 256"/>
              <a:gd name="T22" fmla="*/ 231 w 255"/>
              <a:gd name="T23" fmla="*/ 62 h 256"/>
              <a:gd name="T24" fmla="*/ 255 w 255"/>
              <a:gd name="T25" fmla="*/ 48 h 256"/>
              <a:gd name="T26" fmla="*/ 211 w 255"/>
              <a:gd name="T27" fmla="*/ 97 h 256"/>
              <a:gd name="T28" fmla="*/ 86 w 255"/>
              <a:gd name="T29" fmla="*/ 248 h 256"/>
              <a:gd name="T30" fmla="*/ 98 w 255"/>
              <a:gd name="T31" fmla="*/ 222 h 256"/>
              <a:gd name="T32" fmla="*/ 46 w 255"/>
              <a:gd name="T33" fmla="*/ 220 h 256"/>
              <a:gd name="T34" fmla="*/ 33 w 255"/>
              <a:gd name="T35" fmla="*/ 172 h 256"/>
              <a:gd name="T36" fmla="*/ 9 w 255"/>
              <a:gd name="T37" fmla="*/ 168 h 256"/>
              <a:gd name="T38" fmla="*/ 8 w 255"/>
              <a:gd name="T39" fmla="*/ 166 h 256"/>
              <a:gd name="T40" fmla="*/ 33 w 255"/>
              <a:gd name="T41" fmla="*/ 126 h 256"/>
              <a:gd name="T42" fmla="*/ 122 w 255"/>
              <a:gd name="T43" fmla="*/ 8 h 256"/>
              <a:gd name="T44" fmla="*/ 163 w 255"/>
              <a:gd name="T45" fmla="*/ 118 h 256"/>
              <a:gd name="T46" fmla="*/ 147 w 255"/>
              <a:gd name="T47" fmla="*/ 118 h 256"/>
              <a:gd name="T48" fmla="*/ 139 w 255"/>
              <a:gd name="T49" fmla="*/ 100 h 256"/>
              <a:gd name="T50" fmla="*/ 107 w 255"/>
              <a:gd name="T51" fmla="*/ 100 h 256"/>
              <a:gd name="T52" fmla="*/ 71 w 255"/>
              <a:gd name="T53" fmla="*/ 146 h 256"/>
              <a:gd name="T54" fmla="*/ 47 w 255"/>
              <a:gd name="T55" fmla="*/ 160 h 256"/>
              <a:gd name="T56" fmla="*/ 79 w 255"/>
              <a:gd name="T57" fmla="*/ 160 h 256"/>
              <a:gd name="T58" fmla="*/ 115 w 255"/>
              <a:gd name="T59" fmla="*/ 114 h 256"/>
              <a:gd name="T60" fmla="*/ 131 w 255"/>
              <a:gd name="T61" fmla="*/ 114 h 256"/>
              <a:gd name="T62" fmla="*/ 139 w 255"/>
              <a:gd name="T63" fmla="*/ 132 h 256"/>
              <a:gd name="T64" fmla="*/ 171 w 255"/>
              <a:gd name="T65" fmla="*/ 132 h 256"/>
              <a:gd name="T66" fmla="*/ 210 w 255"/>
              <a:gd name="T67" fmla="*/ 83 h 256"/>
              <a:gd name="T68" fmla="*/ 163 w 255"/>
              <a:gd name="T69" fmla="*/ 132 h 256"/>
              <a:gd name="T70" fmla="*/ 147 w 255"/>
              <a:gd name="T71" fmla="*/ 132 h 256"/>
              <a:gd name="T72" fmla="*/ 161 w 255"/>
              <a:gd name="T73" fmla="*/ 126 h 256"/>
              <a:gd name="T74" fmla="*/ 161 w 255"/>
              <a:gd name="T75" fmla="*/ 126 h 256"/>
              <a:gd name="T76" fmla="*/ 115 w 255"/>
              <a:gd name="T77" fmla="*/ 100 h 256"/>
              <a:gd name="T78" fmla="*/ 131 w 255"/>
              <a:gd name="T79" fmla="*/ 100 h 256"/>
              <a:gd name="T80" fmla="*/ 115 w 255"/>
              <a:gd name="T81" fmla="*/ 100 h 256"/>
              <a:gd name="T82" fmla="*/ 63 w 255"/>
              <a:gd name="T83" fmla="*/ 168 h 256"/>
              <a:gd name="T84" fmla="*/ 63 w 255"/>
              <a:gd name="T85" fmla="*/ 152 h 256"/>
              <a:gd name="T86" fmla="*/ 69 w 255"/>
              <a:gd name="T87" fmla="*/ 154 h 256"/>
              <a:gd name="T88" fmla="*/ 71 w 255"/>
              <a:gd name="T89" fmla="*/ 160 h 256"/>
              <a:gd name="T90" fmla="*/ 231 w 255"/>
              <a:gd name="T91" fmla="*/ 48 h 256"/>
              <a:gd name="T92" fmla="*/ 247 w 255"/>
              <a:gd name="T93" fmla="*/ 48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55" h="256">
                <a:moveTo>
                  <a:pt x="239" y="32"/>
                </a:moveTo>
                <a:cubicBezTo>
                  <a:pt x="230" y="32"/>
                  <a:pt x="223" y="39"/>
                  <a:pt x="223" y="48"/>
                </a:cubicBezTo>
                <a:cubicBezTo>
                  <a:pt x="223" y="51"/>
                  <a:pt x="224" y="54"/>
                  <a:pt x="225" y="56"/>
                </a:cubicBezTo>
                <a:cubicBezTo>
                  <a:pt x="214" y="67"/>
                  <a:pt x="214" y="67"/>
                  <a:pt x="214" y="67"/>
                </a:cubicBezTo>
                <a:cubicBezTo>
                  <a:pt x="202" y="28"/>
                  <a:pt x="165" y="0"/>
                  <a:pt x="122" y="0"/>
                </a:cubicBezTo>
                <a:cubicBezTo>
                  <a:pt x="69" y="0"/>
                  <a:pt x="25" y="44"/>
                  <a:pt x="25" y="97"/>
                </a:cubicBezTo>
                <a:cubicBezTo>
                  <a:pt x="25" y="126"/>
                  <a:pt x="25" y="126"/>
                  <a:pt x="25" y="126"/>
                </a:cubicBezTo>
                <a:cubicBezTo>
                  <a:pt x="25" y="129"/>
                  <a:pt x="16" y="141"/>
                  <a:pt x="11" y="148"/>
                </a:cubicBezTo>
                <a:cubicBezTo>
                  <a:pt x="7" y="153"/>
                  <a:pt x="3" y="158"/>
                  <a:pt x="1" y="162"/>
                </a:cubicBezTo>
                <a:cubicBezTo>
                  <a:pt x="0" y="165"/>
                  <a:pt x="0" y="169"/>
                  <a:pt x="1" y="172"/>
                </a:cubicBezTo>
                <a:cubicBezTo>
                  <a:pt x="3" y="174"/>
                  <a:pt x="6" y="176"/>
                  <a:pt x="9" y="176"/>
                </a:cubicBezTo>
                <a:cubicBezTo>
                  <a:pt x="25" y="176"/>
                  <a:pt x="25" y="176"/>
                  <a:pt x="25" y="176"/>
                </a:cubicBezTo>
                <a:cubicBezTo>
                  <a:pt x="25" y="206"/>
                  <a:pt x="25" y="206"/>
                  <a:pt x="25" y="206"/>
                </a:cubicBezTo>
                <a:cubicBezTo>
                  <a:pt x="25" y="217"/>
                  <a:pt x="31" y="228"/>
                  <a:pt x="46" y="228"/>
                </a:cubicBezTo>
                <a:cubicBezTo>
                  <a:pt x="88" y="228"/>
                  <a:pt x="88" y="228"/>
                  <a:pt x="88" y="228"/>
                </a:cubicBezTo>
                <a:cubicBezTo>
                  <a:pt x="76" y="250"/>
                  <a:pt x="76" y="250"/>
                  <a:pt x="76" y="250"/>
                </a:cubicBezTo>
                <a:cubicBezTo>
                  <a:pt x="75" y="251"/>
                  <a:pt x="75" y="253"/>
                  <a:pt x="76" y="254"/>
                </a:cubicBezTo>
                <a:cubicBezTo>
                  <a:pt x="76" y="255"/>
                  <a:pt x="78" y="256"/>
                  <a:pt x="79" y="256"/>
                </a:cubicBezTo>
                <a:cubicBezTo>
                  <a:pt x="216" y="256"/>
                  <a:pt x="216" y="256"/>
                  <a:pt x="216" y="256"/>
                </a:cubicBezTo>
                <a:cubicBezTo>
                  <a:pt x="217" y="256"/>
                  <a:pt x="218" y="256"/>
                  <a:pt x="219" y="255"/>
                </a:cubicBezTo>
                <a:cubicBezTo>
                  <a:pt x="219" y="254"/>
                  <a:pt x="220" y="253"/>
                  <a:pt x="220" y="252"/>
                </a:cubicBezTo>
                <a:cubicBezTo>
                  <a:pt x="219" y="97"/>
                  <a:pt x="219" y="97"/>
                  <a:pt x="219" y="97"/>
                </a:cubicBezTo>
                <a:cubicBezTo>
                  <a:pt x="219" y="90"/>
                  <a:pt x="218" y="83"/>
                  <a:pt x="217" y="76"/>
                </a:cubicBezTo>
                <a:cubicBezTo>
                  <a:pt x="231" y="62"/>
                  <a:pt x="231" y="62"/>
                  <a:pt x="231" y="62"/>
                </a:cubicBezTo>
                <a:cubicBezTo>
                  <a:pt x="233" y="63"/>
                  <a:pt x="236" y="64"/>
                  <a:pt x="239" y="64"/>
                </a:cubicBezTo>
                <a:cubicBezTo>
                  <a:pt x="248" y="64"/>
                  <a:pt x="255" y="57"/>
                  <a:pt x="255" y="48"/>
                </a:cubicBezTo>
                <a:cubicBezTo>
                  <a:pt x="255" y="39"/>
                  <a:pt x="248" y="32"/>
                  <a:pt x="239" y="32"/>
                </a:cubicBezTo>
                <a:close/>
                <a:moveTo>
                  <a:pt x="211" y="97"/>
                </a:moveTo>
                <a:cubicBezTo>
                  <a:pt x="212" y="248"/>
                  <a:pt x="212" y="248"/>
                  <a:pt x="212" y="248"/>
                </a:cubicBezTo>
                <a:cubicBezTo>
                  <a:pt x="86" y="248"/>
                  <a:pt x="86" y="248"/>
                  <a:pt x="86" y="248"/>
                </a:cubicBezTo>
                <a:cubicBezTo>
                  <a:pt x="98" y="226"/>
                  <a:pt x="98" y="226"/>
                  <a:pt x="98" y="226"/>
                </a:cubicBezTo>
                <a:cubicBezTo>
                  <a:pt x="99" y="225"/>
                  <a:pt x="99" y="223"/>
                  <a:pt x="98" y="222"/>
                </a:cubicBezTo>
                <a:cubicBezTo>
                  <a:pt x="98" y="221"/>
                  <a:pt x="96" y="220"/>
                  <a:pt x="95" y="220"/>
                </a:cubicBezTo>
                <a:cubicBezTo>
                  <a:pt x="46" y="220"/>
                  <a:pt x="46" y="220"/>
                  <a:pt x="46" y="220"/>
                </a:cubicBezTo>
                <a:cubicBezTo>
                  <a:pt x="34" y="220"/>
                  <a:pt x="33" y="208"/>
                  <a:pt x="33" y="206"/>
                </a:cubicBezTo>
                <a:cubicBezTo>
                  <a:pt x="33" y="172"/>
                  <a:pt x="33" y="172"/>
                  <a:pt x="33" y="172"/>
                </a:cubicBezTo>
                <a:cubicBezTo>
                  <a:pt x="33" y="170"/>
                  <a:pt x="31" y="168"/>
                  <a:pt x="29" y="168"/>
                </a:cubicBezTo>
                <a:cubicBezTo>
                  <a:pt x="9" y="168"/>
                  <a:pt x="9" y="168"/>
                  <a:pt x="9" y="168"/>
                </a:cubicBezTo>
                <a:cubicBezTo>
                  <a:pt x="8" y="168"/>
                  <a:pt x="8" y="168"/>
                  <a:pt x="8" y="168"/>
                </a:cubicBezTo>
                <a:cubicBezTo>
                  <a:pt x="8" y="167"/>
                  <a:pt x="8" y="166"/>
                  <a:pt x="8" y="166"/>
                </a:cubicBezTo>
                <a:cubicBezTo>
                  <a:pt x="10" y="163"/>
                  <a:pt x="14" y="158"/>
                  <a:pt x="17" y="153"/>
                </a:cubicBezTo>
                <a:cubicBezTo>
                  <a:pt x="27" y="140"/>
                  <a:pt x="33" y="131"/>
                  <a:pt x="33" y="126"/>
                </a:cubicBezTo>
                <a:cubicBezTo>
                  <a:pt x="33" y="97"/>
                  <a:pt x="33" y="97"/>
                  <a:pt x="33" y="97"/>
                </a:cubicBezTo>
                <a:cubicBezTo>
                  <a:pt x="33" y="48"/>
                  <a:pt x="73" y="8"/>
                  <a:pt x="122" y="8"/>
                </a:cubicBezTo>
                <a:cubicBezTo>
                  <a:pt x="163" y="8"/>
                  <a:pt x="197" y="36"/>
                  <a:pt x="208" y="74"/>
                </a:cubicBezTo>
                <a:cubicBezTo>
                  <a:pt x="163" y="118"/>
                  <a:pt x="163" y="118"/>
                  <a:pt x="163" y="118"/>
                </a:cubicBezTo>
                <a:cubicBezTo>
                  <a:pt x="161" y="117"/>
                  <a:pt x="158" y="116"/>
                  <a:pt x="155" y="116"/>
                </a:cubicBezTo>
                <a:cubicBezTo>
                  <a:pt x="152" y="116"/>
                  <a:pt x="149" y="117"/>
                  <a:pt x="147" y="118"/>
                </a:cubicBezTo>
                <a:cubicBezTo>
                  <a:pt x="137" y="108"/>
                  <a:pt x="137" y="108"/>
                  <a:pt x="137" y="108"/>
                </a:cubicBezTo>
                <a:cubicBezTo>
                  <a:pt x="138" y="106"/>
                  <a:pt x="139" y="103"/>
                  <a:pt x="139" y="100"/>
                </a:cubicBezTo>
                <a:cubicBezTo>
                  <a:pt x="139" y="91"/>
                  <a:pt x="132" y="84"/>
                  <a:pt x="123" y="84"/>
                </a:cubicBezTo>
                <a:cubicBezTo>
                  <a:pt x="114" y="84"/>
                  <a:pt x="107" y="91"/>
                  <a:pt x="107" y="100"/>
                </a:cubicBezTo>
                <a:cubicBezTo>
                  <a:pt x="107" y="103"/>
                  <a:pt x="108" y="106"/>
                  <a:pt x="109" y="108"/>
                </a:cubicBezTo>
                <a:cubicBezTo>
                  <a:pt x="71" y="146"/>
                  <a:pt x="71" y="146"/>
                  <a:pt x="71" y="146"/>
                </a:cubicBezTo>
                <a:cubicBezTo>
                  <a:pt x="69" y="145"/>
                  <a:pt x="66" y="144"/>
                  <a:pt x="63" y="144"/>
                </a:cubicBezTo>
                <a:cubicBezTo>
                  <a:pt x="54" y="144"/>
                  <a:pt x="47" y="151"/>
                  <a:pt x="47" y="160"/>
                </a:cubicBezTo>
                <a:cubicBezTo>
                  <a:pt x="47" y="169"/>
                  <a:pt x="54" y="176"/>
                  <a:pt x="63" y="176"/>
                </a:cubicBezTo>
                <a:cubicBezTo>
                  <a:pt x="72" y="176"/>
                  <a:pt x="79" y="169"/>
                  <a:pt x="79" y="160"/>
                </a:cubicBezTo>
                <a:cubicBezTo>
                  <a:pt x="79" y="157"/>
                  <a:pt x="78" y="154"/>
                  <a:pt x="77" y="152"/>
                </a:cubicBezTo>
                <a:cubicBezTo>
                  <a:pt x="115" y="114"/>
                  <a:pt x="115" y="114"/>
                  <a:pt x="115" y="114"/>
                </a:cubicBezTo>
                <a:cubicBezTo>
                  <a:pt x="117" y="115"/>
                  <a:pt x="120" y="116"/>
                  <a:pt x="123" y="116"/>
                </a:cubicBezTo>
                <a:cubicBezTo>
                  <a:pt x="126" y="116"/>
                  <a:pt x="129" y="115"/>
                  <a:pt x="131" y="114"/>
                </a:cubicBezTo>
                <a:cubicBezTo>
                  <a:pt x="141" y="124"/>
                  <a:pt x="141" y="124"/>
                  <a:pt x="141" y="124"/>
                </a:cubicBezTo>
                <a:cubicBezTo>
                  <a:pt x="140" y="126"/>
                  <a:pt x="139" y="129"/>
                  <a:pt x="139" y="132"/>
                </a:cubicBezTo>
                <a:cubicBezTo>
                  <a:pt x="139" y="141"/>
                  <a:pt x="146" y="148"/>
                  <a:pt x="155" y="148"/>
                </a:cubicBezTo>
                <a:cubicBezTo>
                  <a:pt x="164" y="148"/>
                  <a:pt x="171" y="141"/>
                  <a:pt x="171" y="132"/>
                </a:cubicBezTo>
                <a:cubicBezTo>
                  <a:pt x="171" y="129"/>
                  <a:pt x="170" y="126"/>
                  <a:pt x="169" y="124"/>
                </a:cubicBezTo>
                <a:cubicBezTo>
                  <a:pt x="210" y="83"/>
                  <a:pt x="210" y="83"/>
                  <a:pt x="210" y="83"/>
                </a:cubicBezTo>
                <a:cubicBezTo>
                  <a:pt x="211" y="88"/>
                  <a:pt x="211" y="92"/>
                  <a:pt x="211" y="97"/>
                </a:cubicBezTo>
                <a:close/>
                <a:moveTo>
                  <a:pt x="163" y="132"/>
                </a:moveTo>
                <a:cubicBezTo>
                  <a:pt x="163" y="136"/>
                  <a:pt x="159" y="140"/>
                  <a:pt x="155" y="140"/>
                </a:cubicBezTo>
                <a:cubicBezTo>
                  <a:pt x="151" y="140"/>
                  <a:pt x="147" y="136"/>
                  <a:pt x="147" y="132"/>
                </a:cubicBezTo>
                <a:cubicBezTo>
                  <a:pt x="147" y="128"/>
                  <a:pt x="151" y="124"/>
                  <a:pt x="155" y="124"/>
                </a:cubicBezTo>
                <a:cubicBezTo>
                  <a:pt x="157" y="124"/>
                  <a:pt x="159" y="125"/>
                  <a:pt x="161" y="126"/>
                </a:cubicBezTo>
                <a:cubicBezTo>
                  <a:pt x="161" y="126"/>
                  <a:pt x="161" y="126"/>
                  <a:pt x="161" y="126"/>
                </a:cubicBezTo>
                <a:cubicBezTo>
                  <a:pt x="161" y="126"/>
                  <a:pt x="161" y="126"/>
                  <a:pt x="161" y="126"/>
                </a:cubicBezTo>
                <a:cubicBezTo>
                  <a:pt x="162" y="128"/>
                  <a:pt x="163" y="130"/>
                  <a:pt x="163" y="132"/>
                </a:cubicBezTo>
                <a:close/>
                <a:moveTo>
                  <a:pt x="115" y="100"/>
                </a:moveTo>
                <a:cubicBezTo>
                  <a:pt x="115" y="96"/>
                  <a:pt x="119" y="92"/>
                  <a:pt x="123" y="92"/>
                </a:cubicBezTo>
                <a:cubicBezTo>
                  <a:pt x="127" y="92"/>
                  <a:pt x="131" y="96"/>
                  <a:pt x="131" y="100"/>
                </a:cubicBezTo>
                <a:cubicBezTo>
                  <a:pt x="131" y="104"/>
                  <a:pt x="127" y="108"/>
                  <a:pt x="123" y="108"/>
                </a:cubicBezTo>
                <a:cubicBezTo>
                  <a:pt x="119" y="108"/>
                  <a:pt x="115" y="104"/>
                  <a:pt x="115" y="100"/>
                </a:cubicBezTo>
                <a:close/>
                <a:moveTo>
                  <a:pt x="71" y="160"/>
                </a:moveTo>
                <a:cubicBezTo>
                  <a:pt x="71" y="164"/>
                  <a:pt x="67" y="168"/>
                  <a:pt x="63" y="168"/>
                </a:cubicBezTo>
                <a:cubicBezTo>
                  <a:pt x="59" y="168"/>
                  <a:pt x="55" y="164"/>
                  <a:pt x="55" y="160"/>
                </a:cubicBezTo>
                <a:cubicBezTo>
                  <a:pt x="55" y="156"/>
                  <a:pt x="59" y="152"/>
                  <a:pt x="63" y="152"/>
                </a:cubicBezTo>
                <a:cubicBezTo>
                  <a:pt x="65" y="152"/>
                  <a:pt x="67" y="153"/>
                  <a:pt x="69" y="154"/>
                </a:cubicBezTo>
                <a:cubicBezTo>
                  <a:pt x="69" y="154"/>
                  <a:pt x="69" y="154"/>
                  <a:pt x="69" y="154"/>
                </a:cubicBezTo>
                <a:cubicBezTo>
                  <a:pt x="69" y="154"/>
                  <a:pt x="69" y="154"/>
                  <a:pt x="69" y="154"/>
                </a:cubicBezTo>
                <a:cubicBezTo>
                  <a:pt x="70" y="156"/>
                  <a:pt x="71" y="158"/>
                  <a:pt x="71" y="160"/>
                </a:cubicBezTo>
                <a:close/>
                <a:moveTo>
                  <a:pt x="239" y="56"/>
                </a:moveTo>
                <a:cubicBezTo>
                  <a:pt x="235" y="56"/>
                  <a:pt x="231" y="52"/>
                  <a:pt x="231" y="48"/>
                </a:cubicBezTo>
                <a:cubicBezTo>
                  <a:pt x="231" y="44"/>
                  <a:pt x="235" y="40"/>
                  <a:pt x="239" y="40"/>
                </a:cubicBezTo>
                <a:cubicBezTo>
                  <a:pt x="243" y="40"/>
                  <a:pt x="247" y="44"/>
                  <a:pt x="247" y="48"/>
                </a:cubicBezTo>
                <a:cubicBezTo>
                  <a:pt x="247" y="52"/>
                  <a:pt x="243" y="56"/>
                  <a:pt x="239" y="56"/>
                </a:cubicBezTo>
                <a:close/>
              </a:path>
            </a:pathLst>
          </a:custGeom>
          <a:solidFill>
            <a:srgbClr val="2C3030"/>
          </a:solidFill>
          <a:ln>
            <a:noFill/>
          </a:ln>
          <a:effectLst>
            <a:reflection blurRad="6350" stA="20000" endPos="3500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914400" rtl="0" eaLnBrk="1" latinLnBrk="0" hangingPunct="1"/>
            <a:endParaRPr lang="ru-RU" dirty="0"/>
          </a:p>
        </p:txBody>
      </p:sp>
      <p:sp>
        <p:nvSpPr>
          <p:cNvPr id="42" name="Target">
            <a:extLst>
              <a:ext uri="{FF2B5EF4-FFF2-40B4-BE49-F238E27FC236}">
                <a16:creationId xmlns:a16="http://schemas.microsoft.com/office/drawing/2014/main" id="{3C561AB8-4D7D-9859-73E0-5620F1CB7A33}"/>
              </a:ext>
            </a:extLst>
          </p:cNvPr>
          <p:cNvSpPr>
            <a:spLocks noChangeAspect="1" noEditPoints="1"/>
          </p:cNvSpPr>
          <p:nvPr/>
        </p:nvSpPr>
        <p:spPr bwMode="auto">
          <a:xfrm>
            <a:off x="5324029" y="2637918"/>
            <a:ext cx="431994" cy="431059"/>
          </a:xfrm>
          <a:custGeom>
            <a:avLst/>
            <a:gdLst>
              <a:gd name="T0" fmla="*/ 145 w 256"/>
              <a:gd name="T1" fmla="*/ 105 h 256"/>
              <a:gd name="T2" fmla="*/ 48 w 256"/>
              <a:gd name="T3" fmla="*/ 156 h 256"/>
              <a:gd name="T4" fmla="*/ 86 w 256"/>
              <a:gd name="T5" fmla="*/ 164 h 256"/>
              <a:gd name="T6" fmla="*/ 24 w 256"/>
              <a:gd name="T7" fmla="*/ 180 h 256"/>
              <a:gd name="T8" fmla="*/ 62 w 256"/>
              <a:gd name="T9" fmla="*/ 188 h 256"/>
              <a:gd name="T10" fmla="*/ 0 w 256"/>
              <a:gd name="T11" fmla="*/ 204 h 256"/>
              <a:gd name="T12" fmla="*/ 38 w 256"/>
              <a:gd name="T13" fmla="*/ 212 h 256"/>
              <a:gd name="T14" fmla="*/ 21 w 256"/>
              <a:gd name="T15" fmla="*/ 235 h 256"/>
              <a:gd name="T16" fmla="*/ 27 w 256"/>
              <a:gd name="T17" fmla="*/ 235 h 256"/>
              <a:gd name="T18" fmla="*/ 44 w 256"/>
              <a:gd name="T19" fmla="*/ 256 h 256"/>
              <a:gd name="T20" fmla="*/ 52 w 256"/>
              <a:gd name="T21" fmla="*/ 210 h 256"/>
              <a:gd name="T22" fmla="*/ 68 w 256"/>
              <a:gd name="T23" fmla="*/ 232 h 256"/>
              <a:gd name="T24" fmla="*/ 76 w 256"/>
              <a:gd name="T25" fmla="*/ 186 h 256"/>
              <a:gd name="T26" fmla="*/ 92 w 256"/>
              <a:gd name="T27" fmla="*/ 208 h 256"/>
              <a:gd name="T28" fmla="*/ 100 w 256"/>
              <a:gd name="T29" fmla="*/ 162 h 256"/>
              <a:gd name="T30" fmla="*/ 151 w 256"/>
              <a:gd name="T31" fmla="*/ 105 h 256"/>
              <a:gd name="T32" fmla="*/ 144 w 256"/>
              <a:gd name="T33" fmla="*/ 136 h 256"/>
              <a:gd name="T34" fmla="*/ 143 w 256"/>
              <a:gd name="T35" fmla="*/ 144 h 256"/>
              <a:gd name="T36" fmla="*/ 184 w 256"/>
              <a:gd name="T37" fmla="*/ 108 h 256"/>
              <a:gd name="T38" fmla="*/ 112 w 256"/>
              <a:gd name="T39" fmla="*/ 108 h 256"/>
              <a:gd name="T40" fmla="*/ 117 w 256"/>
              <a:gd name="T41" fmla="*/ 116 h 256"/>
              <a:gd name="T42" fmla="*/ 120 w 256"/>
              <a:gd name="T43" fmla="*/ 108 h 256"/>
              <a:gd name="T44" fmla="*/ 176 w 256"/>
              <a:gd name="T45" fmla="*/ 108 h 256"/>
              <a:gd name="T46" fmla="*/ 124 w 256"/>
              <a:gd name="T47" fmla="*/ 159 h 256"/>
              <a:gd name="T48" fmla="*/ 148 w 256"/>
              <a:gd name="T49" fmla="*/ 168 h 256"/>
              <a:gd name="T50" fmla="*/ 148 w 256"/>
              <a:gd name="T51" fmla="*/ 48 h 256"/>
              <a:gd name="T52" fmla="*/ 92 w 256"/>
              <a:gd name="T53" fmla="*/ 130 h 256"/>
              <a:gd name="T54" fmla="*/ 100 w 256"/>
              <a:gd name="T55" fmla="*/ 127 h 256"/>
              <a:gd name="T56" fmla="*/ 148 w 256"/>
              <a:gd name="T57" fmla="*/ 56 h 256"/>
              <a:gd name="T58" fmla="*/ 148 w 256"/>
              <a:gd name="T59" fmla="*/ 160 h 256"/>
              <a:gd name="T60" fmla="*/ 124 w 256"/>
              <a:gd name="T61" fmla="*/ 159 h 256"/>
              <a:gd name="T62" fmla="*/ 118 w 256"/>
              <a:gd name="T63" fmla="*/ 186 h 256"/>
              <a:gd name="T64" fmla="*/ 232 w 256"/>
              <a:gd name="T65" fmla="*/ 108 h 256"/>
              <a:gd name="T66" fmla="*/ 64 w 256"/>
              <a:gd name="T67" fmla="*/ 108 h 256"/>
              <a:gd name="T68" fmla="*/ 75 w 256"/>
              <a:gd name="T69" fmla="*/ 140 h 256"/>
              <a:gd name="T70" fmla="*/ 72 w 256"/>
              <a:gd name="T71" fmla="*/ 108 h 256"/>
              <a:gd name="T72" fmla="*/ 224 w 256"/>
              <a:gd name="T73" fmla="*/ 108 h 256"/>
              <a:gd name="T74" fmla="*/ 121 w 256"/>
              <a:gd name="T75" fmla="*/ 179 h 256"/>
              <a:gd name="T76" fmla="*/ 148 w 256"/>
              <a:gd name="T77" fmla="*/ 0 h 256"/>
              <a:gd name="T78" fmla="*/ 46 w 256"/>
              <a:gd name="T79" fmla="*/ 142 h 256"/>
              <a:gd name="T80" fmla="*/ 53 w 256"/>
              <a:gd name="T81" fmla="*/ 140 h 256"/>
              <a:gd name="T82" fmla="*/ 148 w 256"/>
              <a:gd name="T83" fmla="*/ 8 h 256"/>
              <a:gd name="T84" fmla="*/ 148 w 256"/>
              <a:gd name="T85" fmla="*/ 208 h 256"/>
              <a:gd name="T86" fmla="*/ 112 w 256"/>
              <a:gd name="T87" fmla="*/ 206 h 256"/>
              <a:gd name="T88" fmla="*/ 148 w 256"/>
              <a:gd name="T89" fmla="*/ 216 h 256"/>
              <a:gd name="T90" fmla="*/ 148 w 256"/>
              <a:gd name="T91"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6" h="256">
                <a:moveTo>
                  <a:pt x="151" y="105"/>
                </a:moveTo>
                <a:cubicBezTo>
                  <a:pt x="149" y="104"/>
                  <a:pt x="147" y="104"/>
                  <a:pt x="145" y="105"/>
                </a:cubicBezTo>
                <a:cubicBezTo>
                  <a:pt x="94" y="156"/>
                  <a:pt x="94" y="156"/>
                  <a:pt x="94" y="156"/>
                </a:cubicBezTo>
                <a:cubicBezTo>
                  <a:pt x="48" y="156"/>
                  <a:pt x="48" y="156"/>
                  <a:pt x="48" y="156"/>
                </a:cubicBezTo>
                <a:cubicBezTo>
                  <a:pt x="48" y="164"/>
                  <a:pt x="48" y="164"/>
                  <a:pt x="48" y="164"/>
                </a:cubicBezTo>
                <a:cubicBezTo>
                  <a:pt x="86" y="164"/>
                  <a:pt x="86" y="164"/>
                  <a:pt x="86" y="164"/>
                </a:cubicBezTo>
                <a:cubicBezTo>
                  <a:pt x="70" y="180"/>
                  <a:pt x="70" y="180"/>
                  <a:pt x="70" y="180"/>
                </a:cubicBezTo>
                <a:cubicBezTo>
                  <a:pt x="24" y="180"/>
                  <a:pt x="24" y="180"/>
                  <a:pt x="24" y="180"/>
                </a:cubicBezTo>
                <a:cubicBezTo>
                  <a:pt x="24" y="188"/>
                  <a:pt x="24" y="188"/>
                  <a:pt x="24" y="188"/>
                </a:cubicBezTo>
                <a:cubicBezTo>
                  <a:pt x="62" y="188"/>
                  <a:pt x="62" y="188"/>
                  <a:pt x="62" y="188"/>
                </a:cubicBezTo>
                <a:cubicBezTo>
                  <a:pt x="46" y="204"/>
                  <a:pt x="46" y="204"/>
                  <a:pt x="46" y="204"/>
                </a:cubicBezTo>
                <a:cubicBezTo>
                  <a:pt x="0" y="204"/>
                  <a:pt x="0" y="204"/>
                  <a:pt x="0" y="204"/>
                </a:cubicBezTo>
                <a:cubicBezTo>
                  <a:pt x="0" y="212"/>
                  <a:pt x="0" y="212"/>
                  <a:pt x="0" y="212"/>
                </a:cubicBezTo>
                <a:cubicBezTo>
                  <a:pt x="38" y="212"/>
                  <a:pt x="38" y="212"/>
                  <a:pt x="38" y="212"/>
                </a:cubicBezTo>
                <a:cubicBezTo>
                  <a:pt x="21" y="229"/>
                  <a:pt x="21" y="229"/>
                  <a:pt x="21" y="229"/>
                </a:cubicBezTo>
                <a:cubicBezTo>
                  <a:pt x="20" y="231"/>
                  <a:pt x="20" y="233"/>
                  <a:pt x="21" y="235"/>
                </a:cubicBezTo>
                <a:cubicBezTo>
                  <a:pt x="22" y="236"/>
                  <a:pt x="23" y="236"/>
                  <a:pt x="24" y="236"/>
                </a:cubicBezTo>
                <a:cubicBezTo>
                  <a:pt x="25" y="236"/>
                  <a:pt x="26" y="236"/>
                  <a:pt x="27" y="235"/>
                </a:cubicBezTo>
                <a:cubicBezTo>
                  <a:pt x="44" y="218"/>
                  <a:pt x="44" y="218"/>
                  <a:pt x="44" y="218"/>
                </a:cubicBezTo>
                <a:cubicBezTo>
                  <a:pt x="44" y="256"/>
                  <a:pt x="44" y="256"/>
                  <a:pt x="44" y="256"/>
                </a:cubicBezTo>
                <a:cubicBezTo>
                  <a:pt x="52" y="256"/>
                  <a:pt x="52" y="256"/>
                  <a:pt x="52" y="256"/>
                </a:cubicBezTo>
                <a:cubicBezTo>
                  <a:pt x="52" y="210"/>
                  <a:pt x="52" y="210"/>
                  <a:pt x="52" y="210"/>
                </a:cubicBezTo>
                <a:cubicBezTo>
                  <a:pt x="68" y="194"/>
                  <a:pt x="68" y="194"/>
                  <a:pt x="68" y="194"/>
                </a:cubicBezTo>
                <a:cubicBezTo>
                  <a:pt x="68" y="232"/>
                  <a:pt x="68" y="232"/>
                  <a:pt x="68" y="232"/>
                </a:cubicBezTo>
                <a:cubicBezTo>
                  <a:pt x="76" y="232"/>
                  <a:pt x="76" y="232"/>
                  <a:pt x="76" y="232"/>
                </a:cubicBezTo>
                <a:cubicBezTo>
                  <a:pt x="76" y="186"/>
                  <a:pt x="76" y="186"/>
                  <a:pt x="76" y="186"/>
                </a:cubicBezTo>
                <a:cubicBezTo>
                  <a:pt x="92" y="170"/>
                  <a:pt x="92" y="170"/>
                  <a:pt x="92" y="170"/>
                </a:cubicBezTo>
                <a:cubicBezTo>
                  <a:pt x="92" y="208"/>
                  <a:pt x="92" y="208"/>
                  <a:pt x="92" y="208"/>
                </a:cubicBezTo>
                <a:cubicBezTo>
                  <a:pt x="100" y="208"/>
                  <a:pt x="100" y="208"/>
                  <a:pt x="100" y="208"/>
                </a:cubicBezTo>
                <a:cubicBezTo>
                  <a:pt x="100" y="162"/>
                  <a:pt x="100" y="162"/>
                  <a:pt x="100" y="162"/>
                </a:cubicBezTo>
                <a:cubicBezTo>
                  <a:pt x="151" y="111"/>
                  <a:pt x="151" y="111"/>
                  <a:pt x="151" y="111"/>
                </a:cubicBezTo>
                <a:cubicBezTo>
                  <a:pt x="152" y="109"/>
                  <a:pt x="152" y="107"/>
                  <a:pt x="151" y="105"/>
                </a:cubicBezTo>
                <a:close/>
                <a:moveTo>
                  <a:pt x="148" y="136"/>
                </a:moveTo>
                <a:cubicBezTo>
                  <a:pt x="147" y="136"/>
                  <a:pt x="145" y="136"/>
                  <a:pt x="144" y="136"/>
                </a:cubicBezTo>
                <a:cubicBezTo>
                  <a:pt x="142" y="135"/>
                  <a:pt x="140" y="137"/>
                  <a:pt x="140" y="139"/>
                </a:cubicBezTo>
                <a:cubicBezTo>
                  <a:pt x="139" y="141"/>
                  <a:pt x="141" y="143"/>
                  <a:pt x="143" y="144"/>
                </a:cubicBezTo>
                <a:cubicBezTo>
                  <a:pt x="145" y="144"/>
                  <a:pt x="146" y="144"/>
                  <a:pt x="148" y="144"/>
                </a:cubicBezTo>
                <a:cubicBezTo>
                  <a:pt x="168" y="144"/>
                  <a:pt x="184" y="128"/>
                  <a:pt x="184" y="108"/>
                </a:cubicBezTo>
                <a:cubicBezTo>
                  <a:pt x="184" y="88"/>
                  <a:pt x="168" y="72"/>
                  <a:pt x="148" y="72"/>
                </a:cubicBezTo>
                <a:cubicBezTo>
                  <a:pt x="128" y="72"/>
                  <a:pt x="112" y="88"/>
                  <a:pt x="112" y="108"/>
                </a:cubicBezTo>
                <a:cubicBezTo>
                  <a:pt x="112" y="110"/>
                  <a:pt x="112" y="111"/>
                  <a:pt x="112" y="113"/>
                </a:cubicBezTo>
                <a:cubicBezTo>
                  <a:pt x="113" y="115"/>
                  <a:pt x="115" y="117"/>
                  <a:pt x="117" y="116"/>
                </a:cubicBezTo>
                <a:cubicBezTo>
                  <a:pt x="119" y="116"/>
                  <a:pt x="121" y="114"/>
                  <a:pt x="120" y="112"/>
                </a:cubicBezTo>
                <a:cubicBezTo>
                  <a:pt x="120" y="111"/>
                  <a:pt x="120" y="109"/>
                  <a:pt x="120" y="108"/>
                </a:cubicBezTo>
                <a:cubicBezTo>
                  <a:pt x="120" y="93"/>
                  <a:pt x="133" y="80"/>
                  <a:pt x="148" y="80"/>
                </a:cubicBezTo>
                <a:cubicBezTo>
                  <a:pt x="163" y="80"/>
                  <a:pt x="176" y="93"/>
                  <a:pt x="176" y="108"/>
                </a:cubicBezTo>
                <a:cubicBezTo>
                  <a:pt x="176" y="123"/>
                  <a:pt x="163" y="136"/>
                  <a:pt x="148" y="136"/>
                </a:cubicBezTo>
                <a:close/>
                <a:moveTo>
                  <a:pt x="124" y="159"/>
                </a:moveTo>
                <a:cubicBezTo>
                  <a:pt x="123" y="161"/>
                  <a:pt x="124" y="163"/>
                  <a:pt x="126" y="164"/>
                </a:cubicBezTo>
                <a:cubicBezTo>
                  <a:pt x="133" y="167"/>
                  <a:pt x="140" y="168"/>
                  <a:pt x="148" y="168"/>
                </a:cubicBezTo>
                <a:cubicBezTo>
                  <a:pt x="181" y="168"/>
                  <a:pt x="208" y="141"/>
                  <a:pt x="208" y="108"/>
                </a:cubicBezTo>
                <a:cubicBezTo>
                  <a:pt x="208" y="75"/>
                  <a:pt x="181" y="48"/>
                  <a:pt x="148" y="48"/>
                </a:cubicBezTo>
                <a:cubicBezTo>
                  <a:pt x="115" y="48"/>
                  <a:pt x="88" y="75"/>
                  <a:pt x="88" y="108"/>
                </a:cubicBezTo>
                <a:cubicBezTo>
                  <a:pt x="88" y="116"/>
                  <a:pt x="89" y="123"/>
                  <a:pt x="92" y="130"/>
                </a:cubicBezTo>
                <a:cubicBezTo>
                  <a:pt x="93" y="132"/>
                  <a:pt x="95" y="133"/>
                  <a:pt x="98" y="133"/>
                </a:cubicBezTo>
                <a:cubicBezTo>
                  <a:pt x="100" y="132"/>
                  <a:pt x="101" y="129"/>
                  <a:pt x="100" y="127"/>
                </a:cubicBezTo>
                <a:cubicBezTo>
                  <a:pt x="97" y="121"/>
                  <a:pt x="96" y="115"/>
                  <a:pt x="96" y="108"/>
                </a:cubicBezTo>
                <a:cubicBezTo>
                  <a:pt x="96" y="79"/>
                  <a:pt x="119" y="56"/>
                  <a:pt x="148" y="56"/>
                </a:cubicBezTo>
                <a:cubicBezTo>
                  <a:pt x="177" y="56"/>
                  <a:pt x="200" y="79"/>
                  <a:pt x="200" y="108"/>
                </a:cubicBezTo>
                <a:cubicBezTo>
                  <a:pt x="200" y="137"/>
                  <a:pt x="177" y="160"/>
                  <a:pt x="148" y="160"/>
                </a:cubicBezTo>
                <a:cubicBezTo>
                  <a:pt x="141" y="160"/>
                  <a:pt x="135" y="159"/>
                  <a:pt x="129" y="156"/>
                </a:cubicBezTo>
                <a:cubicBezTo>
                  <a:pt x="127" y="155"/>
                  <a:pt x="124" y="156"/>
                  <a:pt x="124" y="159"/>
                </a:cubicBezTo>
                <a:close/>
                <a:moveTo>
                  <a:pt x="116" y="181"/>
                </a:moveTo>
                <a:cubicBezTo>
                  <a:pt x="115" y="183"/>
                  <a:pt x="116" y="186"/>
                  <a:pt x="118" y="186"/>
                </a:cubicBezTo>
                <a:cubicBezTo>
                  <a:pt x="127" y="190"/>
                  <a:pt x="138" y="192"/>
                  <a:pt x="148" y="192"/>
                </a:cubicBezTo>
                <a:cubicBezTo>
                  <a:pt x="194" y="192"/>
                  <a:pt x="232" y="154"/>
                  <a:pt x="232" y="108"/>
                </a:cubicBezTo>
                <a:cubicBezTo>
                  <a:pt x="232" y="62"/>
                  <a:pt x="194" y="24"/>
                  <a:pt x="148" y="24"/>
                </a:cubicBezTo>
                <a:cubicBezTo>
                  <a:pt x="102" y="24"/>
                  <a:pt x="64" y="62"/>
                  <a:pt x="64" y="108"/>
                </a:cubicBezTo>
                <a:cubicBezTo>
                  <a:pt x="64" y="118"/>
                  <a:pt x="66" y="129"/>
                  <a:pt x="70" y="138"/>
                </a:cubicBezTo>
                <a:cubicBezTo>
                  <a:pt x="70" y="140"/>
                  <a:pt x="73" y="141"/>
                  <a:pt x="75" y="140"/>
                </a:cubicBezTo>
                <a:cubicBezTo>
                  <a:pt x="77" y="140"/>
                  <a:pt x="78" y="137"/>
                  <a:pt x="77" y="135"/>
                </a:cubicBezTo>
                <a:cubicBezTo>
                  <a:pt x="74" y="127"/>
                  <a:pt x="72" y="117"/>
                  <a:pt x="72" y="108"/>
                </a:cubicBezTo>
                <a:cubicBezTo>
                  <a:pt x="72" y="66"/>
                  <a:pt x="106" y="32"/>
                  <a:pt x="148" y="32"/>
                </a:cubicBezTo>
                <a:cubicBezTo>
                  <a:pt x="190" y="32"/>
                  <a:pt x="224" y="66"/>
                  <a:pt x="224" y="108"/>
                </a:cubicBezTo>
                <a:cubicBezTo>
                  <a:pt x="224" y="150"/>
                  <a:pt x="190" y="184"/>
                  <a:pt x="148" y="184"/>
                </a:cubicBezTo>
                <a:cubicBezTo>
                  <a:pt x="139" y="184"/>
                  <a:pt x="129" y="182"/>
                  <a:pt x="121" y="179"/>
                </a:cubicBezTo>
                <a:cubicBezTo>
                  <a:pt x="119" y="178"/>
                  <a:pt x="116" y="179"/>
                  <a:pt x="116" y="181"/>
                </a:cubicBezTo>
                <a:close/>
                <a:moveTo>
                  <a:pt x="148" y="0"/>
                </a:moveTo>
                <a:cubicBezTo>
                  <a:pt x="88" y="0"/>
                  <a:pt x="40" y="48"/>
                  <a:pt x="40" y="108"/>
                </a:cubicBezTo>
                <a:cubicBezTo>
                  <a:pt x="40" y="120"/>
                  <a:pt x="42" y="131"/>
                  <a:pt x="46" y="142"/>
                </a:cubicBezTo>
                <a:cubicBezTo>
                  <a:pt x="46" y="144"/>
                  <a:pt x="48" y="145"/>
                  <a:pt x="51" y="145"/>
                </a:cubicBezTo>
                <a:cubicBezTo>
                  <a:pt x="53" y="144"/>
                  <a:pt x="54" y="142"/>
                  <a:pt x="53" y="140"/>
                </a:cubicBezTo>
                <a:cubicBezTo>
                  <a:pt x="50" y="129"/>
                  <a:pt x="48" y="119"/>
                  <a:pt x="48" y="108"/>
                </a:cubicBezTo>
                <a:cubicBezTo>
                  <a:pt x="48" y="53"/>
                  <a:pt x="93" y="8"/>
                  <a:pt x="148" y="8"/>
                </a:cubicBezTo>
                <a:cubicBezTo>
                  <a:pt x="203" y="8"/>
                  <a:pt x="248" y="53"/>
                  <a:pt x="248" y="108"/>
                </a:cubicBezTo>
                <a:cubicBezTo>
                  <a:pt x="248" y="163"/>
                  <a:pt x="203" y="208"/>
                  <a:pt x="148" y="208"/>
                </a:cubicBezTo>
                <a:cubicBezTo>
                  <a:pt x="137" y="208"/>
                  <a:pt x="127" y="206"/>
                  <a:pt x="117" y="203"/>
                </a:cubicBezTo>
                <a:cubicBezTo>
                  <a:pt x="115" y="202"/>
                  <a:pt x="112" y="203"/>
                  <a:pt x="112" y="206"/>
                </a:cubicBezTo>
                <a:cubicBezTo>
                  <a:pt x="111" y="208"/>
                  <a:pt x="112" y="210"/>
                  <a:pt x="114" y="211"/>
                </a:cubicBezTo>
                <a:cubicBezTo>
                  <a:pt x="125" y="214"/>
                  <a:pt x="136" y="216"/>
                  <a:pt x="148" y="216"/>
                </a:cubicBezTo>
                <a:cubicBezTo>
                  <a:pt x="208" y="216"/>
                  <a:pt x="256" y="168"/>
                  <a:pt x="256" y="108"/>
                </a:cubicBezTo>
                <a:cubicBezTo>
                  <a:pt x="256" y="48"/>
                  <a:pt x="208" y="0"/>
                  <a:pt x="148" y="0"/>
                </a:cubicBezTo>
                <a:close/>
              </a:path>
            </a:pathLst>
          </a:custGeom>
          <a:solidFill>
            <a:srgbClr val="2C3030"/>
          </a:solidFill>
          <a:ln>
            <a:noFill/>
          </a:ln>
          <a:effectLst>
            <a:reflection blurRad="6350" stA="20000" endPos="3500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914400" rtl="0" eaLnBrk="1" latinLnBrk="0" hangingPunct="1"/>
            <a:endParaRPr lang="ru-RU" dirty="0"/>
          </a:p>
        </p:txBody>
      </p:sp>
      <p:sp>
        <p:nvSpPr>
          <p:cNvPr id="43" name="Globe">
            <a:extLst>
              <a:ext uri="{FF2B5EF4-FFF2-40B4-BE49-F238E27FC236}">
                <a16:creationId xmlns:a16="http://schemas.microsoft.com/office/drawing/2014/main" id="{971CCDC2-0728-F19C-3CDD-062BA887EFB7}"/>
              </a:ext>
            </a:extLst>
          </p:cNvPr>
          <p:cNvSpPr>
            <a:spLocks noChangeAspect="1" noEditPoints="1"/>
          </p:cNvSpPr>
          <p:nvPr/>
        </p:nvSpPr>
        <p:spPr bwMode="auto">
          <a:xfrm>
            <a:off x="4303720" y="3247427"/>
            <a:ext cx="432928" cy="431059"/>
          </a:xfrm>
          <a:custGeom>
            <a:avLst/>
            <a:gdLst>
              <a:gd name="T0" fmla="*/ 219 w 256"/>
              <a:gd name="T1" fmla="*/ 37 h 256"/>
              <a:gd name="T2" fmla="*/ 128 w 256"/>
              <a:gd name="T3" fmla="*/ 0 h 256"/>
              <a:gd name="T4" fmla="*/ 44 w 256"/>
              <a:gd name="T5" fmla="*/ 32 h 256"/>
              <a:gd name="T6" fmla="*/ 0 w 256"/>
              <a:gd name="T7" fmla="*/ 128 h 256"/>
              <a:gd name="T8" fmla="*/ 44 w 256"/>
              <a:gd name="T9" fmla="*/ 224 h 256"/>
              <a:gd name="T10" fmla="*/ 128 w 256"/>
              <a:gd name="T11" fmla="*/ 256 h 256"/>
              <a:gd name="T12" fmla="*/ 212 w 256"/>
              <a:gd name="T13" fmla="*/ 224 h 256"/>
              <a:gd name="T14" fmla="*/ 256 w 256"/>
              <a:gd name="T15" fmla="*/ 128 h 256"/>
              <a:gd name="T16" fmla="*/ 187 w 256"/>
              <a:gd name="T17" fmla="*/ 194 h 256"/>
              <a:gd name="T18" fmla="*/ 248 w 256"/>
              <a:gd name="T19" fmla="*/ 132 h 256"/>
              <a:gd name="T20" fmla="*/ 132 w 256"/>
              <a:gd name="T21" fmla="*/ 184 h 256"/>
              <a:gd name="T22" fmla="*/ 132 w 256"/>
              <a:gd name="T23" fmla="*/ 244 h 256"/>
              <a:gd name="T24" fmla="*/ 132 w 256"/>
              <a:gd name="T25" fmla="*/ 176 h 256"/>
              <a:gd name="T26" fmla="*/ 192 w 256"/>
              <a:gd name="T27" fmla="*/ 132 h 256"/>
              <a:gd name="T28" fmla="*/ 132 w 256"/>
              <a:gd name="T29" fmla="*/ 176 h 256"/>
              <a:gd name="T30" fmla="*/ 132 w 256"/>
              <a:gd name="T31" fmla="*/ 80 h 256"/>
              <a:gd name="T32" fmla="*/ 192 w 256"/>
              <a:gd name="T33" fmla="*/ 124 h 256"/>
              <a:gd name="T34" fmla="*/ 132 w 256"/>
              <a:gd name="T35" fmla="*/ 72 h 256"/>
              <a:gd name="T36" fmla="*/ 177 w 256"/>
              <a:gd name="T37" fmla="*/ 59 h 256"/>
              <a:gd name="T38" fmla="*/ 145 w 256"/>
              <a:gd name="T39" fmla="*/ 9 h 256"/>
              <a:gd name="T40" fmla="*/ 184 w 256"/>
              <a:gd name="T41" fmla="*/ 54 h 256"/>
              <a:gd name="T42" fmla="*/ 124 w 256"/>
              <a:gd name="T43" fmla="*/ 12 h 256"/>
              <a:gd name="T44" fmla="*/ 79 w 256"/>
              <a:gd name="T45" fmla="*/ 59 h 256"/>
              <a:gd name="T46" fmla="*/ 72 w 256"/>
              <a:gd name="T47" fmla="*/ 54 h 256"/>
              <a:gd name="T48" fmla="*/ 111 w 256"/>
              <a:gd name="T49" fmla="*/ 9 h 256"/>
              <a:gd name="T50" fmla="*/ 124 w 256"/>
              <a:gd name="T51" fmla="*/ 80 h 256"/>
              <a:gd name="T52" fmla="*/ 64 w 256"/>
              <a:gd name="T53" fmla="*/ 124 h 256"/>
              <a:gd name="T54" fmla="*/ 124 w 256"/>
              <a:gd name="T55" fmla="*/ 80 h 256"/>
              <a:gd name="T56" fmla="*/ 124 w 256"/>
              <a:gd name="T57" fmla="*/ 176 h 256"/>
              <a:gd name="T58" fmla="*/ 64 w 256"/>
              <a:gd name="T59" fmla="*/ 132 h 256"/>
              <a:gd name="T60" fmla="*/ 124 w 256"/>
              <a:gd name="T61" fmla="*/ 184 h 256"/>
              <a:gd name="T62" fmla="*/ 79 w 256"/>
              <a:gd name="T63" fmla="*/ 197 h 256"/>
              <a:gd name="T64" fmla="*/ 111 w 256"/>
              <a:gd name="T65" fmla="*/ 247 h 256"/>
              <a:gd name="T66" fmla="*/ 72 w 256"/>
              <a:gd name="T67" fmla="*/ 202 h 256"/>
              <a:gd name="T68" fmla="*/ 184 w 256"/>
              <a:gd name="T69" fmla="*/ 202 h 256"/>
              <a:gd name="T70" fmla="*/ 145 w 256"/>
              <a:gd name="T71" fmla="*/ 247 h 256"/>
              <a:gd name="T72" fmla="*/ 248 w 256"/>
              <a:gd name="T73" fmla="*/ 124 h 256"/>
              <a:gd name="T74" fmla="*/ 188 w 256"/>
              <a:gd name="T75" fmla="*/ 62 h 256"/>
              <a:gd name="T76" fmla="*/ 213 w 256"/>
              <a:gd name="T77" fmla="*/ 43 h 256"/>
              <a:gd name="T78" fmla="*/ 46 w 256"/>
              <a:gd name="T79" fmla="*/ 41 h 256"/>
              <a:gd name="T80" fmla="*/ 56 w 256"/>
              <a:gd name="T81" fmla="*/ 124 h 256"/>
              <a:gd name="T82" fmla="*/ 46 w 256"/>
              <a:gd name="T83" fmla="*/ 41 h 256"/>
              <a:gd name="T84" fmla="*/ 56 w 256"/>
              <a:gd name="T85" fmla="*/ 132 h 256"/>
              <a:gd name="T86" fmla="*/ 46 w 256"/>
              <a:gd name="T87" fmla="*/ 215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6" h="256">
                <a:moveTo>
                  <a:pt x="256" y="128"/>
                </a:moveTo>
                <a:cubicBezTo>
                  <a:pt x="256" y="94"/>
                  <a:pt x="243" y="62"/>
                  <a:pt x="219" y="37"/>
                </a:cubicBezTo>
                <a:cubicBezTo>
                  <a:pt x="194" y="13"/>
                  <a:pt x="162" y="0"/>
                  <a:pt x="128" y="0"/>
                </a:cubicBezTo>
                <a:cubicBezTo>
                  <a:pt x="128" y="0"/>
                  <a:pt x="128" y="0"/>
                  <a:pt x="128" y="0"/>
                </a:cubicBezTo>
                <a:cubicBezTo>
                  <a:pt x="96" y="0"/>
                  <a:pt x="66" y="12"/>
                  <a:pt x="44" y="32"/>
                </a:cubicBezTo>
                <a:cubicBezTo>
                  <a:pt x="44" y="32"/>
                  <a:pt x="44" y="32"/>
                  <a:pt x="44" y="32"/>
                </a:cubicBezTo>
                <a:cubicBezTo>
                  <a:pt x="44" y="32"/>
                  <a:pt x="43" y="32"/>
                  <a:pt x="43" y="32"/>
                </a:cubicBezTo>
                <a:cubicBezTo>
                  <a:pt x="17" y="56"/>
                  <a:pt x="0" y="90"/>
                  <a:pt x="0" y="128"/>
                </a:cubicBezTo>
                <a:cubicBezTo>
                  <a:pt x="0" y="166"/>
                  <a:pt x="17" y="200"/>
                  <a:pt x="43" y="224"/>
                </a:cubicBezTo>
                <a:cubicBezTo>
                  <a:pt x="43" y="224"/>
                  <a:pt x="44" y="224"/>
                  <a:pt x="44" y="224"/>
                </a:cubicBezTo>
                <a:cubicBezTo>
                  <a:pt x="44" y="224"/>
                  <a:pt x="44" y="224"/>
                  <a:pt x="44" y="224"/>
                </a:cubicBezTo>
                <a:cubicBezTo>
                  <a:pt x="66" y="244"/>
                  <a:pt x="96" y="256"/>
                  <a:pt x="128" y="256"/>
                </a:cubicBezTo>
                <a:cubicBezTo>
                  <a:pt x="160" y="256"/>
                  <a:pt x="190" y="244"/>
                  <a:pt x="212" y="224"/>
                </a:cubicBezTo>
                <a:cubicBezTo>
                  <a:pt x="212" y="224"/>
                  <a:pt x="212" y="224"/>
                  <a:pt x="212" y="224"/>
                </a:cubicBezTo>
                <a:cubicBezTo>
                  <a:pt x="212" y="224"/>
                  <a:pt x="212" y="224"/>
                  <a:pt x="213" y="224"/>
                </a:cubicBezTo>
                <a:cubicBezTo>
                  <a:pt x="239" y="201"/>
                  <a:pt x="256" y="166"/>
                  <a:pt x="256" y="128"/>
                </a:cubicBezTo>
                <a:close/>
                <a:moveTo>
                  <a:pt x="210" y="215"/>
                </a:moveTo>
                <a:cubicBezTo>
                  <a:pt x="204" y="207"/>
                  <a:pt x="196" y="200"/>
                  <a:pt x="187" y="194"/>
                </a:cubicBezTo>
                <a:cubicBezTo>
                  <a:pt x="195" y="176"/>
                  <a:pt x="199" y="155"/>
                  <a:pt x="200" y="132"/>
                </a:cubicBezTo>
                <a:cubicBezTo>
                  <a:pt x="248" y="132"/>
                  <a:pt x="248" y="132"/>
                  <a:pt x="248" y="132"/>
                </a:cubicBezTo>
                <a:cubicBezTo>
                  <a:pt x="247" y="165"/>
                  <a:pt x="233" y="194"/>
                  <a:pt x="210" y="215"/>
                </a:cubicBezTo>
                <a:close/>
                <a:moveTo>
                  <a:pt x="132" y="184"/>
                </a:moveTo>
                <a:cubicBezTo>
                  <a:pt x="148" y="185"/>
                  <a:pt x="164" y="189"/>
                  <a:pt x="177" y="197"/>
                </a:cubicBezTo>
                <a:cubicBezTo>
                  <a:pt x="166" y="220"/>
                  <a:pt x="151" y="237"/>
                  <a:pt x="132" y="244"/>
                </a:cubicBezTo>
                <a:lnTo>
                  <a:pt x="132" y="184"/>
                </a:lnTo>
                <a:close/>
                <a:moveTo>
                  <a:pt x="132" y="176"/>
                </a:moveTo>
                <a:cubicBezTo>
                  <a:pt x="132" y="132"/>
                  <a:pt x="132" y="132"/>
                  <a:pt x="132" y="132"/>
                </a:cubicBezTo>
                <a:cubicBezTo>
                  <a:pt x="192" y="132"/>
                  <a:pt x="192" y="132"/>
                  <a:pt x="192" y="132"/>
                </a:cubicBezTo>
                <a:cubicBezTo>
                  <a:pt x="191" y="153"/>
                  <a:pt x="187" y="173"/>
                  <a:pt x="180" y="190"/>
                </a:cubicBezTo>
                <a:cubicBezTo>
                  <a:pt x="166" y="181"/>
                  <a:pt x="149" y="177"/>
                  <a:pt x="132" y="176"/>
                </a:cubicBezTo>
                <a:close/>
                <a:moveTo>
                  <a:pt x="132" y="124"/>
                </a:moveTo>
                <a:cubicBezTo>
                  <a:pt x="132" y="80"/>
                  <a:pt x="132" y="80"/>
                  <a:pt x="132" y="80"/>
                </a:cubicBezTo>
                <a:cubicBezTo>
                  <a:pt x="149" y="79"/>
                  <a:pt x="166" y="75"/>
                  <a:pt x="180" y="66"/>
                </a:cubicBezTo>
                <a:cubicBezTo>
                  <a:pt x="187" y="83"/>
                  <a:pt x="191" y="103"/>
                  <a:pt x="192" y="124"/>
                </a:cubicBezTo>
                <a:lnTo>
                  <a:pt x="132" y="124"/>
                </a:lnTo>
                <a:close/>
                <a:moveTo>
                  <a:pt x="132" y="72"/>
                </a:moveTo>
                <a:cubicBezTo>
                  <a:pt x="132" y="12"/>
                  <a:pt x="132" y="12"/>
                  <a:pt x="132" y="12"/>
                </a:cubicBezTo>
                <a:cubicBezTo>
                  <a:pt x="151" y="19"/>
                  <a:pt x="166" y="36"/>
                  <a:pt x="177" y="59"/>
                </a:cubicBezTo>
                <a:cubicBezTo>
                  <a:pt x="164" y="67"/>
                  <a:pt x="148" y="71"/>
                  <a:pt x="132" y="72"/>
                </a:cubicBezTo>
                <a:close/>
                <a:moveTo>
                  <a:pt x="145" y="9"/>
                </a:moveTo>
                <a:cubicBezTo>
                  <a:pt x="167" y="12"/>
                  <a:pt x="187" y="21"/>
                  <a:pt x="204" y="35"/>
                </a:cubicBezTo>
                <a:cubicBezTo>
                  <a:pt x="198" y="43"/>
                  <a:pt x="192" y="49"/>
                  <a:pt x="184" y="54"/>
                </a:cubicBezTo>
                <a:cubicBezTo>
                  <a:pt x="175" y="34"/>
                  <a:pt x="161" y="19"/>
                  <a:pt x="145" y="9"/>
                </a:cubicBezTo>
                <a:close/>
                <a:moveTo>
                  <a:pt x="124" y="12"/>
                </a:moveTo>
                <a:cubicBezTo>
                  <a:pt x="124" y="72"/>
                  <a:pt x="124" y="72"/>
                  <a:pt x="124" y="72"/>
                </a:cubicBezTo>
                <a:cubicBezTo>
                  <a:pt x="108" y="71"/>
                  <a:pt x="92" y="67"/>
                  <a:pt x="79" y="59"/>
                </a:cubicBezTo>
                <a:cubicBezTo>
                  <a:pt x="90" y="36"/>
                  <a:pt x="105" y="19"/>
                  <a:pt x="124" y="12"/>
                </a:cubicBezTo>
                <a:close/>
                <a:moveTo>
                  <a:pt x="72" y="54"/>
                </a:moveTo>
                <a:cubicBezTo>
                  <a:pt x="64" y="49"/>
                  <a:pt x="58" y="43"/>
                  <a:pt x="52" y="35"/>
                </a:cubicBezTo>
                <a:cubicBezTo>
                  <a:pt x="68" y="22"/>
                  <a:pt x="89" y="12"/>
                  <a:pt x="111" y="9"/>
                </a:cubicBezTo>
                <a:cubicBezTo>
                  <a:pt x="95" y="19"/>
                  <a:pt x="81" y="34"/>
                  <a:pt x="72" y="54"/>
                </a:cubicBezTo>
                <a:close/>
                <a:moveTo>
                  <a:pt x="124" y="80"/>
                </a:moveTo>
                <a:cubicBezTo>
                  <a:pt x="124" y="124"/>
                  <a:pt x="124" y="124"/>
                  <a:pt x="124" y="124"/>
                </a:cubicBezTo>
                <a:cubicBezTo>
                  <a:pt x="64" y="124"/>
                  <a:pt x="64" y="124"/>
                  <a:pt x="64" y="124"/>
                </a:cubicBezTo>
                <a:cubicBezTo>
                  <a:pt x="65" y="103"/>
                  <a:pt x="69" y="83"/>
                  <a:pt x="76" y="66"/>
                </a:cubicBezTo>
                <a:cubicBezTo>
                  <a:pt x="90" y="75"/>
                  <a:pt x="107" y="79"/>
                  <a:pt x="124" y="80"/>
                </a:cubicBezTo>
                <a:close/>
                <a:moveTo>
                  <a:pt x="124" y="132"/>
                </a:moveTo>
                <a:cubicBezTo>
                  <a:pt x="124" y="176"/>
                  <a:pt x="124" y="176"/>
                  <a:pt x="124" y="176"/>
                </a:cubicBezTo>
                <a:cubicBezTo>
                  <a:pt x="107" y="177"/>
                  <a:pt x="90" y="181"/>
                  <a:pt x="76" y="190"/>
                </a:cubicBezTo>
                <a:cubicBezTo>
                  <a:pt x="69" y="173"/>
                  <a:pt x="65" y="153"/>
                  <a:pt x="64" y="132"/>
                </a:cubicBezTo>
                <a:lnTo>
                  <a:pt x="124" y="132"/>
                </a:lnTo>
                <a:close/>
                <a:moveTo>
                  <a:pt x="124" y="184"/>
                </a:moveTo>
                <a:cubicBezTo>
                  <a:pt x="124" y="244"/>
                  <a:pt x="124" y="244"/>
                  <a:pt x="124" y="244"/>
                </a:cubicBezTo>
                <a:cubicBezTo>
                  <a:pt x="105" y="237"/>
                  <a:pt x="90" y="220"/>
                  <a:pt x="79" y="197"/>
                </a:cubicBezTo>
                <a:cubicBezTo>
                  <a:pt x="92" y="189"/>
                  <a:pt x="108" y="185"/>
                  <a:pt x="124" y="184"/>
                </a:cubicBezTo>
                <a:close/>
                <a:moveTo>
                  <a:pt x="111" y="247"/>
                </a:moveTo>
                <a:cubicBezTo>
                  <a:pt x="89" y="244"/>
                  <a:pt x="68" y="234"/>
                  <a:pt x="52" y="221"/>
                </a:cubicBezTo>
                <a:cubicBezTo>
                  <a:pt x="58" y="213"/>
                  <a:pt x="64" y="207"/>
                  <a:pt x="72" y="202"/>
                </a:cubicBezTo>
                <a:cubicBezTo>
                  <a:pt x="81" y="222"/>
                  <a:pt x="95" y="237"/>
                  <a:pt x="111" y="247"/>
                </a:cubicBezTo>
                <a:close/>
                <a:moveTo>
                  <a:pt x="184" y="202"/>
                </a:moveTo>
                <a:cubicBezTo>
                  <a:pt x="192" y="207"/>
                  <a:pt x="198" y="213"/>
                  <a:pt x="204" y="221"/>
                </a:cubicBezTo>
                <a:cubicBezTo>
                  <a:pt x="188" y="234"/>
                  <a:pt x="167" y="244"/>
                  <a:pt x="145" y="247"/>
                </a:cubicBezTo>
                <a:cubicBezTo>
                  <a:pt x="161" y="237"/>
                  <a:pt x="175" y="222"/>
                  <a:pt x="184" y="202"/>
                </a:cubicBezTo>
                <a:close/>
                <a:moveTo>
                  <a:pt x="248" y="124"/>
                </a:moveTo>
                <a:cubicBezTo>
                  <a:pt x="200" y="124"/>
                  <a:pt x="200" y="124"/>
                  <a:pt x="200" y="124"/>
                </a:cubicBezTo>
                <a:cubicBezTo>
                  <a:pt x="199" y="101"/>
                  <a:pt x="195" y="80"/>
                  <a:pt x="188" y="62"/>
                </a:cubicBezTo>
                <a:cubicBezTo>
                  <a:pt x="196" y="56"/>
                  <a:pt x="204" y="49"/>
                  <a:pt x="210" y="41"/>
                </a:cubicBezTo>
                <a:cubicBezTo>
                  <a:pt x="211" y="42"/>
                  <a:pt x="212" y="42"/>
                  <a:pt x="213" y="43"/>
                </a:cubicBezTo>
                <a:cubicBezTo>
                  <a:pt x="235" y="65"/>
                  <a:pt x="247" y="93"/>
                  <a:pt x="248" y="124"/>
                </a:cubicBezTo>
                <a:close/>
                <a:moveTo>
                  <a:pt x="46" y="41"/>
                </a:moveTo>
                <a:cubicBezTo>
                  <a:pt x="52" y="49"/>
                  <a:pt x="60" y="56"/>
                  <a:pt x="68" y="62"/>
                </a:cubicBezTo>
                <a:cubicBezTo>
                  <a:pt x="61" y="80"/>
                  <a:pt x="57" y="101"/>
                  <a:pt x="56" y="124"/>
                </a:cubicBezTo>
                <a:cubicBezTo>
                  <a:pt x="8" y="124"/>
                  <a:pt x="8" y="124"/>
                  <a:pt x="8" y="124"/>
                </a:cubicBezTo>
                <a:cubicBezTo>
                  <a:pt x="9" y="91"/>
                  <a:pt x="23" y="62"/>
                  <a:pt x="46" y="41"/>
                </a:cubicBezTo>
                <a:close/>
                <a:moveTo>
                  <a:pt x="8" y="132"/>
                </a:moveTo>
                <a:cubicBezTo>
                  <a:pt x="56" y="132"/>
                  <a:pt x="56" y="132"/>
                  <a:pt x="56" y="132"/>
                </a:cubicBezTo>
                <a:cubicBezTo>
                  <a:pt x="57" y="155"/>
                  <a:pt x="61" y="176"/>
                  <a:pt x="69" y="194"/>
                </a:cubicBezTo>
                <a:cubicBezTo>
                  <a:pt x="60" y="200"/>
                  <a:pt x="52" y="207"/>
                  <a:pt x="46" y="215"/>
                </a:cubicBezTo>
                <a:cubicBezTo>
                  <a:pt x="23" y="194"/>
                  <a:pt x="9" y="165"/>
                  <a:pt x="8" y="132"/>
                </a:cubicBezTo>
                <a:close/>
              </a:path>
            </a:pathLst>
          </a:custGeom>
          <a:solidFill>
            <a:srgbClr val="2C3030"/>
          </a:solidFill>
          <a:ln>
            <a:noFill/>
          </a:ln>
          <a:effectLst>
            <a:reflection blurRad="6350" stA="20000" endPos="3500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dirty="0"/>
          </a:p>
        </p:txBody>
      </p:sp>
      <p:sp>
        <p:nvSpPr>
          <p:cNvPr id="44" name="Chain">
            <a:extLst>
              <a:ext uri="{FF2B5EF4-FFF2-40B4-BE49-F238E27FC236}">
                <a16:creationId xmlns:a16="http://schemas.microsoft.com/office/drawing/2014/main" id="{0C7F9298-266C-82B1-8A58-0EDF141DA4D2}"/>
              </a:ext>
            </a:extLst>
          </p:cNvPr>
          <p:cNvSpPr>
            <a:spLocks noChangeAspect="1" noEditPoints="1"/>
          </p:cNvSpPr>
          <p:nvPr/>
        </p:nvSpPr>
        <p:spPr bwMode="auto">
          <a:xfrm>
            <a:off x="8085333" y="4249075"/>
            <a:ext cx="407729" cy="405952"/>
          </a:xfrm>
          <a:custGeom>
            <a:avLst/>
            <a:gdLst>
              <a:gd name="T0" fmla="*/ 159 w 254"/>
              <a:gd name="T1" fmla="*/ 211 h 254"/>
              <a:gd name="T2" fmla="*/ 151 w 254"/>
              <a:gd name="T3" fmla="*/ 183 h 254"/>
              <a:gd name="T4" fmla="*/ 183 w 254"/>
              <a:gd name="T5" fmla="*/ 159 h 254"/>
              <a:gd name="T6" fmla="*/ 211 w 254"/>
              <a:gd name="T7" fmla="*/ 151 h 254"/>
              <a:gd name="T8" fmla="*/ 183 w 254"/>
              <a:gd name="T9" fmla="*/ 159 h 254"/>
              <a:gd name="T10" fmla="*/ 192 w 254"/>
              <a:gd name="T11" fmla="*/ 198 h 254"/>
              <a:gd name="T12" fmla="*/ 178 w 254"/>
              <a:gd name="T13" fmla="*/ 172 h 254"/>
              <a:gd name="T14" fmla="*/ 103 w 254"/>
              <a:gd name="T15" fmla="*/ 43 h 254"/>
              <a:gd name="T16" fmla="*/ 95 w 254"/>
              <a:gd name="T17" fmla="*/ 71 h 254"/>
              <a:gd name="T18" fmla="*/ 103 w 254"/>
              <a:gd name="T19" fmla="*/ 43 h 254"/>
              <a:gd name="T20" fmla="*/ 43 w 254"/>
              <a:gd name="T21" fmla="*/ 95 h 254"/>
              <a:gd name="T22" fmla="*/ 71 w 254"/>
              <a:gd name="T23" fmla="*/ 103 h 254"/>
              <a:gd name="T24" fmla="*/ 82 w 254"/>
              <a:gd name="T25" fmla="*/ 76 h 254"/>
              <a:gd name="T26" fmla="*/ 56 w 254"/>
              <a:gd name="T27" fmla="*/ 62 h 254"/>
              <a:gd name="T28" fmla="*/ 82 w 254"/>
              <a:gd name="T29" fmla="*/ 76 h 254"/>
              <a:gd name="T30" fmla="*/ 110 w 254"/>
              <a:gd name="T31" fmla="*/ 181 h 254"/>
              <a:gd name="T32" fmla="*/ 73 w 254"/>
              <a:gd name="T33" fmla="*/ 144 h 254"/>
              <a:gd name="T34" fmla="*/ 98 w 254"/>
              <a:gd name="T35" fmla="*/ 110 h 254"/>
              <a:gd name="T36" fmla="*/ 76 w 254"/>
              <a:gd name="T37" fmla="*/ 120 h 254"/>
              <a:gd name="T38" fmla="*/ 40 w 254"/>
              <a:gd name="T39" fmla="*/ 156 h 254"/>
              <a:gd name="T40" fmla="*/ 6 w 254"/>
              <a:gd name="T41" fmla="*/ 202 h 254"/>
              <a:gd name="T42" fmla="*/ 64 w 254"/>
              <a:gd name="T43" fmla="*/ 153 h 254"/>
              <a:gd name="T44" fmla="*/ 101 w 254"/>
              <a:gd name="T45" fmla="*/ 190 h 254"/>
              <a:gd name="T46" fmla="*/ 92 w 254"/>
              <a:gd name="T47" fmla="*/ 208 h 254"/>
              <a:gd name="T48" fmla="*/ 58 w 254"/>
              <a:gd name="T49" fmla="*/ 254 h 254"/>
              <a:gd name="T50" fmla="*/ 98 w 254"/>
              <a:gd name="T51" fmla="*/ 214 h 254"/>
              <a:gd name="T52" fmla="*/ 134 w 254"/>
              <a:gd name="T53" fmla="*/ 178 h 254"/>
              <a:gd name="T54" fmla="*/ 144 w 254"/>
              <a:gd name="T55" fmla="*/ 156 h 254"/>
              <a:gd name="T56" fmla="*/ 82 w 254"/>
              <a:gd name="T57" fmla="*/ 172 h 254"/>
              <a:gd name="T58" fmla="*/ 92 w 254"/>
              <a:gd name="T59" fmla="*/ 162 h 254"/>
              <a:gd name="T60" fmla="*/ 82 w 254"/>
              <a:gd name="T61" fmla="*/ 172 h 254"/>
              <a:gd name="T62" fmla="*/ 208 w 254"/>
              <a:gd name="T63" fmla="*/ 92 h 254"/>
              <a:gd name="T64" fmla="*/ 178 w 254"/>
              <a:gd name="T65" fmla="*/ 76 h 254"/>
              <a:gd name="T66" fmla="*/ 162 w 254"/>
              <a:gd name="T67" fmla="*/ 46 h 254"/>
              <a:gd name="T68" fmla="*/ 202 w 254"/>
              <a:gd name="T69" fmla="*/ 6 h 254"/>
              <a:gd name="T70" fmla="*/ 156 w 254"/>
              <a:gd name="T71" fmla="*/ 40 h 254"/>
              <a:gd name="T72" fmla="*/ 145 w 254"/>
              <a:gd name="T73" fmla="*/ 65 h 254"/>
              <a:gd name="T74" fmla="*/ 104 w 254"/>
              <a:gd name="T75" fmla="*/ 92 h 254"/>
              <a:gd name="T76" fmla="*/ 126 w 254"/>
              <a:gd name="T77" fmla="*/ 82 h 254"/>
              <a:gd name="T78" fmla="*/ 156 w 254"/>
              <a:gd name="T79" fmla="*/ 98 h 254"/>
              <a:gd name="T80" fmla="*/ 172 w 254"/>
              <a:gd name="T81" fmla="*/ 128 h 254"/>
              <a:gd name="T82" fmla="*/ 162 w 254"/>
              <a:gd name="T83" fmla="*/ 150 h 254"/>
              <a:gd name="T84" fmla="*/ 189 w 254"/>
              <a:gd name="T85" fmla="*/ 109 h 254"/>
              <a:gd name="T86" fmla="*/ 254 w 254"/>
              <a:gd name="T87" fmla="*/ 58 h 254"/>
              <a:gd name="T88" fmla="*/ 162 w 254"/>
              <a:gd name="T89" fmla="*/ 92 h 254"/>
              <a:gd name="T90" fmla="*/ 172 w 254"/>
              <a:gd name="T91" fmla="*/ 82 h 254"/>
              <a:gd name="T92" fmla="*/ 162 w 254"/>
              <a:gd name="T93" fmla="*/ 92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54" h="254">
                <a:moveTo>
                  <a:pt x="151" y="211"/>
                </a:moveTo>
                <a:cubicBezTo>
                  <a:pt x="159" y="211"/>
                  <a:pt x="159" y="211"/>
                  <a:pt x="159" y="211"/>
                </a:cubicBezTo>
                <a:cubicBezTo>
                  <a:pt x="159" y="183"/>
                  <a:pt x="159" y="183"/>
                  <a:pt x="159" y="183"/>
                </a:cubicBezTo>
                <a:cubicBezTo>
                  <a:pt x="151" y="183"/>
                  <a:pt x="151" y="183"/>
                  <a:pt x="151" y="183"/>
                </a:cubicBezTo>
                <a:lnTo>
                  <a:pt x="151" y="211"/>
                </a:lnTo>
                <a:close/>
                <a:moveTo>
                  <a:pt x="183" y="159"/>
                </a:moveTo>
                <a:cubicBezTo>
                  <a:pt x="211" y="159"/>
                  <a:pt x="211" y="159"/>
                  <a:pt x="211" y="159"/>
                </a:cubicBezTo>
                <a:cubicBezTo>
                  <a:pt x="211" y="151"/>
                  <a:pt x="211" y="151"/>
                  <a:pt x="211" y="151"/>
                </a:cubicBezTo>
                <a:cubicBezTo>
                  <a:pt x="183" y="151"/>
                  <a:pt x="183" y="151"/>
                  <a:pt x="183" y="151"/>
                </a:cubicBezTo>
                <a:lnTo>
                  <a:pt x="183" y="159"/>
                </a:lnTo>
                <a:close/>
                <a:moveTo>
                  <a:pt x="172" y="178"/>
                </a:moveTo>
                <a:cubicBezTo>
                  <a:pt x="192" y="198"/>
                  <a:pt x="192" y="198"/>
                  <a:pt x="192" y="198"/>
                </a:cubicBezTo>
                <a:cubicBezTo>
                  <a:pt x="198" y="192"/>
                  <a:pt x="198" y="192"/>
                  <a:pt x="198" y="192"/>
                </a:cubicBezTo>
                <a:cubicBezTo>
                  <a:pt x="178" y="172"/>
                  <a:pt x="178" y="172"/>
                  <a:pt x="178" y="172"/>
                </a:cubicBezTo>
                <a:lnTo>
                  <a:pt x="172" y="178"/>
                </a:lnTo>
                <a:close/>
                <a:moveTo>
                  <a:pt x="103" y="43"/>
                </a:moveTo>
                <a:cubicBezTo>
                  <a:pt x="95" y="43"/>
                  <a:pt x="95" y="43"/>
                  <a:pt x="95" y="43"/>
                </a:cubicBezTo>
                <a:cubicBezTo>
                  <a:pt x="95" y="71"/>
                  <a:pt x="95" y="71"/>
                  <a:pt x="95" y="71"/>
                </a:cubicBezTo>
                <a:cubicBezTo>
                  <a:pt x="103" y="71"/>
                  <a:pt x="103" y="71"/>
                  <a:pt x="103" y="71"/>
                </a:cubicBezTo>
                <a:lnTo>
                  <a:pt x="103" y="43"/>
                </a:lnTo>
                <a:close/>
                <a:moveTo>
                  <a:pt x="71" y="95"/>
                </a:moveTo>
                <a:cubicBezTo>
                  <a:pt x="43" y="95"/>
                  <a:pt x="43" y="95"/>
                  <a:pt x="43" y="95"/>
                </a:cubicBezTo>
                <a:cubicBezTo>
                  <a:pt x="43" y="103"/>
                  <a:pt x="43" y="103"/>
                  <a:pt x="43" y="103"/>
                </a:cubicBezTo>
                <a:cubicBezTo>
                  <a:pt x="71" y="103"/>
                  <a:pt x="71" y="103"/>
                  <a:pt x="71" y="103"/>
                </a:cubicBezTo>
                <a:lnTo>
                  <a:pt x="71" y="95"/>
                </a:lnTo>
                <a:close/>
                <a:moveTo>
                  <a:pt x="82" y="76"/>
                </a:moveTo>
                <a:cubicBezTo>
                  <a:pt x="62" y="56"/>
                  <a:pt x="62" y="56"/>
                  <a:pt x="62" y="56"/>
                </a:cubicBezTo>
                <a:cubicBezTo>
                  <a:pt x="56" y="62"/>
                  <a:pt x="56" y="62"/>
                  <a:pt x="56" y="62"/>
                </a:cubicBezTo>
                <a:cubicBezTo>
                  <a:pt x="76" y="82"/>
                  <a:pt x="76" y="82"/>
                  <a:pt x="76" y="82"/>
                </a:cubicBezTo>
                <a:lnTo>
                  <a:pt x="82" y="76"/>
                </a:lnTo>
                <a:close/>
                <a:moveTo>
                  <a:pt x="128" y="172"/>
                </a:moveTo>
                <a:cubicBezTo>
                  <a:pt x="123" y="177"/>
                  <a:pt x="116" y="180"/>
                  <a:pt x="110" y="181"/>
                </a:cubicBezTo>
                <a:cubicBezTo>
                  <a:pt x="109" y="172"/>
                  <a:pt x="105" y="163"/>
                  <a:pt x="98" y="156"/>
                </a:cubicBezTo>
                <a:cubicBezTo>
                  <a:pt x="91" y="149"/>
                  <a:pt x="82" y="145"/>
                  <a:pt x="73" y="144"/>
                </a:cubicBezTo>
                <a:cubicBezTo>
                  <a:pt x="74" y="138"/>
                  <a:pt x="77" y="131"/>
                  <a:pt x="82" y="126"/>
                </a:cubicBezTo>
                <a:cubicBezTo>
                  <a:pt x="98" y="110"/>
                  <a:pt x="98" y="110"/>
                  <a:pt x="98" y="110"/>
                </a:cubicBezTo>
                <a:cubicBezTo>
                  <a:pt x="92" y="104"/>
                  <a:pt x="92" y="104"/>
                  <a:pt x="92" y="104"/>
                </a:cubicBezTo>
                <a:cubicBezTo>
                  <a:pt x="76" y="120"/>
                  <a:pt x="76" y="120"/>
                  <a:pt x="76" y="120"/>
                </a:cubicBezTo>
                <a:cubicBezTo>
                  <a:pt x="69" y="127"/>
                  <a:pt x="65" y="136"/>
                  <a:pt x="65" y="145"/>
                </a:cubicBezTo>
                <a:cubicBezTo>
                  <a:pt x="56" y="146"/>
                  <a:pt x="47" y="149"/>
                  <a:pt x="40" y="156"/>
                </a:cubicBezTo>
                <a:cubicBezTo>
                  <a:pt x="0" y="196"/>
                  <a:pt x="0" y="196"/>
                  <a:pt x="0" y="196"/>
                </a:cubicBezTo>
                <a:cubicBezTo>
                  <a:pt x="6" y="202"/>
                  <a:pt x="6" y="202"/>
                  <a:pt x="6" y="202"/>
                </a:cubicBezTo>
                <a:cubicBezTo>
                  <a:pt x="46" y="162"/>
                  <a:pt x="46" y="162"/>
                  <a:pt x="46" y="162"/>
                </a:cubicBezTo>
                <a:cubicBezTo>
                  <a:pt x="51" y="157"/>
                  <a:pt x="58" y="154"/>
                  <a:pt x="64" y="153"/>
                </a:cubicBezTo>
                <a:cubicBezTo>
                  <a:pt x="65" y="162"/>
                  <a:pt x="69" y="171"/>
                  <a:pt x="76" y="178"/>
                </a:cubicBezTo>
                <a:cubicBezTo>
                  <a:pt x="83" y="185"/>
                  <a:pt x="92" y="189"/>
                  <a:pt x="101" y="190"/>
                </a:cubicBezTo>
                <a:cubicBezTo>
                  <a:pt x="100" y="196"/>
                  <a:pt x="97" y="203"/>
                  <a:pt x="92" y="208"/>
                </a:cubicBezTo>
                <a:cubicBezTo>
                  <a:pt x="92" y="208"/>
                  <a:pt x="92" y="208"/>
                  <a:pt x="92" y="208"/>
                </a:cubicBezTo>
                <a:cubicBezTo>
                  <a:pt x="52" y="248"/>
                  <a:pt x="52" y="248"/>
                  <a:pt x="52" y="248"/>
                </a:cubicBezTo>
                <a:cubicBezTo>
                  <a:pt x="58" y="254"/>
                  <a:pt x="58" y="254"/>
                  <a:pt x="58" y="254"/>
                </a:cubicBezTo>
                <a:cubicBezTo>
                  <a:pt x="98" y="214"/>
                  <a:pt x="98" y="214"/>
                  <a:pt x="98" y="214"/>
                </a:cubicBezTo>
                <a:cubicBezTo>
                  <a:pt x="98" y="214"/>
                  <a:pt x="98" y="214"/>
                  <a:pt x="98" y="214"/>
                </a:cubicBezTo>
                <a:cubicBezTo>
                  <a:pt x="105" y="207"/>
                  <a:pt x="108" y="198"/>
                  <a:pt x="109" y="189"/>
                </a:cubicBezTo>
                <a:cubicBezTo>
                  <a:pt x="118" y="188"/>
                  <a:pt x="127" y="185"/>
                  <a:pt x="134" y="178"/>
                </a:cubicBezTo>
                <a:cubicBezTo>
                  <a:pt x="150" y="162"/>
                  <a:pt x="150" y="162"/>
                  <a:pt x="150" y="162"/>
                </a:cubicBezTo>
                <a:cubicBezTo>
                  <a:pt x="144" y="156"/>
                  <a:pt x="144" y="156"/>
                  <a:pt x="144" y="156"/>
                </a:cubicBezTo>
                <a:lnTo>
                  <a:pt x="128" y="172"/>
                </a:lnTo>
                <a:close/>
                <a:moveTo>
                  <a:pt x="82" y="172"/>
                </a:moveTo>
                <a:cubicBezTo>
                  <a:pt x="76" y="167"/>
                  <a:pt x="73" y="160"/>
                  <a:pt x="72" y="152"/>
                </a:cubicBezTo>
                <a:cubicBezTo>
                  <a:pt x="80" y="153"/>
                  <a:pt x="87" y="156"/>
                  <a:pt x="92" y="162"/>
                </a:cubicBezTo>
                <a:cubicBezTo>
                  <a:pt x="98" y="167"/>
                  <a:pt x="101" y="174"/>
                  <a:pt x="102" y="182"/>
                </a:cubicBezTo>
                <a:cubicBezTo>
                  <a:pt x="94" y="181"/>
                  <a:pt x="87" y="178"/>
                  <a:pt x="82" y="172"/>
                </a:cubicBezTo>
                <a:close/>
                <a:moveTo>
                  <a:pt x="248" y="52"/>
                </a:moveTo>
                <a:cubicBezTo>
                  <a:pt x="208" y="92"/>
                  <a:pt x="208" y="92"/>
                  <a:pt x="208" y="92"/>
                </a:cubicBezTo>
                <a:cubicBezTo>
                  <a:pt x="203" y="97"/>
                  <a:pt x="196" y="100"/>
                  <a:pt x="190" y="101"/>
                </a:cubicBezTo>
                <a:cubicBezTo>
                  <a:pt x="189" y="92"/>
                  <a:pt x="185" y="83"/>
                  <a:pt x="178" y="76"/>
                </a:cubicBezTo>
                <a:cubicBezTo>
                  <a:pt x="171" y="69"/>
                  <a:pt x="162" y="65"/>
                  <a:pt x="153" y="64"/>
                </a:cubicBezTo>
                <a:cubicBezTo>
                  <a:pt x="154" y="58"/>
                  <a:pt x="157" y="51"/>
                  <a:pt x="162" y="46"/>
                </a:cubicBezTo>
                <a:cubicBezTo>
                  <a:pt x="162" y="46"/>
                  <a:pt x="162" y="46"/>
                  <a:pt x="162" y="46"/>
                </a:cubicBezTo>
                <a:cubicBezTo>
                  <a:pt x="202" y="6"/>
                  <a:pt x="202" y="6"/>
                  <a:pt x="202" y="6"/>
                </a:cubicBezTo>
                <a:cubicBezTo>
                  <a:pt x="196" y="0"/>
                  <a:pt x="196" y="0"/>
                  <a:pt x="196" y="0"/>
                </a:cubicBezTo>
                <a:cubicBezTo>
                  <a:pt x="156" y="40"/>
                  <a:pt x="156" y="40"/>
                  <a:pt x="156" y="40"/>
                </a:cubicBezTo>
                <a:cubicBezTo>
                  <a:pt x="156" y="40"/>
                  <a:pt x="156" y="40"/>
                  <a:pt x="156" y="40"/>
                </a:cubicBezTo>
                <a:cubicBezTo>
                  <a:pt x="149" y="47"/>
                  <a:pt x="146" y="56"/>
                  <a:pt x="145" y="65"/>
                </a:cubicBezTo>
                <a:cubicBezTo>
                  <a:pt x="136" y="66"/>
                  <a:pt x="127" y="69"/>
                  <a:pt x="120" y="76"/>
                </a:cubicBezTo>
                <a:cubicBezTo>
                  <a:pt x="104" y="92"/>
                  <a:pt x="104" y="92"/>
                  <a:pt x="104" y="92"/>
                </a:cubicBezTo>
                <a:cubicBezTo>
                  <a:pt x="110" y="98"/>
                  <a:pt x="110" y="98"/>
                  <a:pt x="110" y="98"/>
                </a:cubicBezTo>
                <a:cubicBezTo>
                  <a:pt x="126" y="82"/>
                  <a:pt x="126" y="82"/>
                  <a:pt x="126" y="82"/>
                </a:cubicBezTo>
                <a:cubicBezTo>
                  <a:pt x="131" y="77"/>
                  <a:pt x="138" y="74"/>
                  <a:pt x="144" y="73"/>
                </a:cubicBezTo>
                <a:cubicBezTo>
                  <a:pt x="145" y="82"/>
                  <a:pt x="149" y="91"/>
                  <a:pt x="156" y="98"/>
                </a:cubicBezTo>
                <a:cubicBezTo>
                  <a:pt x="163" y="105"/>
                  <a:pt x="172" y="109"/>
                  <a:pt x="181" y="110"/>
                </a:cubicBezTo>
                <a:cubicBezTo>
                  <a:pt x="180" y="116"/>
                  <a:pt x="177" y="123"/>
                  <a:pt x="172" y="128"/>
                </a:cubicBezTo>
                <a:cubicBezTo>
                  <a:pt x="156" y="144"/>
                  <a:pt x="156" y="144"/>
                  <a:pt x="156" y="144"/>
                </a:cubicBezTo>
                <a:cubicBezTo>
                  <a:pt x="162" y="150"/>
                  <a:pt x="162" y="150"/>
                  <a:pt x="162" y="150"/>
                </a:cubicBezTo>
                <a:cubicBezTo>
                  <a:pt x="178" y="134"/>
                  <a:pt x="178" y="134"/>
                  <a:pt x="178" y="134"/>
                </a:cubicBezTo>
                <a:cubicBezTo>
                  <a:pt x="185" y="127"/>
                  <a:pt x="189" y="118"/>
                  <a:pt x="189" y="109"/>
                </a:cubicBezTo>
                <a:cubicBezTo>
                  <a:pt x="198" y="109"/>
                  <a:pt x="207" y="105"/>
                  <a:pt x="214" y="98"/>
                </a:cubicBezTo>
                <a:cubicBezTo>
                  <a:pt x="254" y="58"/>
                  <a:pt x="254" y="58"/>
                  <a:pt x="254" y="58"/>
                </a:cubicBezTo>
                <a:lnTo>
                  <a:pt x="248" y="52"/>
                </a:lnTo>
                <a:close/>
                <a:moveTo>
                  <a:pt x="162" y="92"/>
                </a:moveTo>
                <a:cubicBezTo>
                  <a:pt x="156" y="87"/>
                  <a:pt x="153" y="80"/>
                  <a:pt x="152" y="72"/>
                </a:cubicBezTo>
                <a:cubicBezTo>
                  <a:pt x="160" y="73"/>
                  <a:pt x="167" y="76"/>
                  <a:pt x="172" y="82"/>
                </a:cubicBezTo>
                <a:cubicBezTo>
                  <a:pt x="178" y="87"/>
                  <a:pt x="181" y="94"/>
                  <a:pt x="182" y="102"/>
                </a:cubicBezTo>
                <a:cubicBezTo>
                  <a:pt x="174" y="101"/>
                  <a:pt x="167" y="98"/>
                  <a:pt x="162" y="92"/>
                </a:cubicBezTo>
                <a:close/>
              </a:path>
            </a:pathLst>
          </a:custGeom>
          <a:solidFill>
            <a:srgbClr val="2C3030"/>
          </a:solidFill>
          <a:ln>
            <a:noFill/>
          </a:ln>
          <a:effectLst>
            <a:reflection blurRad="6350" stA="20000" endPos="35000" dir="5400000" sy="-100000" algn="bl" rotWithShape="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dirty="0"/>
          </a:p>
        </p:txBody>
      </p:sp>
      <p:sp>
        <p:nvSpPr>
          <p:cNvPr id="45" name="TextBox 157">
            <a:extLst>
              <a:ext uri="{FF2B5EF4-FFF2-40B4-BE49-F238E27FC236}">
                <a16:creationId xmlns:a16="http://schemas.microsoft.com/office/drawing/2014/main" id="{AAEA5585-1FBF-D610-23BE-A2A84D608C3A}"/>
              </a:ext>
            </a:extLst>
          </p:cNvPr>
          <p:cNvSpPr txBox="1"/>
          <p:nvPr/>
        </p:nvSpPr>
        <p:spPr>
          <a:xfrm>
            <a:off x="8862260" y="4042558"/>
            <a:ext cx="3230200" cy="1732526"/>
          </a:xfrm>
          <a:prstGeom prst="rect">
            <a:avLst/>
          </a:prstGeom>
          <a:noFill/>
        </p:spPr>
        <p:txBody>
          <a:bodyPr wrap="square" rtlCol="0" anchor="ctr">
            <a:spAutoFit/>
          </a:bodyPr>
          <a:lstStyle/>
          <a:p>
            <a:pPr algn="ctr">
              <a:lnSpc>
                <a:spcPts val="1360"/>
              </a:lnSpc>
            </a:pPr>
            <a:endParaRPr lang="ar-SA"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endParaRPr>
          </a:p>
          <a:p>
            <a:pPr algn="ctr">
              <a:lnSpc>
                <a:spcPts val="1360"/>
              </a:lnSpc>
            </a:pPr>
            <a:endParaRPr lang="ar-SA"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endParaRPr>
          </a:p>
          <a:p>
            <a:pPr algn="ctr">
              <a:lnSpc>
                <a:spcPts val="1360"/>
              </a:lnSpc>
            </a:pPr>
            <a:endParaRPr lang="ar-SA"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endParaRPr>
          </a:p>
          <a:p>
            <a:pPr algn="ctr">
              <a:lnSpc>
                <a:spcPts val="1360"/>
              </a:lnSpc>
            </a:pPr>
            <a:r>
              <a:rPr lang="ar-SA" dirty="0">
                <a:latin typeface="Calibri" panose="020F0502020204030204" pitchFamily="34" charset="0"/>
                <a:ea typeface="Calibri" panose="020F0502020204030204" pitchFamily="34" charset="0"/>
                <a:cs typeface="Calibri" panose="020F0502020204030204" pitchFamily="34" charset="0"/>
              </a:rPr>
              <a:t>تقديم التغذية الراجعة للمشرفين التربويين والمدارس.</a:t>
            </a:r>
          </a:p>
          <a:p>
            <a:pPr algn="ctr">
              <a:lnSpc>
                <a:spcPts val="1360"/>
              </a:lnSpc>
            </a:pPr>
            <a:r>
              <a:rPr lang="ar-SA" dirty="0">
                <a:latin typeface="Calibri" panose="020F0502020204030204" pitchFamily="34" charset="0"/>
                <a:ea typeface="Calibri" panose="020F0502020204030204" pitchFamily="34" charset="0"/>
                <a:cs typeface="Calibri" panose="020F0502020204030204" pitchFamily="34" charset="0"/>
              </a:rPr>
              <a:t>.</a:t>
            </a:r>
          </a:p>
          <a:p>
            <a:pPr algn="ctr">
              <a:lnSpc>
                <a:spcPts val="1360"/>
              </a:lnSpc>
            </a:pPr>
            <a:endParaRPr lang="ar-SA" dirty="0">
              <a:latin typeface="Calibri" panose="020F0502020204030204" pitchFamily="34" charset="0"/>
              <a:ea typeface="Calibri" panose="020F0502020204030204" pitchFamily="34" charset="0"/>
              <a:cs typeface="Calibri" panose="020F0502020204030204" pitchFamily="34" charset="0"/>
            </a:endParaRPr>
          </a:p>
          <a:p>
            <a:pPr algn="ctr">
              <a:lnSpc>
                <a:spcPts val="1360"/>
              </a:lnSpc>
            </a:pPr>
            <a:endParaRPr lang="ar-SA"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endParaRPr>
          </a:p>
          <a:p>
            <a:pPr algn="ctr">
              <a:lnSpc>
                <a:spcPts val="1360"/>
              </a:lnSpc>
            </a:pPr>
            <a:r>
              <a:rPr lang="ar-SA"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rPr>
              <a:t> </a:t>
            </a:r>
            <a:endParaRPr lang="ru-RU" dirty="0">
              <a:solidFill>
                <a:schemeClr val="bg1">
                  <a:lumMod val="65000"/>
                </a:schemeClr>
              </a:solidFill>
              <a:latin typeface="Calibri" panose="020F0502020204030204" pitchFamily="34" charset="0"/>
              <a:ea typeface="Roboto Cn" panose="02000000000000000000" pitchFamily="2" charset="0"/>
              <a:cs typeface="Sakkal Majalla" panose="02000000000000000000" pitchFamily="2" charset="-78"/>
            </a:endParaRPr>
          </a:p>
        </p:txBody>
      </p:sp>
      <p:sp>
        <p:nvSpPr>
          <p:cNvPr id="47" name="TextBox 157">
            <a:extLst>
              <a:ext uri="{FF2B5EF4-FFF2-40B4-BE49-F238E27FC236}">
                <a16:creationId xmlns:a16="http://schemas.microsoft.com/office/drawing/2014/main" id="{D424DFCA-5D5D-AB57-9C24-D813B5F522E2}"/>
              </a:ext>
            </a:extLst>
          </p:cNvPr>
          <p:cNvSpPr txBox="1"/>
          <p:nvPr/>
        </p:nvSpPr>
        <p:spPr>
          <a:xfrm>
            <a:off x="8423632" y="2481156"/>
            <a:ext cx="3493763" cy="1754326"/>
          </a:xfrm>
          <a:prstGeom prst="rect">
            <a:avLst/>
          </a:prstGeom>
          <a:noFill/>
        </p:spPr>
        <p:txBody>
          <a:bodyPr wrap="square" rtlCol="0" anchor="ctr">
            <a:spAutoFit/>
          </a:bodyPr>
          <a:lstStyle/>
          <a:p>
            <a:r>
              <a:rPr lang="ar-SA" dirty="0">
                <a:latin typeface="Calibri" panose="020F0502020204030204" pitchFamily="34" charset="0"/>
                <a:ea typeface="Calibri" panose="020F0502020204030204" pitchFamily="34" charset="0"/>
                <a:cs typeface="Calibri" panose="020F0502020204030204" pitchFamily="34" charset="0"/>
              </a:rPr>
              <a:t>التحقق من توفر الضوابط والشروط الخاصة والكفايات المطلوبة في المشرفين التربويين ومديري المدارس وفق ضوابط التشكيلات الإشرافية والمدرسية.</a:t>
            </a:r>
          </a:p>
          <a:p>
            <a:endParaRPr lang="ar-SA" dirty="0">
              <a:latin typeface="Calibri" panose="020F0502020204030204" pitchFamily="34" charset="0"/>
              <a:ea typeface="Calibri" panose="020F0502020204030204" pitchFamily="34" charset="0"/>
              <a:cs typeface="Calibri" panose="020F0502020204030204" pitchFamily="34" charset="0"/>
            </a:endParaRPr>
          </a:p>
          <a:p>
            <a:endParaRPr lang="ar-SA" dirty="0">
              <a:latin typeface="Calibri" panose="020F0502020204030204" pitchFamily="34" charset="0"/>
              <a:ea typeface="Calibri" panose="020F0502020204030204" pitchFamily="34" charset="0"/>
              <a:cs typeface="Calibri" panose="020F0502020204030204" pitchFamily="34" charset="0"/>
            </a:endParaRPr>
          </a:p>
        </p:txBody>
      </p:sp>
      <p:sp>
        <p:nvSpPr>
          <p:cNvPr id="49" name="TextBox 157">
            <a:extLst>
              <a:ext uri="{FF2B5EF4-FFF2-40B4-BE49-F238E27FC236}">
                <a16:creationId xmlns:a16="http://schemas.microsoft.com/office/drawing/2014/main" id="{AF17FD26-820A-A30B-72B8-1298C401A061}"/>
              </a:ext>
            </a:extLst>
          </p:cNvPr>
          <p:cNvSpPr txBox="1"/>
          <p:nvPr/>
        </p:nvSpPr>
        <p:spPr>
          <a:xfrm>
            <a:off x="6724228" y="1270891"/>
            <a:ext cx="4928435" cy="1200329"/>
          </a:xfrm>
          <a:prstGeom prst="rect">
            <a:avLst/>
          </a:prstGeom>
          <a:noFill/>
        </p:spPr>
        <p:txBody>
          <a:bodyPr wrap="square" rtlCol="0" anchor="ctr">
            <a:spAutoFit/>
          </a:bodyPr>
          <a:lstStyle/>
          <a:p>
            <a:r>
              <a:rPr lang="ar-SA" dirty="0">
                <a:latin typeface="Calibri" panose="020F0502020204030204" pitchFamily="34" charset="0"/>
                <a:ea typeface="Calibri" panose="020F0502020204030204" pitchFamily="34" charset="0"/>
                <a:cs typeface="Calibri" panose="020F0502020204030204" pitchFamily="34" charset="0"/>
              </a:rPr>
              <a:t>مراجعة الخطة الفصلية /السنوية لتوزيع المشرفين التربويين لتقديم خدمات دعم التميز المدرسي لاعتمادها من المساعد للشؤون التعليمية.</a:t>
            </a:r>
          </a:p>
          <a:p>
            <a:endParaRPr lang="ar-SA" dirty="0">
              <a:latin typeface="Calibri" panose="020F0502020204030204" pitchFamily="34" charset="0"/>
              <a:ea typeface="Calibri" panose="020F0502020204030204" pitchFamily="34" charset="0"/>
              <a:cs typeface="Calibri" panose="020F0502020204030204" pitchFamily="34" charset="0"/>
            </a:endParaRPr>
          </a:p>
        </p:txBody>
      </p:sp>
      <p:sp>
        <p:nvSpPr>
          <p:cNvPr id="51" name="TextBox 157">
            <a:extLst>
              <a:ext uri="{FF2B5EF4-FFF2-40B4-BE49-F238E27FC236}">
                <a16:creationId xmlns:a16="http://schemas.microsoft.com/office/drawing/2014/main" id="{0084B725-5624-3326-D695-C416A7C86347}"/>
              </a:ext>
            </a:extLst>
          </p:cNvPr>
          <p:cNvSpPr txBox="1"/>
          <p:nvPr/>
        </p:nvSpPr>
        <p:spPr>
          <a:xfrm>
            <a:off x="386131" y="1564185"/>
            <a:ext cx="4928436" cy="1200329"/>
          </a:xfrm>
          <a:prstGeom prst="rect">
            <a:avLst/>
          </a:prstGeom>
          <a:noFill/>
        </p:spPr>
        <p:txBody>
          <a:bodyPr wrap="square" rtlCol="0" anchor="ctr">
            <a:spAutoFit/>
          </a:bodyPr>
          <a:lstStyle/>
          <a:p>
            <a:r>
              <a:rPr lang="ar-SA" dirty="0">
                <a:latin typeface="Calibri" panose="020F0502020204030204" pitchFamily="34" charset="0"/>
                <a:ea typeface="Calibri" panose="020F0502020204030204" pitchFamily="34" charset="0"/>
                <a:cs typeface="Calibri" panose="020F0502020204030204" pitchFamily="34" charset="0"/>
              </a:rPr>
              <a:t>قياس رضا ( المستفيد ( المدرسة عن خدمات دعم التميز المدرسي المقدمة لها.</a:t>
            </a:r>
          </a:p>
          <a:p>
            <a:endParaRPr lang="ar-SA" dirty="0">
              <a:latin typeface="Calibri" panose="020F0502020204030204" pitchFamily="34" charset="0"/>
              <a:ea typeface="Calibri" panose="020F0502020204030204" pitchFamily="34" charset="0"/>
              <a:cs typeface="Calibri" panose="020F0502020204030204" pitchFamily="34" charset="0"/>
            </a:endParaRPr>
          </a:p>
          <a:p>
            <a:endParaRPr lang="ar-SA" dirty="0">
              <a:latin typeface="Calibri" panose="020F0502020204030204" pitchFamily="34" charset="0"/>
              <a:ea typeface="Calibri" panose="020F0502020204030204" pitchFamily="34" charset="0"/>
              <a:cs typeface="Calibri" panose="020F0502020204030204" pitchFamily="34" charset="0"/>
            </a:endParaRPr>
          </a:p>
        </p:txBody>
      </p:sp>
      <p:sp>
        <p:nvSpPr>
          <p:cNvPr id="54" name="TextBox 157">
            <a:extLst>
              <a:ext uri="{FF2B5EF4-FFF2-40B4-BE49-F238E27FC236}">
                <a16:creationId xmlns:a16="http://schemas.microsoft.com/office/drawing/2014/main" id="{60687993-9311-567E-880E-ABD2CE212AF3}"/>
              </a:ext>
            </a:extLst>
          </p:cNvPr>
          <p:cNvSpPr txBox="1"/>
          <p:nvPr/>
        </p:nvSpPr>
        <p:spPr>
          <a:xfrm>
            <a:off x="254145" y="2929810"/>
            <a:ext cx="3504620" cy="923330"/>
          </a:xfrm>
          <a:prstGeom prst="rect">
            <a:avLst/>
          </a:prstGeom>
          <a:noFill/>
        </p:spPr>
        <p:txBody>
          <a:bodyPr wrap="square" rtlCol="0" anchor="ctr">
            <a:spAutoFit/>
          </a:bodyPr>
          <a:lstStyle/>
          <a:p>
            <a:r>
              <a:rPr lang="ar-SA" dirty="0">
                <a:latin typeface="Calibri" panose="020F0502020204030204" pitchFamily="34" charset="0"/>
                <a:ea typeface="Calibri" panose="020F0502020204030204" pitchFamily="34" charset="0"/>
                <a:cs typeface="Calibri" panose="020F0502020204030204" pitchFamily="34" charset="0"/>
              </a:rPr>
              <a:t>ضمان جودة التطبيق والالتزام</a:t>
            </a:r>
          </a:p>
          <a:p>
            <a:endParaRPr lang="ar-SA" dirty="0">
              <a:latin typeface="Calibri" panose="020F0502020204030204" pitchFamily="34" charset="0"/>
              <a:ea typeface="Calibri" panose="020F0502020204030204" pitchFamily="34" charset="0"/>
              <a:cs typeface="Calibri" panose="020F0502020204030204" pitchFamily="34" charset="0"/>
            </a:endParaRPr>
          </a:p>
          <a:p>
            <a:endParaRPr lang="ar-SA"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1552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anim calcmode="lin" valueType="num">
                                      <p:cBhvr additive="base">
                                        <p:cTn id="13" dur="500" fill="hold"/>
                                        <p:tgtEl>
                                          <p:spTgt spid="45"/>
                                        </p:tgtEl>
                                        <p:attrNameLst>
                                          <p:attrName>ppt_x</p:attrName>
                                        </p:attrNameLst>
                                      </p:cBhvr>
                                      <p:tavLst>
                                        <p:tav tm="0">
                                          <p:val>
                                            <p:strVal val="#ppt_x"/>
                                          </p:val>
                                        </p:tav>
                                        <p:tav tm="100000">
                                          <p:val>
                                            <p:strVal val="#ppt_x"/>
                                          </p:val>
                                        </p:tav>
                                      </p:tavLst>
                                    </p:anim>
                                    <p:anim calcmode="lin" valueType="num">
                                      <p:cBhvr additive="base">
                                        <p:cTn id="14"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500" fill="hold"/>
                                        <p:tgtEl>
                                          <p:spTgt spid="47"/>
                                        </p:tgtEl>
                                        <p:attrNameLst>
                                          <p:attrName>ppt_x</p:attrName>
                                        </p:attrNameLst>
                                      </p:cBhvr>
                                      <p:tavLst>
                                        <p:tav tm="0">
                                          <p:val>
                                            <p:strVal val="#ppt_x"/>
                                          </p:val>
                                        </p:tav>
                                        <p:tav tm="100000">
                                          <p:val>
                                            <p:strVal val="#ppt_x"/>
                                          </p:val>
                                        </p:tav>
                                      </p:tavLst>
                                    </p:anim>
                                    <p:anim calcmode="lin" valueType="num">
                                      <p:cBhvr additive="base">
                                        <p:cTn id="20"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anim calcmode="lin" valueType="num">
                                      <p:cBhvr additive="base">
                                        <p:cTn id="25" dur="500" fill="hold"/>
                                        <p:tgtEl>
                                          <p:spTgt spid="49"/>
                                        </p:tgtEl>
                                        <p:attrNameLst>
                                          <p:attrName>ppt_x</p:attrName>
                                        </p:attrNameLst>
                                      </p:cBhvr>
                                      <p:tavLst>
                                        <p:tav tm="0">
                                          <p:val>
                                            <p:strVal val="#ppt_x"/>
                                          </p:val>
                                        </p:tav>
                                        <p:tav tm="100000">
                                          <p:val>
                                            <p:strVal val="#ppt_x"/>
                                          </p:val>
                                        </p:tav>
                                      </p:tavLst>
                                    </p:anim>
                                    <p:anim calcmode="lin" valueType="num">
                                      <p:cBhvr additive="base">
                                        <p:cTn id="26"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anim calcmode="lin" valueType="num">
                                      <p:cBhvr additive="base">
                                        <p:cTn id="31" dur="500" fill="hold"/>
                                        <p:tgtEl>
                                          <p:spTgt spid="51"/>
                                        </p:tgtEl>
                                        <p:attrNameLst>
                                          <p:attrName>ppt_x</p:attrName>
                                        </p:attrNameLst>
                                      </p:cBhvr>
                                      <p:tavLst>
                                        <p:tav tm="0">
                                          <p:val>
                                            <p:strVal val="#ppt_x"/>
                                          </p:val>
                                        </p:tav>
                                        <p:tav tm="100000">
                                          <p:val>
                                            <p:strVal val="#ppt_x"/>
                                          </p:val>
                                        </p:tav>
                                      </p:tavLst>
                                    </p:anim>
                                    <p:anim calcmode="lin" valueType="num">
                                      <p:cBhvr additive="base">
                                        <p:cTn id="32"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anim calcmode="lin" valueType="num">
                                      <p:cBhvr additive="base">
                                        <p:cTn id="37" dur="500" fill="hold"/>
                                        <p:tgtEl>
                                          <p:spTgt spid="54"/>
                                        </p:tgtEl>
                                        <p:attrNameLst>
                                          <p:attrName>ppt_x</p:attrName>
                                        </p:attrNameLst>
                                      </p:cBhvr>
                                      <p:tavLst>
                                        <p:tav tm="0">
                                          <p:val>
                                            <p:strVal val="#ppt_x"/>
                                          </p:val>
                                        </p:tav>
                                        <p:tav tm="100000">
                                          <p:val>
                                            <p:strVal val="#ppt_x"/>
                                          </p:val>
                                        </p:tav>
                                      </p:tavLst>
                                    </p:anim>
                                    <p:anim calcmode="lin" valueType="num">
                                      <p:cBhvr additive="base">
                                        <p:cTn id="38"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45" grpId="0"/>
      <p:bldP spid="47" grpId="0"/>
      <p:bldP spid="49" grpId="0"/>
      <p:bldP spid="51" grpId="0"/>
      <p:bldP spid="5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01274C39-9F55-398B-A700-EAA63BEF64FE}"/>
              </a:ext>
            </a:extLst>
          </p:cNvPr>
          <p:cNvSpPr>
            <a:spLocks noGrp="1"/>
          </p:cNvSpPr>
          <p:nvPr>
            <p:ph type="sldNum" sz="quarter" idx="12"/>
          </p:nvPr>
        </p:nvSpPr>
        <p:spPr/>
        <p:txBody>
          <a:bodyPr/>
          <a:lstStyle/>
          <a:p>
            <a:fld id="{74B57E26-2E2A-D243-8E5C-CC1434379077}" type="slidenum">
              <a:rPr lang="ar-SA" smtClean="0"/>
              <a:t>5</a:t>
            </a:fld>
            <a:endParaRPr lang="ar-SA"/>
          </a:p>
        </p:txBody>
      </p:sp>
      <p:sp>
        <p:nvSpPr>
          <p:cNvPr id="3" name="object 2">
            <a:extLst>
              <a:ext uri="{FF2B5EF4-FFF2-40B4-BE49-F238E27FC236}">
                <a16:creationId xmlns:a16="http://schemas.microsoft.com/office/drawing/2014/main" id="{BFDE0D64-A1A5-FC18-5BDD-3645DA694758}"/>
              </a:ext>
            </a:extLst>
          </p:cNvPr>
          <p:cNvSpPr/>
          <p:nvPr/>
        </p:nvSpPr>
        <p:spPr>
          <a:xfrm flipH="1">
            <a:off x="11458467" y="631546"/>
            <a:ext cx="318445" cy="570015"/>
          </a:xfrm>
          <a:custGeom>
            <a:avLst/>
            <a:gdLst/>
            <a:ahLst/>
            <a:cxnLst/>
            <a:rect l="l" t="t" r="r" b="b"/>
            <a:pathLst>
              <a:path w="1091565" h="1953895">
                <a:moveTo>
                  <a:pt x="129738" y="0"/>
                </a:moveTo>
                <a:lnTo>
                  <a:pt x="63686" y="11958"/>
                </a:lnTo>
                <a:lnTo>
                  <a:pt x="14738" y="57523"/>
                </a:lnTo>
                <a:lnTo>
                  <a:pt x="0" y="124751"/>
                </a:lnTo>
                <a:lnTo>
                  <a:pt x="10805" y="162756"/>
                </a:lnTo>
                <a:lnTo>
                  <a:pt x="365466" y="928591"/>
                </a:lnTo>
                <a:lnTo>
                  <a:pt x="373422" y="952226"/>
                </a:lnTo>
                <a:lnTo>
                  <a:pt x="376074" y="976738"/>
                </a:lnTo>
                <a:lnTo>
                  <a:pt x="373422" y="1001250"/>
                </a:lnTo>
                <a:lnTo>
                  <a:pt x="365466" y="1024885"/>
                </a:lnTo>
                <a:lnTo>
                  <a:pt x="10805" y="1790720"/>
                </a:lnTo>
                <a:lnTo>
                  <a:pt x="0" y="1828725"/>
                </a:lnTo>
                <a:lnTo>
                  <a:pt x="14738" y="1895953"/>
                </a:lnTo>
                <a:lnTo>
                  <a:pt x="63686" y="1941518"/>
                </a:lnTo>
                <a:lnTo>
                  <a:pt x="129738" y="1953477"/>
                </a:lnTo>
                <a:lnTo>
                  <a:pt x="163833" y="1943121"/>
                </a:lnTo>
                <a:lnTo>
                  <a:pt x="195788" y="1919884"/>
                </a:lnTo>
                <a:lnTo>
                  <a:pt x="1057922" y="1057755"/>
                </a:lnTo>
                <a:lnTo>
                  <a:pt x="1083089" y="1019854"/>
                </a:lnTo>
                <a:lnTo>
                  <a:pt x="1091478" y="976738"/>
                </a:lnTo>
                <a:lnTo>
                  <a:pt x="1083089" y="933622"/>
                </a:lnTo>
                <a:lnTo>
                  <a:pt x="1057922" y="895721"/>
                </a:lnTo>
                <a:lnTo>
                  <a:pt x="195788" y="33592"/>
                </a:lnTo>
                <a:lnTo>
                  <a:pt x="163833" y="10355"/>
                </a:lnTo>
                <a:lnTo>
                  <a:pt x="129738" y="0"/>
                </a:lnTo>
                <a:close/>
              </a:path>
            </a:pathLst>
          </a:custGeom>
          <a:solidFill>
            <a:srgbClr val="003845"/>
          </a:solidFill>
        </p:spPr>
        <p:txBody>
          <a:bodyPr wrap="square" lIns="0" tIns="0" rIns="0" bIns="0" rtlCol="0"/>
          <a:lstStyle/>
          <a:p>
            <a:endParaRPr dirty="0"/>
          </a:p>
        </p:txBody>
      </p:sp>
      <p:sp>
        <p:nvSpPr>
          <p:cNvPr id="4" name="object 2">
            <a:extLst>
              <a:ext uri="{FF2B5EF4-FFF2-40B4-BE49-F238E27FC236}">
                <a16:creationId xmlns:a16="http://schemas.microsoft.com/office/drawing/2014/main" id="{0842CC35-A740-69F2-6B11-548CFBCAA696}"/>
              </a:ext>
            </a:extLst>
          </p:cNvPr>
          <p:cNvSpPr/>
          <p:nvPr/>
        </p:nvSpPr>
        <p:spPr>
          <a:xfrm flipH="1">
            <a:off x="11200050" y="631546"/>
            <a:ext cx="318445" cy="570015"/>
          </a:xfrm>
          <a:custGeom>
            <a:avLst/>
            <a:gdLst/>
            <a:ahLst/>
            <a:cxnLst/>
            <a:rect l="l" t="t" r="r" b="b"/>
            <a:pathLst>
              <a:path w="1091565" h="1953895">
                <a:moveTo>
                  <a:pt x="129738" y="0"/>
                </a:moveTo>
                <a:lnTo>
                  <a:pt x="63686" y="11958"/>
                </a:lnTo>
                <a:lnTo>
                  <a:pt x="14738" y="57523"/>
                </a:lnTo>
                <a:lnTo>
                  <a:pt x="0" y="124751"/>
                </a:lnTo>
                <a:lnTo>
                  <a:pt x="10805" y="162756"/>
                </a:lnTo>
                <a:lnTo>
                  <a:pt x="365466" y="928591"/>
                </a:lnTo>
                <a:lnTo>
                  <a:pt x="373422" y="952226"/>
                </a:lnTo>
                <a:lnTo>
                  <a:pt x="376074" y="976738"/>
                </a:lnTo>
                <a:lnTo>
                  <a:pt x="373422" y="1001250"/>
                </a:lnTo>
                <a:lnTo>
                  <a:pt x="365466" y="1024885"/>
                </a:lnTo>
                <a:lnTo>
                  <a:pt x="10805" y="1790720"/>
                </a:lnTo>
                <a:lnTo>
                  <a:pt x="0" y="1828725"/>
                </a:lnTo>
                <a:lnTo>
                  <a:pt x="14738" y="1895953"/>
                </a:lnTo>
                <a:lnTo>
                  <a:pt x="63686" y="1941518"/>
                </a:lnTo>
                <a:lnTo>
                  <a:pt x="129738" y="1953477"/>
                </a:lnTo>
                <a:lnTo>
                  <a:pt x="163833" y="1943121"/>
                </a:lnTo>
                <a:lnTo>
                  <a:pt x="195788" y="1919884"/>
                </a:lnTo>
                <a:lnTo>
                  <a:pt x="1057922" y="1057755"/>
                </a:lnTo>
                <a:lnTo>
                  <a:pt x="1083089" y="1019854"/>
                </a:lnTo>
                <a:lnTo>
                  <a:pt x="1091478" y="976738"/>
                </a:lnTo>
                <a:lnTo>
                  <a:pt x="1083089" y="933622"/>
                </a:lnTo>
                <a:lnTo>
                  <a:pt x="1057922" y="895721"/>
                </a:lnTo>
                <a:lnTo>
                  <a:pt x="195788" y="33592"/>
                </a:lnTo>
                <a:lnTo>
                  <a:pt x="163833" y="10355"/>
                </a:lnTo>
                <a:lnTo>
                  <a:pt x="129738" y="0"/>
                </a:lnTo>
                <a:close/>
              </a:path>
            </a:pathLst>
          </a:custGeom>
          <a:solidFill>
            <a:srgbClr val="003845"/>
          </a:solidFill>
        </p:spPr>
        <p:txBody>
          <a:bodyPr wrap="square" lIns="0" tIns="0" rIns="0" bIns="0" rtlCol="0"/>
          <a:lstStyle/>
          <a:p>
            <a:endParaRPr/>
          </a:p>
        </p:txBody>
      </p:sp>
      <p:sp>
        <p:nvSpPr>
          <p:cNvPr id="5" name="مربع نص 4">
            <a:extLst>
              <a:ext uri="{FF2B5EF4-FFF2-40B4-BE49-F238E27FC236}">
                <a16:creationId xmlns:a16="http://schemas.microsoft.com/office/drawing/2014/main" id="{917ECF30-29C4-3585-2700-7065AEA660B7}"/>
              </a:ext>
            </a:extLst>
          </p:cNvPr>
          <p:cNvSpPr txBox="1"/>
          <p:nvPr/>
        </p:nvSpPr>
        <p:spPr>
          <a:xfrm>
            <a:off x="9343697" y="702859"/>
            <a:ext cx="2024521" cy="461665"/>
          </a:xfrm>
          <a:prstGeom prst="rect">
            <a:avLst/>
          </a:prstGeom>
          <a:noFill/>
        </p:spPr>
        <p:txBody>
          <a:bodyPr wrap="square">
            <a:spAutoFit/>
          </a:bodyPr>
          <a:lstStyle/>
          <a:p>
            <a:pPr marL="0" algn="ctr" defTabSz="457200" rtl="1" eaLnBrk="1" latinLnBrk="0" hangingPunct="1"/>
            <a:r>
              <a:rPr lang="ar-SA" sz="2400" dirty="0">
                <a:solidFill>
                  <a:srgbClr val="003845"/>
                </a:solidFill>
                <a:latin typeface="Calibri" panose="020F0502020204030204" pitchFamily="34" charset="0"/>
                <a:ea typeface="Calibri" panose="020F0502020204030204" pitchFamily="34" charset="0"/>
                <a:cs typeface="Calibri" panose="020F0502020204030204" pitchFamily="34" charset="0"/>
              </a:rPr>
              <a:t> التعريف الأول</a:t>
            </a:r>
            <a:endParaRPr lang="x-none" sz="2400" dirty="0">
              <a:solidFill>
                <a:srgbClr val="003845"/>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عنوان 1">
            <a:extLst>
              <a:ext uri="{FF2B5EF4-FFF2-40B4-BE49-F238E27FC236}">
                <a16:creationId xmlns:a16="http://schemas.microsoft.com/office/drawing/2014/main" id="{169E0DC6-1985-71E6-6604-0153557AA79D}"/>
              </a:ext>
            </a:extLst>
          </p:cNvPr>
          <p:cNvSpPr txBox="1">
            <a:spLocks/>
          </p:cNvSpPr>
          <p:nvPr/>
        </p:nvSpPr>
        <p:spPr>
          <a:xfrm>
            <a:off x="7716022" y="1533595"/>
            <a:ext cx="4037428" cy="621543"/>
          </a:xfrm>
          <a:prstGeom prst="rect">
            <a:avLst/>
          </a:prstGeom>
        </p:spPr>
        <p:txBody>
          <a:bodyP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ar-SA" sz="3200" dirty="0">
                <a:solidFill>
                  <a:srgbClr val="003845"/>
                </a:solidFill>
                <a:latin typeface="Calibri" panose="020F0502020204030204" pitchFamily="34" charset="0"/>
                <a:ea typeface="Calibri" panose="020F0502020204030204" pitchFamily="34" charset="0"/>
                <a:cs typeface="Calibri" panose="020F0502020204030204" pitchFamily="34" charset="0"/>
              </a:rPr>
              <a:t>العمليات الاشرافية </a:t>
            </a:r>
          </a:p>
        </p:txBody>
      </p:sp>
      <p:sp>
        <p:nvSpPr>
          <p:cNvPr id="20" name="عنصر نائب للمحتوى 3">
            <a:extLst>
              <a:ext uri="{FF2B5EF4-FFF2-40B4-BE49-F238E27FC236}">
                <a16:creationId xmlns:a16="http://schemas.microsoft.com/office/drawing/2014/main" id="{FF53BAD1-075A-D81A-1B34-31E6B83817BB}"/>
              </a:ext>
            </a:extLst>
          </p:cNvPr>
          <p:cNvSpPr txBox="1">
            <a:spLocks/>
          </p:cNvSpPr>
          <p:nvPr/>
        </p:nvSpPr>
        <p:spPr>
          <a:xfrm>
            <a:off x="1271752" y="2489532"/>
            <a:ext cx="10481698" cy="3672914"/>
          </a:xfrm>
          <a:prstGeom prst="rect">
            <a:avLst/>
          </a:prstGeom>
        </p:spPr>
        <p:txBody>
          <a:bodyPr>
            <a:normAutofit fontScale="92500"/>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ar-SA" sz="4400" dirty="0">
                <a:solidFill>
                  <a:srgbClr val="003845"/>
                </a:solidFill>
                <a:latin typeface="Calibri" panose="020F0502020204030204" pitchFamily="34" charset="0"/>
                <a:ea typeface="Calibri" panose="020F0502020204030204" pitchFamily="34" charset="0"/>
                <a:cs typeface="Calibri" panose="020F0502020204030204" pitchFamily="34" charset="0"/>
              </a:rPr>
              <a:t>العمليات والأنشطة والممارسات التي يقوم بها مدير المدرسة ووكلاؤه واللجان المشـكلة وفـرق العمل بالمدرسـة؛ بهدف التحسين والطوير وضبط جودة الأعمال والموارد داخل المدرسة وتساعد هذه العمليات على ضمان الاستثمار الفعال للكوادر البشرية، وضمان سـير العمليـة التعليمية بما يحقق الأهداف المتوقعة للمدرسة</a:t>
            </a:r>
          </a:p>
          <a:p>
            <a:pPr marL="0" indent="0">
              <a:buFont typeface="Arial" panose="020B0604020202020204" pitchFamily="34" charset="0"/>
              <a:buNone/>
            </a:pPr>
            <a:endParaRPr lang="ar-SA" sz="1800" dirty="0">
              <a:solidFill>
                <a:srgbClr val="003845"/>
              </a:solidFill>
            </a:endParaRPr>
          </a:p>
        </p:txBody>
      </p:sp>
    </p:spTree>
    <p:extLst>
      <p:ext uri="{BB962C8B-B14F-4D97-AF65-F5344CB8AC3E}">
        <p14:creationId xmlns:p14="http://schemas.microsoft.com/office/powerpoint/2010/main" val="2420505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500" fill="hold"/>
                                        <p:tgtEl>
                                          <p:spTgt spid="20"/>
                                        </p:tgtEl>
                                        <p:attrNameLst>
                                          <p:attrName>ppt_x</p:attrName>
                                        </p:attrNameLst>
                                      </p:cBhvr>
                                      <p:tavLst>
                                        <p:tav tm="0">
                                          <p:val>
                                            <p:strVal val="#ppt_x"/>
                                          </p:val>
                                        </p:tav>
                                        <p:tav tm="100000">
                                          <p:val>
                                            <p:strVal val="#ppt_x"/>
                                          </p:val>
                                        </p:tav>
                                      </p:tavLst>
                                    </p:anim>
                                    <p:anim calcmode="lin" valueType="num">
                                      <p:cBhvr additive="base">
                                        <p:cTn id="2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2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41E85-4351-B238-851D-96BF22A4BD9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35E620D-2D56-56CA-FED6-D7F6D871D24E}"/>
              </a:ext>
            </a:extLst>
          </p:cNvPr>
          <p:cNvSpPr txBox="1">
            <a:spLocks/>
          </p:cNvSpPr>
          <p:nvPr/>
        </p:nvSpPr>
        <p:spPr>
          <a:xfrm>
            <a:off x="220718" y="1723698"/>
            <a:ext cx="5150068" cy="1696506"/>
          </a:xfrm>
          <a:prstGeom prst="rect">
            <a:avLst/>
          </a:prstGeom>
        </p:spPr>
        <p:txBody>
          <a:bodyPr vert="horz" lIns="91440" tIns="45720" rIns="91440" bIns="45720" rtlCol="1" anchor="ctr"/>
          <a:lstStyle>
            <a:defPPr>
              <a:defRPr lang="ar-SA"/>
            </a:defPPr>
            <a:lvl1pPr marL="0" algn="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algn="ctr" defTabSz="914400" eaLnBrk="1" latinLnBrk="0" hangingPunct="1"/>
            <a:r>
              <a:rPr lang="ar-SA" sz="4000" b="1" dirty="0">
                <a:solidFill>
                  <a:srgbClr val="003845"/>
                </a:solidFill>
                <a:latin typeface="Calibri" panose="020F0502020204030204" pitchFamily="34" charset="0"/>
                <a:ea typeface="Calibri" panose="020F0502020204030204" pitchFamily="34" charset="0"/>
                <a:cs typeface="Calibri" panose="020F0502020204030204" pitchFamily="34" charset="0"/>
              </a:rPr>
              <a:t>المحور الثامن: توجيهات عامة </a:t>
            </a:r>
          </a:p>
        </p:txBody>
      </p:sp>
    </p:spTree>
    <p:extLst>
      <p:ext uri="{BB962C8B-B14F-4D97-AF65-F5344CB8AC3E}">
        <p14:creationId xmlns:p14="http://schemas.microsoft.com/office/powerpoint/2010/main" val="269756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8E550AF7-BA69-AA3D-6AE0-B51336A6299D}"/>
              </a:ext>
            </a:extLst>
          </p:cNvPr>
          <p:cNvSpPr>
            <a:spLocks noGrp="1"/>
          </p:cNvSpPr>
          <p:nvPr>
            <p:ph type="sldNum" sz="quarter" idx="12"/>
          </p:nvPr>
        </p:nvSpPr>
        <p:spPr/>
        <p:txBody>
          <a:bodyPr/>
          <a:lstStyle/>
          <a:p>
            <a:fld id="{74B57E26-2E2A-D243-8E5C-CC1434379077}" type="slidenum">
              <a:rPr lang="ar-SA" smtClean="0"/>
              <a:t>42</a:t>
            </a:fld>
            <a:endParaRPr lang="ar-SA"/>
          </a:p>
        </p:txBody>
      </p:sp>
      <p:sp>
        <p:nvSpPr>
          <p:cNvPr id="3" name="Freeform 13">
            <a:extLst>
              <a:ext uri="{FF2B5EF4-FFF2-40B4-BE49-F238E27FC236}">
                <a16:creationId xmlns:a16="http://schemas.microsoft.com/office/drawing/2014/main" id="{ABEAF4D4-89C3-97AD-7122-8790C26D2E7C}"/>
              </a:ext>
            </a:extLst>
          </p:cNvPr>
          <p:cNvSpPr>
            <a:spLocks/>
          </p:cNvSpPr>
          <p:nvPr/>
        </p:nvSpPr>
        <p:spPr bwMode="auto">
          <a:xfrm>
            <a:off x="5636022" y="2394243"/>
            <a:ext cx="986632" cy="324644"/>
          </a:xfrm>
          <a:custGeom>
            <a:avLst/>
            <a:gdLst>
              <a:gd name="T0" fmla="*/ 2024 w 2075"/>
              <a:gd name="T1" fmla="*/ 418 h 683"/>
              <a:gd name="T2" fmla="*/ 1947 w 2075"/>
              <a:gd name="T3" fmla="*/ 440 h 683"/>
              <a:gd name="T4" fmla="*/ 1899 w 2075"/>
              <a:gd name="T5" fmla="*/ 448 h 683"/>
              <a:gd name="T6" fmla="*/ 1898 w 2075"/>
              <a:gd name="T7" fmla="*/ 448 h 683"/>
              <a:gd name="T8" fmla="*/ 1871 w 2075"/>
              <a:gd name="T9" fmla="*/ 424 h 683"/>
              <a:gd name="T10" fmla="*/ 1936 w 2075"/>
              <a:gd name="T11" fmla="*/ 267 h 683"/>
              <a:gd name="T12" fmla="*/ 0 w 2075"/>
              <a:gd name="T13" fmla="*/ 266 h 683"/>
              <a:gd name="T14" fmla="*/ 64 w 2075"/>
              <a:gd name="T15" fmla="*/ 421 h 683"/>
              <a:gd name="T16" fmla="*/ 104 w 2075"/>
              <a:gd name="T17" fmla="*/ 420 h 683"/>
              <a:gd name="T18" fmla="*/ 104 w 2075"/>
              <a:gd name="T19" fmla="*/ 420 h 683"/>
              <a:gd name="T20" fmla="*/ 133 w 2075"/>
              <a:gd name="T21" fmla="*/ 380 h 683"/>
              <a:gd name="T22" fmla="*/ 172 w 2075"/>
              <a:gd name="T23" fmla="*/ 310 h 683"/>
              <a:gd name="T24" fmla="*/ 290 w 2075"/>
              <a:gd name="T25" fmla="*/ 392 h 683"/>
              <a:gd name="T26" fmla="*/ 263 w 2075"/>
              <a:gd name="T27" fmla="*/ 532 h 683"/>
              <a:gd name="T28" fmla="*/ 186 w 2075"/>
              <a:gd name="T29" fmla="*/ 510 h 683"/>
              <a:gd name="T30" fmla="*/ 138 w 2075"/>
              <a:gd name="T31" fmla="*/ 501 h 683"/>
              <a:gd name="T32" fmla="*/ 137 w 2075"/>
              <a:gd name="T33" fmla="*/ 501 h 683"/>
              <a:gd name="T34" fmla="*/ 108 w 2075"/>
              <a:gd name="T35" fmla="*/ 528 h 683"/>
              <a:gd name="T36" fmla="*/ 172 w 2075"/>
              <a:gd name="T37" fmla="*/ 683 h 683"/>
              <a:gd name="T38" fmla="*/ 1763 w 2075"/>
              <a:gd name="T39" fmla="*/ 683 h 683"/>
              <a:gd name="T40" fmla="*/ 1829 w 2075"/>
              <a:gd name="T41" fmla="*/ 525 h 683"/>
              <a:gd name="T42" fmla="*/ 1864 w 2075"/>
              <a:gd name="T43" fmla="*/ 528 h 683"/>
              <a:gd name="T44" fmla="*/ 1865 w 2075"/>
              <a:gd name="T45" fmla="*/ 529 h 683"/>
              <a:gd name="T46" fmla="*/ 1892 w 2075"/>
              <a:gd name="T47" fmla="*/ 569 h 683"/>
              <a:gd name="T48" fmla="*/ 1931 w 2075"/>
              <a:gd name="T49" fmla="*/ 639 h 683"/>
              <a:gd name="T50" fmla="*/ 2049 w 2075"/>
              <a:gd name="T51" fmla="*/ 559 h 683"/>
              <a:gd name="T52" fmla="*/ 2024 w 2075"/>
              <a:gd name="T53" fmla="*/ 418 h 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75" h="683">
                <a:moveTo>
                  <a:pt x="2024" y="418"/>
                </a:moveTo>
                <a:cubicBezTo>
                  <a:pt x="2000" y="408"/>
                  <a:pt x="1972" y="418"/>
                  <a:pt x="1947" y="440"/>
                </a:cubicBezTo>
                <a:cubicBezTo>
                  <a:pt x="1934" y="451"/>
                  <a:pt x="1916" y="455"/>
                  <a:pt x="1899" y="448"/>
                </a:cubicBezTo>
                <a:cubicBezTo>
                  <a:pt x="1899" y="448"/>
                  <a:pt x="1898" y="448"/>
                  <a:pt x="1898" y="448"/>
                </a:cubicBezTo>
                <a:cubicBezTo>
                  <a:pt x="1885" y="442"/>
                  <a:pt x="1875" y="433"/>
                  <a:pt x="1871" y="424"/>
                </a:cubicBezTo>
                <a:cubicBezTo>
                  <a:pt x="1936" y="267"/>
                  <a:pt x="1936" y="267"/>
                  <a:pt x="1936" y="267"/>
                </a:cubicBezTo>
                <a:cubicBezTo>
                  <a:pt x="1291" y="0"/>
                  <a:pt x="599" y="19"/>
                  <a:pt x="0" y="266"/>
                </a:cubicBezTo>
                <a:cubicBezTo>
                  <a:pt x="64" y="421"/>
                  <a:pt x="64" y="421"/>
                  <a:pt x="64" y="421"/>
                </a:cubicBezTo>
                <a:cubicBezTo>
                  <a:pt x="72" y="427"/>
                  <a:pt x="88" y="427"/>
                  <a:pt x="104" y="420"/>
                </a:cubicBezTo>
                <a:cubicBezTo>
                  <a:pt x="104" y="420"/>
                  <a:pt x="104" y="420"/>
                  <a:pt x="104" y="420"/>
                </a:cubicBezTo>
                <a:cubicBezTo>
                  <a:pt x="121" y="413"/>
                  <a:pt x="132" y="397"/>
                  <a:pt x="133" y="380"/>
                </a:cubicBezTo>
                <a:cubicBezTo>
                  <a:pt x="134" y="347"/>
                  <a:pt x="148" y="320"/>
                  <a:pt x="172" y="310"/>
                </a:cubicBezTo>
                <a:cubicBezTo>
                  <a:pt x="212" y="294"/>
                  <a:pt x="265" y="330"/>
                  <a:pt x="290" y="392"/>
                </a:cubicBezTo>
                <a:cubicBezTo>
                  <a:pt x="315" y="453"/>
                  <a:pt x="303" y="516"/>
                  <a:pt x="263" y="532"/>
                </a:cubicBezTo>
                <a:cubicBezTo>
                  <a:pt x="239" y="542"/>
                  <a:pt x="210" y="532"/>
                  <a:pt x="186" y="510"/>
                </a:cubicBezTo>
                <a:cubicBezTo>
                  <a:pt x="173" y="498"/>
                  <a:pt x="155" y="494"/>
                  <a:pt x="138" y="501"/>
                </a:cubicBezTo>
                <a:cubicBezTo>
                  <a:pt x="137" y="501"/>
                  <a:pt x="137" y="501"/>
                  <a:pt x="137" y="501"/>
                </a:cubicBezTo>
                <a:cubicBezTo>
                  <a:pt x="121" y="508"/>
                  <a:pt x="110" y="519"/>
                  <a:pt x="108" y="528"/>
                </a:cubicBezTo>
                <a:cubicBezTo>
                  <a:pt x="172" y="683"/>
                  <a:pt x="172" y="683"/>
                  <a:pt x="172" y="683"/>
                </a:cubicBezTo>
                <a:cubicBezTo>
                  <a:pt x="663" y="480"/>
                  <a:pt x="1233" y="464"/>
                  <a:pt x="1763" y="683"/>
                </a:cubicBezTo>
                <a:cubicBezTo>
                  <a:pt x="1829" y="525"/>
                  <a:pt x="1829" y="525"/>
                  <a:pt x="1829" y="525"/>
                </a:cubicBezTo>
                <a:cubicBezTo>
                  <a:pt x="1838" y="522"/>
                  <a:pt x="1851" y="523"/>
                  <a:pt x="1864" y="528"/>
                </a:cubicBezTo>
                <a:cubicBezTo>
                  <a:pt x="1864" y="528"/>
                  <a:pt x="1865" y="528"/>
                  <a:pt x="1865" y="529"/>
                </a:cubicBezTo>
                <a:cubicBezTo>
                  <a:pt x="1882" y="536"/>
                  <a:pt x="1892" y="552"/>
                  <a:pt x="1892" y="569"/>
                </a:cubicBezTo>
                <a:cubicBezTo>
                  <a:pt x="1894" y="602"/>
                  <a:pt x="1907" y="629"/>
                  <a:pt x="1931" y="639"/>
                </a:cubicBezTo>
                <a:cubicBezTo>
                  <a:pt x="1971" y="656"/>
                  <a:pt x="2024" y="620"/>
                  <a:pt x="2049" y="559"/>
                </a:cubicBezTo>
                <a:cubicBezTo>
                  <a:pt x="2075" y="498"/>
                  <a:pt x="2064" y="435"/>
                  <a:pt x="2024" y="418"/>
                </a:cubicBezTo>
                <a:close/>
              </a:path>
            </a:pathLst>
          </a:custGeom>
          <a:solidFill>
            <a:srgbClr val="0CA868"/>
          </a:solidFill>
          <a:ln w="1905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sz="900" dirty="0"/>
          </a:p>
        </p:txBody>
      </p:sp>
      <p:sp>
        <p:nvSpPr>
          <p:cNvPr id="4" name="Freeform 14">
            <a:extLst>
              <a:ext uri="{FF2B5EF4-FFF2-40B4-BE49-F238E27FC236}">
                <a16:creationId xmlns:a16="http://schemas.microsoft.com/office/drawing/2014/main" id="{CDBE6525-B070-7E5C-6A41-C80CA0B53B16}"/>
              </a:ext>
            </a:extLst>
          </p:cNvPr>
          <p:cNvSpPr>
            <a:spLocks/>
          </p:cNvSpPr>
          <p:nvPr/>
        </p:nvSpPr>
        <p:spPr bwMode="auto">
          <a:xfrm>
            <a:off x="6474222" y="2521243"/>
            <a:ext cx="735013" cy="801688"/>
          </a:xfrm>
          <a:custGeom>
            <a:avLst/>
            <a:gdLst>
              <a:gd name="T0" fmla="*/ 1432 w 1545"/>
              <a:gd name="T1" fmla="*/ 1504 h 1686"/>
              <a:gd name="T2" fmla="*/ 1391 w 1545"/>
              <a:gd name="T3" fmla="*/ 1476 h 1686"/>
              <a:gd name="T4" fmla="*/ 1391 w 1545"/>
              <a:gd name="T5" fmla="*/ 1475 h 1686"/>
              <a:gd name="T6" fmla="*/ 1390 w 1545"/>
              <a:gd name="T7" fmla="*/ 1435 h 1686"/>
              <a:gd name="T8" fmla="*/ 1545 w 1545"/>
              <a:gd name="T9" fmla="*/ 1371 h 1686"/>
              <a:gd name="T10" fmla="*/ 174 w 1545"/>
              <a:gd name="T11" fmla="*/ 0 h 1686"/>
              <a:gd name="T12" fmla="*/ 173 w 1545"/>
              <a:gd name="T13" fmla="*/ 0 h 1686"/>
              <a:gd name="T14" fmla="*/ 108 w 1545"/>
              <a:gd name="T15" fmla="*/ 157 h 1686"/>
              <a:gd name="T16" fmla="*/ 135 w 1545"/>
              <a:gd name="T17" fmla="*/ 181 h 1686"/>
              <a:gd name="T18" fmla="*/ 136 w 1545"/>
              <a:gd name="T19" fmla="*/ 181 h 1686"/>
              <a:gd name="T20" fmla="*/ 184 w 1545"/>
              <a:gd name="T21" fmla="*/ 173 h 1686"/>
              <a:gd name="T22" fmla="*/ 261 w 1545"/>
              <a:gd name="T23" fmla="*/ 151 h 1686"/>
              <a:gd name="T24" fmla="*/ 286 w 1545"/>
              <a:gd name="T25" fmla="*/ 292 h 1686"/>
              <a:gd name="T26" fmla="*/ 168 w 1545"/>
              <a:gd name="T27" fmla="*/ 372 h 1686"/>
              <a:gd name="T28" fmla="*/ 129 w 1545"/>
              <a:gd name="T29" fmla="*/ 302 h 1686"/>
              <a:gd name="T30" fmla="*/ 102 w 1545"/>
              <a:gd name="T31" fmla="*/ 262 h 1686"/>
              <a:gd name="T32" fmla="*/ 101 w 1545"/>
              <a:gd name="T33" fmla="*/ 261 h 1686"/>
              <a:gd name="T34" fmla="*/ 66 w 1545"/>
              <a:gd name="T35" fmla="*/ 258 h 1686"/>
              <a:gd name="T36" fmla="*/ 0 w 1545"/>
              <a:gd name="T37" fmla="*/ 416 h 1686"/>
              <a:gd name="T38" fmla="*/ 1 w 1545"/>
              <a:gd name="T39" fmla="*/ 417 h 1686"/>
              <a:gd name="T40" fmla="*/ 1129 w 1545"/>
              <a:gd name="T41" fmla="*/ 1543 h 1686"/>
              <a:gd name="T42" fmla="*/ 1282 w 1545"/>
              <a:gd name="T43" fmla="*/ 1480 h 1686"/>
              <a:gd name="T44" fmla="*/ 1311 w 1545"/>
              <a:gd name="T45" fmla="*/ 1509 h 1686"/>
              <a:gd name="T46" fmla="*/ 1311 w 1545"/>
              <a:gd name="T47" fmla="*/ 1509 h 1686"/>
              <a:gd name="T48" fmla="*/ 1302 w 1545"/>
              <a:gd name="T49" fmla="*/ 1557 h 1686"/>
              <a:gd name="T50" fmla="*/ 1281 w 1545"/>
              <a:gd name="T51" fmla="*/ 1635 h 1686"/>
              <a:gd name="T52" fmla="*/ 1421 w 1545"/>
              <a:gd name="T53" fmla="*/ 1661 h 1686"/>
              <a:gd name="T54" fmla="*/ 1502 w 1545"/>
              <a:gd name="T55" fmla="*/ 1543 h 1686"/>
              <a:gd name="T56" fmla="*/ 1432 w 1545"/>
              <a:gd name="T57" fmla="*/ 1504 h 1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45" h="1686">
                <a:moveTo>
                  <a:pt x="1432" y="1504"/>
                </a:moveTo>
                <a:cubicBezTo>
                  <a:pt x="1415" y="1503"/>
                  <a:pt x="1399" y="1492"/>
                  <a:pt x="1391" y="1476"/>
                </a:cubicBezTo>
                <a:cubicBezTo>
                  <a:pt x="1391" y="1475"/>
                  <a:pt x="1391" y="1475"/>
                  <a:pt x="1391" y="1475"/>
                </a:cubicBezTo>
                <a:cubicBezTo>
                  <a:pt x="1385" y="1459"/>
                  <a:pt x="1385" y="1444"/>
                  <a:pt x="1390" y="1435"/>
                </a:cubicBezTo>
                <a:cubicBezTo>
                  <a:pt x="1545" y="1371"/>
                  <a:pt x="1545" y="1371"/>
                  <a:pt x="1545" y="1371"/>
                </a:cubicBezTo>
                <a:cubicBezTo>
                  <a:pt x="1297" y="772"/>
                  <a:pt x="820" y="268"/>
                  <a:pt x="174" y="0"/>
                </a:cubicBezTo>
                <a:cubicBezTo>
                  <a:pt x="174" y="0"/>
                  <a:pt x="173" y="0"/>
                  <a:pt x="173" y="0"/>
                </a:cubicBezTo>
                <a:cubicBezTo>
                  <a:pt x="108" y="157"/>
                  <a:pt x="108" y="157"/>
                  <a:pt x="108" y="157"/>
                </a:cubicBezTo>
                <a:cubicBezTo>
                  <a:pt x="112" y="166"/>
                  <a:pt x="122" y="175"/>
                  <a:pt x="135" y="181"/>
                </a:cubicBezTo>
                <a:cubicBezTo>
                  <a:pt x="135" y="181"/>
                  <a:pt x="136" y="181"/>
                  <a:pt x="136" y="181"/>
                </a:cubicBezTo>
                <a:cubicBezTo>
                  <a:pt x="153" y="188"/>
                  <a:pt x="171" y="184"/>
                  <a:pt x="184" y="173"/>
                </a:cubicBezTo>
                <a:cubicBezTo>
                  <a:pt x="209" y="151"/>
                  <a:pt x="237" y="141"/>
                  <a:pt x="261" y="151"/>
                </a:cubicBezTo>
                <a:cubicBezTo>
                  <a:pt x="301" y="168"/>
                  <a:pt x="312" y="231"/>
                  <a:pt x="286" y="292"/>
                </a:cubicBezTo>
                <a:cubicBezTo>
                  <a:pt x="261" y="353"/>
                  <a:pt x="208" y="389"/>
                  <a:pt x="168" y="372"/>
                </a:cubicBezTo>
                <a:cubicBezTo>
                  <a:pt x="144" y="362"/>
                  <a:pt x="131" y="335"/>
                  <a:pt x="129" y="302"/>
                </a:cubicBezTo>
                <a:cubicBezTo>
                  <a:pt x="129" y="285"/>
                  <a:pt x="119" y="269"/>
                  <a:pt x="102" y="262"/>
                </a:cubicBezTo>
                <a:cubicBezTo>
                  <a:pt x="102" y="261"/>
                  <a:pt x="101" y="261"/>
                  <a:pt x="101" y="261"/>
                </a:cubicBezTo>
                <a:cubicBezTo>
                  <a:pt x="88" y="256"/>
                  <a:pt x="75" y="255"/>
                  <a:pt x="66" y="258"/>
                </a:cubicBezTo>
                <a:cubicBezTo>
                  <a:pt x="0" y="416"/>
                  <a:pt x="0" y="416"/>
                  <a:pt x="0" y="416"/>
                </a:cubicBezTo>
                <a:cubicBezTo>
                  <a:pt x="0" y="416"/>
                  <a:pt x="1" y="417"/>
                  <a:pt x="1" y="417"/>
                </a:cubicBezTo>
                <a:cubicBezTo>
                  <a:pt x="532" y="637"/>
                  <a:pt x="924" y="1051"/>
                  <a:pt x="1129" y="1543"/>
                </a:cubicBezTo>
                <a:cubicBezTo>
                  <a:pt x="1282" y="1480"/>
                  <a:pt x="1282" y="1480"/>
                  <a:pt x="1282" y="1480"/>
                </a:cubicBezTo>
                <a:cubicBezTo>
                  <a:pt x="1292" y="1481"/>
                  <a:pt x="1304" y="1492"/>
                  <a:pt x="1311" y="1509"/>
                </a:cubicBezTo>
                <a:cubicBezTo>
                  <a:pt x="1311" y="1509"/>
                  <a:pt x="1311" y="1509"/>
                  <a:pt x="1311" y="1509"/>
                </a:cubicBezTo>
                <a:cubicBezTo>
                  <a:pt x="1318" y="1526"/>
                  <a:pt x="1314" y="1545"/>
                  <a:pt x="1302" y="1557"/>
                </a:cubicBezTo>
                <a:cubicBezTo>
                  <a:pt x="1280" y="1582"/>
                  <a:pt x="1271" y="1611"/>
                  <a:pt x="1281" y="1635"/>
                </a:cubicBezTo>
                <a:cubicBezTo>
                  <a:pt x="1297" y="1674"/>
                  <a:pt x="1360" y="1686"/>
                  <a:pt x="1421" y="1661"/>
                </a:cubicBezTo>
                <a:cubicBezTo>
                  <a:pt x="1482" y="1635"/>
                  <a:pt x="1518" y="1582"/>
                  <a:pt x="1502" y="1543"/>
                </a:cubicBezTo>
                <a:cubicBezTo>
                  <a:pt x="1492" y="1519"/>
                  <a:pt x="1465" y="1505"/>
                  <a:pt x="1432" y="1504"/>
                </a:cubicBezTo>
                <a:close/>
              </a:path>
            </a:pathLst>
          </a:custGeom>
          <a:solidFill>
            <a:srgbClr val="C1B488"/>
          </a:solidFill>
          <a:ln w="1905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sz="900" dirty="0"/>
          </a:p>
        </p:txBody>
      </p:sp>
      <p:sp>
        <p:nvSpPr>
          <p:cNvPr id="5" name="Freeform 15">
            <a:extLst>
              <a:ext uri="{FF2B5EF4-FFF2-40B4-BE49-F238E27FC236}">
                <a16:creationId xmlns:a16="http://schemas.microsoft.com/office/drawing/2014/main" id="{8C172B65-4D99-2EA3-2978-18464C08F92A}"/>
              </a:ext>
            </a:extLst>
          </p:cNvPr>
          <p:cNvSpPr>
            <a:spLocks/>
          </p:cNvSpPr>
          <p:nvPr/>
        </p:nvSpPr>
        <p:spPr bwMode="auto">
          <a:xfrm>
            <a:off x="7011591" y="3172912"/>
            <a:ext cx="325438" cy="991394"/>
          </a:xfrm>
          <a:custGeom>
            <a:avLst/>
            <a:gdLst>
              <a:gd name="T0" fmla="*/ 416 w 685"/>
              <a:gd name="T1" fmla="*/ 0 h 2085"/>
              <a:gd name="T2" fmla="*/ 261 w 685"/>
              <a:gd name="T3" fmla="*/ 64 h 2085"/>
              <a:gd name="T4" fmla="*/ 262 w 685"/>
              <a:gd name="T5" fmla="*/ 104 h 2085"/>
              <a:gd name="T6" fmla="*/ 262 w 685"/>
              <a:gd name="T7" fmla="*/ 105 h 2085"/>
              <a:gd name="T8" fmla="*/ 303 w 685"/>
              <a:gd name="T9" fmla="*/ 133 h 2085"/>
              <a:gd name="T10" fmla="*/ 373 w 685"/>
              <a:gd name="T11" fmla="*/ 172 h 2085"/>
              <a:gd name="T12" fmla="*/ 292 w 685"/>
              <a:gd name="T13" fmla="*/ 290 h 2085"/>
              <a:gd name="T14" fmla="*/ 152 w 685"/>
              <a:gd name="T15" fmla="*/ 264 h 2085"/>
              <a:gd name="T16" fmla="*/ 173 w 685"/>
              <a:gd name="T17" fmla="*/ 186 h 2085"/>
              <a:gd name="T18" fmla="*/ 182 w 685"/>
              <a:gd name="T19" fmla="*/ 138 h 2085"/>
              <a:gd name="T20" fmla="*/ 182 w 685"/>
              <a:gd name="T21" fmla="*/ 138 h 2085"/>
              <a:gd name="T22" fmla="*/ 153 w 685"/>
              <a:gd name="T23" fmla="*/ 109 h 2085"/>
              <a:gd name="T24" fmla="*/ 0 w 685"/>
              <a:gd name="T25" fmla="*/ 172 h 2085"/>
              <a:gd name="T26" fmla="*/ 1 w 685"/>
              <a:gd name="T27" fmla="*/ 1770 h 2085"/>
              <a:gd name="T28" fmla="*/ 1 w 685"/>
              <a:gd name="T29" fmla="*/ 1770 h 2085"/>
              <a:gd name="T30" fmla="*/ 152 w 685"/>
              <a:gd name="T31" fmla="*/ 1833 h 2085"/>
              <a:gd name="T32" fmla="*/ 152 w 685"/>
              <a:gd name="T33" fmla="*/ 1874 h 2085"/>
              <a:gd name="T34" fmla="*/ 152 w 685"/>
              <a:gd name="T35" fmla="*/ 1875 h 2085"/>
              <a:gd name="T36" fmla="*/ 112 w 685"/>
              <a:gd name="T37" fmla="*/ 1903 h 2085"/>
              <a:gd name="T38" fmla="*/ 42 w 685"/>
              <a:gd name="T39" fmla="*/ 1942 h 2085"/>
              <a:gd name="T40" fmla="*/ 123 w 685"/>
              <a:gd name="T41" fmla="*/ 2060 h 2085"/>
              <a:gd name="T42" fmla="*/ 264 w 685"/>
              <a:gd name="T43" fmla="*/ 2033 h 2085"/>
              <a:gd name="T44" fmla="*/ 241 w 685"/>
              <a:gd name="T45" fmla="*/ 1956 h 2085"/>
              <a:gd name="T46" fmla="*/ 233 w 685"/>
              <a:gd name="T47" fmla="*/ 1908 h 2085"/>
              <a:gd name="T48" fmla="*/ 233 w 685"/>
              <a:gd name="T49" fmla="*/ 1907 h 2085"/>
              <a:gd name="T50" fmla="*/ 259 w 685"/>
              <a:gd name="T51" fmla="*/ 1878 h 2085"/>
              <a:gd name="T52" fmla="*/ 416 w 685"/>
              <a:gd name="T53" fmla="*/ 1944 h 2085"/>
              <a:gd name="T54" fmla="*/ 417 w 685"/>
              <a:gd name="T55" fmla="*/ 1942 h 2085"/>
              <a:gd name="T56" fmla="*/ 416 w 685"/>
              <a:gd name="T57" fmla="*/ 0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5" h="2085">
                <a:moveTo>
                  <a:pt x="416" y="0"/>
                </a:moveTo>
                <a:cubicBezTo>
                  <a:pt x="261" y="64"/>
                  <a:pt x="261" y="64"/>
                  <a:pt x="261" y="64"/>
                </a:cubicBezTo>
                <a:cubicBezTo>
                  <a:pt x="256" y="73"/>
                  <a:pt x="256" y="88"/>
                  <a:pt x="262" y="104"/>
                </a:cubicBezTo>
                <a:cubicBezTo>
                  <a:pt x="262" y="104"/>
                  <a:pt x="262" y="104"/>
                  <a:pt x="262" y="105"/>
                </a:cubicBezTo>
                <a:cubicBezTo>
                  <a:pt x="270" y="121"/>
                  <a:pt x="286" y="132"/>
                  <a:pt x="303" y="133"/>
                </a:cubicBezTo>
                <a:cubicBezTo>
                  <a:pt x="336" y="134"/>
                  <a:pt x="363" y="148"/>
                  <a:pt x="373" y="172"/>
                </a:cubicBezTo>
                <a:cubicBezTo>
                  <a:pt x="389" y="211"/>
                  <a:pt x="353" y="264"/>
                  <a:pt x="292" y="290"/>
                </a:cubicBezTo>
                <a:cubicBezTo>
                  <a:pt x="231" y="315"/>
                  <a:pt x="168" y="303"/>
                  <a:pt x="152" y="264"/>
                </a:cubicBezTo>
                <a:cubicBezTo>
                  <a:pt x="142" y="240"/>
                  <a:pt x="151" y="211"/>
                  <a:pt x="173" y="186"/>
                </a:cubicBezTo>
                <a:cubicBezTo>
                  <a:pt x="185" y="174"/>
                  <a:pt x="189" y="155"/>
                  <a:pt x="182" y="138"/>
                </a:cubicBezTo>
                <a:cubicBezTo>
                  <a:pt x="182" y="138"/>
                  <a:pt x="182" y="138"/>
                  <a:pt x="182" y="138"/>
                </a:cubicBezTo>
                <a:cubicBezTo>
                  <a:pt x="175" y="121"/>
                  <a:pt x="163" y="110"/>
                  <a:pt x="153" y="109"/>
                </a:cubicBezTo>
                <a:cubicBezTo>
                  <a:pt x="0" y="172"/>
                  <a:pt x="0" y="172"/>
                  <a:pt x="0" y="172"/>
                </a:cubicBezTo>
                <a:cubicBezTo>
                  <a:pt x="205" y="665"/>
                  <a:pt x="221" y="1237"/>
                  <a:pt x="1" y="1770"/>
                </a:cubicBezTo>
                <a:cubicBezTo>
                  <a:pt x="1" y="1770"/>
                  <a:pt x="1" y="1770"/>
                  <a:pt x="1" y="1770"/>
                </a:cubicBezTo>
                <a:cubicBezTo>
                  <a:pt x="152" y="1833"/>
                  <a:pt x="152" y="1833"/>
                  <a:pt x="152" y="1833"/>
                </a:cubicBezTo>
                <a:cubicBezTo>
                  <a:pt x="158" y="1842"/>
                  <a:pt x="159" y="1858"/>
                  <a:pt x="152" y="1874"/>
                </a:cubicBezTo>
                <a:cubicBezTo>
                  <a:pt x="152" y="1874"/>
                  <a:pt x="152" y="1874"/>
                  <a:pt x="152" y="1875"/>
                </a:cubicBezTo>
                <a:cubicBezTo>
                  <a:pt x="145" y="1891"/>
                  <a:pt x="129" y="1902"/>
                  <a:pt x="112" y="1903"/>
                </a:cubicBezTo>
                <a:cubicBezTo>
                  <a:pt x="79" y="1904"/>
                  <a:pt x="52" y="1918"/>
                  <a:pt x="42" y="1942"/>
                </a:cubicBezTo>
                <a:cubicBezTo>
                  <a:pt x="26" y="1982"/>
                  <a:pt x="62" y="2035"/>
                  <a:pt x="123" y="2060"/>
                </a:cubicBezTo>
                <a:cubicBezTo>
                  <a:pt x="185" y="2085"/>
                  <a:pt x="247" y="2073"/>
                  <a:pt x="264" y="2033"/>
                </a:cubicBezTo>
                <a:cubicBezTo>
                  <a:pt x="273" y="2009"/>
                  <a:pt x="264" y="1980"/>
                  <a:pt x="241" y="1956"/>
                </a:cubicBezTo>
                <a:cubicBezTo>
                  <a:pt x="230" y="1943"/>
                  <a:pt x="226" y="1925"/>
                  <a:pt x="233" y="1908"/>
                </a:cubicBezTo>
                <a:cubicBezTo>
                  <a:pt x="233" y="1907"/>
                  <a:pt x="233" y="1907"/>
                  <a:pt x="233" y="1907"/>
                </a:cubicBezTo>
                <a:cubicBezTo>
                  <a:pt x="239" y="1892"/>
                  <a:pt x="250" y="1881"/>
                  <a:pt x="259" y="1878"/>
                </a:cubicBezTo>
                <a:cubicBezTo>
                  <a:pt x="416" y="1944"/>
                  <a:pt x="416" y="1944"/>
                  <a:pt x="416" y="1944"/>
                </a:cubicBezTo>
                <a:cubicBezTo>
                  <a:pt x="417" y="1943"/>
                  <a:pt x="417" y="1943"/>
                  <a:pt x="417" y="1942"/>
                </a:cubicBezTo>
                <a:cubicBezTo>
                  <a:pt x="685" y="1295"/>
                  <a:pt x="665" y="600"/>
                  <a:pt x="416" y="0"/>
                </a:cubicBezTo>
                <a:close/>
              </a:path>
            </a:pathLst>
          </a:custGeom>
          <a:solidFill>
            <a:srgbClr val="268CAB"/>
          </a:solidFill>
          <a:ln w="1905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sz="900" dirty="0"/>
          </a:p>
        </p:txBody>
      </p:sp>
      <p:sp>
        <p:nvSpPr>
          <p:cNvPr id="6" name="Freeform 16">
            <a:extLst>
              <a:ext uri="{FF2B5EF4-FFF2-40B4-BE49-F238E27FC236}">
                <a16:creationId xmlns:a16="http://schemas.microsoft.com/office/drawing/2014/main" id="{3652796B-A3B8-7249-13B2-94E4C6E810DE}"/>
              </a:ext>
            </a:extLst>
          </p:cNvPr>
          <p:cNvSpPr>
            <a:spLocks/>
          </p:cNvSpPr>
          <p:nvPr/>
        </p:nvSpPr>
        <p:spPr bwMode="auto">
          <a:xfrm>
            <a:off x="6405166" y="4014287"/>
            <a:ext cx="804069" cy="735807"/>
          </a:xfrm>
          <a:custGeom>
            <a:avLst/>
            <a:gdLst>
              <a:gd name="T0" fmla="*/ 1533 w 1690"/>
              <a:gd name="T1" fmla="*/ 108 h 1547"/>
              <a:gd name="T2" fmla="*/ 1507 w 1690"/>
              <a:gd name="T3" fmla="*/ 137 h 1547"/>
              <a:gd name="T4" fmla="*/ 1507 w 1690"/>
              <a:gd name="T5" fmla="*/ 138 h 1547"/>
              <a:gd name="T6" fmla="*/ 1515 w 1690"/>
              <a:gd name="T7" fmla="*/ 186 h 1547"/>
              <a:gd name="T8" fmla="*/ 1538 w 1690"/>
              <a:gd name="T9" fmla="*/ 263 h 1547"/>
              <a:gd name="T10" fmla="*/ 1397 w 1690"/>
              <a:gd name="T11" fmla="*/ 290 h 1547"/>
              <a:gd name="T12" fmla="*/ 1316 w 1690"/>
              <a:gd name="T13" fmla="*/ 172 h 1547"/>
              <a:gd name="T14" fmla="*/ 1386 w 1690"/>
              <a:gd name="T15" fmla="*/ 133 h 1547"/>
              <a:gd name="T16" fmla="*/ 1426 w 1690"/>
              <a:gd name="T17" fmla="*/ 105 h 1547"/>
              <a:gd name="T18" fmla="*/ 1426 w 1690"/>
              <a:gd name="T19" fmla="*/ 104 h 1547"/>
              <a:gd name="T20" fmla="*/ 1426 w 1690"/>
              <a:gd name="T21" fmla="*/ 63 h 1547"/>
              <a:gd name="T22" fmla="*/ 1275 w 1690"/>
              <a:gd name="T23" fmla="*/ 0 h 1547"/>
              <a:gd name="T24" fmla="*/ 141 w 1690"/>
              <a:gd name="T25" fmla="*/ 1130 h 1547"/>
              <a:gd name="T26" fmla="*/ 206 w 1690"/>
              <a:gd name="T27" fmla="*/ 1289 h 1547"/>
              <a:gd name="T28" fmla="*/ 177 w 1690"/>
              <a:gd name="T29" fmla="*/ 1316 h 1547"/>
              <a:gd name="T30" fmla="*/ 177 w 1690"/>
              <a:gd name="T31" fmla="*/ 1317 h 1547"/>
              <a:gd name="T32" fmla="*/ 129 w 1690"/>
              <a:gd name="T33" fmla="*/ 1308 h 1547"/>
              <a:gd name="T34" fmla="*/ 51 w 1690"/>
              <a:gd name="T35" fmla="*/ 1287 h 1547"/>
              <a:gd name="T36" fmla="*/ 26 w 1690"/>
              <a:gd name="T37" fmla="*/ 1427 h 1547"/>
              <a:gd name="T38" fmla="*/ 144 w 1690"/>
              <a:gd name="T39" fmla="*/ 1508 h 1547"/>
              <a:gd name="T40" fmla="*/ 183 w 1690"/>
              <a:gd name="T41" fmla="*/ 1437 h 1547"/>
              <a:gd name="T42" fmla="*/ 211 w 1690"/>
              <a:gd name="T43" fmla="*/ 1397 h 1547"/>
              <a:gd name="T44" fmla="*/ 211 w 1690"/>
              <a:gd name="T45" fmla="*/ 1397 h 1547"/>
              <a:gd name="T46" fmla="*/ 250 w 1690"/>
              <a:gd name="T47" fmla="*/ 1395 h 1547"/>
              <a:gd name="T48" fmla="*/ 312 w 1690"/>
              <a:gd name="T49" fmla="*/ 1547 h 1547"/>
              <a:gd name="T50" fmla="*/ 1690 w 1690"/>
              <a:gd name="T51" fmla="*/ 174 h 1547"/>
              <a:gd name="T52" fmla="*/ 1533 w 1690"/>
              <a:gd name="T53" fmla="*/ 108 h 1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90" h="1547">
                <a:moveTo>
                  <a:pt x="1533" y="108"/>
                </a:moveTo>
                <a:cubicBezTo>
                  <a:pt x="1524" y="111"/>
                  <a:pt x="1513" y="122"/>
                  <a:pt x="1507" y="137"/>
                </a:cubicBezTo>
                <a:cubicBezTo>
                  <a:pt x="1507" y="137"/>
                  <a:pt x="1507" y="137"/>
                  <a:pt x="1507" y="138"/>
                </a:cubicBezTo>
                <a:cubicBezTo>
                  <a:pt x="1500" y="155"/>
                  <a:pt x="1504" y="173"/>
                  <a:pt x="1515" y="186"/>
                </a:cubicBezTo>
                <a:cubicBezTo>
                  <a:pt x="1538" y="210"/>
                  <a:pt x="1547" y="239"/>
                  <a:pt x="1538" y="263"/>
                </a:cubicBezTo>
                <a:cubicBezTo>
                  <a:pt x="1521" y="303"/>
                  <a:pt x="1459" y="315"/>
                  <a:pt x="1397" y="290"/>
                </a:cubicBezTo>
                <a:cubicBezTo>
                  <a:pt x="1336" y="265"/>
                  <a:pt x="1300" y="212"/>
                  <a:pt x="1316" y="172"/>
                </a:cubicBezTo>
                <a:cubicBezTo>
                  <a:pt x="1326" y="148"/>
                  <a:pt x="1353" y="134"/>
                  <a:pt x="1386" y="133"/>
                </a:cubicBezTo>
                <a:cubicBezTo>
                  <a:pt x="1403" y="132"/>
                  <a:pt x="1419" y="121"/>
                  <a:pt x="1426" y="105"/>
                </a:cubicBezTo>
                <a:cubicBezTo>
                  <a:pt x="1426" y="104"/>
                  <a:pt x="1426" y="104"/>
                  <a:pt x="1426" y="104"/>
                </a:cubicBezTo>
                <a:cubicBezTo>
                  <a:pt x="1433" y="88"/>
                  <a:pt x="1432" y="72"/>
                  <a:pt x="1426" y="63"/>
                </a:cubicBezTo>
                <a:cubicBezTo>
                  <a:pt x="1275" y="0"/>
                  <a:pt x="1275" y="0"/>
                  <a:pt x="1275" y="0"/>
                </a:cubicBezTo>
                <a:cubicBezTo>
                  <a:pt x="1053" y="534"/>
                  <a:pt x="636" y="927"/>
                  <a:pt x="141" y="1130"/>
                </a:cubicBezTo>
                <a:cubicBezTo>
                  <a:pt x="206" y="1289"/>
                  <a:pt x="206" y="1289"/>
                  <a:pt x="206" y="1289"/>
                </a:cubicBezTo>
                <a:cubicBezTo>
                  <a:pt x="204" y="1299"/>
                  <a:pt x="193" y="1310"/>
                  <a:pt x="177" y="1316"/>
                </a:cubicBezTo>
                <a:cubicBezTo>
                  <a:pt x="177" y="1317"/>
                  <a:pt x="177" y="1317"/>
                  <a:pt x="177" y="1317"/>
                </a:cubicBezTo>
                <a:cubicBezTo>
                  <a:pt x="160" y="1324"/>
                  <a:pt x="141" y="1320"/>
                  <a:pt x="129" y="1308"/>
                </a:cubicBezTo>
                <a:cubicBezTo>
                  <a:pt x="104" y="1286"/>
                  <a:pt x="75" y="1277"/>
                  <a:pt x="51" y="1287"/>
                </a:cubicBezTo>
                <a:cubicBezTo>
                  <a:pt x="12" y="1303"/>
                  <a:pt x="0" y="1366"/>
                  <a:pt x="26" y="1427"/>
                </a:cubicBezTo>
                <a:cubicBezTo>
                  <a:pt x="51" y="1488"/>
                  <a:pt x="104" y="1524"/>
                  <a:pt x="144" y="1508"/>
                </a:cubicBezTo>
                <a:cubicBezTo>
                  <a:pt x="168" y="1498"/>
                  <a:pt x="182" y="1471"/>
                  <a:pt x="183" y="1437"/>
                </a:cubicBezTo>
                <a:cubicBezTo>
                  <a:pt x="184" y="1421"/>
                  <a:pt x="194" y="1405"/>
                  <a:pt x="211" y="1397"/>
                </a:cubicBezTo>
                <a:cubicBezTo>
                  <a:pt x="211" y="1397"/>
                  <a:pt x="211" y="1397"/>
                  <a:pt x="211" y="1397"/>
                </a:cubicBezTo>
                <a:cubicBezTo>
                  <a:pt x="226" y="1391"/>
                  <a:pt x="241" y="1390"/>
                  <a:pt x="250" y="1395"/>
                </a:cubicBezTo>
                <a:cubicBezTo>
                  <a:pt x="312" y="1547"/>
                  <a:pt x="312" y="1547"/>
                  <a:pt x="312" y="1547"/>
                </a:cubicBezTo>
                <a:cubicBezTo>
                  <a:pt x="914" y="1300"/>
                  <a:pt x="1421" y="822"/>
                  <a:pt x="1690" y="174"/>
                </a:cubicBezTo>
                <a:lnTo>
                  <a:pt x="1533" y="108"/>
                </a:lnTo>
                <a:close/>
              </a:path>
            </a:pathLst>
          </a:custGeom>
          <a:solidFill>
            <a:schemeClr val="bg1">
              <a:lumMod val="50000"/>
            </a:schemeClr>
          </a:solidFill>
          <a:ln w="1905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sz="900" dirty="0"/>
          </a:p>
        </p:txBody>
      </p:sp>
      <p:sp>
        <p:nvSpPr>
          <p:cNvPr id="7" name="Freeform 17">
            <a:extLst>
              <a:ext uri="{FF2B5EF4-FFF2-40B4-BE49-F238E27FC236}">
                <a16:creationId xmlns:a16="http://schemas.microsoft.com/office/drawing/2014/main" id="{998EFE19-970E-8061-E156-80A781B56E79}"/>
              </a:ext>
            </a:extLst>
          </p:cNvPr>
          <p:cNvSpPr>
            <a:spLocks/>
          </p:cNvSpPr>
          <p:nvPr/>
        </p:nvSpPr>
        <p:spPr bwMode="auto">
          <a:xfrm>
            <a:off x="5561410" y="4549274"/>
            <a:ext cx="992188" cy="326232"/>
          </a:xfrm>
          <a:custGeom>
            <a:avLst/>
            <a:gdLst>
              <a:gd name="T0" fmla="*/ 2024 w 2086"/>
              <a:gd name="T1" fmla="*/ 271 h 687"/>
              <a:gd name="T2" fmla="*/ 1985 w 2086"/>
              <a:gd name="T3" fmla="*/ 273 h 687"/>
              <a:gd name="T4" fmla="*/ 1985 w 2086"/>
              <a:gd name="T5" fmla="*/ 273 h 687"/>
              <a:gd name="T6" fmla="*/ 1957 w 2086"/>
              <a:gd name="T7" fmla="*/ 313 h 687"/>
              <a:gd name="T8" fmla="*/ 1918 w 2086"/>
              <a:gd name="T9" fmla="*/ 384 h 687"/>
              <a:gd name="T10" fmla="*/ 1800 w 2086"/>
              <a:gd name="T11" fmla="*/ 303 h 687"/>
              <a:gd name="T12" fmla="*/ 1825 w 2086"/>
              <a:gd name="T13" fmla="*/ 163 h 687"/>
              <a:gd name="T14" fmla="*/ 1903 w 2086"/>
              <a:gd name="T15" fmla="*/ 184 h 687"/>
              <a:gd name="T16" fmla="*/ 1951 w 2086"/>
              <a:gd name="T17" fmla="*/ 193 h 687"/>
              <a:gd name="T18" fmla="*/ 1951 w 2086"/>
              <a:gd name="T19" fmla="*/ 192 h 687"/>
              <a:gd name="T20" fmla="*/ 1980 w 2086"/>
              <a:gd name="T21" fmla="*/ 165 h 687"/>
              <a:gd name="T22" fmla="*/ 1915 w 2086"/>
              <a:gd name="T23" fmla="*/ 6 h 687"/>
              <a:gd name="T24" fmla="*/ 325 w 2086"/>
              <a:gd name="T25" fmla="*/ 4 h 687"/>
              <a:gd name="T26" fmla="*/ 315 w 2086"/>
              <a:gd name="T27" fmla="*/ 0 h 687"/>
              <a:gd name="T28" fmla="*/ 250 w 2086"/>
              <a:gd name="T29" fmla="*/ 156 h 687"/>
              <a:gd name="T30" fmla="*/ 211 w 2086"/>
              <a:gd name="T31" fmla="*/ 154 h 687"/>
              <a:gd name="T32" fmla="*/ 211 w 2086"/>
              <a:gd name="T33" fmla="*/ 154 h 687"/>
              <a:gd name="T34" fmla="*/ 183 w 2086"/>
              <a:gd name="T35" fmla="*/ 114 h 687"/>
              <a:gd name="T36" fmla="*/ 144 w 2086"/>
              <a:gd name="T37" fmla="*/ 43 h 687"/>
              <a:gd name="T38" fmla="*/ 26 w 2086"/>
              <a:gd name="T39" fmla="*/ 124 h 687"/>
              <a:gd name="T40" fmla="*/ 52 w 2086"/>
              <a:gd name="T41" fmla="*/ 265 h 687"/>
              <a:gd name="T42" fmla="*/ 129 w 2086"/>
              <a:gd name="T43" fmla="*/ 243 h 687"/>
              <a:gd name="T44" fmla="*/ 177 w 2086"/>
              <a:gd name="T45" fmla="*/ 235 h 687"/>
              <a:gd name="T46" fmla="*/ 178 w 2086"/>
              <a:gd name="T47" fmla="*/ 235 h 687"/>
              <a:gd name="T48" fmla="*/ 206 w 2086"/>
              <a:gd name="T49" fmla="*/ 261 h 687"/>
              <a:gd name="T50" fmla="*/ 142 w 2086"/>
              <a:gd name="T51" fmla="*/ 416 h 687"/>
              <a:gd name="T52" fmla="*/ 152 w 2086"/>
              <a:gd name="T53" fmla="*/ 420 h 687"/>
              <a:gd name="T54" fmla="*/ 2086 w 2086"/>
              <a:gd name="T55" fmla="*/ 423 h 687"/>
              <a:gd name="T56" fmla="*/ 2024 w 2086"/>
              <a:gd name="T57" fmla="*/ 271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86" h="687">
                <a:moveTo>
                  <a:pt x="2024" y="271"/>
                </a:moveTo>
                <a:cubicBezTo>
                  <a:pt x="2015" y="266"/>
                  <a:pt x="2000" y="267"/>
                  <a:pt x="1985" y="273"/>
                </a:cubicBezTo>
                <a:cubicBezTo>
                  <a:pt x="1985" y="273"/>
                  <a:pt x="1985" y="273"/>
                  <a:pt x="1985" y="273"/>
                </a:cubicBezTo>
                <a:cubicBezTo>
                  <a:pt x="1968" y="281"/>
                  <a:pt x="1958" y="297"/>
                  <a:pt x="1957" y="313"/>
                </a:cubicBezTo>
                <a:cubicBezTo>
                  <a:pt x="1956" y="347"/>
                  <a:pt x="1942" y="374"/>
                  <a:pt x="1918" y="384"/>
                </a:cubicBezTo>
                <a:cubicBezTo>
                  <a:pt x="1878" y="400"/>
                  <a:pt x="1825" y="364"/>
                  <a:pt x="1800" y="303"/>
                </a:cubicBezTo>
                <a:cubicBezTo>
                  <a:pt x="1774" y="242"/>
                  <a:pt x="1786" y="179"/>
                  <a:pt x="1825" y="163"/>
                </a:cubicBezTo>
                <a:cubicBezTo>
                  <a:pt x="1849" y="153"/>
                  <a:pt x="1878" y="162"/>
                  <a:pt x="1903" y="184"/>
                </a:cubicBezTo>
                <a:cubicBezTo>
                  <a:pt x="1915" y="196"/>
                  <a:pt x="1934" y="200"/>
                  <a:pt x="1951" y="193"/>
                </a:cubicBezTo>
                <a:cubicBezTo>
                  <a:pt x="1951" y="193"/>
                  <a:pt x="1951" y="193"/>
                  <a:pt x="1951" y="192"/>
                </a:cubicBezTo>
                <a:cubicBezTo>
                  <a:pt x="1967" y="186"/>
                  <a:pt x="1978" y="175"/>
                  <a:pt x="1980" y="165"/>
                </a:cubicBezTo>
                <a:cubicBezTo>
                  <a:pt x="1915" y="6"/>
                  <a:pt x="1915" y="6"/>
                  <a:pt x="1915" y="6"/>
                </a:cubicBezTo>
                <a:cubicBezTo>
                  <a:pt x="1423" y="208"/>
                  <a:pt x="855" y="224"/>
                  <a:pt x="325" y="4"/>
                </a:cubicBezTo>
                <a:cubicBezTo>
                  <a:pt x="321" y="3"/>
                  <a:pt x="318" y="1"/>
                  <a:pt x="315" y="0"/>
                </a:cubicBezTo>
                <a:cubicBezTo>
                  <a:pt x="250" y="156"/>
                  <a:pt x="250" y="156"/>
                  <a:pt x="250" y="156"/>
                </a:cubicBezTo>
                <a:cubicBezTo>
                  <a:pt x="241" y="161"/>
                  <a:pt x="226" y="160"/>
                  <a:pt x="211" y="154"/>
                </a:cubicBezTo>
                <a:cubicBezTo>
                  <a:pt x="211" y="154"/>
                  <a:pt x="211" y="154"/>
                  <a:pt x="211" y="154"/>
                </a:cubicBezTo>
                <a:cubicBezTo>
                  <a:pt x="194" y="147"/>
                  <a:pt x="184" y="130"/>
                  <a:pt x="183" y="114"/>
                </a:cubicBezTo>
                <a:cubicBezTo>
                  <a:pt x="182" y="80"/>
                  <a:pt x="168" y="53"/>
                  <a:pt x="144" y="43"/>
                </a:cubicBezTo>
                <a:cubicBezTo>
                  <a:pt x="104" y="27"/>
                  <a:pt x="51" y="63"/>
                  <a:pt x="26" y="124"/>
                </a:cubicBezTo>
                <a:cubicBezTo>
                  <a:pt x="0" y="185"/>
                  <a:pt x="12" y="248"/>
                  <a:pt x="52" y="265"/>
                </a:cubicBezTo>
                <a:cubicBezTo>
                  <a:pt x="76" y="275"/>
                  <a:pt x="104" y="265"/>
                  <a:pt x="129" y="243"/>
                </a:cubicBezTo>
                <a:cubicBezTo>
                  <a:pt x="141" y="232"/>
                  <a:pt x="160" y="228"/>
                  <a:pt x="177" y="235"/>
                </a:cubicBezTo>
                <a:cubicBezTo>
                  <a:pt x="177" y="235"/>
                  <a:pt x="177" y="235"/>
                  <a:pt x="178" y="235"/>
                </a:cubicBezTo>
                <a:cubicBezTo>
                  <a:pt x="193" y="241"/>
                  <a:pt x="204" y="251"/>
                  <a:pt x="206" y="261"/>
                </a:cubicBezTo>
                <a:cubicBezTo>
                  <a:pt x="142" y="416"/>
                  <a:pt x="142" y="416"/>
                  <a:pt x="142" y="416"/>
                </a:cubicBezTo>
                <a:cubicBezTo>
                  <a:pt x="145" y="417"/>
                  <a:pt x="149" y="419"/>
                  <a:pt x="152" y="420"/>
                </a:cubicBezTo>
                <a:cubicBezTo>
                  <a:pt x="797" y="687"/>
                  <a:pt x="1488" y="669"/>
                  <a:pt x="2086" y="423"/>
                </a:cubicBezTo>
                <a:lnTo>
                  <a:pt x="2024" y="271"/>
                </a:lnTo>
                <a:close/>
              </a:path>
            </a:pathLst>
          </a:custGeom>
          <a:solidFill>
            <a:srgbClr val="2CC17C"/>
          </a:solidFill>
          <a:ln w="1905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sz="900" dirty="0"/>
          </a:p>
        </p:txBody>
      </p:sp>
      <p:sp>
        <p:nvSpPr>
          <p:cNvPr id="8" name="Freeform 18">
            <a:extLst>
              <a:ext uri="{FF2B5EF4-FFF2-40B4-BE49-F238E27FC236}">
                <a16:creationId xmlns:a16="http://schemas.microsoft.com/office/drawing/2014/main" id="{EFD69680-CA1A-DDAD-FCCA-986E31E6CED5}"/>
              </a:ext>
            </a:extLst>
          </p:cNvPr>
          <p:cNvSpPr>
            <a:spLocks/>
          </p:cNvSpPr>
          <p:nvPr/>
        </p:nvSpPr>
        <p:spPr bwMode="auto">
          <a:xfrm>
            <a:off x="4979591" y="3942056"/>
            <a:ext cx="731838" cy="804863"/>
          </a:xfrm>
          <a:custGeom>
            <a:avLst/>
            <a:gdLst>
              <a:gd name="T0" fmla="*/ 1403 w 1540"/>
              <a:gd name="T1" fmla="*/ 1512 h 1693"/>
              <a:gd name="T2" fmla="*/ 1402 w 1540"/>
              <a:gd name="T3" fmla="*/ 1512 h 1693"/>
              <a:gd name="T4" fmla="*/ 1354 w 1540"/>
              <a:gd name="T5" fmla="*/ 1520 h 1693"/>
              <a:gd name="T6" fmla="*/ 1277 w 1540"/>
              <a:gd name="T7" fmla="*/ 1542 h 1693"/>
              <a:gd name="T8" fmla="*/ 1251 w 1540"/>
              <a:gd name="T9" fmla="*/ 1401 h 1693"/>
              <a:gd name="T10" fmla="*/ 1369 w 1540"/>
              <a:gd name="T11" fmla="*/ 1320 h 1693"/>
              <a:gd name="T12" fmla="*/ 1408 w 1540"/>
              <a:gd name="T13" fmla="*/ 1391 h 1693"/>
              <a:gd name="T14" fmla="*/ 1436 w 1540"/>
              <a:gd name="T15" fmla="*/ 1431 h 1693"/>
              <a:gd name="T16" fmla="*/ 1436 w 1540"/>
              <a:gd name="T17" fmla="*/ 1431 h 1693"/>
              <a:gd name="T18" fmla="*/ 1475 w 1540"/>
              <a:gd name="T19" fmla="*/ 1433 h 1693"/>
              <a:gd name="T20" fmla="*/ 1540 w 1540"/>
              <a:gd name="T21" fmla="*/ 1277 h 1693"/>
              <a:gd name="T22" fmla="*/ 417 w 1540"/>
              <a:gd name="T23" fmla="*/ 142 h 1693"/>
              <a:gd name="T24" fmla="*/ 261 w 1540"/>
              <a:gd name="T25" fmla="*/ 206 h 1693"/>
              <a:gd name="T26" fmla="*/ 235 w 1540"/>
              <a:gd name="T27" fmla="*/ 178 h 1693"/>
              <a:gd name="T28" fmla="*/ 234 w 1540"/>
              <a:gd name="T29" fmla="*/ 177 h 1693"/>
              <a:gd name="T30" fmla="*/ 243 w 1540"/>
              <a:gd name="T31" fmla="*/ 129 h 1693"/>
              <a:gd name="T32" fmla="*/ 265 w 1540"/>
              <a:gd name="T33" fmla="*/ 52 h 1693"/>
              <a:gd name="T34" fmla="*/ 124 w 1540"/>
              <a:gd name="T35" fmla="*/ 26 h 1693"/>
              <a:gd name="T36" fmla="*/ 43 w 1540"/>
              <a:gd name="T37" fmla="*/ 143 h 1693"/>
              <a:gd name="T38" fmla="*/ 114 w 1540"/>
              <a:gd name="T39" fmla="*/ 183 h 1693"/>
              <a:gd name="T40" fmla="*/ 154 w 1540"/>
              <a:gd name="T41" fmla="*/ 211 h 1693"/>
              <a:gd name="T42" fmla="*/ 154 w 1540"/>
              <a:gd name="T43" fmla="*/ 211 h 1693"/>
              <a:gd name="T44" fmla="*/ 156 w 1540"/>
              <a:gd name="T45" fmla="*/ 250 h 1693"/>
              <a:gd name="T46" fmla="*/ 0 w 1540"/>
              <a:gd name="T47" fmla="*/ 314 h 1693"/>
              <a:gd name="T48" fmla="*/ 1367 w 1540"/>
              <a:gd name="T49" fmla="*/ 1693 h 1693"/>
              <a:gd name="T50" fmla="*/ 1431 w 1540"/>
              <a:gd name="T51" fmla="*/ 1538 h 1693"/>
              <a:gd name="T52" fmla="*/ 1403 w 1540"/>
              <a:gd name="T53" fmla="*/ 1512 h 1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40" h="1693">
                <a:moveTo>
                  <a:pt x="1403" y="1512"/>
                </a:moveTo>
                <a:cubicBezTo>
                  <a:pt x="1402" y="1512"/>
                  <a:pt x="1402" y="1512"/>
                  <a:pt x="1402" y="1512"/>
                </a:cubicBezTo>
                <a:cubicBezTo>
                  <a:pt x="1385" y="1505"/>
                  <a:pt x="1366" y="1509"/>
                  <a:pt x="1354" y="1520"/>
                </a:cubicBezTo>
                <a:cubicBezTo>
                  <a:pt x="1329" y="1542"/>
                  <a:pt x="1301" y="1552"/>
                  <a:pt x="1277" y="1542"/>
                </a:cubicBezTo>
                <a:cubicBezTo>
                  <a:pt x="1237" y="1525"/>
                  <a:pt x="1225" y="1462"/>
                  <a:pt x="1251" y="1401"/>
                </a:cubicBezTo>
                <a:cubicBezTo>
                  <a:pt x="1276" y="1340"/>
                  <a:pt x="1329" y="1304"/>
                  <a:pt x="1369" y="1320"/>
                </a:cubicBezTo>
                <a:cubicBezTo>
                  <a:pt x="1393" y="1330"/>
                  <a:pt x="1407" y="1357"/>
                  <a:pt x="1408" y="1391"/>
                </a:cubicBezTo>
                <a:cubicBezTo>
                  <a:pt x="1409" y="1407"/>
                  <a:pt x="1419" y="1424"/>
                  <a:pt x="1436" y="1431"/>
                </a:cubicBezTo>
                <a:cubicBezTo>
                  <a:pt x="1436" y="1431"/>
                  <a:pt x="1436" y="1431"/>
                  <a:pt x="1436" y="1431"/>
                </a:cubicBezTo>
                <a:cubicBezTo>
                  <a:pt x="1451" y="1437"/>
                  <a:pt x="1466" y="1438"/>
                  <a:pt x="1475" y="1433"/>
                </a:cubicBezTo>
                <a:cubicBezTo>
                  <a:pt x="1540" y="1277"/>
                  <a:pt x="1540" y="1277"/>
                  <a:pt x="1540" y="1277"/>
                </a:cubicBezTo>
                <a:cubicBezTo>
                  <a:pt x="1009" y="1054"/>
                  <a:pt x="619" y="637"/>
                  <a:pt x="417" y="142"/>
                </a:cubicBezTo>
                <a:cubicBezTo>
                  <a:pt x="261" y="206"/>
                  <a:pt x="261" y="206"/>
                  <a:pt x="261" y="206"/>
                </a:cubicBezTo>
                <a:cubicBezTo>
                  <a:pt x="251" y="204"/>
                  <a:pt x="241" y="193"/>
                  <a:pt x="235" y="178"/>
                </a:cubicBezTo>
                <a:cubicBezTo>
                  <a:pt x="234" y="178"/>
                  <a:pt x="234" y="177"/>
                  <a:pt x="234" y="177"/>
                </a:cubicBezTo>
                <a:cubicBezTo>
                  <a:pt x="227" y="160"/>
                  <a:pt x="232" y="142"/>
                  <a:pt x="243" y="129"/>
                </a:cubicBezTo>
                <a:cubicBezTo>
                  <a:pt x="265" y="105"/>
                  <a:pt x="275" y="76"/>
                  <a:pt x="265" y="52"/>
                </a:cubicBezTo>
                <a:cubicBezTo>
                  <a:pt x="248" y="12"/>
                  <a:pt x="186" y="0"/>
                  <a:pt x="124" y="26"/>
                </a:cubicBezTo>
                <a:cubicBezTo>
                  <a:pt x="63" y="51"/>
                  <a:pt x="27" y="104"/>
                  <a:pt x="43" y="143"/>
                </a:cubicBezTo>
                <a:cubicBezTo>
                  <a:pt x="53" y="167"/>
                  <a:pt x="80" y="181"/>
                  <a:pt x="114" y="183"/>
                </a:cubicBezTo>
                <a:cubicBezTo>
                  <a:pt x="130" y="183"/>
                  <a:pt x="146" y="194"/>
                  <a:pt x="154" y="211"/>
                </a:cubicBezTo>
                <a:cubicBezTo>
                  <a:pt x="154" y="211"/>
                  <a:pt x="154" y="211"/>
                  <a:pt x="154" y="211"/>
                </a:cubicBezTo>
                <a:cubicBezTo>
                  <a:pt x="160" y="226"/>
                  <a:pt x="160" y="241"/>
                  <a:pt x="156" y="250"/>
                </a:cubicBezTo>
                <a:cubicBezTo>
                  <a:pt x="0" y="314"/>
                  <a:pt x="0" y="314"/>
                  <a:pt x="0" y="314"/>
                </a:cubicBezTo>
                <a:cubicBezTo>
                  <a:pt x="246" y="915"/>
                  <a:pt x="721" y="1422"/>
                  <a:pt x="1367" y="1693"/>
                </a:cubicBezTo>
                <a:cubicBezTo>
                  <a:pt x="1431" y="1538"/>
                  <a:pt x="1431" y="1538"/>
                  <a:pt x="1431" y="1538"/>
                </a:cubicBezTo>
                <a:cubicBezTo>
                  <a:pt x="1429" y="1528"/>
                  <a:pt x="1418" y="1518"/>
                  <a:pt x="1403" y="1512"/>
                </a:cubicBezTo>
                <a:close/>
              </a:path>
            </a:pathLst>
          </a:custGeom>
          <a:solidFill>
            <a:srgbClr val="003845"/>
          </a:solidFill>
          <a:ln w="1905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sz="900" dirty="0"/>
          </a:p>
        </p:txBody>
      </p:sp>
      <p:sp>
        <p:nvSpPr>
          <p:cNvPr id="9" name="Freeform 19">
            <a:extLst>
              <a:ext uri="{FF2B5EF4-FFF2-40B4-BE49-F238E27FC236}">
                <a16:creationId xmlns:a16="http://schemas.microsoft.com/office/drawing/2014/main" id="{C904616E-D43E-CC71-6F00-718F32619D95}"/>
              </a:ext>
            </a:extLst>
          </p:cNvPr>
          <p:cNvSpPr>
            <a:spLocks/>
          </p:cNvSpPr>
          <p:nvPr/>
        </p:nvSpPr>
        <p:spPr bwMode="auto">
          <a:xfrm>
            <a:off x="4854972" y="3102268"/>
            <a:ext cx="326232" cy="989013"/>
          </a:xfrm>
          <a:custGeom>
            <a:avLst/>
            <a:gdLst>
              <a:gd name="T0" fmla="*/ 686 w 686"/>
              <a:gd name="T1" fmla="*/ 315 h 2080"/>
              <a:gd name="T2" fmla="*/ 531 w 686"/>
              <a:gd name="T3" fmla="*/ 251 h 2080"/>
              <a:gd name="T4" fmla="*/ 532 w 686"/>
              <a:gd name="T5" fmla="*/ 211 h 2080"/>
              <a:gd name="T6" fmla="*/ 532 w 686"/>
              <a:gd name="T7" fmla="*/ 211 h 2080"/>
              <a:gd name="T8" fmla="*/ 572 w 686"/>
              <a:gd name="T9" fmla="*/ 183 h 2080"/>
              <a:gd name="T10" fmla="*/ 643 w 686"/>
              <a:gd name="T11" fmla="*/ 144 h 2080"/>
              <a:gd name="T12" fmla="*/ 562 w 686"/>
              <a:gd name="T13" fmla="*/ 26 h 2080"/>
              <a:gd name="T14" fmla="*/ 422 w 686"/>
              <a:gd name="T15" fmla="*/ 51 h 2080"/>
              <a:gd name="T16" fmla="*/ 443 w 686"/>
              <a:gd name="T17" fmla="*/ 129 h 2080"/>
              <a:gd name="T18" fmla="*/ 451 w 686"/>
              <a:gd name="T19" fmla="*/ 177 h 2080"/>
              <a:gd name="T20" fmla="*/ 451 w 686"/>
              <a:gd name="T21" fmla="*/ 177 h 2080"/>
              <a:gd name="T22" fmla="*/ 424 w 686"/>
              <a:gd name="T23" fmla="*/ 206 h 2080"/>
              <a:gd name="T24" fmla="*/ 270 w 686"/>
              <a:gd name="T25" fmla="*/ 142 h 2080"/>
              <a:gd name="T26" fmla="*/ 266 w 686"/>
              <a:gd name="T27" fmla="*/ 151 h 2080"/>
              <a:gd name="T28" fmla="*/ 261 w 686"/>
              <a:gd name="T29" fmla="*/ 2080 h 2080"/>
              <a:gd name="T30" fmla="*/ 417 w 686"/>
              <a:gd name="T31" fmla="*/ 2016 h 2080"/>
              <a:gd name="T32" fmla="*/ 415 w 686"/>
              <a:gd name="T33" fmla="*/ 1977 h 2080"/>
              <a:gd name="T34" fmla="*/ 415 w 686"/>
              <a:gd name="T35" fmla="*/ 1977 h 2080"/>
              <a:gd name="T36" fmla="*/ 375 w 686"/>
              <a:gd name="T37" fmla="*/ 1949 h 2080"/>
              <a:gd name="T38" fmla="*/ 304 w 686"/>
              <a:gd name="T39" fmla="*/ 1909 h 2080"/>
              <a:gd name="T40" fmla="*/ 385 w 686"/>
              <a:gd name="T41" fmla="*/ 1792 h 2080"/>
              <a:gd name="T42" fmla="*/ 526 w 686"/>
              <a:gd name="T43" fmla="*/ 1818 h 2080"/>
              <a:gd name="T44" fmla="*/ 504 w 686"/>
              <a:gd name="T45" fmla="*/ 1895 h 2080"/>
              <a:gd name="T46" fmla="*/ 495 w 686"/>
              <a:gd name="T47" fmla="*/ 1943 h 2080"/>
              <a:gd name="T48" fmla="*/ 496 w 686"/>
              <a:gd name="T49" fmla="*/ 1944 h 2080"/>
              <a:gd name="T50" fmla="*/ 522 w 686"/>
              <a:gd name="T51" fmla="*/ 1972 h 2080"/>
              <a:gd name="T52" fmla="*/ 678 w 686"/>
              <a:gd name="T53" fmla="*/ 1908 h 2080"/>
              <a:gd name="T54" fmla="*/ 682 w 686"/>
              <a:gd name="T55" fmla="*/ 323 h 2080"/>
              <a:gd name="T56" fmla="*/ 686 w 686"/>
              <a:gd name="T57" fmla="*/ 315 h 2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6" h="2080">
                <a:moveTo>
                  <a:pt x="686" y="315"/>
                </a:moveTo>
                <a:cubicBezTo>
                  <a:pt x="531" y="251"/>
                  <a:pt x="531" y="251"/>
                  <a:pt x="531" y="251"/>
                </a:cubicBezTo>
                <a:cubicBezTo>
                  <a:pt x="525" y="242"/>
                  <a:pt x="525" y="227"/>
                  <a:pt x="532" y="211"/>
                </a:cubicBezTo>
                <a:cubicBezTo>
                  <a:pt x="532" y="211"/>
                  <a:pt x="532" y="211"/>
                  <a:pt x="532" y="211"/>
                </a:cubicBezTo>
                <a:cubicBezTo>
                  <a:pt x="539" y="194"/>
                  <a:pt x="556" y="183"/>
                  <a:pt x="572" y="183"/>
                </a:cubicBezTo>
                <a:cubicBezTo>
                  <a:pt x="606" y="181"/>
                  <a:pt x="633" y="168"/>
                  <a:pt x="643" y="144"/>
                </a:cubicBezTo>
                <a:cubicBezTo>
                  <a:pt x="659" y="104"/>
                  <a:pt x="623" y="51"/>
                  <a:pt x="562" y="26"/>
                </a:cubicBezTo>
                <a:cubicBezTo>
                  <a:pt x="501" y="0"/>
                  <a:pt x="438" y="12"/>
                  <a:pt x="422" y="51"/>
                </a:cubicBezTo>
                <a:cubicBezTo>
                  <a:pt x="412" y="75"/>
                  <a:pt x="421" y="104"/>
                  <a:pt x="443" y="129"/>
                </a:cubicBezTo>
                <a:cubicBezTo>
                  <a:pt x="454" y="141"/>
                  <a:pt x="458" y="160"/>
                  <a:pt x="451" y="177"/>
                </a:cubicBezTo>
                <a:cubicBezTo>
                  <a:pt x="451" y="177"/>
                  <a:pt x="451" y="177"/>
                  <a:pt x="451" y="177"/>
                </a:cubicBezTo>
                <a:cubicBezTo>
                  <a:pt x="445" y="193"/>
                  <a:pt x="434" y="204"/>
                  <a:pt x="424" y="206"/>
                </a:cubicBezTo>
                <a:cubicBezTo>
                  <a:pt x="270" y="142"/>
                  <a:pt x="270" y="142"/>
                  <a:pt x="270" y="142"/>
                </a:cubicBezTo>
                <a:cubicBezTo>
                  <a:pt x="269" y="145"/>
                  <a:pt x="267" y="148"/>
                  <a:pt x="266" y="151"/>
                </a:cubicBezTo>
                <a:cubicBezTo>
                  <a:pt x="0" y="793"/>
                  <a:pt x="18" y="1483"/>
                  <a:pt x="261" y="2080"/>
                </a:cubicBezTo>
                <a:cubicBezTo>
                  <a:pt x="417" y="2016"/>
                  <a:pt x="417" y="2016"/>
                  <a:pt x="417" y="2016"/>
                </a:cubicBezTo>
                <a:cubicBezTo>
                  <a:pt x="421" y="2007"/>
                  <a:pt x="421" y="1992"/>
                  <a:pt x="415" y="1977"/>
                </a:cubicBezTo>
                <a:cubicBezTo>
                  <a:pt x="415" y="1977"/>
                  <a:pt x="415" y="1977"/>
                  <a:pt x="415" y="1977"/>
                </a:cubicBezTo>
                <a:cubicBezTo>
                  <a:pt x="407" y="1960"/>
                  <a:pt x="391" y="1949"/>
                  <a:pt x="375" y="1949"/>
                </a:cubicBezTo>
                <a:cubicBezTo>
                  <a:pt x="341" y="1947"/>
                  <a:pt x="314" y="1933"/>
                  <a:pt x="304" y="1909"/>
                </a:cubicBezTo>
                <a:cubicBezTo>
                  <a:pt x="288" y="1870"/>
                  <a:pt x="324" y="1817"/>
                  <a:pt x="385" y="1792"/>
                </a:cubicBezTo>
                <a:cubicBezTo>
                  <a:pt x="447" y="1766"/>
                  <a:pt x="509" y="1778"/>
                  <a:pt x="526" y="1818"/>
                </a:cubicBezTo>
                <a:cubicBezTo>
                  <a:pt x="536" y="1842"/>
                  <a:pt x="526" y="1871"/>
                  <a:pt x="504" y="1895"/>
                </a:cubicBezTo>
                <a:cubicBezTo>
                  <a:pt x="493" y="1908"/>
                  <a:pt x="488" y="1926"/>
                  <a:pt x="495" y="1943"/>
                </a:cubicBezTo>
                <a:cubicBezTo>
                  <a:pt x="495" y="1943"/>
                  <a:pt x="495" y="1944"/>
                  <a:pt x="496" y="1944"/>
                </a:cubicBezTo>
                <a:cubicBezTo>
                  <a:pt x="502" y="1959"/>
                  <a:pt x="512" y="1970"/>
                  <a:pt x="522" y="1972"/>
                </a:cubicBezTo>
                <a:cubicBezTo>
                  <a:pt x="678" y="1908"/>
                  <a:pt x="678" y="1908"/>
                  <a:pt x="678" y="1908"/>
                </a:cubicBezTo>
                <a:cubicBezTo>
                  <a:pt x="478" y="1418"/>
                  <a:pt x="463" y="851"/>
                  <a:pt x="682" y="323"/>
                </a:cubicBezTo>
                <a:cubicBezTo>
                  <a:pt x="683" y="320"/>
                  <a:pt x="684" y="318"/>
                  <a:pt x="686" y="315"/>
                </a:cubicBezTo>
                <a:close/>
              </a:path>
            </a:pathLst>
          </a:custGeom>
          <a:solidFill>
            <a:srgbClr val="10A9A6"/>
          </a:solidFill>
          <a:ln>
            <a:noFill/>
          </a:ln>
        </p:spPr>
        <p:style>
          <a:lnRef idx="0">
            <a:scrgbClr r="0" g="0" b="0"/>
          </a:lnRef>
          <a:fillRef idx="0">
            <a:scrgbClr r="0" g="0" b="0"/>
          </a:fillRef>
          <a:effectRef idx="0">
            <a:scrgbClr r="0" g="0" b="0"/>
          </a:effectRef>
          <a:fontRef idx="minor">
            <a:schemeClr val="lt1"/>
          </a:fontRef>
        </p:style>
        <p:txBody>
          <a:bodyPr vert="horz" wrap="square" lIns="45720" tIns="22860" rIns="45720" bIns="22860" numCol="1" anchor="t" anchorCtr="0" compatLnSpc="1">
            <a:prstTxWarp prst="textNoShape">
              <a:avLst/>
            </a:prstTxWarp>
          </a:bodyPr>
          <a:lstStyle/>
          <a:p>
            <a:endParaRPr lang="en-US" sz="900" dirty="0"/>
          </a:p>
        </p:txBody>
      </p:sp>
      <p:sp>
        <p:nvSpPr>
          <p:cNvPr id="10" name="Freeform 20">
            <a:extLst>
              <a:ext uri="{FF2B5EF4-FFF2-40B4-BE49-F238E27FC236}">
                <a16:creationId xmlns:a16="http://schemas.microsoft.com/office/drawing/2014/main" id="{B95E2032-8A7B-9702-B907-CB222DA87359}"/>
              </a:ext>
            </a:extLst>
          </p:cNvPr>
          <p:cNvSpPr>
            <a:spLocks/>
          </p:cNvSpPr>
          <p:nvPr/>
        </p:nvSpPr>
        <p:spPr bwMode="auto">
          <a:xfrm>
            <a:off x="4983560" y="2520449"/>
            <a:ext cx="802482" cy="731044"/>
          </a:xfrm>
          <a:custGeom>
            <a:avLst/>
            <a:gdLst>
              <a:gd name="T0" fmla="*/ 1662 w 1687"/>
              <a:gd name="T1" fmla="*/ 126 h 1538"/>
              <a:gd name="T2" fmla="*/ 1544 w 1687"/>
              <a:gd name="T3" fmla="*/ 44 h 1538"/>
              <a:gd name="T4" fmla="*/ 1505 w 1687"/>
              <a:gd name="T5" fmla="*/ 114 h 1538"/>
              <a:gd name="T6" fmla="*/ 1476 w 1687"/>
              <a:gd name="T7" fmla="*/ 154 h 1538"/>
              <a:gd name="T8" fmla="*/ 1476 w 1687"/>
              <a:gd name="T9" fmla="*/ 154 h 1538"/>
              <a:gd name="T10" fmla="*/ 1436 w 1687"/>
              <a:gd name="T11" fmla="*/ 155 h 1538"/>
              <a:gd name="T12" fmla="*/ 1372 w 1687"/>
              <a:gd name="T13" fmla="*/ 0 h 1538"/>
              <a:gd name="T14" fmla="*/ 0 w 1687"/>
              <a:gd name="T15" fmla="*/ 1365 h 1538"/>
              <a:gd name="T16" fmla="*/ 154 w 1687"/>
              <a:gd name="T17" fmla="*/ 1429 h 1538"/>
              <a:gd name="T18" fmla="*/ 181 w 1687"/>
              <a:gd name="T19" fmla="*/ 1400 h 1538"/>
              <a:gd name="T20" fmla="*/ 181 w 1687"/>
              <a:gd name="T21" fmla="*/ 1400 h 1538"/>
              <a:gd name="T22" fmla="*/ 173 w 1687"/>
              <a:gd name="T23" fmla="*/ 1352 h 1538"/>
              <a:gd name="T24" fmla="*/ 152 w 1687"/>
              <a:gd name="T25" fmla="*/ 1274 h 1538"/>
              <a:gd name="T26" fmla="*/ 292 w 1687"/>
              <a:gd name="T27" fmla="*/ 1249 h 1538"/>
              <a:gd name="T28" fmla="*/ 373 w 1687"/>
              <a:gd name="T29" fmla="*/ 1367 h 1538"/>
              <a:gd name="T30" fmla="*/ 302 w 1687"/>
              <a:gd name="T31" fmla="*/ 1406 h 1538"/>
              <a:gd name="T32" fmla="*/ 262 w 1687"/>
              <a:gd name="T33" fmla="*/ 1434 h 1538"/>
              <a:gd name="T34" fmla="*/ 262 w 1687"/>
              <a:gd name="T35" fmla="*/ 1434 h 1538"/>
              <a:gd name="T36" fmla="*/ 261 w 1687"/>
              <a:gd name="T37" fmla="*/ 1474 h 1538"/>
              <a:gd name="T38" fmla="*/ 416 w 1687"/>
              <a:gd name="T39" fmla="*/ 1538 h 1538"/>
              <a:gd name="T40" fmla="*/ 1544 w 1687"/>
              <a:gd name="T41" fmla="*/ 417 h 1538"/>
              <a:gd name="T42" fmla="*/ 1480 w 1687"/>
              <a:gd name="T43" fmla="*/ 262 h 1538"/>
              <a:gd name="T44" fmla="*/ 1509 w 1687"/>
              <a:gd name="T45" fmla="*/ 235 h 1538"/>
              <a:gd name="T46" fmla="*/ 1510 w 1687"/>
              <a:gd name="T47" fmla="*/ 235 h 1538"/>
              <a:gd name="T48" fmla="*/ 1558 w 1687"/>
              <a:gd name="T49" fmla="*/ 244 h 1538"/>
              <a:gd name="T50" fmla="*/ 1635 w 1687"/>
              <a:gd name="T51" fmla="*/ 266 h 1538"/>
              <a:gd name="T52" fmla="*/ 1662 w 1687"/>
              <a:gd name="T53" fmla="*/ 126 h 1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87" h="1538">
                <a:moveTo>
                  <a:pt x="1662" y="126"/>
                </a:moveTo>
                <a:cubicBezTo>
                  <a:pt x="1637" y="64"/>
                  <a:pt x="1584" y="28"/>
                  <a:pt x="1544" y="44"/>
                </a:cubicBezTo>
                <a:cubicBezTo>
                  <a:pt x="1520" y="54"/>
                  <a:pt x="1506" y="81"/>
                  <a:pt x="1505" y="114"/>
                </a:cubicBezTo>
                <a:cubicBezTo>
                  <a:pt x="1504" y="131"/>
                  <a:pt x="1493" y="147"/>
                  <a:pt x="1476" y="154"/>
                </a:cubicBezTo>
                <a:cubicBezTo>
                  <a:pt x="1476" y="154"/>
                  <a:pt x="1476" y="154"/>
                  <a:pt x="1476" y="154"/>
                </a:cubicBezTo>
                <a:cubicBezTo>
                  <a:pt x="1460" y="161"/>
                  <a:pt x="1444" y="161"/>
                  <a:pt x="1436" y="155"/>
                </a:cubicBezTo>
                <a:cubicBezTo>
                  <a:pt x="1372" y="0"/>
                  <a:pt x="1372" y="0"/>
                  <a:pt x="1372" y="0"/>
                </a:cubicBezTo>
                <a:cubicBezTo>
                  <a:pt x="774" y="247"/>
                  <a:pt x="269" y="721"/>
                  <a:pt x="0" y="1365"/>
                </a:cubicBezTo>
                <a:cubicBezTo>
                  <a:pt x="154" y="1429"/>
                  <a:pt x="154" y="1429"/>
                  <a:pt x="154" y="1429"/>
                </a:cubicBezTo>
                <a:cubicBezTo>
                  <a:pt x="164" y="1427"/>
                  <a:pt x="175" y="1416"/>
                  <a:pt x="181" y="1400"/>
                </a:cubicBezTo>
                <a:cubicBezTo>
                  <a:pt x="181" y="1400"/>
                  <a:pt x="181" y="1400"/>
                  <a:pt x="181" y="1400"/>
                </a:cubicBezTo>
                <a:cubicBezTo>
                  <a:pt x="188" y="1383"/>
                  <a:pt x="184" y="1364"/>
                  <a:pt x="173" y="1352"/>
                </a:cubicBezTo>
                <a:cubicBezTo>
                  <a:pt x="151" y="1327"/>
                  <a:pt x="142" y="1298"/>
                  <a:pt x="152" y="1274"/>
                </a:cubicBezTo>
                <a:cubicBezTo>
                  <a:pt x="168" y="1235"/>
                  <a:pt x="231" y="1223"/>
                  <a:pt x="292" y="1249"/>
                </a:cubicBezTo>
                <a:cubicBezTo>
                  <a:pt x="353" y="1274"/>
                  <a:pt x="389" y="1327"/>
                  <a:pt x="373" y="1367"/>
                </a:cubicBezTo>
                <a:cubicBezTo>
                  <a:pt x="363" y="1391"/>
                  <a:pt x="336" y="1404"/>
                  <a:pt x="302" y="1406"/>
                </a:cubicBezTo>
                <a:cubicBezTo>
                  <a:pt x="286" y="1406"/>
                  <a:pt x="269" y="1417"/>
                  <a:pt x="262" y="1434"/>
                </a:cubicBezTo>
                <a:cubicBezTo>
                  <a:pt x="262" y="1434"/>
                  <a:pt x="262" y="1434"/>
                  <a:pt x="262" y="1434"/>
                </a:cubicBezTo>
                <a:cubicBezTo>
                  <a:pt x="255" y="1450"/>
                  <a:pt x="255" y="1465"/>
                  <a:pt x="261" y="1474"/>
                </a:cubicBezTo>
                <a:cubicBezTo>
                  <a:pt x="416" y="1538"/>
                  <a:pt x="416" y="1538"/>
                  <a:pt x="416" y="1538"/>
                </a:cubicBezTo>
                <a:cubicBezTo>
                  <a:pt x="637" y="1009"/>
                  <a:pt x="1052" y="619"/>
                  <a:pt x="1544" y="417"/>
                </a:cubicBezTo>
                <a:cubicBezTo>
                  <a:pt x="1480" y="262"/>
                  <a:pt x="1480" y="262"/>
                  <a:pt x="1480" y="262"/>
                </a:cubicBezTo>
                <a:cubicBezTo>
                  <a:pt x="1482" y="253"/>
                  <a:pt x="1493" y="242"/>
                  <a:pt x="1509" y="235"/>
                </a:cubicBezTo>
                <a:cubicBezTo>
                  <a:pt x="1509" y="235"/>
                  <a:pt x="1509" y="235"/>
                  <a:pt x="1510" y="235"/>
                </a:cubicBezTo>
                <a:cubicBezTo>
                  <a:pt x="1527" y="228"/>
                  <a:pt x="1545" y="232"/>
                  <a:pt x="1558" y="244"/>
                </a:cubicBezTo>
                <a:cubicBezTo>
                  <a:pt x="1582" y="266"/>
                  <a:pt x="1611" y="276"/>
                  <a:pt x="1635" y="266"/>
                </a:cubicBezTo>
                <a:cubicBezTo>
                  <a:pt x="1675" y="250"/>
                  <a:pt x="1687" y="187"/>
                  <a:pt x="1662" y="126"/>
                </a:cubicBezTo>
                <a:close/>
              </a:path>
            </a:pathLst>
          </a:custGeom>
          <a:solidFill>
            <a:srgbClr val="1F745B"/>
          </a:solidFill>
          <a:ln>
            <a:noFill/>
          </a:ln>
        </p:spPr>
        <p:style>
          <a:lnRef idx="0">
            <a:scrgbClr r="0" g="0" b="0"/>
          </a:lnRef>
          <a:fillRef idx="0">
            <a:scrgbClr r="0" g="0" b="0"/>
          </a:fillRef>
          <a:effectRef idx="0">
            <a:scrgbClr r="0" g="0" b="0"/>
          </a:effectRef>
          <a:fontRef idx="minor">
            <a:schemeClr val="lt1"/>
          </a:fontRef>
        </p:style>
        <p:txBody>
          <a:bodyPr vert="horz" wrap="square" lIns="45720" tIns="22860" rIns="45720" bIns="22860" numCol="1" anchor="t" anchorCtr="0" compatLnSpc="1">
            <a:prstTxWarp prst="textNoShape">
              <a:avLst/>
            </a:prstTxWarp>
          </a:bodyPr>
          <a:lstStyle/>
          <a:p>
            <a:endParaRPr lang="en-US" sz="900" dirty="0"/>
          </a:p>
        </p:txBody>
      </p:sp>
      <p:sp>
        <p:nvSpPr>
          <p:cNvPr id="14" name="Oval 33">
            <a:extLst>
              <a:ext uri="{FF2B5EF4-FFF2-40B4-BE49-F238E27FC236}">
                <a16:creationId xmlns:a16="http://schemas.microsoft.com/office/drawing/2014/main" id="{6A4E1885-163B-F25F-D033-90A322B55955}"/>
              </a:ext>
            </a:extLst>
          </p:cNvPr>
          <p:cNvSpPr/>
          <p:nvPr/>
        </p:nvSpPr>
        <p:spPr>
          <a:xfrm>
            <a:off x="7275910" y="3884509"/>
            <a:ext cx="827882" cy="827881"/>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5" name="Oval 36">
            <a:extLst>
              <a:ext uri="{FF2B5EF4-FFF2-40B4-BE49-F238E27FC236}">
                <a16:creationId xmlns:a16="http://schemas.microsoft.com/office/drawing/2014/main" id="{BA0C6B18-C939-8887-43B2-0C52192E5C55}"/>
              </a:ext>
            </a:extLst>
          </p:cNvPr>
          <p:cNvSpPr/>
          <p:nvPr/>
        </p:nvSpPr>
        <p:spPr>
          <a:xfrm>
            <a:off x="4088209" y="3884509"/>
            <a:ext cx="827882" cy="827881"/>
          </a:xfrm>
          <a:prstGeom prst="ellipse">
            <a:avLst/>
          </a:prstGeom>
          <a:solidFill>
            <a:srgbClr val="10A9A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900" dirty="0"/>
          </a:p>
        </p:txBody>
      </p:sp>
      <p:sp>
        <p:nvSpPr>
          <p:cNvPr id="16" name="Oval 32">
            <a:extLst>
              <a:ext uri="{FF2B5EF4-FFF2-40B4-BE49-F238E27FC236}">
                <a16:creationId xmlns:a16="http://schemas.microsoft.com/office/drawing/2014/main" id="{308D3955-140D-F641-32B6-D58F35A54F4F}"/>
              </a:ext>
            </a:extLst>
          </p:cNvPr>
          <p:cNvSpPr/>
          <p:nvPr/>
        </p:nvSpPr>
        <p:spPr>
          <a:xfrm>
            <a:off x="7273727" y="2561725"/>
            <a:ext cx="827882" cy="827881"/>
          </a:xfrm>
          <a:prstGeom prst="ellipse">
            <a:avLst/>
          </a:prstGeom>
          <a:solidFill>
            <a:srgbClr val="268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7" name="Oval 37">
            <a:extLst>
              <a:ext uri="{FF2B5EF4-FFF2-40B4-BE49-F238E27FC236}">
                <a16:creationId xmlns:a16="http://schemas.microsoft.com/office/drawing/2014/main" id="{63B6B791-03BF-6392-9958-A468DEDB8677}"/>
              </a:ext>
            </a:extLst>
          </p:cNvPr>
          <p:cNvSpPr/>
          <p:nvPr/>
        </p:nvSpPr>
        <p:spPr>
          <a:xfrm>
            <a:off x="4090392" y="2561725"/>
            <a:ext cx="827882" cy="827881"/>
          </a:xfrm>
          <a:prstGeom prst="ellipse">
            <a:avLst/>
          </a:prstGeom>
          <a:solidFill>
            <a:srgbClr val="1F745B"/>
          </a:soli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0" eaLnBrk="1" latinLnBrk="0" hangingPunct="1"/>
            <a:endParaRPr lang="en-US" sz="900" dirty="0"/>
          </a:p>
        </p:txBody>
      </p:sp>
      <p:sp>
        <p:nvSpPr>
          <p:cNvPr id="19" name="Freeform 24">
            <a:extLst>
              <a:ext uri="{FF2B5EF4-FFF2-40B4-BE49-F238E27FC236}">
                <a16:creationId xmlns:a16="http://schemas.microsoft.com/office/drawing/2014/main" id="{5324668D-9BE3-62BC-DE21-08D860779C0C}"/>
              </a:ext>
            </a:extLst>
          </p:cNvPr>
          <p:cNvSpPr>
            <a:spLocks noEditPoints="1"/>
          </p:cNvSpPr>
          <p:nvPr/>
        </p:nvSpPr>
        <p:spPr bwMode="auto">
          <a:xfrm>
            <a:off x="6500019" y="1831474"/>
            <a:ext cx="449263" cy="434182"/>
          </a:xfrm>
          <a:custGeom>
            <a:avLst/>
            <a:gdLst>
              <a:gd name="T0" fmla="*/ 4178 w 4184"/>
              <a:gd name="T1" fmla="*/ 1055 h 4045"/>
              <a:gd name="T2" fmla="*/ 3118 w 4184"/>
              <a:gd name="T3" fmla="*/ 14 h 4045"/>
              <a:gd name="T4" fmla="*/ 3091 w 4184"/>
              <a:gd name="T5" fmla="*/ 0 h 4045"/>
              <a:gd name="T6" fmla="*/ 1273 w 4184"/>
              <a:gd name="T7" fmla="*/ 0 h 4045"/>
              <a:gd name="T8" fmla="*/ 1176 w 4184"/>
              <a:gd name="T9" fmla="*/ 883 h 4045"/>
              <a:gd name="T10" fmla="*/ 1273 w 4184"/>
              <a:gd name="T11" fmla="*/ 102 h 4045"/>
              <a:gd name="T12" fmla="*/ 3082 w 4184"/>
              <a:gd name="T13" fmla="*/ 1130 h 4045"/>
              <a:gd name="T14" fmla="*/ 4035 w 4184"/>
              <a:gd name="T15" fmla="*/ 3942 h 4045"/>
              <a:gd name="T16" fmla="*/ 1227 w 4184"/>
              <a:gd name="T17" fmla="*/ 2056 h 4045"/>
              <a:gd name="T18" fmla="*/ 1124 w 4184"/>
              <a:gd name="T19" fmla="*/ 3898 h 4045"/>
              <a:gd name="T20" fmla="*/ 4184 w 4184"/>
              <a:gd name="T21" fmla="*/ 3898 h 4045"/>
              <a:gd name="T22" fmla="*/ 3133 w 4184"/>
              <a:gd name="T23" fmla="*/ 173 h 4045"/>
              <a:gd name="T24" fmla="*/ 3133 w 4184"/>
              <a:gd name="T25" fmla="*/ 1027 h 4045"/>
              <a:gd name="T26" fmla="*/ 1595 w 4184"/>
              <a:gd name="T27" fmla="*/ 3277 h 4045"/>
              <a:gd name="T28" fmla="*/ 2605 w 4184"/>
              <a:gd name="T29" fmla="*/ 3379 h 4045"/>
              <a:gd name="T30" fmla="*/ 3765 w 4184"/>
              <a:gd name="T31" fmla="*/ 3328 h 4045"/>
              <a:gd name="T32" fmla="*/ 3121 w 4184"/>
              <a:gd name="T33" fmla="*/ 3328 h 4045"/>
              <a:gd name="T34" fmla="*/ 3765 w 4184"/>
              <a:gd name="T35" fmla="*/ 3328 h 4045"/>
              <a:gd name="T36" fmla="*/ 2032 w 4184"/>
              <a:gd name="T37" fmla="*/ 2893 h 4045"/>
              <a:gd name="T38" fmla="*/ 1543 w 4184"/>
              <a:gd name="T39" fmla="*/ 2893 h 4045"/>
              <a:gd name="T40" fmla="*/ 3714 w 4184"/>
              <a:gd name="T41" fmla="*/ 2944 h 4045"/>
              <a:gd name="T42" fmla="*/ 2942 w 4184"/>
              <a:gd name="T43" fmla="*/ 2841 h 4045"/>
              <a:gd name="T44" fmla="*/ 1661 w 4184"/>
              <a:gd name="T45" fmla="*/ 2457 h 4045"/>
              <a:gd name="T46" fmla="*/ 1528 w 4184"/>
              <a:gd name="T47" fmla="*/ 2457 h 4045"/>
              <a:gd name="T48" fmla="*/ 1661 w 4184"/>
              <a:gd name="T49" fmla="*/ 2457 h 4045"/>
              <a:gd name="T50" fmla="*/ 2729 w 4184"/>
              <a:gd name="T51" fmla="*/ 2509 h 4045"/>
              <a:gd name="T52" fmla="*/ 3714 w 4184"/>
              <a:gd name="T53" fmla="*/ 2406 h 4045"/>
              <a:gd name="T54" fmla="*/ 3714 w 4184"/>
              <a:gd name="T55" fmla="*/ 2073 h 4045"/>
              <a:gd name="T56" fmla="*/ 2293 w 4184"/>
              <a:gd name="T57" fmla="*/ 1971 h 4045"/>
              <a:gd name="T58" fmla="*/ 3765 w 4184"/>
              <a:gd name="T59" fmla="*/ 1587 h 4045"/>
              <a:gd name="T60" fmla="*/ 1872 w 4184"/>
              <a:gd name="T61" fmla="*/ 1587 h 4045"/>
              <a:gd name="T62" fmla="*/ 3765 w 4184"/>
              <a:gd name="T63" fmla="*/ 1587 h 4045"/>
              <a:gd name="T64" fmla="*/ 2835 w 4184"/>
              <a:gd name="T65" fmla="*/ 1100 h 4045"/>
              <a:gd name="T66" fmla="*/ 1595 w 4184"/>
              <a:gd name="T67" fmla="*/ 1203 h 4045"/>
              <a:gd name="T68" fmla="*/ 1595 w 4184"/>
              <a:gd name="T69" fmla="*/ 665 h 4045"/>
              <a:gd name="T70" fmla="*/ 2786 w 4184"/>
              <a:gd name="T71" fmla="*/ 767 h 4045"/>
              <a:gd name="T72" fmla="*/ 2205 w 4184"/>
              <a:gd name="T73" fmla="*/ 2980 h 4045"/>
              <a:gd name="T74" fmla="*/ 2972 w 4184"/>
              <a:gd name="T75" fmla="*/ 3405 h 4045"/>
              <a:gd name="T76" fmla="*/ 3043 w 4184"/>
              <a:gd name="T77" fmla="*/ 3338 h 4045"/>
              <a:gd name="T78" fmla="*/ 2661 w 4184"/>
              <a:gd name="T79" fmla="*/ 2548 h 4045"/>
              <a:gd name="T80" fmla="*/ 399 w 4184"/>
              <a:gd name="T81" fmla="*/ 230 h 4045"/>
              <a:gd name="T82" fmla="*/ 15 w 4184"/>
              <a:gd name="T83" fmla="*/ 664 h 4045"/>
              <a:gd name="T84" fmla="*/ 486 w 4184"/>
              <a:gd name="T85" fmla="*/ 1013 h 4045"/>
              <a:gd name="T86" fmla="*/ 562 w 4184"/>
              <a:gd name="T87" fmla="*/ 1093 h 4045"/>
              <a:gd name="T88" fmla="*/ 2363 w 4184"/>
              <a:gd name="T89" fmla="*/ 2615 h 4045"/>
              <a:gd name="T90" fmla="*/ 2531 w 4184"/>
              <a:gd name="T91" fmla="*/ 2560 h 4045"/>
              <a:gd name="T92" fmla="*/ 2306 w 4184"/>
              <a:gd name="T93" fmla="*/ 2921 h 4045"/>
              <a:gd name="T94" fmla="*/ 2824 w 4184"/>
              <a:gd name="T95" fmla="*/ 3119 h 4045"/>
              <a:gd name="T96" fmla="*/ 2224 w 4184"/>
              <a:gd name="T97" fmla="*/ 2850 h 4045"/>
              <a:gd name="T98" fmla="*/ 2861 w 4184"/>
              <a:gd name="T99" fmla="*/ 3226 h 4045"/>
              <a:gd name="T100" fmla="*/ 2861 w 4184"/>
              <a:gd name="T101" fmla="*/ 3226 h 4045"/>
              <a:gd name="T102" fmla="*/ 415 w 4184"/>
              <a:gd name="T103" fmla="*/ 938 h 4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184" h="4045">
                <a:moveTo>
                  <a:pt x="4183" y="1068"/>
                </a:moveTo>
                <a:cubicBezTo>
                  <a:pt x="4183" y="1068"/>
                  <a:pt x="4183" y="1068"/>
                  <a:pt x="4183" y="1067"/>
                </a:cubicBezTo>
                <a:cubicBezTo>
                  <a:pt x="4182" y="1063"/>
                  <a:pt x="4180" y="1059"/>
                  <a:pt x="4178" y="1055"/>
                </a:cubicBezTo>
                <a:cubicBezTo>
                  <a:pt x="4178" y="1054"/>
                  <a:pt x="4177" y="1053"/>
                  <a:pt x="4177" y="1052"/>
                </a:cubicBezTo>
                <a:cubicBezTo>
                  <a:pt x="4174" y="1048"/>
                  <a:pt x="4172" y="1045"/>
                  <a:pt x="4168" y="1042"/>
                </a:cubicBezTo>
                <a:cubicBezTo>
                  <a:pt x="3118" y="14"/>
                  <a:pt x="3118" y="14"/>
                  <a:pt x="3118" y="14"/>
                </a:cubicBezTo>
                <a:cubicBezTo>
                  <a:pt x="3114" y="11"/>
                  <a:pt x="3111" y="8"/>
                  <a:pt x="3107" y="6"/>
                </a:cubicBezTo>
                <a:cubicBezTo>
                  <a:pt x="3106" y="6"/>
                  <a:pt x="3105" y="5"/>
                  <a:pt x="3104" y="5"/>
                </a:cubicBezTo>
                <a:cubicBezTo>
                  <a:pt x="3100" y="3"/>
                  <a:pt x="3096" y="1"/>
                  <a:pt x="3091" y="0"/>
                </a:cubicBezTo>
                <a:cubicBezTo>
                  <a:pt x="3091" y="0"/>
                  <a:pt x="3091" y="0"/>
                  <a:pt x="3091" y="0"/>
                </a:cubicBezTo>
                <a:cubicBezTo>
                  <a:pt x="3088" y="0"/>
                  <a:pt x="3085" y="0"/>
                  <a:pt x="3082" y="0"/>
                </a:cubicBezTo>
                <a:cubicBezTo>
                  <a:pt x="1273" y="0"/>
                  <a:pt x="1273" y="0"/>
                  <a:pt x="1273" y="0"/>
                </a:cubicBezTo>
                <a:cubicBezTo>
                  <a:pt x="1191" y="0"/>
                  <a:pt x="1124" y="65"/>
                  <a:pt x="1124" y="146"/>
                </a:cubicBezTo>
                <a:cubicBezTo>
                  <a:pt x="1124" y="832"/>
                  <a:pt x="1124" y="832"/>
                  <a:pt x="1124" y="832"/>
                </a:cubicBezTo>
                <a:cubicBezTo>
                  <a:pt x="1124" y="860"/>
                  <a:pt x="1147" y="883"/>
                  <a:pt x="1176" y="883"/>
                </a:cubicBezTo>
                <a:cubicBezTo>
                  <a:pt x="1204" y="883"/>
                  <a:pt x="1227" y="860"/>
                  <a:pt x="1227" y="832"/>
                </a:cubicBezTo>
                <a:cubicBezTo>
                  <a:pt x="1227" y="146"/>
                  <a:pt x="1227" y="146"/>
                  <a:pt x="1227" y="146"/>
                </a:cubicBezTo>
                <a:cubicBezTo>
                  <a:pt x="1227" y="122"/>
                  <a:pt x="1248" y="102"/>
                  <a:pt x="1273" y="102"/>
                </a:cubicBezTo>
                <a:cubicBezTo>
                  <a:pt x="3030" y="102"/>
                  <a:pt x="3030" y="102"/>
                  <a:pt x="3030" y="102"/>
                </a:cubicBezTo>
                <a:cubicBezTo>
                  <a:pt x="3030" y="1078"/>
                  <a:pt x="3030" y="1078"/>
                  <a:pt x="3030" y="1078"/>
                </a:cubicBezTo>
                <a:cubicBezTo>
                  <a:pt x="3030" y="1107"/>
                  <a:pt x="3053" y="1130"/>
                  <a:pt x="3082" y="1130"/>
                </a:cubicBezTo>
                <a:cubicBezTo>
                  <a:pt x="4081" y="1130"/>
                  <a:pt x="4081" y="1130"/>
                  <a:pt x="4081" y="1130"/>
                </a:cubicBezTo>
                <a:cubicBezTo>
                  <a:pt x="4081" y="3898"/>
                  <a:pt x="4081" y="3898"/>
                  <a:pt x="4081" y="3898"/>
                </a:cubicBezTo>
                <a:cubicBezTo>
                  <a:pt x="4081" y="3922"/>
                  <a:pt x="4060" y="3942"/>
                  <a:pt x="4035" y="3942"/>
                </a:cubicBezTo>
                <a:cubicBezTo>
                  <a:pt x="1273" y="3942"/>
                  <a:pt x="1273" y="3942"/>
                  <a:pt x="1273" y="3942"/>
                </a:cubicBezTo>
                <a:cubicBezTo>
                  <a:pt x="1248" y="3942"/>
                  <a:pt x="1227" y="3922"/>
                  <a:pt x="1227" y="3898"/>
                </a:cubicBezTo>
                <a:cubicBezTo>
                  <a:pt x="1227" y="2056"/>
                  <a:pt x="1227" y="2056"/>
                  <a:pt x="1227" y="2056"/>
                </a:cubicBezTo>
                <a:cubicBezTo>
                  <a:pt x="1227" y="2027"/>
                  <a:pt x="1204" y="2004"/>
                  <a:pt x="1176" y="2004"/>
                </a:cubicBezTo>
                <a:cubicBezTo>
                  <a:pt x="1147" y="2004"/>
                  <a:pt x="1124" y="2027"/>
                  <a:pt x="1124" y="2056"/>
                </a:cubicBezTo>
                <a:cubicBezTo>
                  <a:pt x="1124" y="3898"/>
                  <a:pt x="1124" y="3898"/>
                  <a:pt x="1124" y="3898"/>
                </a:cubicBezTo>
                <a:cubicBezTo>
                  <a:pt x="1124" y="3979"/>
                  <a:pt x="1191" y="4045"/>
                  <a:pt x="1273" y="4045"/>
                </a:cubicBezTo>
                <a:cubicBezTo>
                  <a:pt x="4035" y="4045"/>
                  <a:pt x="4035" y="4045"/>
                  <a:pt x="4035" y="4045"/>
                </a:cubicBezTo>
                <a:cubicBezTo>
                  <a:pt x="4117" y="4045"/>
                  <a:pt x="4184" y="3979"/>
                  <a:pt x="4184" y="3898"/>
                </a:cubicBezTo>
                <a:cubicBezTo>
                  <a:pt x="4184" y="1078"/>
                  <a:pt x="4184" y="1078"/>
                  <a:pt x="4184" y="1078"/>
                </a:cubicBezTo>
                <a:cubicBezTo>
                  <a:pt x="4184" y="1075"/>
                  <a:pt x="4183" y="1071"/>
                  <a:pt x="4183" y="1068"/>
                </a:cubicBezTo>
                <a:close/>
                <a:moveTo>
                  <a:pt x="3133" y="173"/>
                </a:moveTo>
                <a:cubicBezTo>
                  <a:pt x="3388" y="422"/>
                  <a:pt x="3388" y="422"/>
                  <a:pt x="3388" y="422"/>
                </a:cubicBezTo>
                <a:cubicBezTo>
                  <a:pt x="4007" y="1027"/>
                  <a:pt x="4007" y="1027"/>
                  <a:pt x="4007" y="1027"/>
                </a:cubicBezTo>
                <a:cubicBezTo>
                  <a:pt x="3133" y="1027"/>
                  <a:pt x="3133" y="1027"/>
                  <a:pt x="3133" y="1027"/>
                </a:cubicBezTo>
                <a:lnTo>
                  <a:pt x="3133" y="173"/>
                </a:lnTo>
                <a:close/>
                <a:moveTo>
                  <a:pt x="1543" y="3328"/>
                </a:moveTo>
                <a:cubicBezTo>
                  <a:pt x="1543" y="3300"/>
                  <a:pt x="1566" y="3277"/>
                  <a:pt x="1595" y="3277"/>
                </a:cubicBezTo>
                <a:cubicBezTo>
                  <a:pt x="2605" y="3277"/>
                  <a:pt x="2605" y="3277"/>
                  <a:pt x="2605" y="3277"/>
                </a:cubicBezTo>
                <a:cubicBezTo>
                  <a:pt x="2634" y="3277"/>
                  <a:pt x="2657" y="3300"/>
                  <a:pt x="2657" y="3328"/>
                </a:cubicBezTo>
                <a:cubicBezTo>
                  <a:pt x="2657" y="3356"/>
                  <a:pt x="2634" y="3379"/>
                  <a:pt x="2605" y="3379"/>
                </a:cubicBezTo>
                <a:cubicBezTo>
                  <a:pt x="1595" y="3379"/>
                  <a:pt x="1595" y="3379"/>
                  <a:pt x="1595" y="3379"/>
                </a:cubicBezTo>
                <a:cubicBezTo>
                  <a:pt x="1566" y="3379"/>
                  <a:pt x="1543" y="3356"/>
                  <a:pt x="1543" y="3328"/>
                </a:cubicBezTo>
                <a:close/>
                <a:moveTo>
                  <a:pt x="3765" y="3328"/>
                </a:moveTo>
                <a:cubicBezTo>
                  <a:pt x="3765" y="3356"/>
                  <a:pt x="3742" y="3379"/>
                  <a:pt x="3714" y="3379"/>
                </a:cubicBezTo>
                <a:cubicBezTo>
                  <a:pt x="3172" y="3379"/>
                  <a:pt x="3172" y="3379"/>
                  <a:pt x="3172" y="3379"/>
                </a:cubicBezTo>
                <a:cubicBezTo>
                  <a:pt x="3144" y="3379"/>
                  <a:pt x="3121" y="3356"/>
                  <a:pt x="3121" y="3328"/>
                </a:cubicBezTo>
                <a:cubicBezTo>
                  <a:pt x="3121" y="3300"/>
                  <a:pt x="3144" y="3277"/>
                  <a:pt x="3172" y="3277"/>
                </a:cubicBezTo>
                <a:cubicBezTo>
                  <a:pt x="3714" y="3277"/>
                  <a:pt x="3714" y="3277"/>
                  <a:pt x="3714" y="3277"/>
                </a:cubicBezTo>
                <a:cubicBezTo>
                  <a:pt x="3742" y="3277"/>
                  <a:pt x="3765" y="3300"/>
                  <a:pt x="3765" y="3328"/>
                </a:cubicBezTo>
                <a:close/>
                <a:moveTo>
                  <a:pt x="1595" y="2841"/>
                </a:moveTo>
                <a:cubicBezTo>
                  <a:pt x="1981" y="2841"/>
                  <a:pt x="1981" y="2841"/>
                  <a:pt x="1981" y="2841"/>
                </a:cubicBezTo>
                <a:cubicBezTo>
                  <a:pt x="2009" y="2841"/>
                  <a:pt x="2032" y="2864"/>
                  <a:pt x="2032" y="2893"/>
                </a:cubicBezTo>
                <a:cubicBezTo>
                  <a:pt x="2032" y="2921"/>
                  <a:pt x="2009" y="2944"/>
                  <a:pt x="1981" y="2944"/>
                </a:cubicBezTo>
                <a:cubicBezTo>
                  <a:pt x="1595" y="2944"/>
                  <a:pt x="1595" y="2944"/>
                  <a:pt x="1595" y="2944"/>
                </a:cubicBezTo>
                <a:cubicBezTo>
                  <a:pt x="1566" y="2944"/>
                  <a:pt x="1543" y="2921"/>
                  <a:pt x="1543" y="2893"/>
                </a:cubicBezTo>
                <a:cubicBezTo>
                  <a:pt x="1543" y="2864"/>
                  <a:pt x="1566" y="2841"/>
                  <a:pt x="1595" y="2841"/>
                </a:cubicBezTo>
                <a:close/>
                <a:moveTo>
                  <a:pt x="3765" y="2893"/>
                </a:moveTo>
                <a:cubicBezTo>
                  <a:pt x="3765" y="2921"/>
                  <a:pt x="3742" y="2944"/>
                  <a:pt x="3714" y="2944"/>
                </a:cubicBezTo>
                <a:cubicBezTo>
                  <a:pt x="2942" y="2944"/>
                  <a:pt x="2942" y="2944"/>
                  <a:pt x="2942" y="2944"/>
                </a:cubicBezTo>
                <a:cubicBezTo>
                  <a:pt x="2914" y="2944"/>
                  <a:pt x="2891" y="2921"/>
                  <a:pt x="2891" y="2893"/>
                </a:cubicBezTo>
                <a:cubicBezTo>
                  <a:pt x="2891" y="2864"/>
                  <a:pt x="2914" y="2841"/>
                  <a:pt x="2942" y="2841"/>
                </a:cubicBezTo>
                <a:cubicBezTo>
                  <a:pt x="3714" y="2841"/>
                  <a:pt x="3714" y="2841"/>
                  <a:pt x="3714" y="2841"/>
                </a:cubicBezTo>
                <a:cubicBezTo>
                  <a:pt x="3742" y="2841"/>
                  <a:pt x="3765" y="2864"/>
                  <a:pt x="3765" y="2893"/>
                </a:cubicBezTo>
                <a:close/>
                <a:moveTo>
                  <a:pt x="1661" y="2457"/>
                </a:moveTo>
                <a:cubicBezTo>
                  <a:pt x="1661" y="2486"/>
                  <a:pt x="1638" y="2509"/>
                  <a:pt x="1610" y="2509"/>
                </a:cubicBezTo>
                <a:cubicBezTo>
                  <a:pt x="1579" y="2509"/>
                  <a:pt x="1579" y="2509"/>
                  <a:pt x="1579" y="2509"/>
                </a:cubicBezTo>
                <a:cubicBezTo>
                  <a:pt x="1551" y="2509"/>
                  <a:pt x="1528" y="2486"/>
                  <a:pt x="1528" y="2457"/>
                </a:cubicBezTo>
                <a:cubicBezTo>
                  <a:pt x="1528" y="2429"/>
                  <a:pt x="1551" y="2406"/>
                  <a:pt x="1579" y="2406"/>
                </a:cubicBezTo>
                <a:cubicBezTo>
                  <a:pt x="1610" y="2406"/>
                  <a:pt x="1610" y="2406"/>
                  <a:pt x="1610" y="2406"/>
                </a:cubicBezTo>
                <a:cubicBezTo>
                  <a:pt x="1638" y="2406"/>
                  <a:pt x="1661" y="2429"/>
                  <a:pt x="1661" y="2457"/>
                </a:cubicBezTo>
                <a:close/>
                <a:moveTo>
                  <a:pt x="3765" y="2457"/>
                </a:moveTo>
                <a:cubicBezTo>
                  <a:pt x="3765" y="2486"/>
                  <a:pt x="3742" y="2509"/>
                  <a:pt x="3714" y="2509"/>
                </a:cubicBezTo>
                <a:cubicBezTo>
                  <a:pt x="2729" y="2509"/>
                  <a:pt x="2729" y="2509"/>
                  <a:pt x="2729" y="2509"/>
                </a:cubicBezTo>
                <a:cubicBezTo>
                  <a:pt x="2700" y="2509"/>
                  <a:pt x="2677" y="2486"/>
                  <a:pt x="2677" y="2457"/>
                </a:cubicBezTo>
                <a:cubicBezTo>
                  <a:pt x="2677" y="2429"/>
                  <a:pt x="2700" y="2406"/>
                  <a:pt x="2729" y="2406"/>
                </a:cubicBezTo>
                <a:cubicBezTo>
                  <a:pt x="3714" y="2406"/>
                  <a:pt x="3714" y="2406"/>
                  <a:pt x="3714" y="2406"/>
                </a:cubicBezTo>
                <a:cubicBezTo>
                  <a:pt x="3742" y="2406"/>
                  <a:pt x="3765" y="2429"/>
                  <a:pt x="3765" y="2457"/>
                </a:cubicBezTo>
                <a:close/>
                <a:moveTo>
                  <a:pt x="3765" y="2022"/>
                </a:moveTo>
                <a:cubicBezTo>
                  <a:pt x="3765" y="2050"/>
                  <a:pt x="3742" y="2073"/>
                  <a:pt x="3714" y="2073"/>
                </a:cubicBezTo>
                <a:cubicBezTo>
                  <a:pt x="2293" y="2073"/>
                  <a:pt x="2293" y="2073"/>
                  <a:pt x="2293" y="2073"/>
                </a:cubicBezTo>
                <a:cubicBezTo>
                  <a:pt x="2265" y="2073"/>
                  <a:pt x="2242" y="2050"/>
                  <a:pt x="2242" y="2022"/>
                </a:cubicBezTo>
                <a:cubicBezTo>
                  <a:pt x="2242" y="1994"/>
                  <a:pt x="2265" y="1971"/>
                  <a:pt x="2293" y="1971"/>
                </a:cubicBezTo>
                <a:cubicBezTo>
                  <a:pt x="3714" y="1971"/>
                  <a:pt x="3714" y="1971"/>
                  <a:pt x="3714" y="1971"/>
                </a:cubicBezTo>
                <a:cubicBezTo>
                  <a:pt x="3742" y="1971"/>
                  <a:pt x="3765" y="1994"/>
                  <a:pt x="3765" y="2022"/>
                </a:cubicBezTo>
                <a:close/>
                <a:moveTo>
                  <a:pt x="3765" y="1587"/>
                </a:moveTo>
                <a:cubicBezTo>
                  <a:pt x="3765" y="1615"/>
                  <a:pt x="3742" y="1638"/>
                  <a:pt x="3714" y="1638"/>
                </a:cubicBezTo>
                <a:cubicBezTo>
                  <a:pt x="1924" y="1638"/>
                  <a:pt x="1924" y="1638"/>
                  <a:pt x="1924" y="1638"/>
                </a:cubicBezTo>
                <a:cubicBezTo>
                  <a:pt x="1895" y="1638"/>
                  <a:pt x="1872" y="1615"/>
                  <a:pt x="1872" y="1587"/>
                </a:cubicBezTo>
                <a:cubicBezTo>
                  <a:pt x="1872" y="1558"/>
                  <a:pt x="1895" y="1535"/>
                  <a:pt x="1924" y="1535"/>
                </a:cubicBezTo>
                <a:cubicBezTo>
                  <a:pt x="3714" y="1535"/>
                  <a:pt x="3714" y="1535"/>
                  <a:pt x="3714" y="1535"/>
                </a:cubicBezTo>
                <a:cubicBezTo>
                  <a:pt x="3742" y="1535"/>
                  <a:pt x="3765" y="1558"/>
                  <a:pt x="3765" y="1587"/>
                </a:cubicBezTo>
                <a:close/>
                <a:moveTo>
                  <a:pt x="1543" y="1151"/>
                </a:moveTo>
                <a:cubicBezTo>
                  <a:pt x="1543" y="1123"/>
                  <a:pt x="1566" y="1100"/>
                  <a:pt x="1595" y="1100"/>
                </a:cubicBezTo>
                <a:cubicBezTo>
                  <a:pt x="2835" y="1100"/>
                  <a:pt x="2835" y="1100"/>
                  <a:pt x="2835" y="1100"/>
                </a:cubicBezTo>
                <a:cubicBezTo>
                  <a:pt x="2864" y="1100"/>
                  <a:pt x="2887" y="1123"/>
                  <a:pt x="2887" y="1151"/>
                </a:cubicBezTo>
                <a:cubicBezTo>
                  <a:pt x="2887" y="1180"/>
                  <a:pt x="2864" y="1203"/>
                  <a:pt x="2835" y="1203"/>
                </a:cubicBezTo>
                <a:cubicBezTo>
                  <a:pt x="1595" y="1203"/>
                  <a:pt x="1595" y="1203"/>
                  <a:pt x="1595" y="1203"/>
                </a:cubicBezTo>
                <a:cubicBezTo>
                  <a:pt x="1566" y="1203"/>
                  <a:pt x="1543" y="1180"/>
                  <a:pt x="1543" y="1151"/>
                </a:cubicBezTo>
                <a:close/>
                <a:moveTo>
                  <a:pt x="1543" y="716"/>
                </a:moveTo>
                <a:cubicBezTo>
                  <a:pt x="1543" y="688"/>
                  <a:pt x="1566" y="665"/>
                  <a:pt x="1595" y="665"/>
                </a:cubicBezTo>
                <a:cubicBezTo>
                  <a:pt x="2786" y="665"/>
                  <a:pt x="2786" y="665"/>
                  <a:pt x="2786" y="665"/>
                </a:cubicBezTo>
                <a:cubicBezTo>
                  <a:pt x="2814" y="665"/>
                  <a:pt x="2837" y="688"/>
                  <a:pt x="2837" y="716"/>
                </a:cubicBezTo>
                <a:cubicBezTo>
                  <a:pt x="2837" y="744"/>
                  <a:pt x="2814" y="767"/>
                  <a:pt x="2786" y="767"/>
                </a:cubicBezTo>
                <a:cubicBezTo>
                  <a:pt x="1595" y="767"/>
                  <a:pt x="1595" y="767"/>
                  <a:pt x="1595" y="767"/>
                </a:cubicBezTo>
                <a:cubicBezTo>
                  <a:pt x="1566" y="767"/>
                  <a:pt x="1543" y="744"/>
                  <a:pt x="1543" y="716"/>
                </a:cubicBezTo>
                <a:close/>
                <a:moveTo>
                  <a:pt x="2205" y="2980"/>
                </a:moveTo>
                <a:cubicBezTo>
                  <a:pt x="2208" y="2983"/>
                  <a:pt x="2212" y="2986"/>
                  <a:pt x="2216" y="2988"/>
                </a:cubicBezTo>
                <a:cubicBezTo>
                  <a:pt x="2216" y="2989"/>
                  <a:pt x="2217" y="2989"/>
                  <a:pt x="2217" y="2989"/>
                </a:cubicBezTo>
                <a:cubicBezTo>
                  <a:pt x="2972" y="3405"/>
                  <a:pt x="2972" y="3405"/>
                  <a:pt x="2972" y="3405"/>
                </a:cubicBezTo>
                <a:cubicBezTo>
                  <a:pt x="2980" y="3410"/>
                  <a:pt x="2989" y="3412"/>
                  <a:pt x="2997" y="3412"/>
                </a:cubicBezTo>
                <a:cubicBezTo>
                  <a:pt x="3010" y="3412"/>
                  <a:pt x="3023" y="3407"/>
                  <a:pt x="3032" y="3398"/>
                </a:cubicBezTo>
                <a:cubicBezTo>
                  <a:pt x="3049" y="3382"/>
                  <a:pt x="3053" y="3358"/>
                  <a:pt x="3043" y="3338"/>
                </a:cubicBezTo>
                <a:cubicBezTo>
                  <a:pt x="2670" y="2561"/>
                  <a:pt x="2670" y="2561"/>
                  <a:pt x="2670" y="2561"/>
                </a:cubicBezTo>
                <a:cubicBezTo>
                  <a:pt x="2670" y="2560"/>
                  <a:pt x="2669" y="2560"/>
                  <a:pt x="2669" y="2560"/>
                </a:cubicBezTo>
                <a:cubicBezTo>
                  <a:pt x="2667" y="2555"/>
                  <a:pt x="2664" y="2552"/>
                  <a:pt x="2661" y="2548"/>
                </a:cubicBezTo>
                <a:cubicBezTo>
                  <a:pt x="2661" y="2548"/>
                  <a:pt x="2661" y="2548"/>
                  <a:pt x="2661" y="2548"/>
                </a:cubicBezTo>
                <a:cubicBezTo>
                  <a:pt x="471" y="232"/>
                  <a:pt x="471" y="232"/>
                  <a:pt x="471" y="232"/>
                </a:cubicBezTo>
                <a:cubicBezTo>
                  <a:pt x="452" y="212"/>
                  <a:pt x="419" y="211"/>
                  <a:pt x="399" y="230"/>
                </a:cubicBezTo>
                <a:cubicBezTo>
                  <a:pt x="17" y="592"/>
                  <a:pt x="17" y="592"/>
                  <a:pt x="17" y="592"/>
                </a:cubicBezTo>
                <a:cubicBezTo>
                  <a:pt x="7" y="601"/>
                  <a:pt x="1" y="614"/>
                  <a:pt x="1" y="627"/>
                </a:cubicBezTo>
                <a:cubicBezTo>
                  <a:pt x="0" y="641"/>
                  <a:pt x="5" y="654"/>
                  <a:pt x="15" y="664"/>
                </a:cubicBezTo>
                <a:cubicBezTo>
                  <a:pt x="2204" y="2979"/>
                  <a:pt x="2204" y="2979"/>
                  <a:pt x="2204" y="2979"/>
                </a:cubicBezTo>
                <a:cubicBezTo>
                  <a:pt x="2205" y="2980"/>
                  <a:pt x="2205" y="2980"/>
                  <a:pt x="2205" y="2980"/>
                </a:cubicBezTo>
                <a:close/>
                <a:moveTo>
                  <a:pt x="486" y="1013"/>
                </a:moveTo>
                <a:cubicBezTo>
                  <a:pt x="793" y="722"/>
                  <a:pt x="793" y="722"/>
                  <a:pt x="793" y="722"/>
                </a:cubicBezTo>
                <a:cubicBezTo>
                  <a:pt x="869" y="803"/>
                  <a:pt x="869" y="803"/>
                  <a:pt x="869" y="803"/>
                </a:cubicBezTo>
                <a:cubicBezTo>
                  <a:pt x="562" y="1093"/>
                  <a:pt x="562" y="1093"/>
                  <a:pt x="562" y="1093"/>
                </a:cubicBezTo>
                <a:lnTo>
                  <a:pt x="486" y="1013"/>
                </a:lnTo>
                <a:close/>
                <a:moveTo>
                  <a:pt x="2531" y="2560"/>
                </a:moveTo>
                <a:cubicBezTo>
                  <a:pt x="2363" y="2615"/>
                  <a:pt x="2363" y="2615"/>
                  <a:pt x="2363" y="2615"/>
                </a:cubicBezTo>
                <a:cubicBezTo>
                  <a:pt x="824" y="987"/>
                  <a:pt x="824" y="987"/>
                  <a:pt x="824" y="987"/>
                </a:cubicBezTo>
                <a:cubicBezTo>
                  <a:pt x="940" y="877"/>
                  <a:pt x="940" y="877"/>
                  <a:pt x="940" y="877"/>
                </a:cubicBezTo>
                <a:lnTo>
                  <a:pt x="2531" y="2560"/>
                </a:lnTo>
                <a:close/>
                <a:moveTo>
                  <a:pt x="2824" y="3119"/>
                </a:moveTo>
                <a:cubicBezTo>
                  <a:pt x="2766" y="3174"/>
                  <a:pt x="2766" y="3174"/>
                  <a:pt x="2766" y="3174"/>
                </a:cubicBezTo>
                <a:cubicBezTo>
                  <a:pt x="2306" y="2921"/>
                  <a:pt x="2306" y="2921"/>
                  <a:pt x="2306" y="2921"/>
                </a:cubicBezTo>
                <a:cubicBezTo>
                  <a:pt x="2387" y="2715"/>
                  <a:pt x="2387" y="2715"/>
                  <a:pt x="2387" y="2715"/>
                </a:cubicBezTo>
                <a:cubicBezTo>
                  <a:pt x="2597" y="2646"/>
                  <a:pt x="2597" y="2646"/>
                  <a:pt x="2597" y="2646"/>
                </a:cubicBezTo>
                <a:lnTo>
                  <a:pt x="2824" y="3119"/>
                </a:lnTo>
                <a:close/>
                <a:moveTo>
                  <a:pt x="749" y="1058"/>
                </a:moveTo>
                <a:cubicBezTo>
                  <a:pt x="2288" y="2686"/>
                  <a:pt x="2288" y="2686"/>
                  <a:pt x="2288" y="2686"/>
                </a:cubicBezTo>
                <a:cubicBezTo>
                  <a:pt x="2224" y="2850"/>
                  <a:pt x="2224" y="2850"/>
                  <a:pt x="2224" y="2850"/>
                </a:cubicBezTo>
                <a:cubicBezTo>
                  <a:pt x="633" y="1168"/>
                  <a:pt x="633" y="1168"/>
                  <a:pt x="633" y="1168"/>
                </a:cubicBezTo>
                <a:lnTo>
                  <a:pt x="749" y="1058"/>
                </a:lnTo>
                <a:close/>
                <a:moveTo>
                  <a:pt x="2861" y="3226"/>
                </a:moveTo>
                <a:cubicBezTo>
                  <a:pt x="2871" y="3217"/>
                  <a:pt x="2871" y="3217"/>
                  <a:pt x="2871" y="3217"/>
                </a:cubicBezTo>
                <a:cubicBezTo>
                  <a:pt x="2881" y="3238"/>
                  <a:pt x="2881" y="3238"/>
                  <a:pt x="2881" y="3238"/>
                </a:cubicBezTo>
                <a:lnTo>
                  <a:pt x="2861" y="3226"/>
                </a:lnTo>
                <a:close/>
                <a:moveTo>
                  <a:pt x="432" y="340"/>
                </a:moveTo>
                <a:cubicBezTo>
                  <a:pt x="723" y="648"/>
                  <a:pt x="723" y="648"/>
                  <a:pt x="723" y="648"/>
                </a:cubicBezTo>
                <a:cubicBezTo>
                  <a:pt x="415" y="938"/>
                  <a:pt x="415" y="938"/>
                  <a:pt x="415" y="938"/>
                </a:cubicBezTo>
                <a:cubicBezTo>
                  <a:pt x="125" y="631"/>
                  <a:pt x="125" y="631"/>
                  <a:pt x="125" y="631"/>
                </a:cubicBezTo>
                <a:lnTo>
                  <a:pt x="432" y="340"/>
                </a:lnTo>
                <a:close/>
              </a:path>
            </a:pathLst>
          </a:custGeom>
          <a:solidFill>
            <a:schemeClr val="bg1"/>
          </a:solidFill>
          <a:ln>
            <a:noFill/>
          </a:ln>
        </p:spPr>
        <p:txBody>
          <a:bodyPr vert="horz" wrap="square" lIns="45720" tIns="22860" rIns="45720" bIns="22860" numCol="1" anchor="t" anchorCtr="0" compatLnSpc="1">
            <a:prstTxWarp prst="textNoShape">
              <a:avLst/>
            </a:prstTxWarp>
          </a:bodyPr>
          <a:lstStyle/>
          <a:p>
            <a:endParaRPr lang="en-US" sz="900" dirty="0"/>
          </a:p>
        </p:txBody>
      </p:sp>
      <p:sp>
        <p:nvSpPr>
          <p:cNvPr id="20" name="Freeform 28">
            <a:extLst>
              <a:ext uri="{FF2B5EF4-FFF2-40B4-BE49-F238E27FC236}">
                <a16:creationId xmlns:a16="http://schemas.microsoft.com/office/drawing/2014/main" id="{A3244EB3-071E-036F-AA82-8AD80B04BF29}"/>
              </a:ext>
            </a:extLst>
          </p:cNvPr>
          <p:cNvSpPr>
            <a:spLocks noEditPoints="1"/>
          </p:cNvSpPr>
          <p:nvPr/>
        </p:nvSpPr>
        <p:spPr bwMode="auto">
          <a:xfrm>
            <a:off x="5209382" y="1866274"/>
            <a:ext cx="454818" cy="355058"/>
          </a:xfrm>
          <a:custGeom>
            <a:avLst/>
            <a:gdLst>
              <a:gd name="T0" fmla="*/ 1792 w 2704"/>
              <a:gd name="T1" fmla="*/ 311 h 2117"/>
              <a:gd name="T2" fmla="*/ 2232 w 2704"/>
              <a:gd name="T3" fmla="*/ 248 h 2117"/>
              <a:gd name="T4" fmla="*/ 484 w 2704"/>
              <a:gd name="T5" fmla="*/ 412 h 2117"/>
              <a:gd name="T6" fmla="*/ 616 w 2704"/>
              <a:gd name="T7" fmla="*/ 280 h 2117"/>
              <a:gd name="T8" fmla="*/ 414 w 2704"/>
              <a:gd name="T9" fmla="*/ 280 h 2117"/>
              <a:gd name="T10" fmla="*/ 1244 w 2704"/>
              <a:gd name="T11" fmla="*/ 280 h 2117"/>
              <a:gd name="T12" fmla="*/ 1112 w 2704"/>
              <a:gd name="T13" fmla="*/ 147 h 2117"/>
              <a:gd name="T14" fmla="*/ 1112 w 2704"/>
              <a:gd name="T15" fmla="*/ 210 h 2117"/>
              <a:gd name="T16" fmla="*/ 1181 w 2704"/>
              <a:gd name="T17" fmla="*/ 280 h 2117"/>
              <a:gd name="T18" fmla="*/ 666 w 2704"/>
              <a:gd name="T19" fmla="*/ 280 h 2117"/>
              <a:gd name="T20" fmla="*/ 867 w 2704"/>
              <a:gd name="T21" fmla="*/ 280 h 2117"/>
              <a:gd name="T22" fmla="*/ 798 w 2704"/>
              <a:gd name="T23" fmla="*/ 349 h 2117"/>
              <a:gd name="T24" fmla="*/ 1792 w 2704"/>
              <a:gd name="T25" fmla="*/ 835 h 2117"/>
              <a:gd name="T26" fmla="*/ 2232 w 2704"/>
              <a:gd name="T27" fmla="*/ 898 h 2117"/>
              <a:gd name="T28" fmla="*/ 616 w 2704"/>
              <a:gd name="T29" fmla="*/ 867 h 2117"/>
              <a:gd name="T30" fmla="*/ 484 w 2704"/>
              <a:gd name="T31" fmla="*/ 734 h 2117"/>
              <a:gd name="T32" fmla="*/ 484 w 2704"/>
              <a:gd name="T33" fmla="*/ 797 h 2117"/>
              <a:gd name="T34" fmla="*/ 553 w 2704"/>
              <a:gd name="T35" fmla="*/ 867 h 2117"/>
              <a:gd name="T36" fmla="*/ 979 w 2704"/>
              <a:gd name="T37" fmla="*/ 867 h 2117"/>
              <a:gd name="T38" fmla="*/ 1181 w 2704"/>
              <a:gd name="T39" fmla="*/ 867 h 2117"/>
              <a:gd name="T40" fmla="*/ 1112 w 2704"/>
              <a:gd name="T41" fmla="*/ 936 h 2117"/>
              <a:gd name="T42" fmla="*/ 798 w 2704"/>
              <a:gd name="T43" fmla="*/ 999 h 2117"/>
              <a:gd name="T44" fmla="*/ 930 w 2704"/>
              <a:gd name="T45" fmla="*/ 867 h 2117"/>
              <a:gd name="T46" fmla="*/ 728 w 2704"/>
              <a:gd name="T47" fmla="*/ 867 h 2117"/>
              <a:gd name="T48" fmla="*/ 2232 w 2704"/>
              <a:gd name="T49" fmla="*/ 1422 h 2117"/>
              <a:gd name="T50" fmla="*/ 1792 w 2704"/>
              <a:gd name="T51" fmla="*/ 1485 h 2117"/>
              <a:gd name="T52" fmla="*/ 2232 w 2704"/>
              <a:gd name="T53" fmla="*/ 1422 h 2117"/>
              <a:gd name="T54" fmla="*/ 352 w 2704"/>
              <a:gd name="T55" fmla="*/ 1453 h 2117"/>
              <a:gd name="T56" fmla="*/ 553 w 2704"/>
              <a:gd name="T57" fmla="*/ 1453 h 2117"/>
              <a:gd name="T58" fmla="*/ 484 w 2704"/>
              <a:gd name="T59" fmla="*/ 1523 h 2117"/>
              <a:gd name="T60" fmla="*/ 1112 w 2704"/>
              <a:gd name="T61" fmla="*/ 1586 h 2117"/>
              <a:gd name="T62" fmla="*/ 1244 w 2704"/>
              <a:gd name="T63" fmla="*/ 1453 h 2117"/>
              <a:gd name="T64" fmla="*/ 1042 w 2704"/>
              <a:gd name="T65" fmla="*/ 1453 h 2117"/>
              <a:gd name="T66" fmla="*/ 930 w 2704"/>
              <a:gd name="T67" fmla="*/ 1453 h 2117"/>
              <a:gd name="T68" fmla="*/ 798 w 2704"/>
              <a:gd name="T69" fmla="*/ 1321 h 2117"/>
              <a:gd name="T70" fmla="*/ 798 w 2704"/>
              <a:gd name="T71" fmla="*/ 1384 h 2117"/>
              <a:gd name="T72" fmla="*/ 867 w 2704"/>
              <a:gd name="T73" fmla="*/ 1453 h 2117"/>
              <a:gd name="T74" fmla="*/ 178 w 2704"/>
              <a:gd name="T75" fmla="*/ 2117 h 2117"/>
              <a:gd name="T76" fmla="*/ 184 w 2704"/>
              <a:gd name="T77" fmla="*/ 1760 h 2117"/>
              <a:gd name="T78" fmla="*/ 216 w 2704"/>
              <a:gd name="T79" fmla="*/ 1205 h 2117"/>
              <a:gd name="T80" fmla="*/ 216 w 2704"/>
              <a:gd name="T81" fmla="*/ 618 h 2117"/>
              <a:gd name="T82" fmla="*/ 313 w 2704"/>
              <a:gd name="T83" fmla="*/ 0 h 2117"/>
              <a:gd name="T84" fmla="*/ 2557 w 2704"/>
              <a:gd name="T85" fmla="*/ 483 h 2117"/>
              <a:gd name="T86" fmla="*/ 2557 w 2704"/>
              <a:gd name="T87" fmla="*/ 1070 h 2117"/>
              <a:gd name="T88" fmla="*/ 2557 w 2704"/>
              <a:gd name="T89" fmla="*/ 1657 h 2117"/>
              <a:gd name="T90" fmla="*/ 2704 w 2704"/>
              <a:gd name="T91" fmla="*/ 1938 h 2117"/>
              <a:gd name="T92" fmla="*/ 2494 w 2704"/>
              <a:gd name="T93" fmla="*/ 483 h 2117"/>
              <a:gd name="T94" fmla="*/ 313 w 2704"/>
              <a:gd name="T95" fmla="*/ 62 h 2117"/>
              <a:gd name="T96" fmla="*/ 313 w 2704"/>
              <a:gd name="T97" fmla="*/ 587 h 2117"/>
              <a:gd name="T98" fmla="*/ 2494 w 2704"/>
              <a:gd name="T99" fmla="*/ 1070 h 2117"/>
              <a:gd name="T100" fmla="*/ 313 w 2704"/>
              <a:gd name="T101" fmla="*/ 649 h 2117"/>
              <a:gd name="T102" fmla="*/ 313 w 2704"/>
              <a:gd name="T103" fmla="*/ 1173 h 2117"/>
              <a:gd name="T104" fmla="*/ 2494 w 2704"/>
              <a:gd name="T105" fmla="*/ 1657 h 2117"/>
              <a:gd name="T106" fmla="*/ 313 w 2704"/>
              <a:gd name="T107" fmla="*/ 1236 h 2117"/>
              <a:gd name="T108" fmla="*/ 313 w 2704"/>
              <a:gd name="T109" fmla="*/ 1760 h 2117"/>
              <a:gd name="T110" fmla="*/ 2391 w 2704"/>
              <a:gd name="T111" fmla="*/ 1823 h 2117"/>
              <a:gd name="T112" fmla="*/ 63 w 2704"/>
              <a:gd name="T113" fmla="*/ 1938 h 2117"/>
              <a:gd name="T114" fmla="*/ 2641 w 2704"/>
              <a:gd name="T115" fmla="*/ 1938 h 2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04" h="2117">
                <a:moveTo>
                  <a:pt x="2264" y="280"/>
                </a:moveTo>
                <a:cubicBezTo>
                  <a:pt x="2264" y="297"/>
                  <a:pt x="2250" y="311"/>
                  <a:pt x="2232" y="311"/>
                </a:cubicBezTo>
                <a:cubicBezTo>
                  <a:pt x="1792" y="311"/>
                  <a:pt x="1792" y="311"/>
                  <a:pt x="1792" y="311"/>
                </a:cubicBezTo>
                <a:cubicBezTo>
                  <a:pt x="1775" y="311"/>
                  <a:pt x="1761" y="297"/>
                  <a:pt x="1761" y="280"/>
                </a:cubicBezTo>
                <a:cubicBezTo>
                  <a:pt x="1761" y="262"/>
                  <a:pt x="1775" y="248"/>
                  <a:pt x="1792" y="248"/>
                </a:cubicBezTo>
                <a:cubicBezTo>
                  <a:pt x="2232" y="248"/>
                  <a:pt x="2232" y="248"/>
                  <a:pt x="2232" y="248"/>
                </a:cubicBezTo>
                <a:cubicBezTo>
                  <a:pt x="2250" y="248"/>
                  <a:pt x="2264" y="262"/>
                  <a:pt x="2264" y="280"/>
                </a:cubicBezTo>
                <a:close/>
                <a:moveTo>
                  <a:pt x="616" y="280"/>
                </a:moveTo>
                <a:cubicBezTo>
                  <a:pt x="616" y="353"/>
                  <a:pt x="557" y="412"/>
                  <a:pt x="484" y="412"/>
                </a:cubicBezTo>
                <a:cubicBezTo>
                  <a:pt x="411" y="412"/>
                  <a:pt x="352" y="353"/>
                  <a:pt x="352" y="280"/>
                </a:cubicBezTo>
                <a:cubicBezTo>
                  <a:pt x="352" y="207"/>
                  <a:pt x="411" y="147"/>
                  <a:pt x="484" y="147"/>
                </a:cubicBezTo>
                <a:cubicBezTo>
                  <a:pt x="557" y="147"/>
                  <a:pt x="616" y="207"/>
                  <a:pt x="616" y="280"/>
                </a:cubicBezTo>
                <a:close/>
                <a:moveTo>
                  <a:pt x="553" y="280"/>
                </a:moveTo>
                <a:cubicBezTo>
                  <a:pt x="553" y="241"/>
                  <a:pt x="522" y="210"/>
                  <a:pt x="484" y="210"/>
                </a:cubicBezTo>
                <a:cubicBezTo>
                  <a:pt x="446" y="210"/>
                  <a:pt x="414" y="241"/>
                  <a:pt x="414" y="280"/>
                </a:cubicBezTo>
                <a:cubicBezTo>
                  <a:pt x="414" y="318"/>
                  <a:pt x="446" y="349"/>
                  <a:pt x="484" y="349"/>
                </a:cubicBezTo>
                <a:cubicBezTo>
                  <a:pt x="522" y="349"/>
                  <a:pt x="553" y="318"/>
                  <a:pt x="553" y="280"/>
                </a:cubicBezTo>
                <a:close/>
                <a:moveTo>
                  <a:pt x="1244" y="280"/>
                </a:moveTo>
                <a:cubicBezTo>
                  <a:pt x="1244" y="353"/>
                  <a:pt x="1184" y="412"/>
                  <a:pt x="1112" y="412"/>
                </a:cubicBezTo>
                <a:cubicBezTo>
                  <a:pt x="1039" y="412"/>
                  <a:pt x="979" y="353"/>
                  <a:pt x="979" y="280"/>
                </a:cubicBezTo>
                <a:cubicBezTo>
                  <a:pt x="979" y="207"/>
                  <a:pt x="1039" y="147"/>
                  <a:pt x="1112" y="147"/>
                </a:cubicBezTo>
                <a:cubicBezTo>
                  <a:pt x="1184" y="147"/>
                  <a:pt x="1244" y="207"/>
                  <a:pt x="1244" y="280"/>
                </a:cubicBezTo>
                <a:close/>
                <a:moveTo>
                  <a:pt x="1181" y="280"/>
                </a:moveTo>
                <a:cubicBezTo>
                  <a:pt x="1181" y="241"/>
                  <a:pt x="1150" y="210"/>
                  <a:pt x="1112" y="210"/>
                </a:cubicBezTo>
                <a:cubicBezTo>
                  <a:pt x="1073" y="210"/>
                  <a:pt x="1042" y="241"/>
                  <a:pt x="1042" y="280"/>
                </a:cubicBezTo>
                <a:cubicBezTo>
                  <a:pt x="1042" y="318"/>
                  <a:pt x="1073" y="349"/>
                  <a:pt x="1112" y="349"/>
                </a:cubicBezTo>
                <a:cubicBezTo>
                  <a:pt x="1150" y="349"/>
                  <a:pt x="1181" y="318"/>
                  <a:pt x="1181" y="280"/>
                </a:cubicBezTo>
                <a:close/>
                <a:moveTo>
                  <a:pt x="930" y="280"/>
                </a:moveTo>
                <a:cubicBezTo>
                  <a:pt x="930" y="353"/>
                  <a:pt x="871" y="412"/>
                  <a:pt x="798" y="412"/>
                </a:cubicBezTo>
                <a:cubicBezTo>
                  <a:pt x="725" y="412"/>
                  <a:pt x="666" y="353"/>
                  <a:pt x="666" y="280"/>
                </a:cubicBezTo>
                <a:cubicBezTo>
                  <a:pt x="666" y="207"/>
                  <a:pt x="725" y="147"/>
                  <a:pt x="798" y="147"/>
                </a:cubicBezTo>
                <a:cubicBezTo>
                  <a:pt x="871" y="147"/>
                  <a:pt x="930" y="207"/>
                  <a:pt x="930" y="280"/>
                </a:cubicBezTo>
                <a:close/>
                <a:moveTo>
                  <a:pt x="867" y="280"/>
                </a:moveTo>
                <a:cubicBezTo>
                  <a:pt x="867" y="241"/>
                  <a:pt x="836" y="210"/>
                  <a:pt x="798" y="210"/>
                </a:cubicBezTo>
                <a:cubicBezTo>
                  <a:pt x="759" y="210"/>
                  <a:pt x="728" y="241"/>
                  <a:pt x="728" y="280"/>
                </a:cubicBezTo>
                <a:cubicBezTo>
                  <a:pt x="728" y="318"/>
                  <a:pt x="759" y="349"/>
                  <a:pt x="798" y="349"/>
                </a:cubicBezTo>
                <a:cubicBezTo>
                  <a:pt x="836" y="349"/>
                  <a:pt x="867" y="318"/>
                  <a:pt x="867" y="280"/>
                </a:cubicBezTo>
                <a:close/>
                <a:moveTo>
                  <a:pt x="2232" y="835"/>
                </a:moveTo>
                <a:cubicBezTo>
                  <a:pt x="1792" y="835"/>
                  <a:pt x="1792" y="835"/>
                  <a:pt x="1792" y="835"/>
                </a:cubicBezTo>
                <a:cubicBezTo>
                  <a:pt x="1775" y="835"/>
                  <a:pt x="1761" y="849"/>
                  <a:pt x="1761" y="867"/>
                </a:cubicBezTo>
                <a:cubicBezTo>
                  <a:pt x="1761" y="884"/>
                  <a:pt x="1775" y="898"/>
                  <a:pt x="1792" y="898"/>
                </a:cubicBezTo>
                <a:cubicBezTo>
                  <a:pt x="2232" y="898"/>
                  <a:pt x="2232" y="898"/>
                  <a:pt x="2232" y="898"/>
                </a:cubicBezTo>
                <a:cubicBezTo>
                  <a:pt x="2250" y="898"/>
                  <a:pt x="2264" y="884"/>
                  <a:pt x="2264" y="867"/>
                </a:cubicBezTo>
                <a:cubicBezTo>
                  <a:pt x="2264" y="849"/>
                  <a:pt x="2250" y="835"/>
                  <a:pt x="2232" y="835"/>
                </a:cubicBezTo>
                <a:close/>
                <a:moveTo>
                  <a:pt x="616" y="867"/>
                </a:moveTo>
                <a:cubicBezTo>
                  <a:pt x="616" y="939"/>
                  <a:pt x="557" y="999"/>
                  <a:pt x="484" y="999"/>
                </a:cubicBezTo>
                <a:cubicBezTo>
                  <a:pt x="411" y="999"/>
                  <a:pt x="352" y="939"/>
                  <a:pt x="352" y="867"/>
                </a:cubicBezTo>
                <a:cubicBezTo>
                  <a:pt x="352" y="794"/>
                  <a:pt x="411" y="734"/>
                  <a:pt x="484" y="734"/>
                </a:cubicBezTo>
                <a:cubicBezTo>
                  <a:pt x="557" y="734"/>
                  <a:pt x="616" y="794"/>
                  <a:pt x="616" y="867"/>
                </a:cubicBezTo>
                <a:close/>
                <a:moveTo>
                  <a:pt x="553" y="867"/>
                </a:moveTo>
                <a:cubicBezTo>
                  <a:pt x="553" y="828"/>
                  <a:pt x="522" y="797"/>
                  <a:pt x="484" y="797"/>
                </a:cubicBezTo>
                <a:cubicBezTo>
                  <a:pt x="446" y="797"/>
                  <a:pt x="414" y="828"/>
                  <a:pt x="414" y="867"/>
                </a:cubicBezTo>
                <a:cubicBezTo>
                  <a:pt x="414" y="905"/>
                  <a:pt x="446" y="936"/>
                  <a:pt x="484" y="936"/>
                </a:cubicBezTo>
                <a:cubicBezTo>
                  <a:pt x="522" y="936"/>
                  <a:pt x="553" y="905"/>
                  <a:pt x="553" y="867"/>
                </a:cubicBezTo>
                <a:close/>
                <a:moveTo>
                  <a:pt x="1244" y="867"/>
                </a:moveTo>
                <a:cubicBezTo>
                  <a:pt x="1244" y="939"/>
                  <a:pt x="1184" y="999"/>
                  <a:pt x="1112" y="999"/>
                </a:cubicBezTo>
                <a:cubicBezTo>
                  <a:pt x="1039" y="999"/>
                  <a:pt x="979" y="939"/>
                  <a:pt x="979" y="867"/>
                </a:cubicBezTo>
                <a:cubicBezTo>
                  <a:pt x="979" y="794"/>
                  <a:pt x="1039" y="734"/>
                  <a:pt x="1112" y="734"/>
                </a:cubicBezTo>
                <a:cubicBezTo>
                  <a:pt x="1184" y="734"/>
                  <a:pt x="1244" y="794"/>
                  <a:pt x="1244" y="867"/>
                </a:cubicBezTo>
                <a:close/>
                <a:moveTo>
                  <a:pt x="1181" y="867"/>
                </a:moveTo>
                <a:cubicBezTo>
                  <a:pt x="1181" y="828"/>
                  <a:pt x="1150" y="797"/>
                  <a:pt x="1112" y="797"/>
                </a:cubicBezTo>
                <a:cubicBezTo>
                  <a:pt x="1073" y="797"/>
                  <a:pt x="1042" y="828"/>
                  <a:pt x="1042" y="867"/>
                </a:cubicBezTo>
                <a:cubicBezTo>
                  <a:pt x="1042" y="905"/>
                  <a:pt x="1073" y="936"/>
                  <a:pt x="1112" y="936"/>
                </a:cubicBezTo>
                <a:cubicBezTo>
                  <a:pt x="1150" y="936"/>
                  <a:pt x="1181" y="905"/>
                  <a:pt x="1181" y="867"/>
                </a:cubicBezTo>
                <a:close/>
                <a:moveTo>
                  <a:pt x="930" y="867"/>
                </a:moveTo>
                <a:cubicBezTo>
                  <a:pt x="930" y="939"/>
                  <a:pt x="871" y="999"/>
                  <a:pt x="798" y="999"/>
                </a:cubicBezTo>
                <a:cubicBezTo>
                  <a:pt x="725" y="999"/>
                  <a:pt x="666" y="939"/>
                  <a:pt x="666" y="867"/>
                </a:cubicBezTo>
                <a:cubicBezTo>
                  <a:pt x="666" y="794"/>
                  <a:pt x="725" y="734"/>
                  <a:pt x="798" y="734"/>
                </a:cubicBezTo>
                <a:cubicBezTo>
                  <a:pt x="871" y="734"/>
                  <a:pt x="930" y="794"/>
                  <a:pt x="930" y="867"/>
                </a:cubicBezTo>
                <a:close/>
                <a:moveTo>
                  <a:pt x="867" y="867"/>
                </a:moveTo>
                <a:cubicBezTo>
                  <a:pt x="867" y="828"/>
                  <a:pt x="836" y="797"/>
                  <a:pt x="798" y="797"/>
                </a:cubicBezTo>
                <a:cubicBezTo>
                  <a:pt x="759" y="797"/>
                  <a:pt x="728" y="828"/>
                  <a:pt x="728" y="867"/>
                </a:cubicBezTo>
                <a:cubicBezTo>
                  <a:pt x="728" y="905"/>
                  <a:pt x="759" y="936"/>
                  <a:pt x="798" y="936"/>
                </a:cubicBezTo>
                <a:cubicBezTo>
                  <a:pt x="836" y="936"/>
                  <a:pt x="867" y="905"/>
                  <a:pt x="867" y="867"/>
                </a:cubicBezTo>
                <a:close/>
                <a:moveTo>
                  <a:pt x="2232" y="1422"/>
                </a:moveTo>
                <a:cubicBezTo>
                  <a:pt x="1792" y="1422"/>
                  <a:pt x="1792" y="1422"/>
                  <a:pt x="1792" y="1422"/>
                </a:cubicBezTo>
                <a:cubicBezTo>
                  <a:pt x="1775" y="1422"/>
                  <a:pt x="1761" y="1436"/>
                  <a:pt x="1761" y="1453"/>
                </a:cubicBezTo>
                <a:cubicBezTo>
                  <a:pt x="1761" y="1471"/>
                  <a:pt x="1775" y="1485"/>
                  <a:pt x="1792" y="1485"/>
                </a:cubicBezTo>
                <a:cubicBezTo>
                  <a:pt x="2232" y="1485"/>
                  <a:pt x="2232" y="1485"/>
                  <a:pt x="2232" y="1485"/>
                </a:cubicBezTo>
                <a:cubicBezTo>
                  <a:pt x="2250" y="1485"/>
                  <a:pt x="2264" y="1471"/>
                  <a:pt x="2264" y="1453"/>
                </a:cubicBezTo>
                <a:cubicBezTo>
                  <a:pt x="2264" y="1436"/>
                  <a:pt x="2250" y="1422"/>
                  <a:pt x="2232" y="1422"/>
                </a:cubicBezTo>
                <a:close/>
                <a:moveTo>
                  <a:pt x="616" y="1453"/>
                </a:moveTo>
                <a:cubicBezTo>
                  <a:pt x="616" y="1526"/>
                  <a:pt x="557" y="1586"/>
                  <a:pt x="484" y="1586"/>
                </a:cubicBezTo>
                <a:cubicBezTo>
                  <a:pt x="411" y="1586"/>
                  <a:pt x="352" y="1526"/>
                  <a:pt x="352" y="1453"/>
                </a:cubicBezTo>
                <a:cubicBezTo>
                  <a:pt x="352" y="1381"/>
                  <a:pt x="411" y="1321"/>
                  <a:pt x="484" y="1321"/>
                </a:cubicBezTo>
                <a:cubicBezTo>
                  <a:pt x="557" y="1321"/>
                  <a:pt x="616" y="1381"/>
                  <a:pt x="616" y="1453"/>
                </a:cubicBezTo>
                <a:close/>
                <a:moveTo>
                  <a:pt x="553" y="1453"/>
                </a:moveTo>
                <a:cubicBezTo>
                  <a:pt x="553" y="1415"/>
                  <a:pt x="522" y="1384"/>
                  <a:pt x="484" y="1384"/>
                </a:cubicBezTo>
                <a:cubicBezTo>
                  <a:pt x="446" y="1384"/>
                  <a:pt x="414" y="1415"/>
                  <a:pt x="414" y="1453"/>
                </a:cubicBezTo>
                <a:cubicBezTo>
                  <a:pt x="414" y="1492"/>
                  <a:pt x="446" y="1523"/>
                  <a:pt x="484" y="1523"/>
                </a:cubicBezTo>
                <a:cubicBezTo>
                  <a:pt x="522" y="1523"/>
                  <a:pt x="553" y="1492"/>
                  <a:pt x="553" y="1453"/>
                </a:cubicBezTo>
                <a:close/>
                <a:moveTo>
                  <a:pt x="1244" y="1453"/>
                </a:moveTo>
                <a:cubicBezTo>
                  <a:pt x="1244" y="1526"/>
                  <a:pt x="1184" y="1586"/>
                  <a:pt x="1112" y="1586"/>
                </a:cubicBezTo>
                <a:cubicBezTo>
                  <a:pt x="1039" y="1586"/>
                  <a:pt x="979" y="1526"/>
                  <a:pt x="979" y="1453"/>
                </a:cubicBezTo>
                <a:cubicBezTo>
                  <a:pt x="979" y="1381"/>
                  <a:pt x="1039" y="1321"/>
                  <a:pt x="1112" y="1321"/>
                </a:cubicBezTo>
                <a:cubicBezTo>
                  <a:pt x="1184" y="1321"/>
                  <a:pt x="1244" y="1381"/>
                  <a:pt x="1244" y="1453"/>
                </a:cubicBezTo>
                <a:close/>
                <a:moveTo>
                  <a:pt x="1181" y="1453"/>
                </a:moveTo>
                <a:cubicBezTo>
                  <a:pt x="1181" y="1415"/>
                  <a:pt x="1150" y="1384"/>
                  <a:pt x="1112" y="1384"/>
                </a:cubicBezTo>
                <a:cubicBezTo>
                  <a:pt x="1073" y="1384"/>
                  <a:pt x="1042" y="1415"/>
                  <a:pt x="1042" y="1453"/>
                </a:cubicBezTo>
                <a:cubicBezTo>
                  <a:pt x="1042" y="1492"/>
                  <a:pt x="1073" y="1523"/>
                  <a:pt x="1112" y="1523"/>
                </a:cubicBezTo>
                <a:cubicBezTo>
                  <a:pt x="1150" y="1523"/>
                  <a:pt x="1181" y="1492"/>
                  <a:pt x="1181" y="1453"/>
                </a:cubicBezTo>
                <a:close/>
                <a:moveTo>
                  <a:pt x="930" y="1453"/>
                </a:moveTo>
                <a:cubicBezTo>
                  <a:pt x="930" y="1526"/>
                  <a:pt x="871" y="1586"/>
                  <a:pt x="798" y="1586"/>
                </a:cubicBezTo>
                <a:cubicBezTo>
                  <a:pt x="725" y="1586"/>
                  <a:pt x="666" y="1526"/>
                  <a:pt x="666" y="1453"/>
                </a:cubicBezTo>
                <a:cubicBezTo>
                  <a:pt x="666" y="1381"/>
                  <a:pt x="725" y="1321"/>
                  <a:pt x="798" y="1321"/>
                </a:cubicBezTo>
                <a:cubicBezTo>
                  <a:pt x="871" y="1321"/>
                  <a:pt x="930" y="1381"/>
                  <a:pt x="930" y="1453"/>
                </a:cubicBezTo>
                <a:close/>
                <a:moveTo>
                  <a:pt x="867" y="1453"/>
                </a:moveTo>
                <a:cubicBezTo>
                  <a:pt x="867" y="1415"/>
                  <a:pt x="836" y="1384"/>
                  <a:pt x="798" y="1384"/>
                </a:cubicBezTo>
                <a:cubicBezTo>
                  <a:pt x="759" y="1384"/>
                  <a:pt x="728" y="1415"/>
                  <a:pt x="728" y="1453"/>
                </a:cubicBezTo>
                <a:cubicBezTo>
                  <a:pt x="728" y="1492"/>
                  <a:pt x="759" y="1523"/>
                  <a:pt x="798" y="1523"/>
                </a:cubicBezTo>
                <a:cubicBezTo>
                  <a:pt x="836" y="1523"/>
                  <a:pt x="867" y="1492"/>
                  <a:pt x="867" y="1453"/>
                </a:cubicBezTo>
                <a:close/>
                <a:moveTo>
                  <a:pt x="2704" y="1938"/>
                </a:moveTo>
                <a:cubicBezTo>
                  <a:pt x="2704" y="2037"/>
                  <a:pt x="2624" y="2117"/>
                  <a:pt x="2526" y="2117"/>
                </a:cubicBezTo>
                <a:cubicBezTo>
                  <a:pt x="178" y="2117"/>
                  <a:pt x="178" y="2117"/>
                  <a:pt x="178" y="2117"/>
                </a:cubicBezTo>
                <a:cubicBezTo>
                  <a:pt x="80" y="2117"/>
                  <a:pt x="0" y="2037"/>
                  <a:pt x="0" y="1938"/>
                </a:cubicBezTo>
                <a:cubicBezTo>
                  <a:pt x="0" y="1840"/>
                  <a:pt x="80" y="1760"/>
                  <a:pt x="178" y="1760"/>
                </a:cubicBezTo>
                <a:cubicBezTo>
                  <a:pt x="184" y="1760"/>
                  <a:pt x="184" y="1760"/>
                  <a:pt x="184" y="1760"/>
                </a:cubicBezTo>
                <a:cubicBezTo>
                  <a:pt x="161" y="1732"/>
                  <a:pt x="147" y="1696"/>
                  <a:pt x="147" y="1657"/>
                </a:cubicBezTo>
                <a:cubicBezTo>
                  <a:pt x="147" y="1339"/>
                  <a:pt x="147" y="1339"/>
                  <a:pt x="147" y="1339"/>
                </a:cubicBezTo>
                <a:cubicBezTo>
                  <a:pt x="147" y="1284"/>
                  <a:pt x="174" y="1235"/>
                  <a:pt x="216" y="1205"/>
                </a:cubicBezTo>
                <a:cubicBezTo>
                  <a:pt x="174" y="1175"/>
                  <a:pt x="147" y="1126"/>
                  <a:pt x="147" y="1070"/>
                </a:cubicBezTo>
                <a:cubicBezTo>
                  <a:pt x="147" y="752"/>
                  <a:pt x="147" y="752"/>
                  <a:pt x="147" y="752"/>
                </a:cubicBezTo>
                <a:cubicBezTo>
                  <a:pt x="147" y="697"/>
                  <a:pt x="174" y="648"/>
                  <a:pt x="216" y="618"/>
                </a:cubicBezTo>
                <a:cubicBezTo>
                  <a:pt x="174" y="588"/>
                  <a:pt x="147" y="539"/>
                  <a:pt x="147" y="483"/>
                </a:cubicBezTo>
                <a:cubicBezTo>
                  <a:pt x="147" y="166"/>
                  <a:pt x="147" y="166"/>
                  <a:pt x="147" y="166"/>
                </a:cubicBezTo>
                <a:cubicBezTo>
                  <a:pt x="147" y="74"/>
                  <a:pt x="221" y="0"/>
                  <a:pt x="313" y="0"/>
                </a:cubicBezTo>
                <a:cubicBezTo>
                  <a:pt x="2391" y="0"/>
                  <a:pt x="2391" y="0"/>
                  <a:pt x="2391" y="0"/>
                </a:cubicBezTo>
                <a:cubicBezTo>
                  <a:pt x="2483" y="0"/>
                  <a:pt x="2557" y="74"/>
                  <a:pt x="2557" y="166"/>
                </a:cubicBezTo>
                <a:cubicBezTo>
                  <a:pt x="2557" y="483"/>
                  <a:pt x="2557" y="483"/>
                  <a:pt x="2557" y="483"/>
                </a:cubicBezTo>
                <a:cubicBezTo>
                  <a:pt x="2557" y="539"/>
                  <a:pt x="2530" y="588"/>
                  <a:pt x="2488" y="618"/>
                </a:cubicBezTo>
                <a:cubicBezTo>
                  <a:pt x="2530" y="648"/>
                  <a:pt x="2557" y="697"/>
                  <a:pt x="2557" y="752"/>
                </a:cubicBezTo>
                <a:cubicBezTo>
                  <a:pt x="2557" y="1070"/>
                  <a:pt x="2557" y="1070"/>
                  <a:pt x="2557" y="1070"/>
                </a:cubicBezTo>
                <a:cubicBezTo>
                  <a:pt x="2557" y="1126"/>
                  <a:pt x="2530" y="1175"/>
                  <a:pt x="2488" y="1205"/>
                </a:cubicBezTo>
                <a:cubicBezTo>
                  <a:pt x="2530" y="1235"/>
                  <a:pt x="2557" y="1284"/>
                  <a:pt x="2557" y="1339"/>
                </a:cubicBezTo>
                <a:cubicBezTo>
                  <a:pt x="2557" y="1657"/>
                  <a:pt x="2557" y="1657"/>
                  <a:pt x="2557" y="1657"/>
                </a:cubicBezTo>
                <a:cubicBezTo>
                  <a:pt x="2557" y="1696"/>
                  <a:pt x="2543" y="1732"/>
                  <a:pt x="2520" y="1760"/>
                </a:cubicBezTo>
                <a:cubicBezTo>
                  <a:pt x="2526" y="1760"/>
                  <a:pt x="2526" y="1760"/>
                  <a:pt x="2526" y="1760"/>
                </a:cubicBezTo>
                <a:cubicBezTo>
                  <a:pt x="2624" y="1760"/>
                  <a:pt x="2704" y="1840"/>
                  <a:pt x="2704" y="1938"/>
                </a:cubicBezTo>
                <a:close/>
                <a:moveTo>
                  <a:pt x="313" y="587"/>
                </a:moveTo>
                <a:cubicBezTo>
                  <a:pt x="2391" y="587"/>
                  <a:pt x="2391" y="587"/>
                  <a:pt x="2391" y="587"/>
                </a:cubicBezTo>
                <a:cubicBezTo>
                  <a:pt x="2448" y="587"/>
                  <a:pt x="2494" y="540"/>
                  <a:pt x="2494" y="483"/>
                </a:cubicBezTo>
                <a:cubicBezTo>
                  <a:pt x="2494" y="166"/>
                  <a:pt x="2494" y="166"/>
                  <a:pt x="2494" y="166"/>
                </a:cubicBezTo>
                <a:cubicBezTo>
                  <a:pt x="2494" y="109"/>
                  <a:pt x="2448" y="62"/>
                  <a:pt x="2391" y="62"/>
                </a:cubicBezTo>
                <a:cubicBezTo>
                  <a:pt x="313" y="62"/>
                  <a:pt x="313" y="62"/>
                  <a:pt x="313" y="62"/>
                </a:cubicBezTo>
                <a:cubicBezTo>
                  <a:pt x="256" y="62"/>
                  <a:pt x="210" y="109"/>
                  <a:pt x="210" y="166"/>
                </a:cubicBezTo>
                <a:cubicBezTo>
                  <a:pt x="210" y="483"/>
                  <a:pt x="210" y="483"/>
                  <a:pt x="210" y="483"/>
                </a:cubicBezTo>
                <a:cubicBezTo>
                  <a:pt x="210" y="540"/>
                  <a:pt x="256" y="587"/>
                  <a:pt x="313" y="587"/>
                </a:cubicBezTo>
                <a:close/>
                <a:moveTo>
                  <a:pt x="313" y="1173"/>
                </a:moveTo>
                <a:cubicBezTo>
                  <a:pt x="2391" y="1173"/>
                  <a:pt x="2391" y="1173"/>
                  <a:pt x="2391" y="1173"/>
                </a:cubicBezTo>
                <a:cubicBezTo>
                  <a:pt x="2448" y="1173"/>
                  <a:pt x="2494" y="1127"/>
                  <a:pt x="2494" y="1070"/>
                </a:cubicBezTo>
                <a:cubicBezTo>
                  <a:pt x="2494" y="752"/>
                  <a:pt x="2494" y="752"/>
                  <a:pt x="2494" y="752"/>
                </a:cubicBezTo>
                <a:cubicBezTo>
                  <a:pt x="2494" y="696"/>
                  <a:pt x="2448" y="649"/>
                  <a:pt x="2391" y="649"/>
                </a:cubicBezTo>
                <a:cubicBezTo>
                  <a:pt x="313" y="649"/>
                  <a:pt x="313" y="649"/>
                  <a:pt x="313" y="649"/>
                </a:cubicBezTo>
                <a:cubicBezTo>
                  <a:pt x="256" y="649"/>
                  <a:pt x="210" y="696"/>
                  <a:pt x="210" y="752"/>
                </a:cubicBezTo>
                <a:cubicBezTo>
                  <a:pt x="210" y="1070"/>
                  <a:pt x="210" y="1070"/>
                  <a:pt x="210" y="1070"/>
                </a:cubicBezTo>
                <a:cubicBezTo>
                  <a:pt x="210" y="1127"/>
                  <a:pt x="256" y="1173"/>
                  <a:pt x="313" y="1173"/>
                </a:cubicBezTo>
                <a:close/>
                <a:moveTo>
                  <a:pt x="313" y="1760"/>
                </a:moveTo>
                <a:cubicBezTo>
                  <a:pt x="2391" y="1760"/>
                  <a:pt x="2391" y="1760"/>
                  <a:pt x="2391" y="1760"/>
                </a:cubicBezTo>
                <a:cubicBezTo>
                  <a:pt x="2448" y="1760"/>
                  <a:pt x="2494" y="1714"/>
                  <a:pt x="2494" y="1657"/>
                </a:cubicBezTo>
                <a:cubicBezTo>
                  <a:pt x="2494" y="1339"/>
                  <a:pt x="2494" y="1339"/>
                  <a:pt x="2494" y="1339"/>
                </a:cubicBezTo>
                <a:cubicBezTo>
                  <a:pt x="2494" y="1282"/>
                  <a:pt x="2448" y="1236"/>
                  <a:pt x="2391" y="1236"/>
                </a:cubicBezTo>
                <a:cubicBezTo>
                  <a:pt x="313" y="1236"/>
                  <a:pt x="313" y="1236"/>
                  <a:pt x="313" y="1236"/>
                </a:cubicBezTo>
                <a:cubicBezTo>
                  <a:pt x="256" y="1236"/>
                  <a:pt x="210" y="1282"/>
                  <a:pt x="210" y="1339"/>
                </a:cubicBezTo>
                <a:cubicBezTo>
                  <a:pt x="210" y="1657"/>
                  <a:pt x="210" y="1657"/>
                  <a:pt x="210" y="1657"/>
                </a:cubicBezTo>
                <a:cubicBezTo>
                  <a:pt x="210" y="1714"/>
                  <a:pt x="256" y="1760"/>
                  <a:pt x="313" y="1760"/>
                </a:cubicBezTo>
                <a:close/>
                <a:moveTo>
                  <a:pt x="2641" y="1938"/>
                </a:moveTo>
                <a:cubicBezTo>
                  <a:pt x="2641" y="1875"/>
                  <a:pt x="2589" y="1823"/>
                  <a:pt x="2526" y="1823"/>
                </a:cubicBezTo>
                <a:cubicBezTo>
                  <a:pt x="2391" y="1823"/>
                  <a:pt x="2391" y="1823"/>
                  <a:pt x="2391" y="1823"/>
                </a:cubicBezTo>
                <a:cubicBezTo>
                  <a:pt x="313" y="1823"/>
                  <a:pt x="313" y="1823"/>
                  <a:pt x="313" y="1823"/>
                </a:cubicBezTo>
                <a:cubicBezTo>
                  <a:pt x="178" y="1823"/>
                  <a:pt x="178" y="1823"/>
                  <a:pt x="178" y="1823"/>
                </a:cubicBezTo>
                <a:cubicBezTo>
                  <a:pt x="115" y="1823"/>
                  <a:pt x="63" y="1875"/>
                  <a:pt x="63" y="1938"/>
                </a:cubicBezTo>
                <a:cubicBezTo>
                  <a:pt x="63" y="2002"/>
                  <a:pt x="115" y="2054"/>
                  <a:pt x="178" y="2054"/>
                </a:cubicBezTo>
                <a:cubicBezTo>
                  <a:pt x="2526" y="2054"/>
                  <a:pt x="2526" y="2054"/>
                  <a:pt x="2526" y="2054"/>
                </a:cubicBezTo>
                <a:cubicBezTo>
                  <a:pt x="2589" y="2054"/>
                  <a:pt x="2641" y="2002"/>
                  <a:pt x="2641" y="1938"/>
                </a:cubicBezTo>
                <a:close/>
              </a:path>
            </a:pathLst>
          </a:custGeom>
          <a:solidFill>
            <a:schemeClr val="bg1"/>
          </a:solidFill>
          <a:ln>
            <a:noFill/>
          </a:ln>
        </p:spPr>
        <p:txBody>
          <a:bodyPr vert="horz" wrap="square" lIns="45720" tIns="22860" rIns="45720" bIns="22860" numCol="1" anchor="t" anchorCtr="0" compatLnSpc="1">
            <a:prstTxWarp prst="textNoShape">
              <a:avLst/>
            </a:prstTxWarp>
          </a:bodyPr>
          <a:lstStyle/>
          <a:p>
            <a:endParaRPr lang="en-US" sz="900" dirty="0"/>
          </a:p>
        </p:txBody>
      </p:sp>
      <p:sp>
        <p:nvSpPr>
          <p:cNvPr id="21" name="Freeform 36">
            <a:extLst>
              <a:ext uri="{FF2B5EF4-FFF2-40B4-BE49-F238E27FC236}">
                <a16:creationId xmlns:a16="http://schemas.microsoft.com/office/drawing/2014/main" id="{C7701DAC-6FE5-7E69-B4BD-7ADABD6D7F68}"/>
              </a:ext>
            </a:extLst>
          </p:cNvPr>
          <p:cNvSpPr>
            <a:spLocks noEditPoints="1"/>
          </p:cNvSpPr>
          <p:nvPr/>
        </p:nvSpPr>
        <p:spPr bwMode="auto">
          <a:xfrm>
            <a:off x="4298355" y="2772400"/>
            <a:ext cx="411957" cy="398463"/>
          </a:xfrm>
          <a:custGeom>
            <a:avLst/>
            <a:gdLst>
              <a:gd name="T0" fmla="*/ 998 w 1584"/>
              <a:gd name="T1" fmla="*/ 965 h 1533"/>
              <a:gd name="T2" fmla="*/ 998 w 1584"/>
              <a:gd name="T3" fmla="*/ 925 h 1533"/>
              <a:gd name="T4" fmla="*/ 998 w 1584"/>
              <a:gd name="T5" fmla="*/ 144 h 1533"/>
              <a:gd name="T6" fmla="*/ 1375 w 1584"/>
              <a:gd name="T7" fmla="*/ 157 h 1533"/>
              <a:gd name="T8" fmla="*/ 501 w 1584"/>
              <a:gd name="T9" fmla="*/ 731 h 1533"/>
              <a:gd name="T10" fmla="*/ 461 w 1584"/>
              <a:gd name="T11" fmla="*/ 898 h 1533"/>
              <a:gd name="T12" fmla="*/ 45 w 1584"/>
              <a:gd name="T13" fmla="*/ 1499 h 1533"/>
              <a:gd name="T14" fmla="*/ 639 w 1584"/>
              <a:gd name="T15" fmla="*/ 1076 h 1533"/>
              <a:gd name="T16" fmla="*/ 802 w 1584"/>
              <a:gd name="T17" fmla="*/ 1031 h 1533"/>
              <a:gd name="T18" fmla="*/ 178 w 1584"/>
              <a:gd name="T19" fmla="*/ 1470 h 1533"/>
              <a:gd name="T20" fmla="*/ 62 w 1584"/>
              <a:gd name="T21" fmla="*/ 1354 h 1533"/>
              <a:gd name="T22" fmla="*/ 683 w 1584"/>
              <a:gd name="T23" fmla="*/ 1047 h 1533"/>
              <a:gd name="T24" fmla="*/ 489 w 1584"/>
              <a:gd name="T25" fmla="*/ 869 h 1533"/>
              <a:gd name="T26" fmla="*/ 534 w 1584"/>
              <a:gd name="T27" fmla="*/ 798 h 1533"/>
              <a:gd name="T28" fmla="*/ 568 w 1584"/>
              <a:gd name="T29" fmla="*/ 851 h 1533"/>
              <a:gd name="T30" fmla="*/ 649 w 1584"/>
              <a:gd name="T31" fmla="*/ 939 h 1533"/>
              <a:gd name="T32" fmla="*/ 713 w 1584"/>
              <a:gd name="T33" fmla="*/ 986 h 1533"/>
              <a:gd name="T34" fmla="*/ 1347 w 1584"/>
              <a:gd name="T35" fmla="*/ 883 h 1533"/>
              <a:gd name="T36" fmla="*/ 557 w 1584"/>
              <a:gd name="T37" fmla="*/ 755 h 1533"/>
              <a:gd name="T38" fmla="*/ 998 w 1584"/>
              <a:gd name="T39" fmla="*/ 41 h 1533"/>
              <a:gd name="T40" fmla="*/ 1128 w 1584"/>
              <a:gd name="T41" fmla="*/ 462 h 1533"/>
              <a:gd name="T42" fmla="*/ 925 w 1584"/>
              <a:gd name="T43" fmla="*/ 404 h 1533"/>
              <a:gd name="T44" fmla="*/ 855 w 1584"/>
              <a:gd name="T45" fmla="*/ 575 h 1533"/>
              <a:gd name="T46" fmla="*/ 998 w 1584"/>
              <a:gd name="T47" fmla="*/ 683 h 1533"/>
              <a:gd name="T48" fmla="*/ 1141 w 1584"/>
              <a:gd name="T49" fmla="*/ 575 h 1533"/>
              <a:gd name="T50" fmla="*/ 1102 w 1584"/>
              <a:gd name="T51" fmla="*/ 564 h 1533"/>
              <a:gd name="T52" fmla="*/ 968 w 1584"/>
              <a:gd name="T53" fmla="*/ 638 h 1533"/>
              <a:gd name="T54" fmla="*/ 890 w 1584"/>
              <a:gd name="T55" fmla="*/ 534 h 1533"/>
              <a:gd name="T56" fmla="*/ 969 w 1584"/>
              <a:gd name="T57" fmla="*/ 430 h 1533"/>
              <a:gd name="T58" fmla="*/ 1092 w 1584"/>
              <a:gd name="T59" fmla="*/ 482 h 1533"/>
              <a:gd name="T60" fmla="*/ 1235 w 1584"/>
              <a:gd name="T61" fmla="*/ 466 h 1533"/>
              <a:gd name="T62" fmla="*/ 1226 w 1584"/>
              <a:gd name="T63" fmla="*/ 387 h 1533"/>
              <a:gd name="T64" fmla="*/ 1104 w 1584"/>
              <a:gd name="T65" fmla="*/ 331 h 1533"/>
              <a:gd name="T66" fmla="*/ 969 w 1584"/>
              <a:gd name="T67" fmla="*/ 257 h 1533"/>
              <a:gd name="T68" fmla="*/ 879 w 1584"/>
              <a:gd name="T69" fmla="*/ 318 h 1533"/>
              <a:gd name="T70" fmla="*/ 782 w 1584"/>
              <a:gd name="T71" fmla="*/ 415 h 1533"/>
              <a:gd name="T72" fmla="*/ 721 w 1584"/>
              <a:gd name="T73" fmla="*/ 506 h 1533"/>
              <a:gd name="T74" fmla="*/ 795 w 1584"/>
              <a:gd name="T75" fmla="*/ 640 h 1533"/>
              <a:gd name="T76" fmla="*/ 822 w 1584"/>
              <a:gd name="T77" fmla="*/ 750 h 1533"/>
              <a:gd name="T78" fmla="*/ 929 w 1584"/>
              <a:gd name="T79" fmla="*/ 771 h 1533"/>
              <a:gd name="T80" fmla="*/ 1067 w 1584"/>
              <a:gd name="T81" fmla="*/ 753 h 1533"/>
              <a:gd name="T82" fmla="*/ 1214 w 1584"/>
              <a:gd name="T83" fmla="*/ 710 h 1533"/>
              <a:gd name="T84" fmla="*/ 1216 w 1584"/>
              <a:gd name="T85" fmla="*/ 603 h 1533"/>
              <a:gd name="T86" fmla="*/ 1235 w 1584"/>
              <a:gd name="T87" fmla="*/ 466 h 1533"/>
              <a:gd name="T88" fmla="*/ 1162 w 1584"/>
              <a:gd name="T89" fmla="*/ 626 h 1533"/>
              <a:gd name="T90" fmla="*/ 1122 w 1584"/>
              <a:gd name="T91" fmla="*/ 697 h 1533"/>
              <a:gd name="T92" fmla="*/ 1026 w 1584"/>
              <a:gd name="T93" fmla="*/ 721 h 1533"/>
              <a:gd name="T94" fmla="*/ 968 w 1584"/>
              <a:gd name="T95" fmla="*/ 721 h 1533"/>
              <a:gd name="T96" fmla="*/ 851 w 1584"/>
              <a:gd name="T97" fmla="*/ 722 h 1533"/>
              <a:gd name="T98" fmla="*/ 834 w 1584"/>
              <a:gd name="T99" fmla="*/ 626 h 1533"/>
              <a:gd name="T100" fmla="*/ 761 w 1584"/>
              <a:gd name="T101" fmla="*/ 507 h 1533"/>
              <a:gd name="T102" fmla="*/ 834 w 1584"/>
              <a:gd name="T103" fmla="*/ 443 h 1533"/>
              <a:gd name="T104" fmla="*/ 874 w 1584"/>
              <a:gd name="T105" fmla="*/ 371 h 1533"/>
              <a:gd name="T106" fmla="*/ 970 w 1584"/>
              <a:gd name="T107" fmla="*/ 348 h 1533"/>
              <a:gd name="T108" fmla="*/ 1028 w 1584"/>
              <a:gd name="T109" fmla="*/ 348 h 1533"/>
              <a:gd name="T110" fmla="*/ 1145 w 1584"/>
              <a:gd name="T111" fmla="*/ 347 h 1533"/>
              <a:gd name="T112" fmla="*/ 1162 w 1584"/>
              <a:gd name="T113" fmla="*/ 442 h 1533"/>
              <a:gd name="T114" fmla="*/ 1235 w 1584"/>
              <a:gd name="T115" fmla="*/ 562 h 1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84" h="1533">
                <a:moveTo>
                  <a:pt x="1303" y="229"/>
                </a:moveTo>
                <a:cubicBezTo>
                  <a:pt x="1135" y="61"/>
                  <a:pt x="861" y="61"/>
                  <a:pt x="693" y="229"/>
                </a:cubicBezTo>
                <a:cubicBezTo>
                  <a:pt x="525" y="397"/>
                  <a:pt x="525" y="671"/>
                  <a:pt x="693" y="839"/>
                </a:cubicBezTo>
                <a:cubicBezTo>
                  <a:pt x="777" y="923"/>
                  <a:pt x="888" y="965"/>
                  <a:pt x="998" y="965"/>
                </a:cubicBezTo>
                <a:cubicBezTo>
                  <a:pt x="1108" y="965"/>
                  <a:pt x="1219" y="923"/>
                  <a:pt x="1303" y="839"/>
                </a:cubicBezTo>
                <a:cubicBezTo>
                  <a:pt x="1471" y="671"/>
                  <a:pt x="1471" y="397"/>
                  <a:pt x="1303" y="229"/>
                </a:cubicBezTo>
                <a:close/>
                <a:moveTo>
                  <a:pt x="1274" y="810"/>
                </a:moveTo>
                <a:cubicBezTo>
                  <a:pt x="1200" y="884"/>
                  <a:pt x="1102" y="925"/>
                  <a:pt x="998" y="925"/>
                </a:cubicBezTo>
                <a:cubicBezTo>
                  <a:pt x="894" y="925"/>
                  <a:pt x="796" y="884"/>
                  <a:pt x="722" y="810"/>
                </a:cubicBezTo>
                <a:cubicBezTo>
                  <a:pt x="648" y="737"/>
                  <a:pt x="607" y="639"/>
                  <a:pt x="607" y="534"/>
                </a:cubicBezTo>
                <a:cubicBezTo>
                  <a:pt x="607" y="430"/>
                  <a:pt x="648" y="332"/>
                  <a:pt x="722" y="258"/>
                </a:cubicBezTo>
                <a:cubicBezTo>
                  <a:pt x="796" y="184"/>
                  <a:pt x="894" y="144"/>
                  <a:pt x="998" y="144"/>
                </a:cubicBezTo>
                <a:cubicBezTo>
                  <a:pt x="1102" y="144"/>
                  <a:pt x="1200" y="184"/>
                  <a:pt x="1274" y="258"/>
                </a:cubicBezTo>
                <a:cubicBezTo>
                  <a:pt x="1348" y="332"/>
                  <a:pt x="1389" y="430"/>
                  <a:pt x="1389" y="534"/>
                </a:cubicBezTo>
                <a:cubicBezTo>
                  <a:pt x="1389" y="639"/>
                  <a:pt x="1348" y="737"/>
                  <a:pt x="1274" y="810"/>
                </a:cubicBezTo>
                <a:close/>
                <a:moveTo>
                  <a:pt x="1375" y="157"/>
                </a:moveTo>
                <a:cubicBezTo>
                  <a:pt x="1275" y="56"/>
                  <a:pt x="1141" y="0"/>
                  <a:pt x="998" y="0"/>
                </a:cubicBezTo>
                <a:cubicBezTo>
                  <a:pt x="998" y="0"/>
                  <a:pt x="998" y="0"/>
                  <a:pt x="998" y="0"/>
                </a:cubicBezTo>
                <a:cubicBezTo>
                  <a:pt x="855" y="0"/>
                  <a:pt x="721" y="56"/>
                  <a:pt x="620" y="157"/>
                </a:cubicBezTo>
                <a:cubicBezTo>
                  <a:pt x="470" y="307"/>
                  <a:pt x="423" y="533"/>
                  <a:pt x="501" y="731"/>
                </a:cubicBezTo>
                <a:cubicBezTo>
                  <a:pt x="505" y="741"/>
                  <a:pt x="510" y="750"/>
                  <a:pt x="515" y="760"/>
                </a:cubicBezTo>
                <a:cubicBezTo>
                  <a:pt x="455" y="819"/>
                  <a:pt x="455" y="819"/>
                  <a:pt x="455" y="819"/>
                </a:cubicBezTo>
                <a:cubicBezTo>
                  <a:pt x="435" y="839"/>
                  <a:pt x="435" y="872"/>
                  <a:pt x="455" y="892"/>
                </a:cubicBezTo>
                <a:cubicBezTo>
                  <a:pt x="461" y="898"/>
                  <a:pt x="461" y="898"/>
                  <a:pt x="461" y="898"/>
                </a:cubicBezTo>
                <a:cubicBezTo>
                  <a:pt x="33" y="1325"/>
                  <a:pt x="33" y="1325"/>
                  <a:pt x="33" y="1325"/>
                </a:cubicBezTo>
                <a:cubicBezTo>
                  <a:pt x="12" y="1347"/>
                  <a:pt x="0" y="1375"/>
                  <a:pt x="0" y="1406"/>
                </a:cubicBezTo>
                <a:cubicBezTo>
                  <a:pt x="0" y="1437"/>
                  <a:pt x="12" y="1465"/>
                  <a:pt x="33" y="1487"/>
                </a:cubicBezTo>
                <a:cubicBezTo>
                  <a:pt x="45" y="1499"/>
                  <a:pt x="45" y="1499"/>
                  <a:pt x="45" y="1499"/>
                </a:cubicBezTo>
                <a:cubicBezTo>
                  <a:pt x="68" y="1521"/>
                  <a:pt x="97" y="1533"/>
                  <a:pt x="126" y="1533"/>
                </a:cubicBezTo>
                <a:cubicBezTo>
                  <a:pt x="156" y="1533"/>
                  <a:pt x="185" y="1521"/>
                  <a:pt x="207" y="1499"/>
                </a:cubicBezTo>
                <a:cubicBezTo>
                  <a:pt x="635" y="1072"/>
                  <a:pt x="635" y="1072"/>
                  <a:pt x="635" y="1072"/>
                </a:cubicBezTo>
                <a:cubicBezTo>
                  <a:pt x="639" y="1076"/>
                  <a:pt x="639" y="1076"/>
                  <a:pt x="639" y="1076"/>
                </a:cubicBezTo>
                <a:cubicBezTo>
                  <a:pt x="649" y="1086"/>
                  <a:pt x="662" y="1091"/>
                  <a:pt x="676" y="1091"/>
                </a:cubicBezTo>
                <a:cubicBezTo>
                  <a:pt x="689" y="1091"/>
                  <a:pt x="702" y="1086"/>
                  <a:pt x="712" y="1076"/>
                </a:cubicBezTo>
                <a:cubicBezTo>
                  <a:pt x="771" y="1017"/>
                  <a:pt x="771" y="1017"/>
                  <a:pt x="771" y="1017"/>
                </a:cubicBezTo>
                <a:cubicBezTo>
                  <a:pt x="781" y="1022"/>
                  <a:pt x="791" y="1027"/>
                  <a:pt x="802" y="1031"/>
                </a:cubicBezTo>
                <a:cubicBezTo>
                  <a:pt x="866" y="1056"/>
                  <a:pt x="932" y="1068"/>
                  <a:pt x="998" y="1068"/>
                </a:cubicBezTo>
                <a:cubicBezTo>
                  <a:pt x="1137" y="1068"/>
                  <a:pt x="1274" y="1014"/>
                  <a:pt x="1376" y="912"/>
                </a:cubicBezTo>
                <a:cubicBezTo>
                  <a:pt x="1584" y="704"/>
                  <a:pt x="1584" y="365"/>
                  <a:pt x="1375" y="157"/>
                </a:cubicBezTo>
                <a:close/>
                <a:moveTo>
                  <a:pt x="178" y="1470"/>
                </a:moveTo>
                <a:cubicBezTo>
                  <a:pt x="150" y="1499"/>
                  <a:pt x="103" y="1499"/>
                  <a:pt x="74" y="1470"/>
                </a:cubicBezTo>
                <a:cubicBezTo>
                  <a:pt x="62" y="1458"/>
                  <a:pt x="62" y="1458"/>
                  <a:pt x="62" y="1458"/>
                </a:cubicBezTo>
                <a:cubicBezTo>
                  <a:pt x="48" y="1444"/>
                  <a:pt x="40" y="1426"/>
                  <a:pt x="40" y="1406"/>
                </a:cubicBezTo>
                <a:cubicBezTo>
                  <a:pt x="40" y="1386"/>
                  <a:pt x="48" y="1368"/>
                  <a:pt x="62" y="1354"/>
                </a:cubicBezTo>
                <a:cubicBezTo>
                  <a:pt x="489" y="926"/>
                  <a:pt x="489" y="926"/>
                  <a:pt x="489" y="926"/>
                </a:cubicBezTo>
                <a:cubicBezTo>
                  <a:pt x="606" y="1043"/>
                  <a:pt x="606" y="1043"/>
                  <a:pt x="606" y="1043"/>
                </a:cubicBezTo>
                <a:lnTo>
                  <a:pt x="178" y="1470"/>
                </a:lnTo>
                <a:close/>
                <a:moveTo>
                  <a:pt x="683" y="1047"/>
                </a:moveTo>
                <a:cubicBezTo>
                  <a:pt x="679" y="1052"/>
                  <a:pt x="672" y="1052"/>
                  <a:pt x="668" y="1047"/>
                </a:cubicBezTo>
                <a:cubicBezTo>
                  <a:pt x="664" y="1043"/>
                  <a:pt x="664" y="1043"/>
                  <a:pt x="664" y="1043"/>
                </a:cubicBezTo>
                <a:cubicBezTo>
                  <a:pt x="664" y="1043"/>
                  <a:pt x="664" y="1043"/>
                  <a:pt x="664" y="1043"/>
                </a:cubicBezTo>
                <a:cubicBezTo>
                  <a:pt x="489" y="869"/>
                  <a:pt x="489" y="869"/>
                  <a:pt x="489" y="869"/>
                </a:cubicBezTo>
                <a:cubicBezTo>
                  <a:pt x="489" y="869"/>
                  <a:pt x="489" y="869"/>
                  <a:pt x="489" y="869"/>
                </a:cubicBezTo>
                <a:cubicBezTo>
                  <a:pt x="484" y="863"/>
                  <a:pt x="484" y="863"/>
                  <a:pt x="484" y="863"/>
                </a:cubicBezTo>
                <a:cubicBezTo>
                  <a:pt x="480" y="859"/>
                  <a:pt x="480" y="852"/>
                  <a:pt x="484" y="848"/>
                </a:cubicBezTo>
                <a:cubicBezTo>
                  <a:pt x="534" y="798"/>
                  <a:pt x="534" y="798"/>
                  <a:pt x="534" y="798"/>
                </a:cubicBezTo>
                <a:cubicBezTo>
                  <a:pt x="535" y="801"/>
                  <a:pt x="537" y="803"/>
                  <a:pt x="538" y="805"/>
                </a:cubicBezTo>
                <a:cubicBezTo>
                  <a:pt x="541" y="809"/>
                  <a:pt x="543" y="814"/>
                  <a:pt x="546" y="818"/>
                </a:cubicBezTo>
                <a:cubicBezTo>
                  <a:pt x="550" y="825"/>
                  <a:pt x="555" y="832"/>
                  <a:pt x="560" y="839"/>
                </a:cubicBezTo>
                <a:cubicBezTo>
                  <a:pt x="563" y="843"/>
                  <a:pt x="565" y="847"/>
                  <a:pt x="568" y="851"/>
                </a:cubicBezTo>
                <a:cubicBezTo>
                  <a:pt x="574" y="858"/>
                  <a:pt x="579" y="866"/>
                  <a:pt x="585" y="873"/>
                </a:cubicBezTo>
                <a:cubicBezTo>
                  <a:pt x="588" y="876"/>
                  <a:pt x="590" y="879"/>
                  <a:pt x="593" y="882"/>
                </a:cubicBezTo>
                <a:cubicBezTo>
                  <a:pt x="602" y="893"/>
                  <a:pt x="611" y="902"/>
                  <a:pt x="620" y="912"/>
                </a:cubicBezTo>
                <a:cubicBezTo>
                  <a:pt x="630" y="921"/>
                  <a:pt x="639" y="930"/>
                  <a:pt x="649" y="939"/>
                </a:cubicBezTo>
                <a:cubicBezTo>
                  <a:pt x="653" y="941"/>
                  <a:pt x="656" y="944"/>
                  <a:pt x="659" y="947"/>
                </a:cubicBezTo>
                <a:cubicBezTo>
                  <a:pt x="666" y="952"/>
                  <a:pt x="673" y="958"/>
                  <a:pt x="680" y="963"/>
                </a:cubicBezTo>
                <a:cubicBezTo>
                  <a:pt x="684" y="966"/>
                  <a:pt x="688" y="969"/>
                  <a:pt x="692" y="972"/>
                </a:cubicBezTo>
                <a:cubicBezTo>
                  <a:pt x="699" y="977"/>
                  <a:pt x="706" y="981"/>
                  <a:pt x="713" y="986"/>
                </a:cubicBezTo>
                <a:cubicBezTo>
                  <a:pt x="717" y="988"/>
                  <a:pt x="721" y="991"/>
                  <a:pt x="726" y="994"/>
                </a:cubicBezTo>
                <a:cubicBezTo>
                  <a:pt x="728" y="995"/>
                  <a:pt x="730" y="996"/>
                  <a:pt x="733" y="998"/>
                </a:cubicBezTo>
                <a:lnTo>
                  <a:pt x="683" y="1047"/>
                </a:lnTo>
                <a:close/>
                <a:moveTo>
                  <a:pt x="1347" y="883"/>
                </a:moveTo>
                <a:cubicBezTo>
                  <a:pt x="1208" y="1022"/>
                  <a:pt x="1000" y="1065"/>
                  <a:pt x="817" y="993"/>
                </a:cubicBezTo>
                <a:cubicBezTo>
                  <a:pt x="803" y="988"/>
                  <a:pt x="789" y="981"/>
                  <a:pt x="776" y="975"/>
                </a:cubicBezTo>
                <a:cubicBezTo>
                  <a:pt x="729" y="951"/>
                  <a:pt x="686" y="920"/>
                  <a:pt x="649" y="883"/>
                </a:cubicBezTo>
                <a:cubicBezTo>
                  <a:pt x="611" y="845"/>
                  <a:pt x="580" y="802"/>
                  <a:pt x="557" y="755"/>
                </a:cubicBezTo>
                <a:cubicBezTo>
                  <a:pt x="557" y="755"/>
                  <a:pt x="557" y="755"/>
                  <a:pt x="557" y="755"/>
                </a:cubicBezTo>
                <a:cubicBezTo>
                  <a:pt x="551" y="742"/>
                  <a:pt x="545" y="729"/>
                  <a:pt x="539" y="716"/>
                </a:cubicBezTo>
                <a:cubicBezTo>
                  <a:pt x="467" y="533"/>
                  <a:pt x="510" y="325"/>
                  <a:pt x="649" y="186"/>
                </a:cubicBezTo>
                <a:cubicBezTo>
                  <a:pt x="742" y="92"/>
                  <a:pt x="866" y="41"/>
                  <a:pt x="998" y="41"/>
                </a:cubicBezTo>
                <a:cubicBezTo>
                  <a:pt x="998" y="41"/>
                  <a:pt x="998" y="41"/>
                  <a:pt x="998" y="41"/>
                </a:cubicBezTo>
                <a:cubicBezTo>
                  <a:pt x="1130" y="41"/>
                  <a:pt x="1254" y="92"/>
                  <a:pt x="1347" y="186"/>
                </a:cubicBezTo>
                <a:cubicBezTo>
                  <a:pt x="1539" y="378"/>
                  <a:pt x="1539" y="691"/>
                  <a:pt x="1347" y="883"/>
                </a:cubicBezTo>
                <a:close/>
                <a:moveTo>
                  <a:pt x="1128" y="462"/>
                </a:moveTo>
                <a:cubicBezTo>
                  <a:pt x="1114" y="438"/>
                  <a:pt x="1095" y="418"/>
                  <a:pt x="1071" y="404"/>
                </a:cubicBezTo>
                <a:cubicBezTo>
                  <a:pt x="1060" y="399"/>
                  <a:pt x="1049" y="394"/>
                  <a:pt x="1039" y="391"/>
                </a:cubicBezTo>
                <a:cubicBezTo>
                  <a:pt x="1012" y="384"/>
                  <a:pt x="984" y="384"/>
                  <a:pt x="958" y="391"/>
                </a:cubicBezTo>
                <a:cubicBezTo>
                  <a:pt x="946" y="394"/>
                  <a:pt x="936" y="399"/>
                  <a:pt x="925" y="404"/>
                </a:cubicBezTo>
                <a:cubicBezTo>
                  <a:pt x="901" y="418"/>
                  <a:pt x="881" y="438"/>
                  <a:pt x="868" y="462"/>
                </a:cubicBezTo>
                <a:cubicBezTo>
                  <a:pt x="862" y="472"/>
                  <a:pt x="858" y="483"/>
                  <a:pt x="855" y="494"/>
                </a:cubicBezTo>
                <a:cubicBezTo>
                  <a:pt x="851" y="507"/>
                  <a:pt x="849" y="520"/>
                  <a:pt x="849" y="534"/>
                </a:cubicBezTo>
                <a:cubicBezTo>
                  <a:pt x="849" y="548"/>
                  <a:pt x="851" y="562"/>
                  <a:pt x="855" y="575"/>
                </a:cubicBezTo>
                <a:cubicBezTo>
                  <a:pt x="858" y="586"/>
                  <a:pt x="862" y="596"/>
                  <a:pt x="868" y="607"/>
                </a:cubicBezTo>
                <a:cubicBezTo>
                  <a:pt x="881" y="631"/>
                  <a:pt x="901" y="651"/>
                  <a:pt x="926" y="664"/>
                </a:cubicBezTo>
                <a:cubicBezTo>
                  <a:pt x="936" y="670"/>
                  <a:pt x="946" y="674"/>
                  <a:pt x="957" y="677"/>
                </a:cubicBezTo>
                <a:cubicBezTo>
                  <a:pt x="970" y="681"/>
                  <a:pt x="984" y="683"/>
                  <a:pt x="998" y="683"/>
                </a:cubicBezTo>
                <a:cubicBezTo>
                  <a:pt x="1012" y="683"/>
                  <a:pt x="1026" y="681"/>
                  <a:pt x="1038" y="677"/>
                </a:cubicBezTo>
                <a:cubicBezTo>
                  <a:pt x="1049" y="675"/>
                  <a:pt x="1060" y="670"/>
                  <a:pt x="1071" y="664"/>
                </a:cubicBezTo>
                <a:cubicBezTo>
                  <a:pt x="1095" y="651"/>
                  <a:pt x="1114" y="631"/>
                  <a:pt x="1128" y="607"/>
                </a:cubicBezTo>
                <a:cubicBezTo>
                  <a:pt x="1134" y="597"/>
                  <a:pt x="1138" y="586"/>
                  <a:pt x="1141" y="575"/>
                </a:cubicBezTo>
                <a:cubicBezTo>
                  <a:pt x="1145" y="562"/>
                  <a:pt x="1147" y="548"/>
                  <a:pt x="1147" y="534"/>
                </a:cubicBezTo>
                <a:cubicBezTo>
                  <a:pt x="1147" y="520"/>
                  <a:pt x="1145" y="507"/>
                  <a:pt x="1141" y="494"/>
                </a:cubicBezTo>
                <a:cubicBezTo>
                  <a:pt x="1138" y="483"/>
                  <a:pt x="1134" y="472"/>
                  <a:pt x="1128" y="462"/>
                </a:cubicBezTo>
                <a:close/>
                <a:moveTo>
                  <a:pt x="1102" y="564"/>
                </a:moveTo>
                <a:cubicBezTo>
                  <a:pt x="1100" y="572"/>
                  <a:pt x="1096" y="580"/>
                  <a:pt x="1092" y="587"/>
                </a:cubicBezTo>
                <a:cubicBezTo>
                  <a:pt x="1083" y="604"/>
                  <a:pt x="1068" y="619"/>
                  <a:pt x="1051" y="629"/>
                </a:cubicBezTo>
                <a:cubicBezTo>
                  <a:pt x="1043" y="633"/>
                  <a:pt x="1035" y="636"/>
                  <a:pt x="1027" y="638"/>
                </a:cubicBezTo>
                <a:cubicBezTo>
                  <a:pt x="1008" y="644"/>
                  <a:pt x="988" y="644"/>
                  <a:pt x="968" y="638"/>
                </a:cubicBezTo>
                <a:cubicBezTo>
                  <a:pt x="961" y="636"/>
                  <a:pt x="953" y="633"/>
                  <a:pt x="945" y="629"/>
                </a:cubicBezTo>
                <a:cubicBezTo>
                  <a:pt x="928" y="619"/>
                  <a:pt x="913" y="604"/>
                  <a:pt x="904" y="587"/>
                </a:cubicBezTo>
                <a:cubicBezTo>
                  <a:pt x="900" y="579"/>
                  <a:pt x="896" y="572"/>
                  <a:pt x="894" y="564"/>
                </a:cubicBezTo>
                <a:cubicBezTo>
                  <a:pt x="891" y="554"/>
                  <a:pt x="890" y="544"/>
                  <a:pt x="890" y="534"/>
                </a:cubicBezTo>
                <a:cubicBezTo>
                  <a:pt x="890" y="524"/>
                  <a:pt x="891" y="514"/>
                  <a:pt x="894" y="505"/>
                </a:cubicBezTo>
                <a:cubicBezTo>
                  <a:pt x="896" y="497"/>
                  <a:pt x="900" y="489"/>
                  <a:pt x="904" y="482"/>
                </a:cubicBezTo>
                <a:cubicBezTo>
                  <a:pt x="913" y="464"/>
                  <a:pt x="928" y="450"/>
                  <a:pt x="945" y="440"/>
                </a:cubicBezTo>
                <a:cubicBezTo>
                  <a:pt x="953" y="436"/>
                  <a:pt x="961" y="433"/>
                  <a:pt x="969" y="430"/>
                </a:cubicBezTo>
                <a:cubicBezTo>
                  <a:pt x="978" y="428"/>
                  <a:pt x="988" y="426"/>
                  <a:pt x="998" y="426"/>
                </a:cubicBezTo>
                <a:cubicBezTo>
                  <a:pt x="1008" y="426"/>
                  <a:pt x="1018" y="428"/>
                  <a:pt x="1028" y="431"/>
                </a:cubicBezTo>
                <a:cubicBezTo>
                  <a:pt x="1035" y="433"/>
                  <a:pt x="1043" y="436"/>
                  <a:pt x="1051" y="440"/>
                </a:cubicBezTo>
                <a:cubicBezTo>
                  <a:pt x="1068" y="450"/>
                  <a:pt x="1083" y="464"/>
                  <a:pt x="1092" y="482"/>
                </a:cubicBezTo>
                <a:cubicBezTo>
                  <a:pt x="1096" y="489"/>
                  <a:pt x="1100" y="497"/>
                  <a:pt x="1102" y="505"/>
                </a:cubicBezTo>
                <a:cubicBezTo>
                  <a:pt x="1105" y="514"/>
                  <a:pt x="1106" y="524"/>
                  <a:pt x="1106" y="534"/>
                </a:cubicBezTo>
                <a:cubicBezTo>
                  <a:pt x="1106" y="544"/>
                  <a:pt x="1105" y="554"/>
                  <a:pt x="1102" y="564"/>
                </a:cubicBezTo>
                <a:close/>
                <a:moveTo>
                  <a:pt x="1235" y="466"/>
                </a:moveTo>
                <a:cubicBezTo>
                  <a:pt x="1216" y="466"/>
                  <a:pt x="1216" y="466"/>
                  <a:pt x="1216" y="466"/>
                </a:cubicBezTo>
                <a:cubicBezTo>
                  <a:pt x="1213" y="453"/>
                  <a:pt x="1207" y="440"/>
                  <a:pt x="1201" y="428"/>
                </a:cubicBezTo>
                <a:cubicBezTo>
                  <a:pt x="1214" y="415"/>
                  <a:pt x="1214" y="415"/>
                  <a:pt x="1214" y="415"/>
                </a:cubicBezTo>
                <a:cubicBezTo>
                  <a:pt x="1222" y="408"/>
                  <a:pt x="1226" y="397"/>
                  <a:pt x="1226" y="387"/>
                </a:cubicBezTo>
                <a:cubicBezTo>
                  <a:pt x="1226" y="376"/>
                  <a:pt x="1222" y="366"/>
                  <a:pt x="1214" y="358"/>
                </a:cubicBezTo>
                <a:cubicBezTo>
                  <a:pt x="1174" y="318"/>
                  <a:pt x="1174" y="318"/>
                  <a:pt x="1174" y="318"/>
                </a:cubicBezTo>
                <a:cubicBezTo>
                  <a:pt x="1158" y="303"/>
                  <a:pt x="1133" y="303"/>
                  <a:pt x="1117" y="318"/>
                </a:cubicBezTo>
                <a:cubicBezTo>
                  <a:pt x="1104" y="331"/>
                  <a:pt x="1104" y="331"/>
                  <a:pt x="1104" y="331"/>
                </a:cubicBezTo>
                <a:cubicBezTo>
                  <a:pt x="1092" y="325"/>
                  <a:pt x="1079" y="320"/>
                  <a:pt x="1067" y="316"/>
                </a:cubicBezTo>
                <a:cubicBezTo>
                  <a:pt x="1067" y="297"/>
                  <a:pt x="1067" y="297"/>
                  <a:pt x="1067" y="297"/>
                </a:cubicBezTo>
                <a:cubicBezTo>
                  <a:pt x="1067" y="275"/>
                  <a:pt x="1049" y="257"/>
                  <a:pt x="1027" y="257"/>
                </a:cubicBezTo>
                <a:cubicBezTo>
                  <a:pt x="969" y="257"/>
                  <a:pt x="969" y="257"/>
                  <a:pt x="969" y="257"/>
                </a:cubicBezTo>
                <a:cubicBezTo>
                  <a:pt x="947" y="257"/>
                  <a:pt x="929" y="275"/>
                  <a:pt x="929" y="297"/>
                </a:cubicBezTo>
                <a:cubicBezTo>
                  <a:pt x="929" y="316"/>
                  <a:pt x="929" y="316"/>
                  <a:pt x="929" y="316"/>
                </a:cubicBezTo>
                <a:cubicBezTo>
                  <a:pt x="917" y="320"/>
                  <a:pt x="904" y="325"/>
                  <a:pt x="892" y="331"/>
                </a:cubicBezTo>
                <a:cubicBezTo>
                  <a:pt x="879" y="318"/>
                  <a:pt x="879" y="318"/>
                  <a:pt x="879" y="318"/>
                </a:cubicBezTo>
                <a:cubicBezTo>
                  <a:pt x="863" y="303"/>
                  <a:pt x="838" y="303"/>
                  <a:pt x="822" y="318"/>
                </a:cubicBezTo>
                <a:cubicBezTo>
                  <a:pt x="782" y="358"/>
                  <a:pt x="782" y="358"/>
                  <a:pt x="782" y="358"/>
                </a:cubicBezTo>
                <a:cubicBezTo>
                  <a:pt x="774" y="366"/>
                  <a:pt x="770" y="376"/>
                  <a:pt x="770" y="387"/>
                </a:cubicBezTo>
                <a:cubicBezTo>
                  <a:pt x="770" y="397"/>
                  <a:pt x="774" y="408"/>
                  <a:pt x="782" y="415"/>
                </a:cubicBezTo>
                <a:cubicBezTo>
                  <a:pt x="795" y="428"/>
                  <a:pt x="795" y="428"/>
                  <a:pt x="795" y="428"/>
                </a:cubicBezTo>
                <a:cubicBezTo>
                  <a:pt x="789" y="441"/>
                  <a:pt x="783" y="453"/>
                  <a:pt x="780" y="466"/>
                </a:cubicBezTo>
                <a:cubicBezTo>
                  <a:pt x="761" y="466"/>
                  <a:pt x="761" y="466"/>
                  <a:pt x="761" y="466"/>
                </a:cubicBezTo>
                <a:cubicBezTo>
                  <a:pt x="739" y="466"/>
                  <a:pt x="721" y="484"/>
                  <a:pt x="721" y="506"/>
                </a:cubicBezTo>
                <a:cubicBezTo>
                  <a:pt x="721" y="563"/>
                  <a:pt x="721" y="563"/>
                  <a:pt x="721" y="563"/>
                </a:cubicBezTo>
                <a:cubicBezTo>
                  <a:pt x="721" y="585"/>
                  <a:pt x="739" y="603"/>
                  <a:pt x="761" y="603"/>
                </a:cubicBezTo>
                <a:cubicBezTo>
                  <a:pt x="780" y="603"/>
                  <a:pt x="780" y="603"/>
                  <a:pt x="780" y="603"/>
                </a:cubicBezTo>
                <a:cubicBezTo>
                  <a:pt x="783" y="616"/>
                  <a:pt x="789" y="628"/>
                  <a:pt x="795" y="640"/>
                </a:cubicBezTo>
                <a:cubicBezTo>
                  <a:pt x="782" y="653"/>
                  <a:pt x="782" y="653"/>
                  <a:pt x="782" y="653"/>
                </a:cubicBezTo>
                <a:cubicBezTo>
                  <a:pt x="774" y="661"/>
                  <a:pt x="770" y="671"/>
                  <a:pt x="770" y="682"/>
                </a:cubicBezTo>
                <a:cubicBezTo>
                  <a:pt x="770" y="693"/>
                  <a:pt x="774" y="703"/>
                  <a:pt x="782" y="710"/>
                </a:cubicBezTo>
                <a:cubicBezTo>
                  <a:pt x="822" y="750"/>
                  <a:pt x="822" y="750"/>
                  <a:pt x="822" y="750"/>
                </a:cubicBezTo>
                <a:cubicBezTo>
                  <a:pt x="837" y="766"/>
                  <a:pt x="864" y="766"/>
                  <a:pt x="879" y="750"/>
                </a:cubicBezTo>
                <a:cubicBezTo>
                  <a:pt x="892" y="737"/>
                  <a:pt x="892" y="737"/>
                  <a:pt x="892" y="737"/>
                </a:cubicBezTo>
                <a:cubicBezTo>
                  <a:pt x="904" y="744"/>
                  <a:pt x="917" y="749"/>
                  <a:pt x="929" y="753"/>
                </a:cubicBezTo>
                <a:cubicBezTo>
                  <a:pt x="929" y="771"/>
                  <a:pt x="929" y="771"/>
                  <a:pt x="929" y="771"/>
                </a:cubicBezTo>
                <a:cubicBezTo>
                  <a:pt x="929" y="794"/>
                  <a:pt x="947" y="811"/>
                  <a:pt x="969" y="811"/>
                </a:cubicBezTo>
                <a:cubicBezTo>
                  <a:pt x="1027" y="811"/>
                  <a:pt x="1027" y="811"/>
                  <a:pt x="1027" y="811"/>
                </a:cubicBezTo>
                <a:cubicBezTo>
                  <a:pt x="1049" y="811"/>
                  <a:pt x="1067" y="794"/>
                  <a:pt x="1067" y="771"/>
                </a:cubicBezTo>
                <a:cubicBezTo>
                  <a:pt x="1067" y="753"/>
                  <a:pt x="1067" y="753"/>
                  <a:pt x="1067" y="753"/>
                </a:cubicBezTo>
                <a:cubicBezTo>
                  <a:pt x="1079" y="749"/>
                  <a:pt x="1092" y="744"/>
                  <a:pt x="1104" y="737"/>
                </a:cubicBezTo>
                <a:cubicBezTo>
                  <a:pt x="1117" y="751"/>
                  <a:pt x="1117" y="751"/>
                  <a:pt x="1117" y="751"/>
                </a:cubicBezTo>
                <a:cubicBezTo>
                  <a:pt x="1133" y="766"/>
                  <a:pt x="1158" y="766"/>
                  <a:pt x="1174" y="750"/>
                </a:cubicBezTo>
                <a:cubicBezTo>
                  <a:pt x="1214" y="710"/>
                  <a:pt x="1214" y="710"/>
                  <a:pt x="1214" y="710"/>
                </a:cubicBezTo>
                <a:cubicBezTo>
                  <a:pt x="1222" y="703"/>
                  <a:pt x="1226" y="693"/>
                  <a:pt x="1226" y="682"/>
                </a:cubicBezTo>
                <a:cubicBezTo>
                  <a:pt x="1226" y="671"/>
                  <a:pt x="1222" y="661"/>
                  <a:pt x="1214" y="654"/>
                </a:cubicBezTo>
                <a:cubicBezTo>
                  <a:pt x="1201" y="640"/>
                  <a:pt x="1201" y="640"/>
                  <a:pt x="1201" y="640"/>
                </a:cubicBezTo>
                <a:cubicBezTo>
                  <a:pt x="1207" y="628"/>
                  <a:pt x="1213" y="616"/>
                  <a:pt x="1216" y="603"/>
                </a:cubicBezTo>
                <a:cubicBezTo>
                  <a:pt x="1235" y="603"/>
                  <a:pt x="1235" y="603"/>
                  <a:pt x="1235" y="603"/>
                </a:cubicBezTo>
                <a:cubicBezTo>
                  <a:pt x="1257" y="603"/>
                  <a:pt x="1275" y="585"/>
                  <a:pt x="1275" y="563"/>
                </a:cubicBezTo>
                <a:cubicBezTo>
                  <a:pt x="1275" y="506"/>
                  <a:pt x="1275" y="506"/>
                  <a:pt x="1275" y="506"/>
                </a:cubicBezTo>
                <a:cubicBezTo>
                  <a:pt x="1275" y="484"/>
                  <a:pt x="1257" y="466"/>
                  <a:pt x="1235" y="466"/>
                </a:cubicBezTo>
                <a:close/>
                <a:moveTo>
                  <a:pt x="1201" y="562"/>
                </a:moveTo>
                <a:cubicBezTo>
                  <a:pt x="1184" y="564"/>
                  <a:pt x="1184" y="564"/>
                  <a:pt x="1184" y="564"/>
                </a:cubicBezTo>
                <a:cubicBezTo>
                  <a:pt x="1179" y="586"/>
                  <a:pt x="1179" y="586"/>
                  <a:pt x="1179" y="586"/>
                </a:cubicBezTo>
                <a:cubicBezTo>
                  <a:pt x="1175" y="600"/>
                  <a:pt x="1170" y="613"/>
                  <a:pt x="1162" y="626"/>
                </a:cubicBezTo>
                <a:cubicBezTo>
                  <a:pt x="1150" y="647"/>
                  <a:pt x="1150" y="647"/>
                  <a:pt x="1150" y="647"/>
                </a:cubicBezTo>
                <a:cubicBezTo>
                  <a:pt x="1185" y="681"/>
                  <a:pt x="1185" y="681"/>
                  <a:pt x="1185" y="681"/>
                </a:cubicBezTo>
                <a:cubicBezTo>
                  <a:pt x="1146" y="722"/>
                  <a:pt x="1146" y="722"/>
                  <a:pt x="1146" y="722"/>
                </a:cubicBezTo>
                <a:cubicBezTo>
                  <a:pt x="1122" y="697"/>
                  <a:pt x="1122" y="697"/>
                  <a:pt x="1122" y="697"/>
                </a:cubicBezTo>
                <a:cubicBezTo>
                  <a:pt x="1109" y="687"/>
                  <a:pt x="1109" y="687"/>
                  <a:pt x="1109" y="687"/>
                </a:cubicBezTo>
                <a:cubicBezTo>
                  <a:pt x="1090" y="699"/>
                  <a:pt x="1090" y="699"/>
                  <a:pt x="1090" y="699"/>
                </a:cubicBezTo>
                <a:cubicBezTo>
                  <a:pt x="1077" y="706"/>
                  <a:pt x="1063" y="712"/>
                  <a:pt x="1049" y="715"/>
                </a:cubicBezTo>
                <a:cubicBezTo>
                  <a:pt x="1026" y="721"/>
                  <a:pt x="1026" y="721"/>
                  <a:pt x="1026" y="721"/>
                </a:cubicBezTo>
                <a:cubicBezTo>
                  <a:pt x="1027" y="771"/>
                  <a:pt x="1027" y="771"/>
                  <a:pt x="1027" y="771"/>
                </a:cubicBezTo>
                <a:cubicBezTo>
                  <a:pt x="970" y="771"/>
                  <a:pt x="970" y="771"/>
                  <a:pt x="970" y="771"/>
                </a:cubicBezTo>
                <a:cubicBezTo>
                  <a:pt x="970" y="737"/>
                  <a:pt x="970" y="737"/>
                  <a:pt x="970" y="737"/>
                </a:cubicBezTo>
                <a:cubicBezTo>
                  <a:pt x="968" y="721"/>
                  <a:pt x="968" y="721"/>
                  <a:pt x="968" y="721"/>
                </a:cubicBezTo>
                <a:cubicBezTo>
                  <a:pt x="947" y="715"/>
                  <a:pt x="947" y="715"/>
                  <a:pt x="947" y="715"/>
                </a:cubicBezTo>
                <a:cubicBezTo>
                  <a:pt x="933" y="711"/>
                  <a:pt x="919" y="706"/>
                  <a:pt x="906" y="699"/>
                </a:cubicBezTo>
                <a:cubicBezTo>
                  <a:pt x="886" y="686"/>
                  <a:pt x="886" y="686"/>
                  <a:pt x="886" y="686"/>
                </a:cubicBezTo>
                <a:cubicBezTo>
                  <a:pt x="851" y="722"/>
                  <a:pt x="851" y="722"/>
                  <a:pt x="851" y="722"/>
                </a:cubicBezTo>
                <a:cubicBezTo>
                  <a:pt x="811" y="682"/>
                  <a:pt x="811" y="682"/>
                  <a:pt x="811" y="682"/>
                </a:cubicBezTo>
                <a:cubicBezTo>
                  <a:pt x="835" y="658"/>
                  <a:pt x="835" y="658"/>
                  <a:pt x="835" y="658"/>
                </a:cubicBezTo>
                <a:cubicBezTo>
                  <a:pt x="845" y="645"/>
                  <a:pt x="845" y="645"/>
                  <a:pt x="845" y="645"/>
                </a:cubicBezTo>
                <a:cubicBezTo>
                  <a:pt x="834" y="626"/>
                  <a:pt x="834" y="626"/>
                  <a:pt x="834" y="626"/>
                </a:cubicBezTo>
                <a:cubicBezTo>
                  <a:pt x="826" y="613"/>
                  <a:pt x="821" y="599"/>
                  <a:pt x="817" y="586"/>
                </a:cubicBezTo>
                <a:cubicBezTo>
                  <a:pt x="811" y="562"/>
                  <a:pt x="811" y="562"/>
                  <a:pt x="811" y="562"/>
                </a:cubicBezTo>
                <a:cubicBezTo>
                  <a:pt x="762" y="563"/>
                  <a:pt x="762" y="563"/>
                  <a:pt x="762" y="563"/>
                </a:cubicBezTo>
                <a:cubicBezTo>
                  <a:pt x="761" y="507"/>
                  <a:pt x="761" y="507"/>
                  <a:pt x="761" y="507"/>
                </a:cubicBezTo>
                <a:cubicBezTo>
                  <a:pt x="795" y="507"/>
                  <a:pt x="795" y="507"/>
                  <a:pt x="795" y="507"/>
                </a:cubicBezTo>
                <a:cubicBezTo>
                  <a:pt x="812" y="505"/>
                  <a:pt x="812" y="505"/>
                  <a:pt x="812" y="505"/>
                </a:cubicBezTo>
                <a:cubicBezTo>
                  <a:pt x="817" y="483"/>
                  <a:pt x="817" y="483"/>
                  <a:pt x="817" y="483"/>
                </a:cubicBezTo>
                <a:cubicBezTo>
                  <a:pt x="821" y="469"/>
                  <a:pt x="826" y="456"/>
                  <a:pt x="834" y="443"/>
                </a:cubicBezTo>
                <a:cubicBezTo>
                  <a:pt x="846" y="422"/>
                  <a:pt x="846" y="422"/>
                  <a:pt x="846" y="422"/>
                </a:cubicBezTo>
                <a:cubicBezTo>
                  <a:pt x="811" y="387"/>
                  <a:pt x="811" y="387"/>
                  <a:pt x="811" y="387"/>
                </a:cubicBezTo>
                <a:cubicBezTo>
                  <a:pt x="850" y="347"/>
                  <a:pt x="850" y="347"/>
                  <a:pt x="850" y="347"/>
                </a:cubicBezTo>
                <a:cubicBezTo>
                  <a:pt x="874" y="371"/>
                  <a:pt x="874" y="371"/>
                  <a:pt x="874" y="371"/>
                </a:cubicBezTo>
                <a:cubicBezTo>
                  <a:pt x="887" y="382"/>
                  <a:pt x="887" y="382"/>
                  <a:pt x="887" y="382"/>
                </a:cubicBezTo>
                <a:cubicBezTo>
                  <a:pt x="906" y="370"/>
                  <a:pt x="906" y="370"/>
                  <a:pt x="906" y="370"/>
                </a:cubicBezTo>
                <a:cubicBezTo>
                  <a:pt x="919" y="363"/>
                  <a:pt x="933" y="357"/>
                  <a:pt x="947" y="353"/>
                </a:cubicBezTo>
                <a:cubicBezTo>
                  <a:pt x="970" y="348"/>
                  <a:pt x="970" y="348"/>
                  <a:pt x="970" y="348"/>
                </a:cubicBezTo>
                <a:cubicBezTo>
                  <a:pt x="969" y="298"/>
                  <a:pt x="969" y="298"/>
                  <a:pt x="969" y="298"/>
                </a:cubicBezTo>
                <a:cubicBezTo>
                  <a:pt x="1026" y="297"/>
                  <a:pt x="1026" y="297"/>
                  <a:pt x="1026" y="297"/>
                </a:cubicBezTo>
                <a:cubicBezTo>
                  <a:pt x="1026" y="331"/>
                  <a:pt x="1026" y="331"/>
                  <a:pt x="1026" y="331"/>
                </a:cubicBezTo>
                <a:cubicBezTo>
                  <a:pt x="1028" y="348"/>
                  <a:pt x="1028" y="348"/>
                  <a:pt x="1028" y="348"/>
                </a:cubicBezTo>
                <a:cubicBezTo>
                  <a:pt x="1050" y="353"/>
                  <a:pt x="1050" y="353"/>
                  <a:pt x="1050" y="353"/>
                </a:cubicBezTo>
                <a:cubicBezTo>
                  <a:pt x="1063" y="357"/>
                  <a:pt x="1077" y="363"/>
                  <a:pt x="1090" y="370"/>
                </a:cubicBezTo>
                <a:cubicBezTo>
                  <a:pt x="1110" y="383"/>
                  <a:pt x="1110" y="383"/>
                  <a:pt x="1110" y="383"/>
                </a:cubicBezTo>
                <a:cubicBezTo>
                  <a:pt x="1145" y="347"/>
                  <a:pt x="1145" y="347"/>
                  <a:pt x="1145" y="347"/>
                </a:cubicBezTo>
                <a:cubicBezTo>
                  <a:pt x="1185" y="386"/>
                  <a:pt x="1185" y="386"/>
                  <a:pt x="1185" y="386"/>
                </a:cubicBezTo>
                <a:cubicBezTo>
                  <a:pt x="1161" y="410"/>
                  <a:pt x="1161" y="410"/>
                  <a:pt x="1161" y="410"/>
                </a:cubicBezTo>
                <a:cubicBezTo>
                  <a:pt x="1151" y="424"/>
                  <a:pt x="1151" y="424"/>
                  <a:pt x="1151" y="424"/>
                </a:cubicBezTo>
                <a:cubicBezTo>
                  <a:pt x="1162" y="442"/>
                  <a:pt x="1162" y="442"/>
                  <a:pt x="1162" y="442"/>
                </a:cubicBezTo>
                <a:cubicBezTo>
                  <a:pt x="1170" y="455"/>
                  <a:pt x="1175" y="469"/>
                  <a:pt x="1179" y="483"/>
                </a:cubicBezTo>
                <a:cubicBezTo>
                  <a:pt x="1185" y="507"/>
                  <a:pt x="1185" y="507"/>
                  <a:pt x="1185" y="507"/>
                </a:cubicBezTo>
                <a:cubicBezTo>
                  <a:pt x="1234" y="507"/>
                  <a:pt x="1234" y="507"/>
                  <a:pt x="1234" y="507"/>
                </a:cubicBezTo>
                <a:cubicBezTo>
                  <a:pt x="1235" y="562"/>
                  <a:pt x="1235" y="562"/>
                  <a:pt x="1235" y="562"/>
                </a:cubicBezTo>
                <a:lnTo>
                  <a:pt x="1201" y="562"/>
                </a:lnTo>
                <a:close/>
              </a:path>
            </a:pathLst>
          </a:custGeom>
          <a:solidFill>
            <a:schemeClr val="bg1"/>
          </a:solidFill>
          <a:ln>
            <a:noFill/>
          </a:ln>
        </p:spPr>
        <p:txBody>
          <a:bodyPr vert="horz" wrap="square" lIns="45720" tIns="22860" rIns="45720" bIns="22860" numCol="1" anchor="t" anchorCtr="0" compatLnSpc="1">
            <a:prstTxWarp prst="textNoShape">
              <a:avLst/>
            </a:prstTxWarp>
          </a:bodyPr>
          <a:lstStyle/>
          <a:p>
            <a:endParaRPr lang="en-US" sz="900" dirty="0"/>
          </a:p>
        </p:txBody>
      </p:sp>
      <p:sp>
        <p:nvSpPr>
          <p:cNvPr id="22" name="Freeform 40">
            <a:extLst>
              <a:ext uri="{FF2B5EF4-FFF2-40B4-BE49-F238E27FC236}">
                <a16:creationId xmlns:a16="http://schemas.microsoft.com/office/drawing/2014/main" id="{6A1B1DAB-6D9A-3E2A-04DE-7E6E9FED41CC}"/>
              </a:ext>
            </a:extLst>
          </p:cNvPr>
          <p:cNvSpPr>
            <a:spLocks noEditPoints="1"/>
          </p:cNvSpPr>
          <p:nvPr/>
        </p:nvSpPr>
        <p:spPr bwMode="auto">
          <a:xfrm>
            <a:off x="4280959" y="4105418"/>
            <a:ext cx="442383" cy="386063"/>
          </a:xfrm>
          <a:custGeom>
            <a:avLst/>
            <a:gdLst>
              <a:gd name="T0" fmla="*/ 690 w 1845"/>
              <a:gd name="T1" fmla="*/ 374 h 1612"/>
              <a:gd name="T2" fmla="*/ 677 w 1845"/>
              <a:gd name="T3" fmla="*/ 981 h 1612"/>
              <a:gd name="T4" fmla="*/ 1365 w 1845"/>
              <a:gd name="T5" fmla="*/ 1373 h 1612"/>
              <a:gd name="T6" fmla="*/ 1391 w 1845"/>
              <a:gd name="T7" fmla="*/ 1372 h 1612"/>
              <a:gd name="T8" fmla="*/ 1403 w 1845"/>
              <a:gd name="T9" fmla="*/ 27 h 1612"/>
              <a:gd name="T10" fmla="*/ 1365 w 1845"/>
              <a:gd name="T11" fmla="*/ 4 h 1612"/>
              <a:gd name="T12" fmla="*/ 728 w 1845"/>
              <a:gd name="T13" fmla="*/ 966 h 1612"/>
              <a:gd name="T14" fmla="*/ 1352 w 1845"/>
              <a:gd name="T15" fmla="*/ 70 h 1612"/>
              <a:gd name="T16" fmla="*/ 231 w 1845"/>
              <a:gd name="T17" fmla="*/ 501 h 1612"/>
              <a:gd name="T18" fmla="*/ 632 w 1845"/>
              <a:gd name="T19" fmla="*/ 438 h 1612"/>
              <a:gd name="T20" fmla="*/ 632 w 1845"/>
              <a:gd name="T21" fmla="*/ 387 h 1612"/>
              <a:gd name="T22" fmla="*/ 195 w 1845"/>
              <a:gd name="T23" fmla="*/ 464 h 1612"/>
              <a:gd name="T24" fmla="*/ 99 w 1845"/>
              <a:gd name="T25" fmla="*/ 568 h 1612"/>
              <a:gd name="T26" fmla="*/ 0 w 1845"/>
              <a:gd name="T27" fmla="*/ 711 h 1612"/>
              <a:gd name="T28" fmla="*/ 131 w 1845"/>
              <a:gd name="T29" fmla="*/ 809 h 1612"/>
              <a:gd name="T30" fmla="*/ 383 w 1845"/>
              <a:gd name="T31" fmla="*/ 991 h 1612"/>
              <a:gd name="T32" fmla="*/ 658 w 1845"/>
              <a:gd name="T33" fmla="*/ 965 h 1612"/>
              <a:gd name="T34" fmla="*/ 383 w 1845"/>
              <a:gd name="T35" fmla="*/ 940 h 1612"/>
              <a:gd name="T36" fmla="*/ 168 w 1845"/>
              <a:gd name="T37" fmla="*/ 725 h 1612"/>
              <a:gd name="T38" fmla="*/ 231 w 1845"/>
              <a:gd name="T39" fmla="*/ 501 h 1612"/>
              <a:gd name="T40" fmla="*/ 51 w 1845"/>
              <a:gd name="T41" fmla="*/ 711 h 1612"/>
              <a:gd name="T42" fmla="*/ 99 w 1845"/>
              <a:gd name="T43" fmla="*/ 619 h 1612"/>
              <a:gd name="T44" fmla="*/ 117 w 1845"/>
              <a:gd name="T45" fmla="*/ 653 h 1612"/>
              <a:gd name="T46" fmla="*/ 120 w 1845"/>
              <a:gd name="T47" fmla="*/ 758 h 1612"/>
              <a:gd name="T48" fmla="*/ 1845 w 1845"/>
              <a:gd name="T49" fmla="*/ 689 h 1612"/>
              <a:gd name="T50" fmla="*/ 1733 w 1845"/>
              <a:gd name="T51" fmla="*/ 1088 h 1612"/>
              <a:gd name="T52" fmla="*/ 1710 w 1845"/>
              <a:gd name="T53" fmla="*/ 1052 h 1612"/>
              <a:gd name="T54" fmla="*/ 1710 w 1845"/>
              <a:gd name="T55" fmla="*/ 326 h 1612"/>
              <a:gd name="T56" fmla="*/ 1756 w 1845"/>
              <a:gd name="T57" fmla="*/ 303 h 1612"/>
              <a:gd name="T58" fmla="*/ 1631 w 1845"/>
              <a:gd name="T59" fmla="*/ 431 h 1612"/>
              <a:gd name="T60" fmla="*/ 1631 w 1845"/>
              <a:gd name="T61" fmla="*/ 946 h 1612"/>
              <a:gd name="T62" fmla="*/ 1598 w 1845"/>
              <a:gd name="T63" fmla="*/ 960 h 1612"/>
              <a:gd name="T64" fmla="*/ 1628 w 1845"/>
              <a:gd name="T65" fmla="*/ 689 h 1612"/>
              <a:gd name="T66" fmla="*/ 1598 w 1845"/>
              <a:gd name="T67" fmla="*/ 417 h 1612"/>
              <a:gd name="T68" fmla="*/ 1499 w 1845"/>
              <a:gd name="T69" fmla="*/ 567 h 1612"/>
              <a:gd name="T70" fmla="*/ 1499 w 1845"/>
              <a:gd name="T71" fmla="*/ 810 h 1612"/>
              <a:gd name="T72" fmla="*/ 1469 w 1845"/>
              <a:gd name="T73" fmla="*/ 829 h 1612"/>
              <a:gd name="T74" fmla="*/ 1462 w 1845"/>
              <a:gd name="T75" fmla="*/ 689 h 1612"/>
              <a:gd name="T76" fmla="*/ 1469 w 1845"/>
              <a:gd name="T77" fmla="*/ 548 h 1612"/>
              <a:gd name="T78" fmla="*/ 585 w 1845"/>
              <a:gd name="T79" fmla="*/ 1032 h 1612"/>
              <a:gd name="T80" fmla="*/ 486 w 1845"/>
              <a:gd name="T81" fmla="*/ 1612 h 1612"/>
              <a:gd name="T82" fmla="*/ 344 w 1845"/>
              <a:gd name="T83" fmla="*/ 1513 h 1612"/>
              <a:gd name="T84" fmla="*/ 369 w 1845"/>
              <a:gd name="T85" fmla="*/ 1006 h 1612"/>
              <a:gd name="T86" fmla="*/ 395 w 1845"/>
              <a:gd name="T87" fmla="*/ 1513 h 1612"/>
              <a:gd name="T88" fmla="*/ 486 w 1845"/>
              <a:gd name="T89" fmla="*/ 1561 h 1612"/>
              <a:gd name="T90" fmla="*/ 533 w 1845"/>
              <a:gd name="T91" fmla="*/ 1032 h 1612"/>
              <a:gd name="T92" fmla="*/ 585 w 1845"/>
              <a:gd name="T93" fmla="*/ 1032 h 1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45" h="1612">
                <a:moveTo>
                  <a:pt x="1365" y="4"/>
                </a:moveTo>
                <a:cubicBezTo>
                  <a:pt x="690" y="374"/>
                  <a:pt x="690" y="374"/>
                  <a:pt x="690" y="374"/>
                </a:cubicBezTo>
                <a:cubicBezTo>
                  <a:pt x="682" y="378"/>
                  <a:pt x="677" y="387"/>
                  <a:pt x="677" y="396"/>
                </a:cubicBezTo>
                <a:cubicBezTo>
                  <a:pt x="677" y="981"/>
                  <a:pt x="677" y="981"/>
                  <a:pt x="677" y="981"/>
                </a:cubicBezTo>
                <a:cubicBezTo>
                  <a:pt x="677" y="990"/>
                  <a:pt x="682" y="999"/>
                  <a:pt x="690" y="1003"/>
                </a:cubicBezTo>
                <a:cubicBezTo>
                  <a:pt x="1365" y="1373"/>
                  <a:pt x="1365" y="1373"/>
                  <a:pt x="1365" y="1373"/>
                </a:cubicBezTo>
                <a:cubicBezTo>
                  <a:pt x="1369" y="1375"/>
                  <a:pt x="1373" y="1376"/>
                  <a:pt x="1378" y="1376"/>
                </a:cubicBezTo>
                <a:cubicBezTo>
                  <a:pt x="1382" y="1376"/>
                  <a:pt x="1387" y="1375"/>
                  <a:pt x="1391" y="1372"/>
                </a:cubicBezTo>
                <a:cubicBezTo>
                  <a:pt x="1398" y="1368"/>
                  <a:pt x="1403" y="1359"/>
                  <a:pt x="1403" y="1350"/>
                </a:cubicBezTo>
                <a:cubicBezTo>
                  <a:pt x="1403" y="27"/>
                  <a:pt x="1403" y="27"/>
                  <a:pt x="1403" y="27"/>
                </a:cubicBezTo>
                <a:cubicBezTo>
                  <a:pt x="1403" y="18"/>
                  <a:pt x="1398" y="9"/>
                  <a:pt x="1391" y="5"/>
                </a:cubicBezTo>
                <a:cubicBezTo>
                  <a:pt x="1383" y="0"/>
                  <a:pt x="1373" y="0"/>
                  <a:pt x="1365" y="4"/>
                </a:cubicBezTo>
                <a:close/>
                <a:moveTo>
                  <a:pt x="1352" y="1307"/>
                </a:moveTo>
                <a:cubicBezTo>
                  <a:pt x="728" y="966"/>
                  <a:pt x="728" y="966"/>
                  <a:pt x="728" y="966"/>
                </a:cubicBezTo>
                <a:cubicBezTo>
                  <a:pt x="728" y="411"/>
                  <a:pt x="728" y="411"/>
                  <a:pt x="728" y="411"/>
                </a:cubicBezTo>
                <a:cubicBezTo>
                  <a:pt x="1352" y="70"/>
                  <a:pt x="1352" y="70"/>
                  <a:pt x="1352" y="70"/>
                </a:cubicBezTo>
                <a:lnTo>
                  <a:pt x="1352" y="1307"/>
                </a:lnTo>
                <a:close/>
                <a:moveTo>
                  <a:pt x="231" y="501"/>
                </a:moveTo>
                <a:cubicBezTo>
                  <a:pt x="272" y="460"/>
                  <a:pt x="326" y="438"/>
                  <a:pt x="383" y="438"/>
                </a:cubicBezTo>
                <a:cubicBezTo>
                  <a:pt x="632" y="438"/>
                  <a:pt x="632" y="438"/>
                  <a:pt x="632" y="438"/>
                </a:cubicBezTo>
                <a:cubicBezTo>
                  <a:pt x="647" y="438"/>
                  <a:pt x="658" y="426"/>
                  <a:pt x="658" y="412"/>
                </a:cubicBezTo>
                <a:cubicBezTo>
                  <a:pt x="658" y="398"/>
                  <a:pt x="647" y="387"/>
                  <a:pt x="632" y="387"/>
                </a:cubicBezTo>
                <a:cubicBezTo>
                  <a:pt x="383" y="387"/>
                  <a:pt x="383" y="387"/>
                  <a:pt x="383" y="387"/>
                </a:cubicBezTo>
                <a:cubicBezTo>
                  <a:pt x="312" y="387"/>
                  <a:pt x="245" y="414"/>
                  <a:pt x="195" y="464"/>
                </a:cubicBezTo>
                <a:cubicBezTo>
                  <a:pt x="166" y="494"/>
                  <a:pt x="144" y="529"/>
                  <a:pt x="131" y="568"/>
                </a:cubicBezTo>
                <a:cubicBezTo>
                  <a:pt x="99" y="568"/>
                  <a:pt x="99" y="568"/>
                  <a:pt x="99" y="568"/>
                </a:cubicBezTo>
                <a:cubicBezTo>
                  <a:pt x="44" y="568"/>
                  <a:pt x="0" y="612"/>
                  <a:pt x="0" y="667"/>
                </a:cubicBezTo>
                <a:cubicBezTo>
                  <a:pt x="0" y="711"/>
                  <a:pt x="0" y="711"/>
                  <a:pt x="0" y="711"/>
                </a:cubicBezTo>
                <a:cubicBezTo>
                  <a:pt x="0" y="765"/>
                  <a:pt x="44" y="809"/>
                  <a:pt x="99" y="809"/>
                </a:cubicBezTo>
                <a:cubicBezTo>
                  <a:pt x="131" y="809"/>
                  <a:pt x="131" y="809"/>
                  <a:pt x="131" y="809"/>
                </a:cubicBezTo>
                <a:cubicBezTo>
                  <a:pt x="144" y="848"/>
                  <a:pt x="166" y="883"/>
                  <a:pt x="195" y="913"/>
                </a:cubicBezTo>
                <a:cubicBezTo>
                  <a:pt x="245" y="963"/>
                  <a:pt x="312" y="991"/>
                  <a:pt x="383" y="991"/>
                </a:cubicBezTo>
                <a:cubicBezTo>
                  <a:pt x="632" y="991"/>
                  <a:pt x="632" y="991"/>
                  <a:pt x="632" y="991"/>
                </a:cubicBezTo>
                <a:cubicBezTo>
                  <a:pt x="647" y="991"/>
                  <a:pt x="658" y="979"/>
                  <a:pt x="658" y="965"/>
                </a:cubicBezTo>
                <a:cubicBezTo>
                  <a:pt x="658" y="951"/>
                  <a:pt x="647" y="940"/>
                  <a:pt x="632" y="940"/>
                </a:cubicBezTo>
                <a:cubicBezTo>
                  <a:pt x="383" y="940"/>
                  <a:pt x="383" y="940"/>
                  <a:pt x="383" y="940"/>
                </a:cubicBezTo>
                <a:cubicBezTo>
                  <a:pt x="326" y="940"/>
                  <a:pt x="272" y="917"/>
                  <a:pt x="231" y="877"/>
                </a:cubicBezTo>
                <a:cubicBezTo>
                  <a:pt x="191" y="836"/>
                  <a:pt x="168" y="782"/>
                  <a:pt x="168" y="725"/>
                </a:cubicBezTo>
                <a:cubicBezTo>
                  <a:pt x="168" y="653"/>
                  <a:pt x="168" y="653"/>
                  <a:pt x="168" y="653"/>
                </a:cubicBezTo>
                <a:cubicBezTo>
                  <a:pt x="168" y="595"/>
                  <a:pt x="191" y="541"/>
                  <a:pt x="231" y="501"/>
                </a:cubicBezTo>
                <a:close/>
                <a:moveTo>
                  <a:pt x="99" y="758"/>
                </a:moveTo>
                <a:cubicBezTo>
                  <a:pt x="72" y="758"/>
                  <a:pt x="51" y="737"/>
                  <a:pt x="51" y="711"/>
                </a:cubicBezTo>
                <a:cubicBezTo>
                  <a:pt x="51" y="667"/>
                  <a:pt x="51" y="667"/>
                  <a:pt x="51" y="667"/>
                </a:cubicBezTo>
                <a:cubicBezTo>
                  <a:pt x="51" y="640"/>
                  <a:pt x="72" y="619"/>
                  <a:pt x="99" y="619"/>
                </a:cubicBezTo>
                <a:cubicBezTo>
                  <a:pt x="120" y="619"/>
                  <a:pt x="120" y="619"/>
                  <a:pt x="120" y="619"/>
                </a:cubicBezTo>
                <a:cubicBezTo>
                  <a:pt x="118" y="630"/>
                  <a:pt x="117" y="641"/>
                  <a:pt x="117" y="653"/>
                </a:cubicBezTo>
                <a:cubicBezTo>
                  <a:pt x="117" y="725"/>
                  <a:pt x="117" y="725"/>
                  <a:pt x="117" y="725"/>
                </a:cubicBezTo>
                <a:cubicBezTo>
                  <a:pt x="117" y="736"/>
                  <a:pt x="118" y="747"/>
                  <a:pt x="120" y="758"/>
                </a:cubicBezTo>
                <a:lnTo>
                  <a:pt x="99" y="758"/>
                </a:lnTo>
                <a:close/>
                <a:moveTo>
                  <a:pt x="1845" y="689"/>
                </a:moveTo>
                <a:cubicBezTo>
                  <a:pt x="1845" y="824"/>
                  <a:pt x="1815" y="953"/>
                  <a:pt x="1756" y="1074"/>
                </a:cubicBezTo>
                <a:cubicBezTo>
                  <a:pt x="1752" y="1083"/>
                  <a:pt x="1743" y="1088"/>
                  <a:pt x="1733" y="1088"/>
                </a:cubicBezTo>
                <a:cubicBezTo>
                  <a:pt x="1729" y="1088"/>
                  <a:pt x="1726" y="1087"/>
                  <a:pt x="1722" y="1086"/>
                </a:cubicBezTo>
                <a:cubicBezTo>
                  <a:pt x="1709" y="1080"/>
                  <a:pt x="1704" y="1064"/>
                  <a:pt x="1710" y="1052"/>
                </a:cubicBezTo>
                <a:cubicBezTo>
                  <a:pt x="1766" y="938"/>
                  <a:pt x="1794" y="816"/>
                  <a:pt x="1794" y="689"/>
                </a:cubicBezTo>
                <a:cubicBezTo>
                  <a:pt x="1794" y="561"/>
                  <a:pt x="1766" y="439"/>
                  <a:pt x="1710" y="326"/>
                </a:cubicBezTo>
                <a:cubicBezTo>
                  <a:pt x="1704" y="313"/>
                  <a:pt x="1709" y="298"/>
                  <a:pt x="1722" y="291"/>
                </a:cubicBezTo>
                <a:cubicBezTo>
                  <a:pt x="1735" y="285"/>
                  <a:pt x="1750" y="291"/>
                  <a:pt x="1756" y="303"/>
                </a:cubicBezTo>
                <a:cubicBezTo>
                  <a:pt x="1815" y="424"/>
                  <a:pt x="1845" y="553"/>
                  <a:pt x="1845" y="689"/>
                </a:cubicBezTo>
                <a:close/>
                <a:moveTo>
                  <a:pt x="1631" y="431"/>
                </a:moveTo>
                <a:cubicBezTo>
                  <a:pt x="1663" y="513"/>
                  <a:pt x="1679" y="600"/>
                  <a:pt x="1679" y="689"/>
                </a:cubicBezTo>
                <a:cubicBezTo>
                  <a:pt x="1679" y="777"/>
                  <a:pt x="1663" y="864"/>
                  <a:pt x="1631" y="946"/>
                </a:cubicBezTo>
                <a:cubicBezTo>
                  <a:pt x="1627" y="956"/>
                  <a:pt x="1617" y="962"/>
                  <a:pt x="1607" y="962"/>
                </a:cubicBezTo>
                <a:cubicBezTo>
                  <a:pt x="1604" y="962"/>
                  <a:pt x="1601" y="962"/>
                  <a:pt x="1598" y="960"/>
                </a:cubicBezTo>
                <a:cubicBezTo>
                  <a:pt x="1585" y="955"/>
                  <a:pt x="1578" y="941"/>
                  <a:pt x="1583" y="927"/>
                </a:cubicBezTo>
                <a:cubicBezTo>
                  <a:pt x="1613" y="851"/>
                  <a:pt x="1628" y="771"/>
                  <a:pt x="1628" y="689"/>
                </a:cubicBezTo>
                <a:cubicBezTo>
                  <a:pt x="1628" y="606"/>
                  <a:pt x="1613" y="526"/>
                  <a:pt x="1583" y="450"/>
                </a:cubicBezTo>
                <a:cubicBezTo>
                  <a:pt x="1578" y="437"/>
                  <a:pt x="1585" y="422"/>
                  <a:pt x="1598" y="417"/>
                </a:cubicBezTo>
                <a:cubicBezTo>
                  <a:pt x="1611" y="411"/>
                  <a:pt x="1626" y="418"/>
                  <a:pt x="1631" y="431"/>
                </a:cubicBezTo>
                <a:close/>
                <a:moveTo>
                  <a:pt x="1499" y="567"/>
                </a:moveTo>
                <a:cubicBezTo>
                  <a:pt x="1508" y="607"/>
                  <a:pt x="1513" y="648"/>
                  <a:pt x="1513" y="689"/>
                </a:cubicBezTo>
                <a:cubicBezTo>
                  <a:pt x="1513" y="729"/>
                  <a:pt x="1508" y="770"/>
                  <a:pt x="1499" y="810"/>
                </a:cubicBezTo>
                <a:cubicBezTo>
                  <a:pt x="1497" y="822"/>
                  <a:pt x="1486" y="830"/>
                  <a:pt x="1475" y="830"/>
                </a:cubicBezTo>
                <a:cubicBezTo>
                  <a:pt x="1473" y="830"/>
                  <a:pt x="1471" y="829"/>
                  <a:pt x="1469" y="829"/>
                </a:cubicBezTo>
                <a:cubicBezTo>
                  <a:pt x="1455" y="826"/>
                  <a:pt x="1447" y="812"/>
                  <a:pt x="1450" y="798"/>
                </a:cubicBezTo>
                <a:cubicBezTo>
                  <a:pt x="1458" y="763"/>
                  <a:pt x="1462" y="726"/>
                  <a:pt x="1462" y="689"/>
                </a:cubicBezTo>
                <a:cubicBezTo>
                  <a:pt x="1462" y="651"/>
                  <a:pt x="1458" y="615"/>
                  <a:pt x="1450" y="579"/>
                </a:cubicBezTo>
                <a:cubicBezTo>
                  <a:pt x="1447" y="565"/>
                  <a:pt x="1455" y="551"/>
                  <a:pt x="1469" y="548"/>
                </a:cubicBezTo>
                <a:cubicBezTo>
                  <a:pt x="1483" y="545"/>
                  <a:pt x="1496" y="554"/>
                  <a:pt x="1499" y="567"/>
                </a:cubicBezTo>
                <a:close/>
                <a:moveTo>
                  <a:pt x="585" y="1032"/>
                </a:moveTo>
                <a:cubicBezTo>
                  <a:pt x="585" y="1513"/>
                  <a:pt x="585" y="1513"/>
                  <a:pt x="585" y="1513"/>
                </a:cubicBezTo>
                <a:cubicBezTo>
                  <a:pt x="585" y="1568"/>
                  <a:pt x="540" y="1612"/>
                  <a:pt x="486" y="1612"/>
                </a:cubicBezTo>
                <a:cubicBezTo>
                  <a:pt x="442" y="1612"/>
                  <a:pt x="442" y="1612"/>
                  <a:pt x="442" y="1612"/>
                </a:cubicBezTo>
                <a:cubicBezTo>
                  <a:pt x="388" y="1612"/>
                  <a:pt x="344" y="1568"/>
                  <a:pt x="344" y="1513"/>
                </a:cubicBezTo>
                <a:cubicBezTo>
                  <a:pt x="344" y="1032"/>
                  <a:pt x="344" y="1032"/>
                  <a:pt x="344" y="1032"/>
                </a:cubicBezTo>
                <a:cubicBezTo>
                  <a:pt x="344" y="1018"/>
                  <a:pt x="355" y="1006"/>
                  <a:pt x="369" y="1006"/>
                </a:cubicBezTo>
                <a:cubicBezTo>
                  <a:pt x="383" y="1006"/>
                  <a:pt x="395" y="1018"/>
                  <a:pt x="395" y="1032"/>
                </a:cubicBezTo>
                <a:cubicBezTo>
                  <a:pt x="395" y="1513"/>
                  <a:pt x="395" y="1513"/>
                  <a:pt x="395" y="1513"/>
                </a:cubicBezTo>
                <a:cubicBezTo>
                  <a:pt x="395" y="1540"/>
                  <a:pt x="416" y="1561"/>
                  <a:pt x="442" y="1561"/>
                </a:cubicBezTo>
                <a:cubicBezTo>
                  <a:pt x="486" y="1561"/>
                  <a:pt x="486" y="1561"/>
                  <a:pt x="486" y="1561"/>
                </a:cubicBezTo>
                <a:cubicBezTo>
                  <a:pt x="512" y="1561"/>
                  <a:pt x="533" y="1540"/>
                  <a:pt x="533" y="1513"/>
                </a:cubicBezTo>
                <a:cubicBezTo>
                  <a:pt x="533" y="1032"/>
                  <a:pt x="533" y="1032"/>
                  <a:pt x="533" y="1032"/>
                </a:cubicBezTo>
                <a:cubicBezTo>
                  <a:pt x="533" y="1018"/>
                  <a:pt x="545" y="1006"/>
                  <a:pt x="559" y="1006"/>
                </a:cubicBezTo>
                <a:cubicBezTo>
                  <a:pt x="573" y="1006"/>
                  <a:pt x="585" y="1018"/>
                  <a:pt x="585" y="1032"/>
                </a:cubicBezTo>
                <a:close/>
              </a:path>
            </a:pathLst>
          </a:custGeom>
          <a:solidFill>
            <a:schemeClr val="bg1"/>
          </a:solidFill>
          <a:ln>
            <a:noFill/>
          </a:ln>
        </p:spPr>
        <p:txBody>
          <a:bodyPr vert="horz" wrap="square" lIns="45720" tIns="22860" rIns="45720" bIns="22860" numCol="1" anchor="t" anchorCtr="0" compatLnSpc="1">
            <a:prstTxWarp prst="textNoShape">
              <a:avLst/>
            </a:prstTxWarp>
          </a:bodyPr>
          <a:lstStyle/>
          <a:p>
            <a:endParaRPr lang="en-US" sz="900" dirty="0"/>
          </a:p>
        </p:txBody>
      </p:sp>
      <p:sp>
        <p:nvSpPr>
          <p:cNvPr id="23" name="Freeform 13">
            <a:extLst>
              <a:ext uri="{FF2B5EF4-FFF2-40B4-BE49-F238E27FC236}">
                <a16:creationId xmlns:a16="http://schemas.microsoft.com/office/drawing/2014/main" id="{200B8A70-BE20-6612-30FA-FED0FE6965C1}"/>
              </a:ext>
            </a:extLst>
          </p:cNvPr>
          <p:cNvSpPr>
            <a:spLocks noEditPoints="1"/>
          </p:cNvSpPr>
          <p:nvPr/>
        </p:nvSpPr>
        <p:spPr bwMode="auto">
          <a:xfrm>
            <a:off x="7484666" y="4091778"/>
            <a:ext cx="410369" cy="413342"/>
          </a:xfrm>
          <a:custGeom>
            <a:avLst/>
            <a:gdLst>
              <a:gd name="T0" fmla="*/ 1478 w 1655"/>
              <a:gd name="T1" fmla="*/ 517 h 1663"/>
              <a:gd name="T2" fmla="*/ 1628 w 1655"/>
              <a:gd name="T3" fmla="*/ 305 h 1663"/>
              <a:gd name="T4" fmla="*/ 1252 w 1655"/>
              <a:gd name="T5" fmla="*/ 80 h 1663"/>
              <a:gd name="T6" fmla="*/ 278 w 1655"/>
              <a:gd name="T7" fmla="*/ 1057 h 1663"/>
              <a:gd name="T8" fmla="*/ 131 w 1655"/>
              <a:gd name="T9" fmla="*/ 1533 h 1663"/>
              <a:gd name="T10" fmla="*/ 355 w 1655"/>
              <a:gd name="T11" fmla="*/ 1470 h 1663"/>
              <a:gd name="T12" fmla="*/ 607 w 1655"/>
              <a:gd name="T13" fmla="*/ 1386 h 1663"/>
              <a:gd name="T14" fmla="*/ 1244 w 1655"/>
              <a:gd name="T15" fmla="*/ 521 h 1663"/>
              <a:gd name="T16" fmla="*/ 1143 w 1655"/>
              <a:gd name="T17" fmla="*/ 420 h 1663"/>
              <a:gd name="T18" fmla="*/ 540 w 1655"/>
              <a:gd name="T19" fmla="*/ 1280 h 1663"/>
              <a:gd name="T20" fmla="*/ 600 w 1655"/>
              <a:gd name="T21" fmla="*/ 1339 h 1663"/>
              <a:gd name="T22" fmla="*/ 1556 w 1655"/>
              <a:gd name="T23" fmla="*/ 226 h 1663"/>
              <a:gd name="T24" fmla="*/ 1465 w 1655"/>
              <a:gd name="T25" fmla="*/ 475 h 1663"/>
              <a:gd name="T26" fmla="*/ 1161 w 1655"/>
              <a:gd name="T27" fmla="*/ 227 h 1663"/>
              <a:gd name="T28" fmla="*/ 1286 w 1655"/>
              <a:gd name="T29" fmla="*/ 507 h 1663"/>
              <a:gd name="T30" fmla="*/ 1083 w 1655"/>
              <a:gd name="T31" fmla="*/ 305 h 1663"/>
              <a:gd name="T32" fmla="*/ 1115 w 1655"/>
              <a:gd name="T33" fmla="*/ 392 h 1663"/>
              <a:gd name="T34" fmla="*/ 1056 w 1655"/>
              <a:gd name="T35" fmla="*/ 333 h 1663"/>
              <a:gd name="T36" fmla="*/ 176 w 1655"/>
              <a:gd name="T37" fmla="*/ 1488 h 1663"/>
              <a:gd name="T38" fmla="*/ 236 w 1655"/>
              <a:gd name="T39" fmla="*/ 1309 h 1663"/>
              <a:gd name="T40" fmla="*/ 355 w 1655"/>
              <a:gd name="T41" fmla="*/ 1428 h 1663"/>
              <a:gd name="T42" fmla="*/ 1419 w 1655"/>
              <a:gd name="T43" fmla="*/ 1638 h 1663"/>
              <a:gd name="T44" fmla="*/ 1226 w 1655"/>
              <a:gd name="T45" fmla="*/ 1566 h 1663"/>
              <a:gd name="T46" fmla="*/ 1093 w 1655"/>
              <a:gd name="T47" fmla="*/ 1433 h 1663"/>
              <a:gd name="T48" fmla="*/ 961 w 1655"/>
              <a:gd name="T49" fmla="*/ 1300 h 1663"/>
              <a:gd name="T50" fmla="*/ 871 w 1655"/>
              <a:gd name="T51" fmla="*/ 1211 h 1663"/>
              <a:gd name="T52" fmla="*/ 974 w 1655"/>
              <a:gd name="T53" fmla="*/ 1258 h 1663"/>
              <a:gd name="T54" fmla="*/ 1140 w 1655"/>
              <a:gd name="T55" fmla="*/ 1148 h 1663"/>
              <a:gd name="T56" fmla="*/ 1199 w 1655"/>
              <a:gd name="T57" fmla="*/ 1300 h 1663"/>
              <a:gd name="T58" fmla="*/ 1135 w 1655"/>
              <a:gd name="T59" fmla="*/ 1419 h 1663"/>
              <a:gd name="T60" fmla="*/ 1406 w 1655"/>
              <a:gd name="T61" fmla="*/ 1386 h 1663"/>
              <a:gd name="T62" fmla="*/ 1327 w 1655"/>
              <a:gd name="T63" fmla="*/ 1611 h 1663"/>
              <a:gd name="T64" fmla="*/ 1616 w 1655"/>
              <a:gd name="T65" fmla="*/ 1367 h 1663"/>
              <a:gd name="T66" fmla="*/ 1172 w 1655"/>
              <a:gd name="T67" fmla="*/ 877 h 1663"/>
              <a:gd name="T68" fmla="*/ 1655 w 1655"/>
              <a:gd name="T69" fmla="*/ 1367 h 1663"/>
              <a:gd name="T70" fmla="*/ 25 w 1655"/>
              <a:gd name="T71" fmla="*/ 365 h 1663"/>
              <a:gd name="T72" fmla="*/ 236 w 1655"/>
              <a:gd name="T73" fmla="*/ 34 h 1663"/>
              <a:gd name="T74" fmla="*/ 771 w 1655"/>
              <a:gd name="T75" fmla="*/ 475 h 1663"/>
              <a:gd name="T76" fmla="*/ 264 w 1655"/>
              <a:gd name="T77" fmla="*/ 61 h 1663"/>
              <a:gd name="T78" fmla="*/ 53 w 1655"/>
              <a:gd name="T79" fmla="*/ 337 h 1663"/>
              <a:gd name="T80" fmla="*/ 278 w 1655"/>
              <a:gd name="T81" fmla="*/ 258 h 1663"/>
              <a:gd name="T82" fmla="*/ 245 w 1655"/>
              <a:gd name="T83" fmla="*/ 529 h 1663"/>
              <a:gd name="T84" fmla="*/ 364 w 1655"/>
              <a:gd name="T85" fmla="*/ 465 h 1663"/>
              <a:gd name="T86" fmla="*/ 515 w 1655"/>
              <a:gd name="T87" fmla="*/ 524 h 1663"/>
              <a:gd name="T88" fmla="*/ 405 w 1655"/>
              <a:gd name="T89" fmla="*/ 689 h 1663"/>
              <a:gd name="T90" fmla="*/ 458 w 1655"/>
              <a:gd name="T91" fmla="*/ 789 h 1663"/>
              <a:gd name="T92" fmla="*/ 364 w 1655"/>
              <a:gd name="T93" fmla="*/ 703 h 1663"/>
              <a:gd name="T94" fmla="*/ 231 w 1655"/>
              <a:gd name="T95" fmla="*/ 570 h 1663"/>
              <a:gd name="T96" fmla="*/ 98 w 1655"/>
              <a:gd name="T97" fmla="*/ 438 h 1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55" h="1663">
                <a:moveTo>
                  <a:pt x="1373" y="622"/>
                </a:moveTo>
                <a:cubicBezTo>
                  <a:pt x="1478" y="517"/>
                  <a:pt x="1478" y="517"/>
                  <a:pt x="1478" y="517"/>
                </a:cubicBezTo>
                <a:cubicBezTo>
                  <a:pt x="1478" y="517"/>
                  <a:pt x="1478" y="517"/>
                  <a:pt x="1478" y="517"/>
                </a:cubicBezTo>
                <a:cubicBezTo>
                  <a:pt x="1478" y="517"/>
                  <a:pt x="1478" y="517"/>
                  <a:pt x="1478" y="517"/>
                </a:cubicBezTo>
                <a:cubicBezTo>
                  <a:pt x="1584" y="411"/>
                  <a:pt x="1584" y="411"/>
                  <a:pt x="1584" y="411"/>
                </a:cubicBezTo>
                <a:cubicBezTo>
                  <a:pt x="1612" y="383"/>
                  <a:pt x="1628" y="345"/>
                  <a:pt x="1628" y="305"/>
                </a:cubicBezTo>
                <a:cubicBezTo>
                  <a:pt x="1628" y="264"/>
                  <a:pt x="1612" y="227"/>
                  <a:pt x="1584" y="198"/>
                </a:cubicBezTo>
                <a:cubicBezTo>
                  <a:pt x="1466" y="80"/>
                  <a:pt x="1466" y="80"/>
                  <a:pt x="1466" y="80"/>
                </a:cubicBezTo>
                <a:cubicBezTo>
                  <a:pt x="1407" y="21"/>
                  <a:pt x="1311" y="21"/>
                  <a:pt x="1252" y="80"/>
                </a:cubicBezTo>
                <a:cubicBezTo>
                  <a:pt x="1042" y="291"/>
                  <a:pt x="1042" y="291"/>
                  <a:pt x="1042" y="291"/>
                </a:cubicBezTo>
                <a:cubicBezTo>
                  <a:pt x="283" y="1050"/>
                  <a:pt x="283" y="1050"/>
                  <a:pt x="283" y="1050"/>
                </a:cubicBezTo>
                <a:cubicBezTo>
                  <a:pt x="281" y="1052"/>
                  <a:pt x="279" y="1054"/>
                  <a:pt x="278" y="1057"/>
                </a:cubicBezTo>
                <a:cubicBezTo>
                  <a:pt x="278" y="1057"/>
                  <a:pt x="278" y="1057"/>
                  <a:pt x="278" y="1057"/>
                </a:cubicBezTo>
                <a:cubicBezTo>
                  <a:pt x="126" y="1513"/>
                  <a:pt x="126" y="1513"/>
                  <a:pt x="126" y="1513"/>
                </a:cubicBezTo>
                <a:cubicBezTo>
                  <a:pt x="124" y="1520"/>
                  <a:pt x="126" y="1528"/>
                  <a:pt x="131" y="1533"/>
                </a:cubicBezTo>
                <a:cubicBezTo>
                  <a:pt x="135" y="1537"/>
                  <a:pt x="140" y="1539"/>
                  <a:pt x="145" y="1539"/>
                </a:cubicBezTo>
                <a:cubicBezTo>
                  <a:pt x="147" y="1539"/>
                  <a:pt x="149" y="1538"/>
                  <a:pt x="151" y="1538"/>
                </a:cubicBezTo>
                <a:cubicBezTo>
                  <a:pt x="355" y="1470"/>
                  <a:pt x="355" y="1470"/>
                  <a:pt x="355" y="1470"/>
                </a:cubicBezTo>
                <a:cubicBezTo>
                  <a:pt x="356" y="1469"/>
                  <a:pt x="357" y="1469"/>
                  <a:pt x="358" y="1469"/>
                </a:cubicBezTo>
                <a:cubicBezTo>
                  <a:pt x="606" y="1386"/>
                  <a:pt x="606" y="1386"/>
                  <a:pt x="606" y="1386"/>
                </a:cubicBezTo>
                <a:cubicBezTo>
                  <a:pt x="607" y="1386"/>
                  <a:pt x="607" y="1386"/>
                  <a:pt x="607" y="1386"/>
                </a:cubicBezTo>
                <a:cubicBezTo>
                  <a:pt x="609" y="1385"/>
                  <a:pt x="612" y="1383"/>
                  <a:pt x="614" y="1381"/>
                </a:cubicBezTo>
                <a:lnTo>
                  <a:pt x="1373" y="622"/>
                </a:lnTo>
                <a:close/>
                <a:moveTo>
                  <a:pt x="1244" y="521"/>
                </a:moveTo>
                <a:cubicBezTo>
                  <a:pt x="513" y="1252"/>
                  <a:pt x="513" y="1252"/>
                  <a:pt x="513" y="1252"/>
                </a:cubicBezTo>
                <a:cubicBezTo>
                  <a:pt x="412" y="1151"/>
                  <a:pt x="412" y="1151"/>
                  <a:pt x="412" y="1151"/>
                </a:cubicBezTo>
                <a:cubicBezTo>
                  <a:pt x="1143" y="420"/>
                  <a:pt x="1143" y="420"/>
                  <a:pt x="1143" y="420"/>
                </a:cubicBezTo>
                <a:lnTo>
                  <a:pt x="1244" y="521"/>
                </a:lnTo>
                <a:close/>
                <a:moveTo>
                  <a:pt x="600" y="1339"/>
                </a:moveTo>
                <a:cubicBezTo>
                  <a:pt x="540" y="1280"/>
                  <a:pt x="540" y="1280"/>
                  <a:pt x="540" y="1280"/>
                </a:cubicBezTo>
                <a:cubicBezTo>
                  <a:pt x="1272" y="549"/>
                  <a:pt x="1272" y="549"/>
                  <a:pt x="1272" y="549"/>
                </a:cubicBezTo>
                <a:cubicBezTo>
                  <a:pt x="1331" y="608"/>
                  <a:pt x="1331" y="608"/>
                  <a:pt x="1331" y="608"/>
                </a:cubicBezTo>
                <a:lnTo>
                  <a:pt x="600" y="1339"/>
                </a:lnTo>
                <a:close/>
                <a:moveTo>
                  <a:pt x="1280" y="108"/>
                </a:moveTo>
                <a:cubicBezTo>
                  <a:pt x="1324" y="64"/>
                  <a:pt x="1394" y="64"/>
                  <a:pt x="1438" y="108"/>
                </a:cubicBezTo>
                <a:cubicBezTo>
                  <a:pt x="1556" y="226"/>
                  <a:pt x="1556" y="226"/>
                  <a:pt x="1556" y="226"/>
                </a:cubicBezTo>
                <a:cubicBezTo>
                  <a:pt x="1577" y="247"/>
                  <a:pt x="1589" y="275"/>
                  <a:pt x="1589" y="305"/>
                </a:cubicBezTo>
                <a:cubicBezTo>
                  <a:pt x="1589" y="335"/>
                  <a:pt x="1577" y="363"/>
                  <a:pt x="1556" y="384"/>
                </a:cubicBezTo>
                <a:cubicBezTo>
                  <a:pt x="1465" y="475"/>
                  <a:pt x="1465" y="475"/>
                  <a:pt x="1465" y="475"/>
                </a:cubicBezTo>
                <a:cubicBezTo>
                  <a:pt x="1189" y="199"/>
                  <a:pt x="1189" y="199"/>
                  <a:pt x="1189" y="199"/>
                </a:cubicBezTo>
                <a:lnTo>
                  <a:pt x="1280" y="108"/>
                </a:lnTo>
                <a:close/>
                <a:moveTo>
                  <a:pt x="1161" y="227"/>
                </a:moveTo>
                <a:cubicBezTo>
                  <a:pt x="1437" y="503"/>
                  <a:pt x="1437" y="503"/>
                  <a:pt x="1437" y="503"/>
                </a:cubicBezTo>
                <a:cubicBezTo>
                  <a:pt x="1359" y="580"/>
                  <a:pt x="1359" y="580"/>
                  <a:pt x="1359" y="580"/>
                </a:cubicBezTo>
                <a:cubicBezTo>
                  <a:pt x="1286" y="507"/>
                  <a:pt x="1286" y="507"/>
                  <a:pt x="1286" y="507"/>
                </a:cubicBezTo>
                <a:cubicBezTo>
                  <a:pt x="1286" y="507"/>
                  <a:pt x="1286" y="507"/>
                  <a:pt x="1286" y="507"/>
                </a:cubicBezTo>
                <a:cubicBezTo>
                  <a:pt x="1286" y="507"/>
                  <a:pt x="1286" y="507"/>
                  <a:pt x="1285" y="507"/>
                </a:cubicBezTo>
                <a:cubicBezTo>
                  <a:pt x="1083" y="305"/>
                  <a:pt x="1083" y="305"/>
                  <a:pt x="1083" y="305"/>
                </a:cubicBezTo>
                <a:lnTo>
                  <a:pt x="1161" y="227"/>
                </a:lnTo>
                <a:close/>
                <a:moveTo>
                  <a:pt x="1056" y="333"/>
                </a:moveTo>
                <a:cubicBezTo>
                  <a:pt x="1115" y="392"/>
                  <a:pt x="1115" y="392"/>
                  <a:pt x="1115" y="392"/>
                </a:cubicBezTo>
                <a:cubicBezTo>
                  <a:pt x="384" y="1123"/>
                  <a:pt x="384" y="1123"/>
                  <a:pt x="384" y="1123"/>
                </a:cubicBezTo>
                <a:cubicBezTo>
                  <a:pt x="324" y="1064"/>
                  <a:pt x="324" y="1064"/>
                  <a:pt x="324" y="1064"/>
                </a:cubicBezTo>
                <a:lnTo>
                  <a:pt x="1056" y="333"/>
                </a:lnTo>
                <a:close/>
                <a:moveTo>
                  <a:pt x="222" y="1351"/>
                </a:moveTo>
                <a:cubicBezTo>
                  <a:pt x="313" y="1442"/>
                  <a:pt x="313" y="1442"/>
                  <a:pt x="313" y="1442"/>
                </a:cubicBezTo>
                <a:cubicBezTo>
                  <a:pt x="176" y="1488"/>
                  <a:pt x="176" y="1488"/>
                  <a:pt x="176" y="1488"/>
                </a:cubicBezTo>
                <a:lnTo>
                  <a:pt x="222" y="1351"/>
                </a:lnTo>
                <a:close/>
                <a:moveTo>
                  <a:pt x="355" y="1428"/>
                </a:moveTo>
                <a:cubicBezTo>
                  <a:pt x="236" y="1309"/>
                  <a:pt x="236" y="1309"/>
                  <a:pt x="236" y="1309"/>
                </a:cubicBezTo>
                <a:cubicBezTo>
                  <a:pt x="305" y="1100"/>
                  <a:pt x="305" y="1100"/>
                  <a:pt x="305" y="1100"/>
                </a:cubicBezTo>
                <a:cubicBezTo>
                  <a:pt x="564" y="1359"/>
                  <a:pt x="564" y="1359"/>
                  <a:pt x="564" y="1359"/>
                </a:cubicBezTo>
                <a:lnTo>
                  <a:pt x="355" y="1428"/>
                </a:lnTo>
                <a:close/>
                <a:moveTo>
                  <a:pt x="1655" y="1367"/>
                </a:moveTo>
                <a:cubicBezTo>
                  <a:pt x="1655" y="1390"/>
                  <a:pt x="1646" y="1411"/>
                  <a:pt x="1630" y="1428"/>
                </a:cubicBezTo>
                <a:cubicBezTo>
                  <a:pt x="1419" y="1638"/>
                  <a:pt x="1419" y="1638"/>
                  <a:pt x="1419" y="1638"/>
                </a:cubicBezTo>
                <a:cubicBezTo>
                  <a:pt x="1403" y="1655"/>
                  <a:pt x="1381" y="1663"/>
                  <a:pt x="1359" y="1663"/>
                </a:cubicBezTo>
                <a:cubicBezTo>
                  <a:pt x="1337" y="1663"/>
                  <a:pt x="1315" y="1655"/>
                  <a:pt x="1299" y="1638"/>
                </a:cubicBezTo>
                <a:cubicBezTo>
                  <a:pt x="1226" y="1566"/>
                  <a:pt x="1226" y="1566"/>
                  <a:pt x="1226" y="1566"/>
                </a:cubicBezTo>
                <a:cubicBezTo>
                  <a:pt x="1226" y="1566"/>
                  <a:pt x="1226" y="1566"/>
                  <a:pt x="1226" y="1566"/>
                </a:cubicBezTo>
                <a:cubicBezTo>
                  <a:pt x="1226" y="1566"/>
                  <a:pt x="1226" y="1566"/>
                  <a:pt x="1226" y="1566"/>
                </a:cubicBezTo>
                <a:cubicBezTo>
                  <a:pt x="1093" y="1433"/>
                  <a:pt x="1093" y="1433"/>
                  <a:pt x="1093" y="1433"/>
                </a:cubicBezTo>
                <a:cubicBezTo>
                  <a:pt x="1093" y="1433"/>
                  <a:pt x="1093" y="1433"/>
                  <a:pt x="1093" y="1433"/>
                </a:cubicBezTo>
                <a:cubicBezTo>
                  <a:pt x="1093" y="1433"/>
                  <a:pt x="1093" y="1433"/>
                  <a:pt x="1093" y="1433"/>
                </a:cubicBezTo>
                <a:cubicBezTo>
                  <a:pt x="961" y="1300"/>
                  <a:pt x="961" y="1300"/>
                  <a:pt x="961" y="1300"/>
                </a:cubicBezTo>
                <a:cubicBezTo>
                  <a:pt x="961" y="1300"/>
                  <a:pt x="961" y="1300"/>
                  <a:pt x="961" y="1300"/>
                </a:cubicBezTo>
                <a:cubicBezTo>
                  <a:pt x="961" y="1300"/>
                  <a:pt x="961" y="1300"/>
                  <a:pt x="961" y="1300"/>
                </a:cubicBezTo>
                <a:cubicBezTo>
                  <a:pt x="871" y="1211"/>
                  <a:pt x="871" y="1211"/>
                  <a:pt x="871" y="1211"/>
                </a:cubicBezTo>
                <a:cubicBezTo>
                  <a:pt x="864" y="1203"/>
                  <a:pt x="864" y="1191"/>
                  <a:pt x="871" y="1183"/>
                </a:cubicBezTo>
                <a:cubicBezTo>
                  <a:pt x="879" y="1175"/>
                  <a:pt x="891" y="1175"/>
                  <a:pt x="899" y="1183"/>
                </a:cubicBezTo>
                <a:cubicBezTo>
                  <a:pt x="974" y="1258"/>
                  <a:pt x="974" y="1258"/>
                  <a:pt x="974" y="1258"/>
                </a:cubicBezTo>
                <a:cubicBezTo>
                  <a:pt x="1112" y="1121"/>
                  <a:pt x="1112" y="1121"/>
                  <a:pt x="1112" y="1121"/>
                </a:cubicBezTo>
                <a:cubicBezTo>
                  <a:pt x="1120" y="1113"/>
                  <a:pt x="1132" y="1113"/>
                  <a:pt x="1140" y="1121"/>
                </a:cubicBezTo>
                <a:cubicBezTo>
                  <a:pt x="1148" y="1128"/>
                  <a:pt x="1148" y="1141"/>
                  <a:pt x="1140" y="1148"/>
                </a:cubicBezTo>
                <a:cubicBezTo>
                  <a:pt x="1002" y="1286"/>
                  <a:pt x="1002" y="1286"/>
                  <a:pt x="1002" y="1286"/>
                </a:cubicBezTo>
                <a:cubicBezTo>
                  <a:pt x="1107" y="1391"/>
                  <a:pt x="1107" y="1391"/>
                  <a:pt x="1107" y="1391"/>
                </a:cubicBezTo>
                <a:cubicBezTo>
                  <a:pt x="1199" y="1300"/>
                  <a:pt x="1199" y="1300"/>
                  <a:pt x="1199" y="1300"/>
                </a:cubicBezTo>
                <a:cubicBezTo>
                  <a:pt x="1206" y="1292"/>
                  <a:pt x="1219" y="1292"/>
                  <a:pt x="1227" y="1300"/>
                </a:cubicBezTo>
                <a:cubicBezTo>
                  <a:pt x="1234" y="1307"/>
                  <a:pt x="1234" y="1320"/>
                  <a:pt x="1227" y="1328"/>
                </a:cubicBezTo>
                <a:cubicBezTo>
                  <a:pt x="1135" y="1419"/>
                  <a:pt x="1135" y="1419"/>
                  <a:pt x="1135" y="1419"/>
                </a:cubicBezTo>
                <a:cubicBezTo>
                  <a:pt x="1240" y="1524"/>
                  <a:pt x="1240" y="1524"/>
                  <a:pt x="1240" y="1524"/>
                </a:cubicBezTo>
                <a:cubicBezTo>
                  <a:pt x="1378" y="1386"/>
                  <a:pt x="1378" y="1386"/>
                  <a:pt x="1378" y="1386"/>
                </a:cubicBezTo>
                <a:cubicBezTo>
                  <a:pt x="1386" y="1378"/>
                  <a:pt x="1398" y="1378"/>
                  <a:pt x="1406" y="1386"/>
                </a:cubicBezTo>
                <a:cubicBezTo>
                  <a:pt x="1413" y="1394"/>
                  <a:pt x="1413" y="1406"/>
                  <a:pt x="1406" y="1414"/>
                </a:cubicBezTo>
                <a:cubicBezTo>
                  <a:pt x="1268" y="1552"/>
                  <a:pt x="1268" y="1552"/>
                  <a:pt x="1268" y="1552"/>
                </a:cubicBezTo>
                <a:cubicBezTo>
                  <a:pt x="1327" y="1611"/>
                  <a:pt x="1327" y="1611"/>
                  <a:pt x="1327" y="1611"/>
                </a:cubicBezTo>
                <a:cubicBezTo>
                  <a:pt x="1344" y="1628"/>
                  <a:pt x="1374" y="1628"/>
                  <a:pt x="1392" y="1611"/>
                </a:cubicBezTo>
                <a:cubicBezTo>
                  <a:pt x="1602" y="1400"/>
                  <a:pt x="1602" y="1400"/>
                  <a:pt x="1602" y="1400"/>
                </a:cubicBezTo>
                <a:cubicBezTo>
                  <a:pt x="1611" y="1391"/>
                  <a:pt x="1616" y="1380"/>
                  <a:pt x="1616" y="1367"/>
                </a:cubicBezTo>
                <a:cubicBezTo>
                  <a:pt x="1616" y="1355"/>
                  <a:pt x="1611" y="1344"/>
                  <a:pt x="1602" y="1335"/>
                </a:cubicBezTo>
                <a:cubicBezTo>
                  <a:pt x="1172" y="904"/>
                  <a:pt x="1172" y="904"/>
                  <a:pt x="1172" y="904"/>
                </a:cubicBezTo>
                <a:cubicBezTo>
                  <a:pt x="1164" y="897"/>
                  <a:pt x="1164" y="884"/>
                  <a:pt x="1172" y="877"/>
                </a:cubicBezTo>
                <a:cubicBezTo>
                  <a:pt x="1179" y="869"/>
                  <a:pt x="1192" y="869"/>
                  <a:pt x="1200" y="877"/>
                </a:cubicBezTo>
                <a:cubicBezTo>
                  <a:pt x="1630" y="1307"/>
                  <a:pt x="1630" y="1307"/>
                  <a:pt x="1630" y="1307"/>
                </a:cubicBezTo>
                <a:cubicBezTo>
                  <a:pt x="1646" y="1323"/>
                  <a:pt x="1655" y="1345"/>
                  <a:pt x="1655" y="1367"/>
                </a:cubicBezTo>
                <a:close/>
                <a:moveTo>
                  <a:pt x="98" y="438"/>
                </a:moveTo>
                <a:cubicBezTo>
                  <a:pt x="98" y="438"/>
                  <a:pt x="98" y="438"/>
                  <a:pt x="98" y="438"/>
                </a:cubicBezTo>
                <a:cubicBezTo>
                  <a:pt x="25" y="365"/>
                  <a:pt x="25" y="365"/>
                  <a:pt x="25" y="365"/>
                </a:cubicBezTo>
                <a:cubicBezTo>
                  <a:pt x="9" y="349"/>
                  <a:pt x="0" y="328"/>
                  <a:pt x="0" y="305"/>
                </a:cubicBezTo>
                <a:cubicBezTo>
                  <a:pt x="0" y="282"/>
                  <a:pt x="9" y="261"/>
                  <a:pt x="25" y="244"/>
                </a:cubicBezTo>
                <a:cubicBezTo>
                  <a:pt x="236" y="34"/>
                  <a:pt x="236" y="34"/>
                  <a:pt x="236" y="34"/>
                </a:cubicBezTo>
                <a:cubicBezTo>
                  <a:pt x="269" y="0"/>
                  <a:pt x="324" y="0"/>
                  <a:pt x="357" y="34"/>
                </a:cubicBezTo>
                <a:cubicBezTo>
                  <a:pt x="771" y="448"/>
                  <a:pt x="771" y="448"/>
                  <a:pt x="771" y="448"/>
                </a:cubicBezTo>
                <a:cubicBezTo>
                  <a:pt x="779" y="455"/>
                  <a:pt x="779" y="468"/>
                  <a:pt x="771" y="475"/>
                </a:cubicBezTo>
                <a:cubicBezTo>
                  <a:pt x="763" y="483"/>
                  <a:pt x="751" y="483"/>
                  <a:pt x="743" y="475"/>
                </a:cubicBezTo>
                <a:cubicBezTo>
                  <a:pt x="329" y="61"/>
                  <a:pt x="329" y="61"/>
                  <a:pt x="329" y="61"/>
                </a:cubicBezTo>
                <a:cubicBezTo>
                  <a:pt x="311" y="44"/>
                  <a:pt x="282" y="43"/>
                  <a:pt x="264" y="61"/>
                </a:cubicBezTo>
                <a:cubicBezTo>
                  <a:pt x="53" y="272"/>
                  <a:pt x="53" y="272"/>
                  <a:pt x="53" y="272"/>
                </a:cubicBezTo>
                <a:cubicBezTo>
                  <a:pt x="45" y="281"/>
                  <a:pt x="40" y="292"/>
                  <a:pt x="40" y="305"/>
                </a:cubicBezTo>
                <a:cubicBezTo>
                  <a:pt x="40" y="317"/>
                  <a:pt x="45" y="329"/>
                  <a:pt x="53" y="337"/>
                </a:cubicBezTo>
                <a:cubicBezTo>
                  <a:pt x="112" y="396"/>
                  <a:pt x="112" y="396"/>
                  <a:pt x="112" y="396"/>
                </a:cubicBezTo>
                <a:cubicBezTo>
                  <a:pt x="250" y="258"/>
                  <a:pt x="250" y="258"/>
                  <a:pt x="250" y="258"/>
                </a:cubicBezTo>
                <a:cubicBezTo>
                  <a:pt x="258" y="250"/>
                  <a:pt x="270" y="250"/>
                  <a:pt x="278" y="258"/>
                </a:cubicBezTo>
                <a:cubicBezTo>
                  <a:pt x="285" y="266"/>
                  <a:pt x="285" y="278"/>
                  <a:pt x="278" y="286"/>
                </a:cubicBezTo>
                <a:cubicBezTo>
                  <a:pt x="140" y="424"/>
                  <a:pt x="140" y="424"/>
                  <a:pt x="140" y="424"/>
                </a:cubicBezTo>
                <a:cubicBezTo>
                  <a:pt x="245" y="529"/>
                  <a:pt x="245" y="529"/>
                  <a:pt x="245" y="529"/>
                </a:cubicBezTo>
                <a:cubicBezTo>
                  <a:pt x="336" y="437"/>
                  <a:pt x="336" y="437"/>
                  <a:pt x="336" y="437"/>
                </a:cubicBezTo>
                <a:cubicBezTo>
                  <a:pt x="344" y="430"/>
                  <a:pt x="356" y="430"/>
                  <a:pt x="364" y="437"/>
                </a:cubicBezTo>
                <a:cubicBezTo>
                  <a:pt x="372" y="445"/>
                  <a:pt x="372" y="457"/>
                  <a:pt x="364" y="465"/>
                </a:cubicBezTo>
                <a:cubicBezTo>
                  <a:pt x="273" y="557"/>
                  <a:pt x="273" y="557"/>
                  <a:pt x="273" y="557"/>
                </a:cubicBezTo>
                <a:cubicBezTo>
                  <a:pt x="378" y="662"/>
                  <a:pt x="378" y="662"/>
                  <a:pt x="378" y="662"/>
                </a:cubicBezTo>
                <a:cubicBezTo>
                  <a:pt x="515" y="524"/>
                  <a:pt x="515" y="524"/>
                  <a:pt x="515" y="524"/>
                </a:cubicBezTo>
                <a:cubicBezTo>
                  <a:pt x="523" y="516"/>
                  <a:pt x="536" y="516"/>
                  <a:pt x="543" y="524"/>
                </a:cubicBezTo>
                <a:cubicBezTo>
                  <a:pt x="551" y="531"/>
                  <a:pt x="551" y="544"/>
                  <a:pt x="543" y="551"/>
                </a:cubicBezTo>
                <a:cubicBezTo>
                  <a:pt x="405" y="689"/>
                  <a:pt x="405" y="689"/>
                  <a:pt x="405" y="689"/>
                </a:cubicBezTo>
                <a:cubicBezTo>
                  <a:pt x="472" y="755"/>
                  <a:pt x="472" y="755"/>
                  <a:pt x="472" y="755"/>
                </a:cubicBezTo>
                <a:cubicBezTo>
                  <a:pt x="479" y="763"/>
                  <a:pt x="479" y="776"/>
                  <a:pt x="472" y="783"/>
                </a:cubicBezTo>
                <a:cubicBezTo>
                  <a:pt x="468" y="787"/>
                  <a:pt x="463" y="789"/>
                  <a:pt x="458" y="789"/>
                </a:cubicBezTo>
                <a:cubicBezTo>
                  <a:pt x="453" y="789"/>
                  <a:pt x="448" y="787"/>
                  <a:pt x="444" y="783"/>
                </a:cubicBezTo>
                <a:cubicBezTo>
                  <a:pt x="364" y="703"/>
                  <a:pt x="364" y="703"/>
                  <a:pt x="364" y="703"/>
                </a:cubicBezTo>
                <a:cubicBezTo>
                  <a:pt x="364" y="703"/>
                  <a:pt x="364" y="703"/>
                  <a:pt x="364" y="703"/>
                </a:cubicBezTo>
                <a:cubicBezTo>
                  <a:pt x="364" y="703"/>
                  <a:pt x="364" y="703"/>
                  <a:pt x="364" y="703"/>
                </a:cubicBezTo>
                <a:cubicBezTo>
                  <a:pt x="231" y="570"/>
                  <a:pt x="231" y="570"/>
                  <a:pt x="231" y="570"/>
                </a:cubicBezTo>
                <a:cubicBezTo>
                  <a:pt x="231" y="570"/>
                  <a:pt x="231" y="570"/>
                  <a:pt x="231" y="570"/>
                </a:cubicBezTo>
                <a:cubicBezTo>
                  <a:pt x="231" y="570"/>
                  <a:pt x="231" y="570"/>
                  <a:pt x="231" y="570"/>
                </a:cubicBezTo>
                <a:cubicBezTo>
                  <a:pt x="98" y="438"/>
                  <a:pt x="98" y="438"/>
                  <a:pt x="98" y="438"/>
                </a:cubicBezTo>
                <a:cubicBezTo>
                  <a:pt x="98" y="438"/>
                  <a:pt x="98" y="438"/>
                  <a:pt x="98" y="438"/>
                </a:cubicBezTo>
                <a:close/>
              </a:path>
            </a:pathLst>
          </a:custGeom>
          <a:solidFill>
            <a:schemeClr val="bg1"/>
          </a:solidFill>
          <a:ln>
            <a:noFill/>
          </a:ln>
        </p:spPr>
        <p:txBody>
          <a:bodyPr vert="horz" wrap="square" lIns="45720" tIns="22860" rIns="45720" bIns="22860" numCol="1" anchor="t" anchorCtr="0" compatLnSpc="1">
            <a:prstTxWarp prst="textNoShape">
              <a:avLst/>
            </a:prstTxWarp>
          </a:bodyPr>
          <a:lstStyle/>
          <a:p>
            <a:endParaRPr lang="en-US" sz="900" dirty="0"/>
          </a:p>
        </p:txBody>
      </p:sp>
      <p:sp>
        <p:nvSpPr>
          <p:cNvPr id="24" name="Freeform 32">
            <a:extLst>
              <a:ext uri="{FF2B5EF4-FFF2-40B4-BE49-F238E27FC236}">
                <a16:creationId xmlns:a16="http://schemas.microsoft.com/office/drawing/2014/main" id="{4C13E89B-8314-4DB0-E8B3-A962F7421B65}"/>
              </a:ext>
            </a:extLst>
          </p:cNvPr>
          <p:cNvSpPr>
            <a:spLocks noEditPoints="1"/>
          </p:cNvSpPr>
          <p:nvPr/>
        </p:nvSpPr>
        <p:spPr bwMode="auto">
          <a:xfrm>
            <a:off x="6557499" y="5023475"/>
            <a:ext cx="406532" cy="406531"/>
          </a:xfrm>
          <a:custGeom>
            <a:avLst/>
            <a:gdLst>
              <a:gd name="T0" fmla="*/ 136 w 1980"/>
              <a:gd name="T1" fmla="*/ 0 h 1980"/>
              <a:gd name="T2" fmla="*/ 0 w 1980"/>
              <a:gd name="T3" fmla="*/ 1482 h 1980"/>
              <a:gd name="T4" fmla="*/ 828 w 1980"/>
              <a:gd name="T5" fmla="*/ 1618 h 1980"/>
              <a:gd name="T6" fmla="*/ 689 w 1980"/>
              <a:gd name="T7" fmla="*/ 1808 h 1980"/>
              <a:gd name="T8" fmla="*/ 689 w 1980"/>
              <a:gd name="T9" fmla="*/ 1980 h 1980"/>
              <a:gd name="T10" fmla="*/ 1377 w 1980"/>
              <a:gd name="T11" fmla="*/ 1894 h 1980"/>
              <a:gd name="T12" fmla="*/ 1247 w 1980"/>
              <a:gd name="T13" fmla="*/ 1808 h 1980"/>
              <a:gd name="T14" fmla="*/ 1844 w 1980"/>
              <a:gd name="T15" fmla="*/ 1618 h 1980"/>
              <a:gd name="T16" fmla="*/ 1980 w 1980"/>
              <a:gd name="T17" fmla="*/ 136 h 1980"/>
              <a:gd name="T18" fmla="*/ 1326 w 1980"/>
              <a:gd name="T19" fmla="*/ 1894 h 1980"/>
              <a:gd name="T20" fmla="*/ 689 w 1980"/>
              <a:gd name="T21" fmla="*/ 1928 h 1980"/>
              <a:gd name="T22" fmla="*/ 689 w 1980"/>
              <a:gd name="T23" fmla="*/ 1859 h 1980"/>
              <a:gd name="T24" fmla="*/ 1326 w 1980"/>
              <a:gd name="T25" fmla="*/ 1894 h 1980"/>
              <a:gd name="T26" fmla="*/ 791 w 1980"/>
              <a:gd name="T27" fmla="*/ 1808 h 1980"/>
              <a:gd name="T28" fmla="*/ 1095 w 1980"/>
              <a:gd name="T29" fmla="*/ 1618 h 1980"/>
              <a:gd name="T30" fmla="*/ 1928 w 1980"/>
              <a:gd name="T31" fmla="*/ 1482 h 1980"/>
              <a:gd name="T32" fmla="*/ 136 w 1980"/>
              <a:gd name="T33" fmla="*/ 1567 h 1980"/>
              <a:gd name="T34" fmla="*/ 52 w 1980"/>
              <a:gd name="T35" fmla="*/ 136 h 1980"/>
              <a:gd name="T36" fmla="*/ 1844 w 1980"/>
              <a:gd name="T37" fmla="*/ 52 h 1980"/>
              <a:gd name="T38" fmla="*/ 1928 w 1980"/>
              <a:gd name="T39" fmla="*/ 1482 h 1980"/>
              <a:gd name="T40" fmla="*/ 1859 w 1980"/>
              <a:gd name="T41" fmla="*/ 1377 h 1980"/>
              <a:gd name="T42" fmla="*/ 121 w 1980"/>
              <a:gd name="T43" fmla="*/ 121 h 1980"/>
              <a:gd name="T44" fmla="*/ 172 w 1980"/>
              <a:gd name="T45" fmla="*/ 172 h 1980"/>
              <a:gd name="T46" fmla="*/ 1808 w 1980"/>
              <a:gd name="T47" fmla="*/ 1326 h 1980"/>
              <a:gd name="T48" fmla="*/ 172 w 1980"/>
              <a:gd name="T49" fmla="*/ 172 h 1980"/>
              <a:gd name="T50" fmla="*/ 913 w 1980"/>
              <a:gd name="T51" fmla="*/ 1472 h 1980"/>
              <a:gd name="T52" fmla="*/ 1067 w 1980"/>
              <a:gd name="T53" fmla="*/ 1472 h 1980"/>
              <a:gd name="T54" fmla="*/ 990 w 1980"/>
              <a:gd name="T55" fmla="*/ 1498 h 1980"/>
              <a:gd name="T56" fmla="*/ 990 w 1980"/>
              <a:gd name="T57" fmla="*/ 1447 h 1980"/>
              <a:gd name="T58" fmla="*/ 990 w 1980"/>
              <a:gd name="T59" fmla="*/ 1498 h 1980"/>
              <a:gd name="T60" fmla="*/ 1478 w 1980"/>
              <a:gd name="T61" fmla="*/ 749 h 1980"/>
              <a:gd name="T62" fmla="*/ 1191 w 1980"/>
              <a:gd name="T63" fmla="*/ 1026 h 1980"/>
              <a:gd name="T64" fmla="*/ 1173 w 1980"/>
              <a:gd name="T65" fmla="*/ 982 h 1980"/>
              <a:gd name="T66" fmla="*/ 1173 w 1980"/>
              <a:gd name="T67" fmla="*/ 516 h 1980"/>
              <a:gd name="T68" fmla="*/ 1209 w 1980"/>
              <a:gd name="T69" fmla="*/ 480 h 1980"/>
              <a:gd name="T70" fmla="*/ 574 w 1980"/>
              <a:gd name="T71" fmla="*/ 749 h 1980"/>
              <a:gd name="T72" fmla="*/ 807 w 1980"/>
              <a:gd name="T73" fmla="*/ 1018 h 1980"/>
              <a:gd name="T74" fmla="*/ 771 w 1980"/>
              <a:gd name="T75" fmla="*/ 1018 h 1980"/>
              <a:gd name="T76" fmla="*/ 771 w 1980"/>
              <a:gd name="T77" fmla="*/ 480 h 1980"/>
              <a:gd name="T78" fmla="*/ 807 w 1980"/>
              <a:gd name="T79" fmla="*/ 516 h 1980"/>
              <a:gd name="T80" fmla="*/ 914 w 1980"/>
              <a:gd name="T81" fmla="*/ 1058 h 1980"/>
              <a:gd name="T82" fmla="*/ 881 w 1980"/>
              <a:gd name="T83" fmla="*/ 1075 h 1980"/>
              <a:gd name="T84" fmla="*/ 1066 w 1980"/>
              <a:gd name="T85" fmla="*/ 439 h 1980"/>
              <a:gd name="T86" fmla="*/ 1115 w 1980"/>
              <a:gd name="T87" fmla="*/ 456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80" h="1980">
                <a:moveTo>
                  <a:pt x="1844" y="0"/>
                </a:moveTo>
                <a:cubicBezTo>
                  <a:pt x="136" y="0"/>
                  <a:pt x="136" y="0"/>
                  <a:pt x="136" y="0"/>
                </a:cubicBezTo>
                <a:cubicBezTo>
                  <a:pt x="61" y="0"/>
                  <a:pt x="0" y="61"/>
                  <a:pt x="0" y="136"/>
                </a:cubicBezTo>
                <a:cubicBezTo>
                  <a:pt x="0" y="1482"/>
                  <a:pt x="0" y="1482"/>
                  <a:pt x="0" y="1482"/>
                </a:cubicBezTo>
                <a:cubicBezTo>
                  <a:pt x="0" y="1557"/>
                  <a:pt x="61" y="1618"/>
                  <a:pt x="136" y="1618"/>
                </a:cubicBezTo>
                <a:cubicBezTo>
                  <a:pt x="828" y="1618"/>
                  <a:pt x="828" y="1618"/>
                  <a:pt x="828" y="1618"/>
                </a:cubicBezTo>
                <a:cubicBezTo>
                  <a:pt x="733" y="1808"/>
                  <a:pt x="733" y="1808"/>
                  <a:pt x="733" y="1808"/>
                </a:cubicBezTo>
                <a:cubicBezTo>
                  <a:pt x="689" y="1808"/>
                  <a:pt x="689" y="1808"/>
                  <a:pt x="689" y="1808"/>
                </a:cubicBezTo>
                <a:cubicBezTo>
                  <a:pt x="641" y="1808"/>
                  <a:pt x="603" y="1847"/>
                  <a:pt x="603" y="1894"/>
                </a:cubicBezTo>
                <a:cubicBezTo>
                  <a:pt x="603" y="1941"/>
                  <a:pt x="641" y="1980"/>
                  <a:pt x="689" y="1980"/>
                </a:cubicBezTo>
                <a:cubicBezTo>
                  <a:pt x="1291" y="1980"/>
                  <a:pt x="1291" y="1980"/>
                  <a:pt x="1291" y="1980"/>
                </a:cubicBezTo>
                <a:cubicBezTo>
                  <a:pt x="1339" y="1980"/>
                  <a:pt x="1377" y="1941"/>
                  <a:pt x="1377" y="1894"/>
                </a:cubicBezTo>
                <a:cubicBezTo>
                  <a:pt x="1377" y="1847"/>
                  <a:pt x="1339" y="1808"/>
                  <a:pt x="1291" y="1808"/>
                </a:cubicBezTo>
                <a:cubicBezTo>
                  <a:pt x="1247" y="1808"/>
                  <a:pt x="1247" y="1808"/>
                  <a:pt x="1247" y="1808"/>
                </a:cubicBezTo>
                <a:cubicBezTo>
                  <a:pt x="1152" y="1618"/>
                  <a:pt x="1152" y="1618"/>
                  <a:pt x="1152" y="1618"/>
                </a:cubicBezTo>
                <a:cubicBezTo>
                  <a:pt x="1844" y="1618"/>
                  <a:pt x="1844" y="1618"/>
                  <a:pt x="1844" y="1618"/>
                </a:cubicBezTo>
                <a:cubicBezTo>
                  <a:pt x="1919" y="1618"/>
                  <a:pt x="1980" y="1557"/>
                  <a:pt x="1980" y="1482"/>
                </a:cubicBezTo>
                <a:cubicBezTo>
                  <a:pt x="1980" y="136"/>
                  <a:pt x="1980" y="136"/>
                  <a:pt x="1980" y="136"/>
                </a:cubicBezTo>
                <a:cubicBezTo>
                  <a:pt x="1980" y="61"/>
                  <a:pt x="1919" y="0"/>
                  <a:pt x="1844" y="0"/>
                </a:cubicBezTo>
                <a:close/>
                <a:moveTo>
                  <a:pt x="1326" y="1894"/>
                </a:moveTo>
                <a:cubicBezTo>
                  <a:pt x="1326" y="1913"/>
                  <a:pt x="1310" y="1928"/>
                  <a:pt x="1291" y="1928"/>
                </a:cubicBezTo>
                <a:cubicBezTo>
                  <a:pt x="689" y="1928"/>
                  <a:pt x="689" y="1928"/>
                  <a:pt x="689" y="1928"/>
                </a:cubicBezTo>
                <a:cubicBezTo>
                  <a:pt x="670" y="1928"/>
                  <a:pt x="654" y="1913"/>
                  <a:pt x="654" y="1894"/>
                </a:cubicBezTo>
                <a:cubicBezTo>
                  <a:pt x="654" y="1875"/>
                  <a:pt x="670" y="1859"/>
                  <a:pt x="689" y="1859"/>
                </a:cubicBezTo>
                <a:cubicBezTo>
                  <a:pt x="1291" y="1859"/>
                  <a:pt x="1291" y="1859"/>
                  <a:pt x="1291" y="1859"/>
                </a:cubicBezTo>
                <a:cubicBezTo>
                  <a:pt x="1310" y="1859"/>
                  <a:pt x="1326" y="1875"/>
                  <a:pt x="1326" y="1894"/>
                </a:cubicBezTo>
                <a:close/>
                <a:moveTo>
                  <a:pt x="1189" y="1808"/>
                </a:moveTo>
                <a:cubicBezTo>
                  <a:pt x="791" y="1808"/>
                  <a:pt x="791" y="1808"/>
                  <a:pt x="791" y="1808"/>
                </a:cubicBezTo>
                <a:cubicBezTo>
                  <a:pt x="885" y="1618"/>
                  <a:pt x="885" y="1618"/>
                  <a:pt x="885" y="1618"/>
                </a:cubicBezTo>
                <a:cubicBezTo>
                  <a:pt x="1095" y="1618"/>
                  <a:pt x="1095" y="1618"/>
                  <a:pt x="1095" y="1618"/>
                </a:cubicBezTo>
                <a:lnTo>
                  <a:pt x="1189" y="1808"/>
                </a:lnTo>
                <a:close/>
                <a:moveTo>
                  <a:pt x="1928" y="1482"/>
                </a:moveTo>
                <a:cubicBezTo>
                  <a:pt x="1928" y="1529"/>
                  <a:pt x="1890" y="1567"/>
                  <a:pt x="1844" y="1567"/>
                </a:cubicBezTo>
                <a:cubicBezTo>
                  <a:pt x="136" y="1567"/>
                  <a:pt x="136" y="1567"/>
                  <a:pt x="136" y="1567"/>
                </a:cubicBezTo>
                <a:cubicBezTo>
                  <a:pt x="90" y="1567"/>
                  <a:pt x="52" y="1529"/>
                  <a:pt x="52" y="1482"/>
                </a:cubicBezTo>
                <a:cubicBezTo>
                  <a:pt x="52" y="136"/>
                  <a:pt x="52" y="136"/>
                  <a:pt x="52" y="136"/>
                </a:cubicBezTo>
                <a:cubicBezTo>
                  <a:pt x="52" y="90"/>
                  <a:pt x="90" y="52"/>
                  <a:pt x="136" y="52"/>
                </a:cubicBezTo>
                <a:cubicBezTo>
                  <a:pt x="1844" y="52"/>
                  <a:pt x="1844" y="52"/>
                  <a:pt x="1844" y="52"/>
                </a:cubicBezTo>
                <a:cubicBezTo>
                  <a:pt x="1890" y="52"/>
                  <a:pt x="1928" y="90"/>
                  <a:pt x="1928" y="136"/>
                </a:cubicBezTo>
                <a:lnTo>
                  <a:pt x="1928" y="1482"/>
                </a:lnTo>
                <a:close/>
                <a:moveTo>
                  <a:pt x="121" y="1377"/>
                </a:moveTo>
                <a:cubicBezTo>
                  <a:pt x="1859" y="1377"/>
                  <a:pt x="1859" y="1377"/>
                  <a:pt x="1859" y="1377"/>
                </a:cubicBezTo>
                <a:cubicBezTo>
                  <a:pt x="1859" y="121"/>
                  <a:pt x="1859" y="121"/>
                  <a:pt x="1859" y="121"/>
                </a:cubicBezTo>
                <a:cubicBezTo>
                  <a:pt x="121" y="121"/>
                  <a:pt x="121" y="121"/>
                  <a:pt x="121" y="121"/>
                </a:cubicBezTo>
                <a:lnTo>
                  <a:pt x="121" y="1377"/>
                </a:lnTo>
                <a:close/>
                <a:moveTo>
                  <a:pt x="172" y="172"/>
                </a:moveTo>
                <a:cubicBezTo>
                  <a:pt x="1808" y="172"/>
                  <a:pt x="1808" y="172"/>
                  <a:pt x="1808" y="172"/>
                </a:cubicBezTo>
                <a:cubicBezTo>
                  <a:pt x="1808" y="1326"/>
                  <a:pt x="1808" y="1326"/>
                  <a:pt x="1808" y="1326"/>
                </a:cubicBezTo>
                <a:cubicBezTo>
                  <a:pt x="172" y="1326"/>
                  <a:pt x="172" y="1326"/>
                  <a:pt x="172" y="1326"/>
                </a:cubicBezTo>
                <a:lnTo>
                  <a:pt x="172" y="172"/>
                </a:lnTo>
                <a:close/>
                <a:moveTo>
                  <a:pt x="990" y="1395"/>
                </a:moveTo>
                <a:cubicBezTo>
                  <a:pt x="947" y="1395"/>
                  <a:pt x="913" y="1430"/>
                  <a:pt x="913" y="1472"/>
                </a:cubicBezTo>
                <a:cubicBezTo>
                  <a:pt x="913" y="1515"/>
                  <a:pt x="947" y="1549"/>
                  <a:pt x="990" y="1549"/>
                </a:cubicBezTo>
                <a:cubicBezTo>
                  <a:pt x="1032" y="1549"/>
                  <a:pt x="1067" y="1515"/>
                  <a:pt x="1067" y="1472"/>
                </a:cubicBezTo>
                <a:cubicBezTo>
                  <a:pt x="1067" y="1430"/>
                  <a:pt x="1032" y="1395"/>
                  <a:pt x="990" y="1395"/>
                </a:cubicBezTo>
                <a:close/>
                <a:moveTo>
                  <a:pt x="990" y="1498"/>
                </a:moveTo>
                <a:cubicBezTo>
                  <a:pt x="976" y="1498"/>
                  <a:pt x="964" y="1486"/>
                  <a:pt x="964" y="1472"/>
                </a:cubicBezTo>
                <a:cubicBezTo>
                  <a:pt x="964" y="1458"/>
                  <a:pt x="976" y="1447"/>
                  <a:pt x="990" y="1447"/>
                </a:cubicBezTo>
                <a:cubicBezTo>
                  <a:pt x="1004" y="1447"/>
                  <a:pt x="1015" y="1458"/>
                  <a:pt x="1015" y="1472"/>
                </a:cubicBezTo>
                <a:cubicBezTo>
                  <a:pt x="1015" y="1486"/>
                  <a:pt x="1004" y="1498"/>
                  <a:pt x="990" y="1498"/>
                </a:cubicBezTo>
                <a:close/>
                <a:moveTo>
                  <a:pt x="1209" y="480"/>
                </a:moveTo>
                <a:cubicBezTo>
                  <a:pt x="1478" y="749"/>
                  <a:pt x="1478" y="749"/>
                  <a:pt x="1478" y="749"/>
                </a:cubicBezTo>
                <a:cubicBezTo>
                  <a:pt x="1209" y="1018"/>
                  <a:pt x="1209" y="1018"/>
                  <a:pt x="1209" y="1018"/>
                </a:cubicBezTo>
                <a:cubicBezTo>
                  <a:pt x="1204" y="1023"/>
                  <a:pt x="1197" y="1026"/>
                  <a:pt x="1191" y="1026"/>
                </a:cubicBezTo>
                <a:cubicBezTo>
                  <a:pt x="1184" y="1026"/>
                  <a:pt x="1178" y="1023"/>
                  <a:pt x="1173" y="1018"/>
                </a:cubicBezTo>
                <a:cubicBezTo>
                  <a:pt x="1163" y="1008"/>
                  <a:pt x="1163" y="992"/>
                  <a:pt x="1173" y="982"/>
                </a:cubicBezTo>
                <a:cubicBezTo>
                  <a:pt x="1405" y="749"/>
                  <a:pt x="1405" y="749"/>
                  <a:pt x="1405" y="749"/>
                </a:cubicBezTo>
                <a:cubicBezTo>
                  <a:pt x="1173" y="516"/>
                  <a:pt x="1173" y="516"/>
                  <a:pt x="1173" y="516"/>
                </a:cubicBezTo>
                <a:cubicBezTo>
                  <a:pt x="1163" y="506"/>
                  <a:pt x="1163" y="490"/>
                  <a:pt x="1173" y="480"/>
                </a:cubicBezTo>
                <a:cubicBezTo>
                  <a:pt x="1183" y="470"/>
                  <a:pt x="1199" y="470"/>
                  <a:pt x="1209" y="480"/>
                </a:cubicBezTo>
                <a:close/>
                <a:moveTo>
                  <a:pt x="807" y="516"/>
                </a:moveTo>
                <a:cubicBezTo>
                  <a:pt x="574" y="749"/>
                  <a:pt x="574" y="749"/>
                  <a:pt x="574" y="749"/>
                </a:cubicBezTo>
                <a:cubicBezTo>
                  <a:pt x="807" y="982"/>
                  <a:pt x="807" y="982"/>
                  <a:pt x="807" y="982"/>
                </a:cubicBezTo>
                <a:cubicBezTo>
                  <a:pt x="817" y="992"/>
                  <a:pt x="817" y="1008"/>
                  <a:pt x="807" y="1018"/>
                </a:cubicBezTo>
                <a:cubicBezTo>
                  <a:pt x="802" y="1023"/>
                  <a:pt x="796" y="1026"/>
                  <a:pt x="789" y="1026"/>
                </a:cubicBezTo>
                <a:cubicBezTo>
                  <a:pt x="783" y="1026"/>
                  <a:pt x="776" y="1023"/>
                  <a:pt x="771" y="1018"/>
                </a:cubicBezTo>
                <a:cubicBezTo>
                  <a:pt x="502" y="749"/>
                  <a:pt x="502" y="749"/>
                  <a:pt x="502" y="749"/>
                </a:cubicBezTo>
                <a:cubicBezTo>
                  <a:pt x="771" y="480"/>
                  <a:pt x="771" y="480"/>
                  <a:pt x="771" y="480"/>
                </a:cubicBezTo>
                <a:cubicBezTo>
                  <a:pt x="781" y="470"/>
                  <a:pt x="797" y="470"/>
                  <a:pt x="807" y="480"/>
                </a:cubicBezTo>
                <a:cubicBezTo>
                  <a:pt x="817" y="490"/>
                  <a:pt x="817" y="506"/>
                  <a:pt x="807" y="516"/>
                </a:cubicBezTo>
                <a:close/>
                <a:moveTo>
                  <a:pt x="1115" y="456"/>
                </a:moveTo>
                <a:cubicBezTo>
                  <a:pt x="914" y="1058"/>
                  <a:pt x="914" y="1058"/>
                  <a:pt x="914" y="1058"/>
                </a:cubicBezTo>
                <a:cubicBezTo>
                  <a:pt x="910" y="1069"/>
                  <a:pt x="900" y="1076"/>
                  <a:pt x="890" y="1076"/>
                </a:cubicBezTo>
                <a:cubicBezTo>
                  <a:pt x="887" y="1076"/>
                  <a:pt x="884" y="1076"/>
                  <a:pt x="881" y="1075"/>
                </a:cubicBezTo>
                <a:cubicBezTo>
                  <a:pt x="868" y="1070"/>
                  <a:pt x="861" y="1056"/>
                  <a:pt x="865" y="1042"/>
                </a:cubicBezTo>
                <a:cubicBezTo>
                  <a:pt x="1066" y="439"/>
                  <a:pt x="1066" y="439"/>
                  <a:pt x="1066" y="439"/>
                </a:cubicBezTo>
                <a:cubicBezTo>
                  <a:pt x="1070" y="426"/>
                  <a:pt x="1085" y="419"/>
                  <a:pt x="1099" y="423"/>
                </a:cubicBezTo>
                <a:cubicBezTo>
                  <a:pt x="1112" y="428"/>
                  <a:pt x="1119" y="442"/>
                  <a:pt x="1115" y="456"/>
                </a:cubicBezTo>
                <a:close/>
              </a:path>
            </a:pathLst>
          </a:custGeom>
          <a:solidFill>
            <a:schemeClr val="bg1"/>
          </a:solidFill>
          <a:ln>
            <a:noFill/>
          </a:ln>
        </p:spPr>
        <p:txBody>
          <a:bodyPr vert="horz" wrap="square" lIns="45720" tIns="22860" rIns="45720" bIns="22860" numCol="1" anchor="t" anchorCtr="0" compatLnSpc="1">
            <a:prstTxWarp prst="textNoShape">
              <a:avLst/>
            </a:prstTxWarp>
          </a:bodyPr>
          <a:lstStyle/>
          <a:p>
            <a:endParaRPr lang="en-US" sz="900" dirty="0"/>
          </a:p>
        </p:txBody>
      </p:sp>
      <p:sp>
        <p:nvSpPr>
          <p:cNvPr id="25" name="Freeform 44">
            <a:extLst>
              <a:ext uri="{FF2B5EF4-FFF2-40B4-BE49-F238E27FC236}">
                <a16:creationId xmlns:a16="http://schemas.microsoft.com/office/drawing/2014/main" id="{62859349-20E6-45DA-CCF8-EBF5370AF8CF}"/>
              </a:ext>
            </a:extLst>
          </p:cNvPr>
          <p:cNvSpPr>
            <a:spLocks noEditPoints="1"/>
          </p:cNvSpPr>
          <p:nvPr/>
        </p:nvSpPr>
        <p:spPr bwMode="auto">
          <a:xfrm>
            <a:off x="7448466" y="2733970"/>
            <a:ext cx="480220" cy="467787"/>
          </a:xfrm>
          <a:custGeom>
            <a:avLst/>
            <a:gdLst>
              <a:gd name="T0" fmla="*/ 557 w 2467"/>
              <a:gd name="T1" fmla="*/ 1739 h 2400"/>
              <a:gd name="T2" fmla="*/ 559 w 2467"/>
              <a:gd name="T3" fmla="*/ 1799 h 2400"/>
              <a:gd name="T4" fmla="*/ 925 w 2467"/>
              <a:gd name="T5" fmla="*/ 1827 h 2400"/>
              <a:gd name="T6" fmla="*/ 1383 w 2467"/>
              <a:gd name="T7" fmla="*/ 1275 h 2400"/>
              <a:gd name="T8" fmla="*/ 1165 w 2467"/>
              <a:gd name="T9" fmla="*/ 1076 h 2400"/>
              <a:gd name="T10" fmla="*/ 1160 w 2467"/>
              <a:gd name="T11" fmla="*/ 1140 h 2400"/>
              <a:gd name="T12" fmla="*/ 922 w 2467"/>
              <a:gd name="T13" fmla="*/ 1766 h 2400"/>
              <a:gd name="T14" fmla="*/ 706 w 2467"/>
              <a:gd name="T15" fmla="*/ 1552 h 2400"/>
              <a:gd name="T16" fmla="*/ 2387 w 2467"/>
              <a:gd name="T17" fmla="*/ 81 h 2400"/>
              <a:gd name="T18" fmla="*/ 1199 w 2467"/>
              <a:gd name="T19" fmla="*/ 1035 h 2400"/>
              <a:gd name="T20" fmla="*/ 1394 w 2467"/>
              <a:gd name="T21" fmla="*/ 1263 h 2400"/>
              <a:gd name="T22" fmla="*/ 1432 w 2467"/>
              <a:gd name="T23" fmla="*/ 1268 h 2400"/>
              <a:gd name="T24" fmla="*/ 2387 w 2467"/>
              <a:gd name="T25" fmla="*/ 81 h 2400"/>
              <a:gd name="T26" fmla="*/ 1265 w 2467"/>
              <a:gd name="T27" fmla="*/ 1047 h 2400"/>
              <a:gd name="T28" fmla="*/ 1786 w 2467"/>
              <a:gd name="T29" fmla="*/ 912 h 2400"/>
              <a:gd name="T30" fmla="*/ 2373 w 2467"/>
              <a:gd name="T31" fmla="*/ 242 h 2400"/>
              <a:gd name="T32" fmla="*/ 1598 w 2467"/>
              <a:gd name="T33" fmla="*/ 636 h 2400"/>
              <a:gd name="T34" fmla="*/ 2343 w 2467"/>
              <a:gd name="T35" fmla="*/ 125 h 2400"/>
              <a:gd name="T36" fmla="*/ 1514 w 2467"/>
              <a:gd name="T37" fmla="*/ 1763 h 2400"/>
              <a:gd name="T38" fmla="*/ 1514 w 2467"/>
              <a:gd name="T39" fmla="*/ 1807 h 2400"/>
              <a:gd name="T40" fmla="*/ 908 w 2467"/>
              <a:gd name="T41" fmla="*/ 2400 h 2400"/>
              <a:gd name="T42" fmla="*/ 72 w 2467"/>
              <a:gd name="T43" fmla="*/ 1577 h 2400"/>
              <a:gd name="T44" fmla="*/ 1 w 2467"/>
              <a:gd name="T45" fmla="*/ 1038 h 2400"/>
              <a:gd name="T46" fmla="*/ 135 w 2467"/>
              <a:gd name="T47" fmla="*/ 887 h 2400"/>
              <a:gd name="T48" fmla="*/ 682 w 2467"/>
              <a:gd name="T49" fmla="*/ 941 h 2400"/>
              <a:gd name="T50" fmla="*/ 854 w 2467"/>
              <a:gd name="T51" fmla="*/ 1103 h 2400"/>
              <a:gd name="T52" fmla="*/ 810 w 2467"/>
              <a:gd name="T53" fmla="*/ 1147 h 2400"/>
              <a:gd name="T54" fmla="*/ 168 w 2467"/>
              <a:gd name="T55" fmla="*/ 942 h 2400"/>
              <a:gd name="T56" fmla="*/ 124 w 2467"/>
              <a:gd name="T57" fmla="*/ 1541 h 2400"/>
              <a:gd name="T58" fmla="*/ 1448 w 2467"/>
              <a:gd name="T59" fmla="*/ 1785 h 2400"/>
              <a:gd name="T60" fmla="*/ 1349 w 2467"/>
              <a:gd name="T61" fmla="*/ 1643 h 2400"/>
              <a:gd name="T62" fmla="*/ 1514 w 2467"/>
              <a:gd name="T63" fmla="*/ 1763 h 2400"/>
              <a:gd name="T64" fmla="*/ 276 w 2467"/>
              <a:gd name="T65" fmla="*/ 1321 h 2400"/>
              <a:gd name="T66" fmla="*/ 443 w 2467"/>
              <a:gd name="T67" fmla="*/ 1321 h 2400"/>
              <a:gd name="T68" fmla="*/ 443 w 2467"/>
              <a:gd name="T69" fmla="*/ 1153 h 2400"/>
              <a:gd name="T70" fmla="*/ 400 w 2467"/>
              <a:gd name="T71" fmla="*/ 1277 h 2400"/>
              <a:gd name="T72" fmla="*/ 320 w 2467"/>
              <a:gd name="T73" fmla="*/ 1197 h 2400"/>
              <a:gd name="T74" fmla="*/ 400 w 2467"/>
              <a:gd name="T75" fmla="*/ 1197 h 2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67" h="2400">
                <a:moveTo>
                  <a:pt x="645" y="1545"/>
                </a:moveTo>
                <a:cubicBezTo>
                  <a:pt x="625" y="1714"/>
                  <a:pt x="557" y="1739"/>
                  <a:pt x="557" y="1739"/>
                </a:cubicBezTo>
                <a:cubicBezTo>
                  <a:pt x="543" y="1743"/>
                  <a:pt x="534" y="1755"/>
                  <a:pt x="534" y="1770"/>
                </a:cubicBezTo>
                <a:cubicBezTo>
                  <a:pt x="535" y="1784"/>
                  <a:pt x="545" y="1796"/>
                  <a:pt x="559" y="1799"/>
                </a:cubicBezTo>
                <a:cubicBezTo>
                  <a:pt x="566" y="1801"/>
                  <a:pt x="709" y="1829"/>
                  <a:pt x="865" y="1829"/>
                </a:cubicBezTo>
                <a:cubicBezTo>
                  <a:pt x="885" y="1829"/>
                  <a:pt x="905" y="1828"/>
                  <a:pt x="925" y="1827"/>
                </a:cubicBezTo>
                <a:cubicBezTo>
                  <a:pt x="1178" y="1814"/>
                  <a:pt x="1331" y="1642"/>
                  <a:pt x="1391" y="1302"/>
                </a:cubicBezTo>
                <a:cubicBezTo>
                  <a:pt x="1393" y="1292"/>
                  <a:pt x="1390" y="1282"/>
                  <a:pt x="1383" y="1275"/>
                </a:cubicBezTo>
                <a:cubicBezTo>
                  <a:pt x="1192" y="1085"/>
                  <a:pt x="1192" y="1085"/>
                  <a:pt x="1192" y="1085"/>
                </a:cubicBezTo>
                <a:cubicBezTo>
                  <a:pt x="1185" y="1077"/>
                  <a:pt x="1175" y="1074"/>
                  <a:pt x="1165" y="1076"/>
                </a:cubicBezTo>
                <a:cubicBezTo>
                  <a:pt x="841" y="1134"/>
                  <a:pt x="675" y="1283"/>
                  <a:pt x="645" y="1545"/>
                </a:cubicBezTo>
                <a:close/>
                <a:moveTo>
                  <a:pt x="1160" y="1140"/>
                </a:moveTo>
                <a:cubicBezTo>
                  <a:pt x="1328" y="1307"/>
                  <a:pt x="1328" y="1307"/>
                  <a:pt x="1328" y="1307"/>
                </a:cubicBezTo>
                <a:cubicBezTo>
                  <a:pt x="1270" y="1608"/>
                  <a:pt x="1141" y="1754"/>
                  <a:pt x="922" y="1766"/>
                </a:cubicBezTo>
                <a:cubicBezTo>
                  <a:pt x="816" y="1771"/>
                  <a:pt x="706" y="1759"/>
                  <a:pt x="638" y="1750"/>
                </a:cubicBezTo>
                <a:cubicBezTo>
                  <a:pt x="666" y="1714"/>
                  <a:pt x="694" y="1654"/>
                  <a:pt x="706" y="1552"/>
                </a:cubicBezTo>
                <a:cubicBezTo>
                  <a:pt x="732" y="1325"/>
                  <a:pt x="877" y="1194"/>
                  <a:pt x="1160" y="1140"/>
                </a:cubicBezTo>
                <a:close/>
                <a:moveTo>
                  <a:pt x="2387" y="81"/>
                </a:moveTo>
                <a:cubicBezTo>
                  <a:pt x="2337" y="31"/>
                  <a:pt x="2258" y="0"/>
                  <a:pt x="2192" y="42"/>
                </a:cubicBezTo>
                <a:cubicBezTo>
                  <a:pt x="1825" y="278"/>
                  <a:pt x="1365" y="761"/>
                  <a:pt x="1199" y="1035"/>
                </a:cubicBezTo>
                <a:cubicBezTo>
                  <a:pt x="1192" y="1047"/>
                  <a:pt x="1194" y="1063"/>
                  <a:pt x="1204" y="1073"/>
                </a:cubicBezTo>
                <a:cubicBezTo>
                  <a:pt x="1394" y="1263"/>
                  <a:pt x="1394" y="1263"/>
                  <a:pt x="1394" y="1263"/>
                </a:cubicBezTo>
                <a:cubicBezTo>
                  <a:pt x="1400" y="1269"/>
                  <a:pt x="1408" y="1273"/>
                  <a:pt x="1416" y="1273"/>
                </a:cubicBezTo>
                <a:cubicBezTo>
                  <a:pt x="1421" y="1273"/>
                  <a:pt x="1427" y="1271"/>
                  <a:pt x="1432" y="1268"/>
                </a:cubicBezTo>
                <a:cubicBezTo>
                  <a:pt x="1706" y="1103"/>
                  <a:pt x="2190" y="643"/>
                  <a:pt x="2425" y="275"/>
                </a:cubicBezTo>
                <a:cubicBezTo>
                  <a:pt x="2467" y="210"/>
                  <a:pt x="2436" y="130"/>
                  <a:pt x="2387" y="81"/>
                </a:cubicBezTo>
                <a:close/>
                <a:moveTo>
                  <a:pt x="1421" y="1202"/>
                </a:moveTo>
                <a:cubicBezTo>
                  <a:pt x="1265" y="1047"/>
                  <a:pt x="1265" y="1047"/>
                  <a:pt x="1265" y="1047"/>
                </a:cubicBezTo>
                <a:cubicBezTo>
                  <a:pt x="1330" y="944"/>
                  <a:pt x="1433" y="814"/>
                  <a:pt x="1556" y="681"/>
                </a:cubicBezTo>
                <a:cubicBezTo>
                  <a:pt x="1786" y="912"/>
                  <a:pt x="1786" y="912"/>
                  <a:pt x="1786" y="912"/>
                </a:cubicBezTo>
                <a:cubicBezTo>
                  <a:pt x="1653" y="1034"/>
                  <a:pt x="1524" y="1137"/>
                  <a:pt x="1421" y="1202"/>
                </a:cubicBezTo>
                <a:close/>
                <a:moveTo>
                  <a:pt x="2373" y="242"/>
                </a:moveTo>
                <a:cubicBezTo>
                  <a:pt x="2243" y="445"/>
                  <a:pt x="2036" y="677"/>
                  <a:pt x="1832" y="869"/>
                </a:cubicBezTo>
                <a:cubicBezTo>
                  <a:pt x="1598" y="636"/>
                  <a:pt x="1598" y="636"/>
                  <a:pt x="1598" y="636"/>
                </a:cubicBezTo>
                <a:cubicBezTo>
                  <a:pt x="1791" y="432"/>
                  <a:pt x="2022" y="225"/>
                  <a:pt x="2225" y="94"/>
                </a:cubicBezTo>
                <a:cubicBezTo>
                  <a:pt x="2262" y="71"/>
                  <a:pt x="2311" y="93"/>
                  <a:pt x="2343" y="125"/>
                </a:cubicBezTo>
                <a:cubicBezTo>
                  <a:pt x="2375" y="157"/>
                  <a:pt x="2396" y="205"/>
                  <a:pt x="2373" y="242"/>
                </a:cubicBezTo>
                <a:close/>
                <a:moveTo>
                  <a:pt x="1514" y="1763"/>
                </a:moveTo>
                <a:cubicBezTo>
                  <a:pt x="1519" y="1769"/>
                  <a:pt x="1523" y="1777"/>
                  <a:pt x="1523" y="1785"/>
                </a:cubicBezTo>
                <a:cubicBezTo>
                  <a:pt x="1523" y="1793"/>
                  <a:pt x="1519" y="1801"/>
                  <a:pt x="1514" y="1807"/>
                </a:cubicBezTo>
                <a:cubicBezTo>
                  <a:pt x="930" y="2391"/>
                  <a:pt x="930" y="2391"/>
                  <a:pt x="930" y="2391"/>
                </a:cubicBezTo>
                <a:cubicBezTo>
                  <a:pt x="924" y="2397"/>
                  <a:pt x="916" y="2400"/>
                  <a:pt x="908" y="2400"/>
                </a:cubicBezTo>
                <a:cubicBezTo>
                  <a:pt x="900" y="2400"/>
                  <a:pt x="892" y="2397"/>
                  <a:pt x="886" y="2391"/>
                </a:cubicBezTo>
                <a:cubicBezTo>
                  <a:pt x="72" y="1577"/>
                  <a:pt x="72" y="1577"/>
                  <a:pt x="72" y="1577"/>
                </a:cubicBezTo>
                <a:cubicBezTo>
                  <a:pt x="68" y="1572"/>
                  <a:pt x="64" y="1566"/>
                  <a:pt x="64" y="1559"/>
                </a:cubicBezTo>
                <a:cubicBezTo>
                  <a:pt x="1" y="1038"/>
                  <a:pt x="1" y="1038"/>
                  <a:pt x="1" y="1038"/>
                </a:cubicBezTo>
                <a:cubicBezTo>
                  <a:pt x="0" y="1028"/>
                  <a:pt x="3" y="1019"/>
                  <a:pt x="10" y="1012"/>
                </a:cubicBezTo>
                <a:cubicBezTo>
                  <a:pt x="135" y="887"/>
                  <a:pt x="135" y="887"/>
                  <a:pt x="135" y="887"/>
                </a:cubicBezTo>
                <a:cubicBezTo>
                  <a:pt x="142" y="880"/>
                  <a:pt x="151" y="877"/>
                  <a:pt x="160" y="878"/>
                </a:cubicBezTo>
                <a:cubicBezTo>
                  <a:pt x="682" y="941"/>
                  <a:pt x="682" y="941"/>
                  <a:pt x="682" y="941"/>
                </a:cubicBezTo>
                <a:cubicBezTo>
                  <a:pt x="689" y="942"/>
                  <a:pt x="695" y="945"/>
                  <a:pt x="700" y="950"/>
                </a:cubicBezTo>
                <a:cubicBezTo>
                  <a:pt x="854" y="1103"/>
                  <a:pt x="854" y="1103"/>
                  <a:pt x="854" y="1103"/>
                </a:cubicBezTo>
                <a:cubicBezTo>
                  <a:pt x="866" y="1115"/>
                  <a:pt x="866" y="1135"/>
                  <a:pt x="854" y="1147"/>
                </a:cubicBezTo>
                <a:cubicBezTo>
                  <a:pt x="842" y="1159"/>
                  <a:pt x="822" y="1159"/>
                  <a:pt x="810" y="1147"/>
                </a:cubicBezTo>
                <a:cubicBezTo>
                  <a:pt x="664" y="1001"/>
                  <a:pt x="664" y="1001"/>
                  <a:pt x="664" y="1001"/>
                </a:cubicBezTo>
                <a:cubicBezTo>
                  <a:pt x="168" y="942"/>
                  <a:pt x="168" y="942"/>
                  <a:pt x="168" y="942"/>
                </a:cubicBezTo>
                <a:cubicBezTo>
                  <a:pt x="64" y="1045"/>
                  <a:pt x="64" y="1045"/>
                  <a:pt x="64" y="1045"/>
                </a:cubicBezTo>
                <a:cubicBezTo>
                  <a:pt x="124" y="1541"/>
                  <a:pt x="124" y="1541"/>
                  <a:pt x="124" y="1541"/>
                </a:cubicBezTo>
                <a:cubicBezTo>
                  <a:pt x="908" y="2325"/>
                  <a:pt x="908" y="2325"/>
                  <a:pt x="908" y="2325"/>
                </a:cubicBezTo>
                <a:cubicBezTo>
                  <a:pt x="1448" y="1785"/>
                  <a:pt x="1448" y="1785"/>
                  <a:pt x="1448" y="1785"/>
                </a:cubicBezTo>
                <a:cubicBezTo>
                  <a:pt x="1349" y="1687"/>
                  <a:pt x="1349" y="1687"/>
                  <a:pt x="1349" y="1687"/>
                </a:cubicBezTo>
                <a:cubicBezTo>
                  <a:pt x="1337" y="1675"/>
                  <a:pt x="1337" y="1655"/>
                  <a:pt x="1349" y="1643"/>
                </a:cubicBezTo>
                <a:cubicBezTo>
                  <a:pt x="1361" y="1631"/>
                  <a:pt x="1381" y="1631"/>
                  <a:pt x="1393" y="1643"/>
                </a:cubicBezTo>
                <a:lnTo>
                  <a:pt x="1514" y="1763"/>
                </a:lnTo>
                <a:close/>
                <a:moveTo>
                  <a:pt x="276" y="1153"/>
                </a:moveTo>
                <a:cubicBezTo>
                  <a:pt x="230" y="1199"/>
                  <a:pt x="230" y="1274"/>
                  <a:pt x="276" y="1321"/>
                </a:cubicBezTo>
                <a:cubicBezTo>
                  <a:pt x="298" y="1343"/>
                  <a:pt x="328" y="1355"/>
                  <a:pt x="360" y="1355"/>
                </a:cubicBezTo>
                <a:cubicBezTo>
                  <a:pt x="391" y="1355"/>
                  <a:pt x="421" y="1343"/>
                  <a:pt x="443" y="1321"/>
                </a:cubicBezTo>
                <a:cubicBezTo>
                  <a:pt x="490" y="1274"/>
                  <a:pt x="490" y="1199"/>
                  <a:pt x="443" y="1153"/>
                </a:cubicBezTo>
                <a:cubicBezTo>
                  <a:pt x="443" y="1153"/>
                  <a:pt x="443" y="1153"/>
                  <a:pt x="443" y="1153"/>
                </a:cubicBezTo>
                <a:cubicBezTo>
                  <a:pt x="399" y="1108"/>
                  <a:pt x="321" y="1108"/>
                  <a:pt x="276" y="1153"/>
                </a:cubicBezTo>
                <a:close/>
                <a:moveTo>
                  <a:pt x="400" y="1277"/>
                </a:moveTo>
                <a:cubicBezTo>
                  <a:pt x="378" y="1298"/>
                  <a:pt x="341" y="1298"/>
                  <a:pt x="320" y="1277"/>
                </a:cubicBezTo>
                <a:cubicBezTo>
                  <a:pt x="298" y="1255"/>
                  <a:pt x="298" y="1219"/>
                  <a:pt x="320" y="1197"/>
                </a:cubicBezTo>
                <a:cubicBezTo>
                  <a:pt x="330" y="1186"/>
                  <a:pt x="344" y="1180"/>
                  <a:pt x="360" y="1180"/>
                </a:cubicBezTo>
                <a:cubicBezTo>
                  <a:pt x="375" y="1180"/>
                  <a:pt x="389" y="1186"/>
                  <a:pt x="400" y="1197"/>
                </a:cubicBezTo>
                <a:cubicBezTo>
                  <a:pt x="422" y="1219"/>
                  <a:pt x="422" y="1255"/>
                  <a:pt x="400" y="1277"/>
                </a:cubicBezTo>
                <a:close/>
              </a:path>
            </a:pathLst>
          </a:custGeom>
          <a:solidFill>
            <a:schemeClr val="bg1"/>
          </a:solidFill>
          <a:ln>
            <a:noFill/>
          </a:ln>
        </p:spPr>
        <p:txBody>
          <a:bodyPr vert="horz" wrap="square" lIns="45720" tIns="22860" rIns="45720" bIns="22860" numCol="1" anchor="t" anchorCtr="0" compatLnSpc="1">
            <a:prstTxWarp prst="textNoShape">
              <a:avLst/>
            </a:prstTxWarp>
          </a:bodyPr>
          <a:lstStyle/>
          <a:p>
            <a:endParaRPr lang="en-US" sz="900" dirty="0"/>
          </a:p>
        </p:txBody>
      </p:sp>
      <p:cxnSp>
        <p:nvCxnSpPr>
          <p:cNvPr id="29" name="Straight Connector 79">
            <a:extLst>
              <a:ext uri="{FF2B5EF4-FFF2-40B4-BE49-F238E27FC236}">
                <a16:creationId xmlns:a16="http://schemas.microsoft.com/office/drawing/2014/main" id="{EE250C06-6C91-5ED5-36A9-DAA3F5D47DED}"/>
              </a:ext>
            </a:extLst>
          </p:cNvPr>
          <p:cNvCxnSpPr>
            <a:endCxn id="17" idx="2"/>
          </p:cNvCxnSpPr>
          <p:nvPr/>
        </p:nvCxnSpPr>
        <p:spPr>
          <a:xfrm flipV="1">
            <a:off x="3333437" y="2975665"/>
            <a:ext cx="756955" cy="1925"/>
          </a:xfrm>
          <a:prstGeom prst="line">
            <a:avLst/>
          </a:prstGeom>
          <a:ln w="19050">
            <a:solidFill>
              <a:srgbClr val="1F745B"/>
            </a:solidFill>
          </a:ln>
        </p:spPr>
        <p:style>
          <a:lnRef idx="1">
            <a:schemeClr val="accent1"/>
          </a:lnRef>
          <a:fillRef idx="0">
            <a:schemeClr val="accent1"/>
          </a:fillRef>
          <a:effectRef idx="0">
            <a:schemeClr val="accent1"/>
          </a:effectRef>
          <a:fontRef idx="minor">
            <a:schemeClr val="tx1"/>
          </a:fontRef>
        </p:style>
      </p:cxnSp>
      <p:cxnSp>
        <p:nvCxnSpPr>
          <p:cNvPr id="30" name="Straight Connector 80">
            <a:extLst>
              <a:ext uri="{FF2B5EF4-FFF2-40B4-BE49-F238E27FC236}">
                <a16:creationId xmlns:a16="http://schemas.microsoft.com/office/drawing/2014/main" id="{430EF10B-B90B-B0D3-0AE2-CFB83C654DA8}"/>
              </a:ext>
            </a:extLst>
          </p:cNvPr>
          <p:cNvCxnSpPr>
            <a:stCxn id="16" idx="6"/>
          </p:cNvCxnSpPr>
          <p:nvPr/>
        </p:nvCxnSpPr>
        <p:spPr>
          <a:xfrm flipV="1">
            <a:off x="8101609" y="2973742"/>
            <a:ext cx="759535" cy="1924"/>
          </a:xfrm>
          <a:prstGeom prst="line">
            <a:avLst/>
          </a:prstGeom>
          <a:ln w="19050">
            <a:solidFill>
              <a:srgbClr val="268CAB"/>
            </a:solidFill>
          </a:ln>
        </p:spPr>
        <p:style>
          <a:lnRef idx="1">
            <a:schemeClr val="accent1"/>
          </a:lnRef>
          <a:fillRef idx="0">
            <a:schemeClr val="accent1"/>
          </a:fillRef>
          <a:effectRef idx="0">
            <a:schemeClr val="accent1"/>
          </a:effectRef>
          <a:fontRef idx="minor">
            <a:schemeClr val="tx1"/>
          </a:fontRef>
        </p:style>
      </p:cxnSp>
      <p:cxnSp>
        <p:nvCxnSpPr>
          <p:cNvPr id="31" name="Straight Connector 81">
            <a:extLst>
              <a:ext uri="{FF2B5EF4-FFF2-40B4-BE49-F238E27FC236}">
                <a16:creationId xmlns:a16="http://schemas.microsoft.com/office/drawing/2014/main" id="{7E53C053-7E41-1A44-07C0-2C7606B54ACB}"/>
              </a:ext>
            </a:extLst>
          </p:cNvPr>
          <p:cNvCxnSpPr>
            <a:endCxn id="15" idx="2"/>
          </p:cNvCxnSpPr>
          <p:nvPr/>
        </p:nvCxnSpPr>
        <p:spPr>
          <a:xfrm flipV="1">
            <a:off x="3333437" y="4298449"/>
            <a:ext cx="754772" cy="1925"/>
          </a:xfrm>
          <a:prstGeom prst="line">
            <a:avLst/>
          </a:prstGeom>
          <a:ln w="19050">
            <a:solidFill>
              <a:srgbClr val="10A9A6"/>
            </a:solidFill>
          </a:ln>
        </p:spPr>
        <p:style>
          <a:lnRef idx="1">
            <a:schemeClr val="accent1"/>
          </a:lnRef>
          <a:fillRef idx="0">
            <a:schemeClr val="accent1"/>
          </a:fillRef>
          <a:effectRef idx="0">
            <a:schemeClr val="accent1"/>
          </a:effectRef>
          <a:fontRef idx="minor">
            <a:schemeClr val="tx1"/>
          </a:fontRef>
        </p:style>
      </p:cxnSp>
      <p:cxnSp>
        <p:nvCxnSpPr>
          <p:cNvPr id="32" name="Straight Connector 82">
            <a:extLst>
              <a:ext uri="{FF2B5EF4-FFF2-40B4-BE49-F238E27FC236}">
                <a16:creationId xmlns:a16="http://schemas.microsoft.com/office/drawing/2014/main" id="{64A87F9B-837A-7AE7-DE2D-DE3D9D60D7E8}"/>
              </a:ext>
            </a:extLst>
          </p:cNvPr>
          <p:cNvCxnSpPr>
            <a:stCxn id="14" idx="6"/>
          </p:cNvCxnSpPr>
          <p:nvPr/>
        </p:nvCxnSpPr>
        <p:spPr>
          <a:xfrm flipV="1">
            <a:off x="8103792" y="4296526"/>
            <a:ext cx="757352" cy="1924"/>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6" name="TextBox 94">
            <a:extLst>
              <a:ext uri="{FF2B5EF4-FFF2-40B4-BE49-F238E27FC236}">
                <a16:creationId xmlns:a16="http://schemas.microsoft.com/office/drawing/2014/main" id="{77C9C536-115E-8AE7-62FE-CB0E95D47773}"/>
              </a:ext>
            </a:extLst>
          </p:cNvPr>
          <p:cNvSpPr txBox="1"/>
          <p:nvPr/>
        </p:nvSpPr>
        <p:spPr>
          <a:xfrm>
            <a:off x="8929226" y="1419502"/>
            <a:ext cx="2955564" cy="1231106"/>
          </a:xfrm>
          <a:prstGeom prst="rect">
            <a:avLst/>
          </a:prstGeom>
          <a:noFill/>
        </p:spPr>
        <p:txBody>
          <a:bodyPr wrap="square" lIns="0" tIns="0" rIns="0" bIns="0" rtlCol="0">
            <a:spAutoFit/>
          </a:bodyPr>
          <a:lstStyle/>
          <a:p>
            <a:r>
              <a:rPr lang="ar-SA" sz="2000" dirty="0">
                <a:latin typeface="Calibri" panose="020F0502020204030204" pitchFamily="34" charset="0"/>
                <a:ea typeface="Calibri" panose="020F0502020204030204" pitchFamily="34" charset="0"/>
                <a:cs typeface="Calibri" panose="020F0502020204030204" pitchFamily="34" charset="0"/>
              </a:rPr>
              <a:t>تكون أولوية تقديم خدمات دعم التميز المدرسي للمدارس التي تقع في مستوى التهيئة أو الانطلاق.</a:t>
            </a:r>
          </a:p>
          <a:p>
            <a:endParaRPr lang="en-US" sz="2000" b="1" dirty="0">
              <a:solidFill>
                <a:srgbClr val="268CAB"/>
              </a:solidFill>
              <a:latin typeface="Sakkal Majalla" panose="02000000000000000000" pitchFamily="2" charset="-78"/>
              <a:ea typeface="Open Sans Light" panose="020B0306030504020204" pitchFamily="34" charset="0"/>
              <a:cs typeface="Sakkal Majalla" panose="02000000000000000000" pitchFamily="2" charset="-78"/>
            </a:endParaRPr>
          </a:p>
        </p:txBody>
      </p:sp>
      <p:sp>
        <p:nvSpPr>
          <p:cNvPr id="37" name="TextBox 94">
            <a:extLst>
              <a:ext uri="{FF2B5EF4-FFF2-40B4-BE49-F238E27FC236}">
                <a16:creationId xmlns:a16="http://schemas.microsoft.com/office/drawing/2014/main" id="{7425D2D5-A0A2-49FB-EA9C-575821090B99}"/>
              </a:ext>
            </a:extLst>
          </p:cNvPr>
          <p:cNvSpPr txBox="1"/>
          <p:nvPr/>
        </p:nvSpPr>
        <p:spPr>
          <a:xfrm>
            <a:off x="8828470" y="3484070"/>
            <a:ext cx="3157077" cy="2585323"/>
          </a:xfrm>
          <a:prstGeom prst="rect">
            <a:avLst/>
          </a:prstGeom>
          <a:noFill/>
        </p:spPr>
        <p:txBody>
          <a:bodyPr wrap="square" lIns="0" tIns="0" rIns="0" bIns="0" rtlCol="0">
            <a:spAutoFit/>
          </a:bodyPr>
          <a:lstStyle/>
          <a:p>
            <a:r>
              <a:rPr lang="ar-SA" sz="2400" dirty="0">
                <a:latin typeface="Calibri" panose="020F0502020204030204" pitchFamily="34" charset="0"/>
                <a:ea typeface="Calibri" panose="020F0502020204030204" pitchFamily="34" charset="0"/>
                <a:cs typeface="Calibri" panose="020F0502020204030204" pitchFamily="34" charset="0"/>
              </a:rPr>
              <a:t>توجيه المشرف التربوي لتقديم خدمات دعم التميز المدرسي وفق خطة فصلية / سنوية معتمدة من المساعد للشؤون التعليمية في الإدارة العامة للتعليم</a:t>
            </a:r>
          </a:p>
          <a:p>
            <a:endParaRPr lang="ar-SA" sz="2400" dirty="0">
              <a:latin typeface="Calibri" panose="020F0502020204030204" pitchFamily="34" charset="0"/>
              <a:ea typeface="Calibri" panose="020F0502020204030204" pitchFamily="34" charset="0"/>
              <a:cs typeface="Calibri" panose="020F0502020204030204" pitchFamily="34" charset="0"/>
            </a:endParaRPr>
          </a:p>
        </p:txBody>
      </p:sp>
      <p:sp>
        <p:nvSpPr>
          <p:cNvPr id="40" name="TextBox 94">
            <a:extLst>
              <a:ext uri="{FF2B5EF4-FFF2-40B4-BE49-F238E27FC236}">
                <a16:creationId xmlns:a16="http://schemas.microsoft.com/office/drawing/2014/main" id="{F4E33156-A5F9-3521-6BE1-990138019AF0}"/>
              </a:ext>
            </a:extLst>
          </p:cNvPr>
          <p:cNvSpPr txBox="1"/>
          <p:nvPr/>
        </p:nvSpPr>
        <p:spPr>
          <a:xfrm>
            <a:off x="514953" y="1301074"/>
            <a:ext cx="2319734" cy="1538883"/>
          </a:xfrm>
          <a:prstGeom prst="rect">
            <a:avLst/>
          </a:prstGeom>
          <a:noFill/>
        </p:spPr>
        <p:txBody>
          <a:bodyPr wrap="square" lIns="0" tIns="0" rIns="0" bIns="0" rtlCol="0">
            <a:spAutoFit/>
          </a:bodyPr>
          <a:lstStyle/>
          <a:p>
            <a:r>
              <a:rPr lang="ar-SA" sz="2000" dirty="0">
                <a:latin typeface="Calibri" panose="020F0502020204030204" pitchFamily="34" charset="0"/>
                <a:ea typeface="Calibri" panose="020F0502020204030204" pitchFamily="34" charset="0"/>
                <a:cs typeface="Calibri" panose="020F0502020204030204" pitchFamily="34" charset="0"/>
              </a:rPr>
              <a:t>لإدارة التعليم إسناد أكثر من مشرف تربوي للمدرسة وفق حاجة المدرسة للدعم في مجالات العمليات الإشرافية.</a:t>
            </a:r>
          </a:p>
          <a:p>
            <a:endParaRPr lang="en-US" sz="2000" b="1" dirty="0">
              <a:solidFill>
                <a:srgbClr val="1F745B"/>
              </a:solidFill>
              <a:latin typeface="Sakkal Majalla" panose="02000000000000000000" pitchFamily="2" charset="-78"/>
              <a:ea typeface="Open Sans Light" panose="020B0306030504020204" pitchFamily="34" charset="0"/>
              <a:cs typeface="Sakkal Majalla" panose="02000000000000000000" pitchFamily="2" charset="-78"/>
            </a:endParaRPr>
          </a:p>
        </p:txBody>
      </p:sp>
      <p:sp>
        <p:nvSpPr>
          <p:cNvPr id="41" name="TextBox 94">
            <a:extLst>
              <a:ext uri="{FF2B5EF4-FFF2-40B4-BE49-F238E27FC236}">
                <a16:creationId xmlns:a16="http://schemas.microsoft.com/office/drawing/2014/main" id="{85E73F63-BE0D-8E7D-CAF7-3A557021F446}"/>
              </a:ext>
            </a:extLst>
          </p:cNvPr>
          <p:cNvSpPr txBox="1"/>
          <p:nvPr/>
        </p:nvSpPr>
        <p:spPr>
          <a:xfrm>
            <a:off x="317699" y="4190598"/>
            <a:ext cx="2743200" cy="1846659"/>
          </a:xfrm>
          <a:prstGeom prst="rect">
            <a:avLst/>
          </a:prstGeom>
          <a:noFill/>
        </p:spPr>
        <p:txBody>
          <a:bodyPr wrap="square" lIns="0" tIns="0" rIns="0" bIns="0" rtlCol="0">
            <a:spAutoFit/>
          </a:bodyPr>
          <a:lstStyle/>
          <a:p>
            <a:r>
              <a:rPr lang="ar-SA" sz="2000" dirty="0">
                <a:latin typeface="Calibri" panose="020F0502020204030204" pitchFamily="34" charset="0"/>
                <a:ea typeface="Calibri" panose="020F0502020204030204" pitchFamily="34" charset="0"/>
                <a:cs typeface="Calibri" panose="020F0502020204030204" pitchFamily="34" charset="0"/>
              </a:rPr>
              <a:t>لجنة التميز بالمدرسة هي المسؤول عن تنفيذ العمليات الإشرافية في المدرسة، ومتابعتها وفقًا للدليل التنظيمي لمدارس التعليم العام.</a:t>
            </a:r>
          </a:p>
          <a:p>
            <a:endParaRPr lang="en-US" sz="2000" b="1" dirty="0">
              <a:solidFill>
                <a:srgbClr val="10A9A6"/>
              </a:solidFill>
              <a:latin typeface="Sakkal Majalla" panose="02000000000000000000" pitchFamily="2" charset="-78"/>
              <a:ea typeface="Open Sans Light" panose="020B0306030504020204" pitchFamily="34" charset="0"/>
              <a:cs typeface="Sakkal Majalla" panose="02000000000000000000" pitchFamily="2" charset="-78"/>
            </a:endParaRPr>
          </a:p>
        </p:txBody>
      </p:sp>
      <p:cxnSp>
        <p:nvCxnSpPr>
          <p:cNvPr id="43" name="موصل مستقيم 42">
            <a:extLst>
              <a:ext uri="{FF2B5EF4-FFF2-40B4-BE49-F238E27FC236}">
                <a16:creationId xmlns:a16="http://schemas.microsoft.com/office/drawing/2014/main" id="{9E784828-C88F-5F78-18C8-90455F62A02E}"/>
              </a:ext>
            </a:extLst>
          </p:cNvPr>
          <p:cNvCxnSpPr>
            <a:cxnSpLocks/>
          </p:cNvCxnSpPr>
          <p:nvPr/>
        </p:nvCxnSpPr>
        <p:spPr>
          <a:xfrm flipH="1">
            <a:off x="4251469" y="889686"/>
            <a:ext cx="7940531" cy="0"/>
          </a:xfrm>
          <a:prstGeom prst="line">
            <a:avLst/>
          </a:prstGeom>
          <a:ln w="15875">
            <a:solidFill>
              <a:srgbClr val="0CA868"/>
            </a:solidFill>
          </a:ln>
        </p:spPr>
        <p:style>
          <a:lnRef idx="1">
            <a:schemeClr val="accent1"/>
          </a:lnRef>
          <a:fillRef idx="0">
            <a:schemeClr val="accent1"/>
          </a:fillRef>
          <a:effectRef idx="0">
            <a:schemeClr val="accent1"/>
          </a:effectRef>
          <a:fontRef idx="minor">
            <a:schemeClr val="tx1"/>
          </a:fontRef>
        </p:style>
      </p:cxnSp>
      <p:sp>
        <p:nvSpPr>
          <p:cNvPr id="44" name="TextBox 3">
            <a:extLst>
              <a:ext uri="{FF2B5EF4-FFF2-40B4-BE49-F238E27FC236}">
                <a16:creationId xmlns:a16="http://schemas.microsoft.com/office/drawing/2014/main" id="{463373D8-BA8F-C6BE-83C3-C00AB760A6D7}"/>
              </a:ext>
            </a:extLst>
          </p:cNvPr>
          <p:cNvSpPr txBox="1"/>
          <p:nvPr/>
        </p:nvSpPr>
        <p:spPr>
          <a:xfrm>
            <a:off x="3742944" y="325043"/>
            <a:ext cx="8389201" cy="584775"/>
          </a:xfrm>
          <a:prstGeom prst="rect">
            <a:avLst/>
          </a:prstGeom>
          <a:noFill/>
        </p:spPr>
        <p:txBody>
          <a:bodyPr wrap="square" rtlCol="0">
            <a:spAutoFit/>
          </a:bodyPr>
          <a:lstStyle/>
          <a:p>
            <a:r>
              <a:rPr lang="ar-SA" sz="3200" b="1" dirty="0">
                <a:solidFill>
                  <a:srgbClr val="003845"/>
                </a:solidFill>
                <a:latin typeface="Calibri" panose="020F0502020204030204" pitchFamily="34" charset="0"/>
                <a:ea typeface="Calibri" panose="020F0502020204030204" pitchFamily="34" charset="0"/>
                <a:cs typeface="Calibri" panose="020F0502020204030204" pitchFamily="34" charset="0"/>
              </a:rPr>
              <a:t> توجيهات عامة</a:t>
            </a:r>
            <a:endParaRPr lang="en-US" sz="3200" b="1" dirty="0">
              <a:solidFill>
                <a:srgbClr val="003845"/>
              </a:solidFill>
              <a:latin typeface="Calibri" panose="020F0502020204030204" pitchFamily="34" charset="0"/>
              <a:ea typeface="Calibri" panose="020F0502020204030204" pitchFamily="34" charset="0"/>
              <a:cs typeface="Calibri" panose="020F0502020204030204" pitchFamily="34" charset="0"/>
            </a:endParaRPr>
          </a:p>
        </p:txBody>
      </p:sp>
      <p:sp>
        <p:nvSpPr>
          <p:cNvPr id="45" name="Rectangle 5">
            <a:extLst>
              <a:ext uri="{FF2B5EF4-FFF2-40B4-BE49-F238E27FC236}">
                <a16:creationId xmlns:a16="http://schemas.microsoft.com/office/drawing/2014/main" id="{F1058C3D-537B-26E2-5F93-3E9A72FCA69C}"/>
              </a:ext>
            </a:extLst>
          </p:cNvPr>
          <p:cNvSpPr>
            <a:spLocks noChangeArrowheads="1"/>
          </p:cNvSpPr>
          <p:nvPr/>
        </p:nvSpPr>
        <p:spPr bwMode="auto">
          <a:xfrm>
            <a:off x="5348029" y="3455510"/>
            <a:ext cx="1524456" cy="3693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ar-SA" sz="2400" b="1" dirty="0">
                <a:solidFill>
                  <a:srgbClr val="444444"/>
                </a:solidFill>
                <a:latin typeface="Calibri" panose="020F0502020204030204" pitchFamily="34" charset="0"/>
                <a:ea typeface="Calibri" panose="020F0502020204030204" pitchFamily="34" charset="0"/>
                <a:cs typeface="Calibri" panose="020F0502020204030204" pitchFamily="34" charset="0"/>
              </a:rPr>
              <a:t>توجيهات عامة</a:t>
            </a:r>
            <a:endParaRPr lang="ru-RU" sz="16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0707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additive="base">
                                        <p:cTn id="13" dur="500" fill="hold"/>
                                        <p:tgtEl>
                                          <p:spTgt spid="37"/>
                                        </p:tgtEl>
                                        <p:attrNameLst>
                                          <p:attrName>ppt_x</p:attrName>
                                        </p:attrNameLst>
                                      </p:cBhvr>
                                      <p:tavLst>
                                        <p:tav tm="0">
                                          <p:val>
                                            <p:strVal val="#ppt_x"/>
                                          </p:val>
                                        </p:tav>
                                        <p:tav tm="100000">
                                          <p:val>
                                            <p:strVal val="#ppt_x"/>
                                          </p:val>
                                        </p:tav>
                                      </p:tavLst>
                                    </p:anim>
                                    <p:anim calcmode="lin" valueType="num">
                                      <p:cBhvr additive="base">
                                        <p:cTn id="1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fill="hold"/>
                                        <p:tgtEl>
                                          <p:spTgt spid="36"/>
                                        </p:tgtEl>
                                        <p:attrNameLst>
                                          <p:attrName>ppt_x</p:attrName>
                                        </p:attrNameLst>
                                      </p:cBhvr>
                                      <p:tavLst>
                                        <p:tav tm="0">
                                          <p:val>
                                            <p:strVal val="#ppt_x"/>
                                          </p:val>
                                        </p:tav>
                                        <p:tav tm="100000">
                                          <p:val>
                                            <p:strVal val="#ppt_x"/>
                                          </p:val>
                                        </p:tav>
                                      </p:tavLst>
                                    </p:anim>
                                    <p:anim calcmode="lin" valueType="num">
                                      <p:cBhvr additive="base">
                                        <p:cTn id="2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1000"/>
                                        <p:tgtEl>
                                          <p:spTgt spid="40"/>
                                        </p:tgtEl>
                                      </p:cBhvr>
                                    </p:animEffect>
                                    <p:anim calcmode="lin" valueType="num">
                                      <p:cBhvr>
                                        <p:cTn id="26" dur="1000" fill="hold"/>
                                        <p:tgtEl>
                                          <p:spTgt spid="40"/>
                                        </p:tgtEl>
                                        <p:attrNameLst>
                                          <p:attrName>ppt_x</p:attrName>
                                        </p:attrNameLst>
                                      </p:cBhvr>
                                      <p:tavLst>
                                        <p:tav tm="0">
                                          <p:val>
                                            <p:strVal val="#ppt_x"/>
                                          </p:val>
                                        </p:tav>
                                        <p:tav tm="100000">
                                          <p:val>
                                            <p:strVal val="#ppt_x"/>
                                          </p:val>
                                        </p:tav>
                                      </p:tavLst>
                                    </p:anim>
                                    <p:anim calcmode="lin" valueType="num">
                                      <p:cBhvr>
                                        <p:cTn id="27"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1000"/>
                                        <p:tgtEl>
                                          <p:spTgt spid="41"/>
                                        </p:tgtEl>
                                      </p:cBhvr>
                                    </p:animEffect>
                                    <p:anim calcmode="lin" valueType="num">
                                      <p:cBhvr>
                                        <p:cTn id="33" dur="1000" fill="hold"/>
                                        <p:tgtEl>
                                          <p:spTgt spid="41"/>
                                        </p:tgtEl>
                                        <p:attrNameLst>
                                          <p:attrName>ppt_x</p:attrName>
                                        </p:attrNameLst>
                                      </p:cBhvr>
                                      <p:tavLst>
                                        <p:tav tm="0">
                                          <p:val>
                                            <p:strVal val="#ppt_x"/>
                                          </p:val>
                                        </p:tav>
                                        <p:tav tm="100000">
                                          <p:val>
                                            <p:strVal val="#ppt_x"/>
                                          </p:val>
                                        </p:tav>
                                      </p:tavLst>
                                    </p:anim>
                                    <p:anim calcmode="lin" valueType="num">
                                      <p:cBhvr>
                                        <p:cTn id="3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40" grpId="0"/>
      <p:bldP spid="41" grpId="0"/>
      <p:bldP spid="4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CD00D-59C3-45C0-8511-81DFC1F0B3CA}"/>
            </a:ext>
          </a:extLst>
        </p:cNvPr>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4708C087-FAB2-E8CD-F180-7259C12D073A}"/>
              </a:ext>
            </a:extLst>
          </p:cNvPr>
          <p:cNvSpPr>
            <a:spLocks noGrp="1"/>
          </p:cNvSpPr>
          <p:nvPr>
            <p:ph type="sldNum" sz="quarter" idx="12"/>
          </p:nvPr>
        </p:nvSpPr>
        <p:spPr/>
        <p:txBody>
          <a:bodyPr/>
          <a:lstStyle/>
          <a:p>
            <a:fld id="{74B57E26-2E2A-D243-8E5C-CC1434379077}" type="slidenum">
              <a:rPr lang="ar-SA" smtClean="0"/>
              <a:t>43</a:t>
            </a:fld>
            <a:endParaRPr lang="ar-SA"/>
          </a:p>
        </p:txBody>
      </p:sp>
      <p:sp>
        <p:nvSpPr>
          <p:cNvPr id="3" name="Freeform 13">
            <a:extLst>
              <a:ext uri="{FF2B5EF4-FFF2-40B4-BE49-F238E27FC236}">
                <a16:creationId xmlns:a16="http://schemas.microsoft.com/office/drawing/2014/main" id="{5EE65021-0156-A4C9-8F3A-0309F98D748B}"/>
              </a:ext>
            </a:extLst>
          </p:cNvPr>
          <p:cNvSpPr>
            <a:spLocks/>
          </p:cNvSpPr>
          <p:nvPr/>
        </p:nvSpPr>
        <p:spPr bwMode="auto">
          <a:xfrm>
            <a:off x="5636022" y="2394243"/>
            <a:ext cx="986632" cy="324644"/>
          </a:xfrm>
          <a:custGeom>
            <a:avLst/>
            <a:gdLst>
              <a:gd name="T0" fmla="*/ 2024 w 2075"/>
              <a:gd name="T1" fmla="*/ 418 h 683"/>
              <a:gd name="T2" fmla="*/ 1947 w 2075"/>
              <a:gd name="T3" fmla="*/ 440 h 683"/>
              <a:gd name="T4" fmla="*/ 1899 w 2075"/>
              <a:gd name="T5" fmla="*/ 448 h 683"/>
              <a:gd name="T6" fmla="*/ 1898 w 2075"/>
              <a:gd name="T7" fmla="*/ 448 h 683"/>
              <a:gd name="T8" fmla="*/ 1871 w 2075"/>
              <a:gd name="T9" fmla="*/ 424 h 683"/>
              <a:gd name="T10" fmla="*/ 1936 w 2075"/>
              <a:gd name="T11" fmla="*/ 267 h 683"/>
              <a:gd name="T12" fmla="*/ 0 w 2075"/>
              <a:gd name="T13" fmla="*/ 266 h 683"/>
              <a:gd name="T14" fmla="*/ 64 w 2075"/>
              <a:gd name="T15" fmla="*/ 421 h 683"/>
              <a:gd name="T16" fmla="*/ 104 w 2075"/>
              <a:gd name="T17" fmla="*/ 420 h 683"/>
              <a:gd name="T18" fmla="*/ 104 w 2075"/>
              <a:gd name="T19" fmla="*/ 420 h 683"/>
              <a:gd name="T20" fmla="*/ 133 w 2075"/>
              <a:gd name="T21" fmla="*/ 380 h 683"/>
              <a:gd name="T22" fmla="*/ 172 w 2075"/>
              <a:gd name="T23" fmla="*/ 310 h 683"/>
              <a:gd name="T24" fmla="*/ 290 w 2075"/>
              <a:gd name="T25" fmla="*/ 392 h 683"/>
              <a:gd name="T26" fmla="*/ 263 w 2075"/>
              <a:gd name="T27" fmla="*/ 532 h 683"/>
              <a:gd name="T28" fmla="*/ 186 w 2075"/>
              <a:gd name="T29" fmla="*/ 510 h 683"/>
              <a:gd name="T30" fmla="*/ 138 w 2075"/>
              <a:gd name="T31" fmla="*/ 501 h 683"/>
              <a:gd name="T32" fmla="*/ 137 w 2075"/>
              <a:gd name="T33" fmla="*/ 501 h 683"/>
              <a:gd name="T34" fmla="*/ 108 w 2075"/>
              <a:gd name="T35" fmla="*/ 528 h 683"/>
              <a:gd name="T36" fmla="*/ 172 w 2075"/>
              <a:gd name="T37" fmla="*/ 683 h 683"/>
              <a:gd name="T38" fmla="*/ 1763 w 2075"/>
              <a:gd name="T39" fmla="*/ 683 h 683"/>
              <a:gd name="T40" fmla="*/ 1829 w 2075"/>
              <a:gd name="T41" fmla="*/ 525 h 683"/>
              <a:gd name="T42" fmla="*/ 1864 w 2075"/>
              <a:gd name="T43" fmla="*/ 528 h 683"/>
              <a:gd name="T44" fmla="*/ 1865 w 2075"/>
              <a:gd name="T45" fmla="*/ 529 h 683"/>
              <a:gd name="T46" fmla="*/ 1892 w 2075"/>
              <a:gd name="T47" fmla="*/ 569 h 683"/>
              <a:gd name="T48" fmla="*/ 1931 w 2075"/>
              <a:gd name="T49" fmla="*/ 639 h 683"/>
              <a:gd name="T50" fmla="*/ 2049 w 2075"/>
              <a:gd name="T51" fmla="*/ 559 h 683"/>
              <a:gd name="T52" fmla="*/ 2024 w 2075"/>
              <a:gd name="T53" fmla="*/ 418 h 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75" h="683">
                <a:moveTo>
                  <a:pt x="2024" y="418"/>
                </a:moveTo>
                <a:cubicBezTo>
                  <a:pt x="2000" y="408"/>
                  <a:pt x="1972" y="418"/>
                  <a:pt x="1947" y="440"/>
                </a:cubicBezTo>
                <a:cubicBezTo>
                  <a:pt x="1934" y="451"/>
                  <a:pt x="1916" y="455"/>
                  <a:pt x="1899" y="448"/>
                </a:cubicBezTo>
                <a:cubicBezTo>
                  <a:pt x="1899" y="448"/>
                  <a:pt x="1898" y="448"/>
                  <a:pt x="1898" y="448"/>
                </a:cubicBezTo>
                <a:cubicBezTo>
                  <a:pt x="1885" y="442"/>
                  <a:pt x="1875" y="433"/>
                  <a:pt x="1871" y="424"/>
                </a:cubicBezTo>
                <a:cubicBezTo>
                  <a:pt x="1936" y="267"/>
                  <a:pt x="1936" y="267"/>
                  <a:pt x="1936" y="267"/>
                </a:cubicBezTo>
                <a:cubicBezTo>
                  <a:pt x="1291" y="0"/>
                  <a:pt x="599" y="19"/>
                  <a:pt x="0" y="266"/>
                </a:cubicBezTo>
                <a:cubicBezTo>
                  <a:pt x="64" y="421"/>
                  <a:pt x="64" y="421"/>
                  <a:pt x="64" y="421"/>
                </a:cubicBezTo>
                <a:cubicBezTo>
                  <a:pt x="72" y="427"/>
                  <a:pt x="88" y="427"/>
                  <a:pt x="104" y="420"/>
                </a:cubicBezTo>
                <a:cubicBezTo>
                  <a:pt x="104" y="420"/>
                  <a:pt x="104" y="420"/>
                  <a:pt x="104" y="420"/>
                </a:cubicBezTo>
                <a:cubicBezTo>
                  <a:pt x="121" y="413"/>
                  <a:pt x="132" y="397"/>
                  <a:pt x="133" y="380"/>
                </a:cubicBezTo>
                <a:cubicBezTo>
                  <a:pt x="134" y="347"/>
                  <a:pt x="148" y="320"/>
                  <a:pt x="172" y="310"/>
                </a:cubicBezTo>
                <a:cubicBezTo>
                  <a:pt x="212" y="294"/>
                  <a:pt x="265" y="330"/>
                  <a:pt x="290" y="392"/>
                </a:cubicBezTo>
                <a:cubicBezTo>
                  <a:pt x="315" y="453"/>
                  <a:pt x="303" y="516"/>
                  <a:pt x="263" y="532"/>
                </a:cubicBezTo>
                <a:cubicBezTo>
                  <a:pt x="239" y="542"/>
                  <a:pt x="210" y="532"/>
                  <a:pt x="186" y="510"/>
                </a:cubicBezTo>
                <a:cubicBezTo>
                  <a:pt x="173" y="498"/>
                  <a:pt x="155" y="494"/>
                  <a:pt x="138" y="501"/>
                </a:cubicBezTo>
                <a:cubicBezTo>
                  <a:pt x="137" y="501"/>
                  <a:pt x="137" y="501"/>
                  <a:pt x="137" y="501"/>
                </a:cubicBezTo>
                <a:cubicBezTo>
                  <a:pt x="121" y="508"/>
                  <a:pt x="110" y="519"/>
                  <a:pt x="108" y="528"/>
                </a:cubicBezTo>
                <a:cubicBezTo>
                  <a:pt x="172" y="683"/>
                  <a:pt x="172" y="683"/>
                  <a:pt x="172" y="683"/>
                </a:cubicBezTo>
                <a:cubicBezTo>
                  <a:pt x="663" y="480"/>
                  <a:pt x="1233" y="464"/>
                  <a:pt x="1763" y="683"/>
                </a:cubicBezTo>
                <a:cubicBezTo>
                  <a:pt x="1829" y="525"/>
                  <a:pt x="1829" y="525"/>
                  <a:pt x="1829" y="525"/>
                </a:cubicBezTo>
                <a:cubicBezTo>
                  <a:pt x="1838" y="522"/>
                  <a:pt x="1851" y="523"/>
                  <a:pt x="1864" y="528"/>
                </a:cubicBezTo>
                <a:cubicBezTo>
                  <a:pt x="1864" y="528"/>
                  <a:pt x="1865" y="528"/>
                  <a:pt x="1865" y="529"/>
                </a:cubicBezTo>
                <a:cubicBezTo>
                  <a:pt x="1882" y="536"/>
                  <a:pt x="1892" y="552"/>
                  <a:pt x="1892" y="569"/>
                </a:cubicBezTo>
                <a:cubicBezTo>
                  <a:pt x="1894" y="602"/>
                  <a:pt x="1907" y="629"/>
                  <a:pt x="1931" y="639"/>
                </a:cubicBezTo>
                <a:cubicBezTo>
                  <a:pt x="1971" y="656"/>
                  <a:pt x="2024" y="620"/>
                  <a:pt x="2049" y="559"/>
                </a:cubicBezTo>
                <a:cubicBezTo>
                  <a:pt x="2075" y="498"/>
                  <a:pt x="2064" y="435"/>
                  <a:pt x="2024" y="418"/>
                </a:cubicBezTo>
                <a:close/>
              </a:path>
            </a:pathLst>
          </a:custGeom>
          <a:solidFill>
            <a:srgbClr val="0CA868"/>
          </a:solidFill>
          <a:ln w="1905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sz="900" dirty="0"/>
          </a:p>
        </p:txBody>
      </p:sp>
      <p:sp>
        <p:nvSpPr>
          <p:cNvPr id="4" name="Freeform 14">
            <a:extLst>
              <a:ext uri="{FF2B5EF4-FFF2-40B4-BE49-F238E27FC236}">
                <a16:creationId xmlns:a16="http://schemas.microsoft.com/office/drawing/2014/main" id="{6DAEE5A8-391D-B6F2-7FED-8047797013B0}"/>
              </a:ext>
            </a:extLst>
          </p:cNvPr>
          <p:cNvSpPr>
            <a:spLocks/>
          </p:cNvSpPr>
          <p:nvPr/>
        </p:nvSpPr>
        <p:spPr bwMode="auto">
          <a:xfrm>
            <a:off x="6474222" y="2521243"/>
            <a:ext cx="735013" cy="801688"/>
          </a:xfrm>
          <a:custGeom>
            <a:avLst/>
            <a:gdLst>
              <a:gd name="T0" fmla="*/ 1432 w 1545"/>
              <a:gd name="T1" fmla="*/ 1504 h 1686"/>
              <a:gd name="T2" fmla="*/ 1391 w 1545"/>
              <a:gd name="T3" fmla="*/ 1476 h 1686"/>
              <a:gd name="T4" fmla="*/ 1391 w 1545"/>
              <a:gd name="T5" fmla="*/ 1475 h 1686"/>
              <a:gd name="T6" fmla="*/ 1390 w 1545"/>
              <a:gd name="T7" fmla="*/ 1435 h 1686"/>
              <a:gd name="T8" fmla="*/ 1545 w 1545"/>
              <a:gd name="T9" fmla="*/ 1371 h 1686"/>
              <a:gd name="T10" fmla="*/ 174 w 1545"/>
              <a:gd name="T11" fmla="*/ 0 h 1686"/>
              <a:gd name="T12" fmla="*/ 173 w 1545"/>
              <a:gd name="T13" fmla="*/ 0 h 1686"/>
              <a:gd name="T14" fmla="*/ 108 w 1545"/>
              <a:gd name="T15" fmla="*/ 157 h 1686"/>
              <a:gd name="T16" fmla="*/ 135 w 1545"/>
              <a:gd name="T17" fmla="*/ 181 h 1686"/>
              <a:gd name="T18" fmla="*/ 136 w 1545"/>
              <a:gd name="T19" fmla="*/ 181 h 1686"/>
              <a:gd name="T20" fmla="*/ 184 w 1545"/>
              <a:gd name="T21" fmla="*/ 173 h 1686"/>
              <a:gd name="T22" fmla="*/ 261 w 1545"/>
              <a:gd name="T23" fmla="*/ 151 h 1686"/>
              <a:gd name="T24" fmla="*/ 286 w 1545"/>
              <a:gd name="T25" fmla="*/ 292 h 1686"/>
              <a:gd name="T26" fmla="*/ 168 w 1545"/>
              <a:gd name="T27" fmla="*/ 372 h 1686"/>
              <a:gd name="T28" fmla="*/ 129 w 1545"/>
              <a:gd name="T29" fmla="*/ 302 h 1686"/>
              <a:gd name="T30" fmla="*/ 102 w 1545"/>
              <a:gd name="T31" fmla="*/ 262 h 1686"/>
              <a:gd name="T32" fmla="*/ 101 w 1545"/>
              <a:gd name="T33" fmla="*/ 261 h 1686"/>
              <a:gd name="T34" fmla="*/ 66 w 1545"/>
              <a:gd name="T35" fmla="*/ 258 h 1686"/>
              <a:gd name="T36" fmla="*/ 0 w 1545"/>
              <a:gd name="T37" fmla="*/ 416 h 1686"/>
              <a:gd name="T38" fmla="*/ 1 w 1545"/>
              <a:gd name="T39" fmla="*/ 417 h 1686"/>
              <a:gd name="T40" fmla="*/ 1129 w 1545"/>
              <a:gd name="T41" fmla="*/ 1543 h 1686"/>
              <a:gd name="T42" fmla="*/ 1282 w 1545"/>
              <a:gd name="T43" fmla="*/ 1480 h 1686"/>
              <a:gd name="T44" fmla="*/ 1311 w 1545"/>
              <a:gd name="T45" fmla="*/ 1509 h 1686"/>
              <a:gd name="T46" fmla="*/ 1311 w 1545"/>
              <a:gd name="T47" fmla="*/ 1509 h 1686"/>
              <a:gd name="T48" fmla="*/ 1302 w 1545"/>
              <a:gd name="T49" fmla="*/ 1557 h 1686"/>
              <a:gd name="T50" fmla="*/ 1281 w 1545"/>
              <a:gd name="T51" fmla="*/ 1635 h 1686"/>
              <a:gd name="T52" fmla="*/ 1421 w 1545"/>
              <a:gd name="T53" fmla="*/ 1661 h 1686"/>
              <a:gd name="T54" fmla="*/ 1502 w 1545"/>
              <a:gd name="T55" fmla="*/ 1543 h 1686"/>
              <a:gd name="T56" fmla="*/ 1432 w 1545"/>
              <a:gd name="T57" fmla="*/ 1504 h 1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45" h="1686">
                <a:moveTo>
                  <a:pt x="1432" y="1504"/>
                </a:moveTo>
                <a:cubicBezTo>
                  <a:pt x="1415" y="1503"/>
                  <a:pt x="1399" y="1492"/>
                  <a:pt x="1391" y="1476"/>
                </a:cubicBezTo>
                <a:cubicBezTo>
                  <a:pt x="1391" y="1475"/>
                  <a:pt x="1391" y="1475"/>
                  <a:pt x="1391" y="1475"/>
                </a:cubicBezTo>
                <a:cubicBezTo>
                  <a:pt x="1385" y="1459"/>
                  <a:pt x="1385" y="1444"/>
                  <a:pt x="1390" y="1435"/>
                </a:cubicBezTo>
                <a:cubicBezTo>
                  <a:pt x="1545" y="1371"/>
                  <a:pt x="1545" y="1371"/>
                  <a:pt x="1545" y="1371"/>
                </a:cubicBezTo>
                <a:cubicBezTo>
                  <a:pt x="1297" y="772"/>
                  <a:pt x="820" y="268"/>
                  <a:pt x="174" y="0"/>
                </a:cubicBezTo>
                <a:cubicBezTo>
                  <a:pt x="174" y="0"/>
                  <a:pt x="173" y="0"/>
                  <a:pt x="173" y="0"/>
                </a:cubicBezTo>
                <a:cubicBezTo>
                  <a:pt x="108" y="157"/>
                  <a:pt x="108" y="157"/>
                  <a:pt x="108" y="157"/>
                </a:cubicBezTo>
                <a:cubicBezTo>
                  <a:pt x="112" y="166"/>
                  <a:pt x="122" y="175"/>
                  <a:pt x="135" y="181"/>
                </a:cubicBezTo>
                <a:cubicBezTo>
                  <a:pt x="135" y="181"/>
                  <a:pt x="136" y="181"/>
                  <a:pt x="136" y="181"/>
                </a:cubicBezTo>
                <a:cubicBezTo>
                  <a:pt x="153" y="188"/>
                  <a:pt x="171" y="184"/>
                  <a:pt x="184" y="173"/>
                </a:cubicBezTo>
                <a:cubicBezTo>
                  <a:pt x="209" y="151"/>
                  <a:pt x="237" y="141"/>
                  <a:pt x="261" y="151"/>
                </a:cubicBezTo>
                <a:cubicBezTo>
                  <a:pt x="301" y="168"/>
                  <a:pt x="312" y="231"/>
                  <a:pt x="286" y="292"/>
                </a:cubicBezTo>
                <a:cubicBezTo>
                  <a:pt x="261" y="353"/>
                  <a:pt x="208" y="389"/>
                  <a:pt x="168" y="372"/>
                </a:cubicBezTo>
                <a:cubicBezTo>
                  <a:pt x="144" y="362"/>
                  <a:pt x="131" y="335"/>
                  <a:pt x="129" y="302"/>
                </a:cubicBezTo>
                <a:cubicBezTo>
                  <a:pt x="129" y="285"/>
                  <a:pt x="119" y="269"/>
                  <a:pt x="102" y="262"/>
                </a:cubicBezTo>
                <a:cubicBezTo>
                  <a:pt x="102" y="261"/>
                  <a:pt x="101" y="261"/>
                  <a:pt x="101" y="261"/>
                </a:cubicBezTo>
                <a:cubicBezTo>
                  <a:pt x="88" y="256"/>
                  <a:pt x="75" y="255"/>
                  <a:pt x="66" y="258"/>
                </a:cubicBezTo>
                <a:cubicBezTo>
                  <a:pt x="0" y="416"/>
                  <a:pt x="0" y="416"/>
                  <a:pt x="0" y="416"/>
                </a:cubicBezTo>
                <a:cubicBezTo>
                  <a:pt x="0" y="416"/>
                  <a:pt x="1" y="417"/>
                  <a:pt x="1" y="417"/>
                </a:cubicBezTo>
                <a:cubicBezTo>
                  <a:pt x="532" y="637"/>
                  <a:pt x="924" y="1051"/>
                  <a:pt x="1129" y="1543"/>
                </a:cubicBezTo>
                <a:cubicBezTo>
                  <a:pt x="1282" y="1480"/>
                  <a:pt x="1282" y="1480"/>
                  <a:pt x="1282" y="1480"/>
                </a:cubicBezTo>
                <a:cubicBezTo>
                  <a:pt x="1292" y="1481"/>
                  <a:pt x="1304" y="1492"/>
                  <a:pt x="1311" y="1509"/>
                </a:cubicBezTo>
                <a:cubicBezTo>
                  <a:pt x="1311" y="1509"/>
                  <a:pt x="1311" y="1509"/>
                  <a:pt x="1311" y="1509"/>
                </a:cubicBezTo>
                <a:cubicBezTo>
                  <a:pt x="1318" y="1526"/>
                  <a:pt x="1314" y="1545"/>
                  <a:pt x="1302" y="1557"/>
                </a:cubicBezTo>
                <a:cubicBezTo>
                  <a:pt x="1280" y="1582"/>
                  <a:pt x="1271" y="1611"/>
                  <a:pt x="1281" y="1635"/>
                </a:cubicBezTo>
                <a:cubicBezTo>
                  <a:pt x="1297" y="1674"/>
                  <a:pt x="1360" y="1686"/>
                  <a:pt x="1421" y="1661"/>
                </a:cubicBezTo>
                <a:cubicBezTo>
                  <a:pt x="1482" y="1635"/>
                  <a:pt x="1518" y="1582"/>
                  <a:pt x="1502" y="1543"/>
                </a:cubicBezTo>
                <a:cubicBezTo>
                  <a:pt x="1492" y="1519"/>
                  <a:pt x="1465" y="1505"/>
                  <a:pt x="1432" y="1504"/>
                </a:cubicBezTo>
                <a:close/>
              </a:path>
            </a:pathLst>
          </a:custGeom>
          <a:solidFill>
            <a:srgbClr val="C1B488"/>
          </a:solidFill>
          <a:ln w="1905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sz="900" dirty="0"/>
          </a:p>
        </p:txBody>
      </p:sp>
      <p:sp>
        <p:nvSpPr>
          <p:cNvPr id="5" name="Freeform 15">
            <a:extLst>
              <a:ext uri="{FF2B5EF4-FFF2-40B4-BE49-F238E27FC236}">
                <a16:creationId xmlns:a16="http://schemas.microsoft.com/office/drawing/2014/main" id="{C28B2FAB-CC20-D1B4-777E-0C611DAAC4BC}"/>
              </a:ext>
            </a:extLst>
          </p:cNvPr>
          <p:cNvSpPr>
            <a:spLocks/>
          </p:cNvSpPr>
          <p:nvPr/>
        </p:nvSpPr>
        <p:spPr bwMode="auto">
          <a:xfrm>
            <a:off x="7011591" y="3172912"/>
            <a:ext cx="325438" cy="991394"/>
          </a:xfrm>
          <a:custGeom>
            <a:avLst/>
            <a:gdLst>
              <a:gd name="T0" fmla="*/ 416 w 685"/>
              <a:gd name="T1" fmla="*/ 0 h 2085"/>
              <a:gd name="T2" fmla="*/ 261 w 685"/>
              <a:gd name="T3" fmla="*/ 64 h 2085"/>
              <a:gd name="T4" fmla="*/ 262 w 685"/>
              <a:gd name="T5" fmla="*/ 104 h 2085"/>
              <a:gd name="T6" fmla="*/ 262 w 685"/>
              <a:gd name="T7" fmla="*/ 105 h 2085"/>
              <a:gd name="T8" fmla="*/ 303 w 685"/>
              <a:gd name="T9" fmla="*/ 133 h 2085"/>
              <a:gd name="T10" fmla="*/ 373 w 685"/>
              <a:gd name="T11" fmla="*/ 172 h 2085"/>
              <a:gd name="T12" fmla="*/ 292 w 685"/>
              <a:gd name="T13" fmla="*/ 290 h 2085"/>
              <a:gd name="T14" fmla="*/ 152 w 685"/>
              <a:gd name="T15" fmla="*/ 264 h 2085"/>
              <a:gd name="T16" fmla="*/ 173 w 685"/>
              <a:gd name="T17" fmla="*/ 186 h 2085"/>
              <a:gd name="T18" fmla="*/ 182 w 685"/>
              <a:gd name="T19" fmla="*/ 138 h 2085"/>
              <a:gd name="T20" fmla="*/ 182 w 685"/>
              <a:gd name="T21" fmla="*/ 138 h 2085"/>
              <a:gd name="T22" fmla="*/ 153 w 685"/>
              <a:gd name="T23" fmla="*/ 109 h 2085"/>
              <a:gd name="T24" fmla="*/ 0 w 685"/>
              <a:gd name="T25" fmla="*/ 172 h 2085"/>
              <a:gd name="T26" fmla="*/ 1 w 685"/>
              <a:gd name="T27" fmla="*/ 1770 h 2085"/>
              <a:gd name="T28" fmla="*/ 1 w 685"/>
              <a:gd name="T29" fmla="*/ 1770 h 2085"/>
              <a:gd name="T30" fmla="*/ 152 w 685"/>
              <a:gd name="T31" fmla="*/ 1833 h 2085"/>
              <a:gd name="T32" fmla="*/ 152 w 685"/>
              <a:gd name="T33" fmla="*/ 1874 h 2085"/>
              <a:gd name="T34" fmla="*/ 152 w 685"/>
              <a:gd name="T35" fmla="*/ 1875 h 2085"/>
              <a:gd name="T36" fmla="*/ 112 w 685"/>
              <a:gd name="T37" fmla="*/ 1903 h 2085"/>
              <a:gd name="T38" fmla="*/ 42 w 685"/>
              <a:gd name="T39" fmla="*/ 1942 h 2085"/>
              <a:gd name="T40" fmla="*/ 123 w 685"/>
              <a:gd name="T41" fmla="*/ 2060 h 2085"/>
              <a:gd name="T42" fmla="*/ 264 w 685"/>
              <a:gd name="T43" fmla="*/ 2033 h 2085"/>
              <a:gd name="T44" fmla="*/ 241 w 685"/>
              <a:gd name="T45" fmla="*/ 1956 h 2085"/>
              <a:gd name="T46" fmla="*/ 233 w 685"/>
              <a:gd name="T47" fmla="*/ 1908 h 2085"/>
              <a:gd name="T48" fmla="*/ 233 w 685"/>
              <a:gd name="T49" fmla="*/ 1907 h 2085"/>
              <a:gd name="T50" fmla="*/ 259 w 685"/>
              <a:gd name="T51" fmla="*/ 1878 h 2085"/>
              <a:gd name="T52" fmla="*/ 416 w 685"/>
              <a:gd name="T53" fmla="*/ 1944 h 2085"/>
              <a:gd name="T54" fmla="*/ 417 w 685"/>
              <a:gd name="T55" fmla="*/ 1942 h 2085"/>
              <a:gd name="T56" fmla="*/ 416 w 685"/>
              <a:gd name="T57" fmla="*/ 0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5" h="2085">
                <a:moveTo>
                  <a:pt x="416" y="0"/>
                </a:moveTo>
                <a:cubicBezTo>
                  <a:pt x="261" y="64"/>
                  <a:pt x="261" y="64"/>
                  <a:pt x="261" y="64"/>
                </a:cubicBezTo>
                <a:cubicBezTo>
                  <a:pt x="256" y="73"/>
                  <a:pt x="256" y="88"/>
                  <a:pt x="262" y="104"/>
                </a:cubicBezTo>
                <a:cubicBezTo>
                  <a:pt x="262" y="104"/>
                  <a:pt x="262" y="104"/>
                  <a:pt x="262" y="105"/>
                </a:cubicBezTo>
                <a:cubicBezTo>
                  <a:pt x="270" y="121"/>
                  <a:pt x="286" y="132"/>
                  <a:pt x="303" y="133"/>
                </a:cubicBezTo>
                <a:cubicBezTo>
                  <a:pt x="336" y="134"/>
                  <a:pt x="363" y="148"/>
                  <a:pt x="373" y="172"/>
                </a:cubicBezTo>
                <a:cubicBezTo>
                  <a:pt x="389" y="211"/>
                  <a:pt x="353" y="264"/>
                  <a:pt x="292" y="290"/>
                </a:cubicBezTo>
                <a:cubicBezTo>
                  <a:pt x="231" y="315"/>
                  <a:pt x="168" y="303"/>
                  <a:pt x="152" y="264"/>
                </a:cubicBezTo>
                <a:cubicBezTo>
                  <a:pt x="142" y="240"/>
                  <a:pt x="151" y="211"/>
                  <a:pt x="173" y="186"/>
                </a:cubicBezTo>
                <a:cubicBezTo>
                  <a:pt x="185" y="174"/>
                  <a:pt x="189" y="155"/>
                  <a:pt x="182" y="138"/>
                </a:cubicBezTo>
                <a:cubicBezTo>
                  <a:pt x="182" y="138"/>
                  <a:pt x="182" y="138"/>
                  <a:pt x="182" y="138"/>
                </a:cubicBezTo>
                <a:cubicBezTo>
                  <a:pt x="175" y="121"/>
                  <a:pt x="163" y="110"/>
                  <a:pt x="153" y="109"/>
                </a:cubicBezTo>
                <a:cubicBezTo>
                  <a:pt x="0" y="172"/>
                  <a:pt x="0" y="172"/>
                  <a:pt x="0" y="172"/>
                </a:cubicBezTo>
                <a:cubicBezTo>
                  <a:pt x="205" y="665"/>
                  <a:pt x="221" y="1237"/>
                  <a:pt x="1" y="1770"/>
                </a:cubicBezTo>
                <a:cubicBezTo>
                  <a:pt x="1" y="1770"/>
                  <a:pt x="1" y="1770"/>
                  <a:pt x="1" y="1770"/>
                </a:cubicBezTo>
                <a:cubicBezTo>
                  <a:pt x="152" y="1833"/>
                  <a:pt x="152" y="1833"/>
                  <a:pt x="152" y="1833"/>
                </a:cubicBezTo>
                <a:cubicBezTo>
                  <a:pt x="158" y="1842"/>
                  <a:pt x="159" y="1858"/>
                  <a:pt x="152" y="1874"/>
                </a:cubicBezTo>
                <a:cubicBezTo>
                  <a:pt x="152" y="1874"/>
                  <a:pt x="152" y="1874"/>
                  <a:pt x="152" y="1875"/>
                </a:cubicBezTo>
                <a:cubicBezTo>
                  <a:pt x="145" y="1891"/>
                  <a:pt x="129" y="1902"/>
                  <a:pt x="112" y="1903"/>
                </a:cubicBezTo>
                <a:cubicBezTo>
                  <a:pt x="79" y="1904"/>
                  <a:pt x="52" y="1918"/>
                  <a:pt x="42" y="1942"/>
                </a:cubicBezTo>
                <a:cubicBezTo>
                  <a:pt x="26" y="1982"/>
                  <a:pt x="62" y="2035"/>
                  <a:pt x="123" y="2060"/>
                </a:cubicBezTo>
                <a:cubicBezTo>
                  <a:pt x="185" y="2085"/>
                  <a:pt x="247" y="2073"/>
                  <a:pt x="264" y="2033"/>
                </a:cubicBezTo>
                <a:cubicBezTo>
                  <a:pt x="273" y="2009"/>
                  <a:pt x="264" y="1980"/>
                  <a:pt x="241" y="1956"/>
                </a:cubicBezTo>
                <a:cubicBezTo>
                  <a:pt x="230" y="1943"/>
                  <a:pt x="226" y="1925"/>
                  <a:pt x="233" y="1908"/>
                </a:cubicBezTo>
                <a:cubicBezTo>
                  <a:pt x="233" y="1907"/>
                  <a:pt x="233" y="1907"/>
                  <a:pt x="233" y="1907"/>
                </a:cubicBezTo>
                <a:cubicBezTo>
                  <a:pt x="239" y="1892"/>
                  <a:pt x="250" y="1881"/>
                  <a:pt x="259" y="1878"/>
                </a:cubicBezTo>
                <a:cubicBezTo>
                  <a:pt x="416" y="1944"/>
                  <a:pt x="416" y="1944"/>
                  <a:pt x="416" y="1944"/>
                </a:cubicBezTo>
                <a:cubicBezTo>
                  <a:pt x="417" y="1943"/>
                  <a:pt x="417" y="1943"/>
                  <a:pt x="417" y="1942"/>
                </a:cubicBezTo>
                <a:cubicBezTo>
                  <a:pt x="685" y="1295"/>
                  <a:pt x="665" y="600"/>
                  <a:pt x="416" y="0"/>
                </a:cubicBezTo>
                <a:close/>
              </a:path>
            </a:pathLst>
          </a:custGeom>
          <a:solidFill>
            <a:srgbClr val="268CAB"/>
          </a:solidFill>
          <a:ln w="1905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sz="900" dirty="0"/>
          </a:p>
        </p:txBody>
      </p:sp>
      <p:sp>
        <p:nvSpPr>
          <p:cNvPr id="6" name="Freeform 16">
            <a:extLst>
              <a:ext uri="{FF2B5EF4-FFF2-40B4-BE49-F238E27FC236}">
                <a16:creationId xmlns:a16="http://schemas.microsoft.com/office/drawing/2014/main" id="{2B08F113-77F3-18AA-BCE3-D6C17D4B80F6}"/>
              </a:ext>
            </a:extLst>
          </p:cNvPr>
          <p:cNvSpPr>
            <a:spLocks/>
          </p:cNvSpPr>
          <p:nvPr/>
        </p:nvSpPr>
        <p:spPr bwMode="auto">
          <a:xfrm>
            <a:off x="6405166" y="4014287"/>
            <a:ext cx="804069" cy="735807"/>
          </a:xfrm>
          <a:custGeom>
            <a:avLst/>
            <a:gdLst>
              <a:gd name="T0" fmla="*/ 1533 w 1690"/>
              <a:gd name="T1" fmla="*/ 108 h 1547"/>
              <a:gd name="T2" fmla="*/ 1507 w 1690"/>
              <a:gd name="T3" fmla="*/ 137 h 1547"/>
              <a:gd name="T4" fmla="*/ 1507 w 1690"/>
              <a:gd name="T5" fmla="*/ 138 h 1547"/>
              <a:gd name="T6" fmla="*/ 1515 w 1690"/>
              <a:gd name="T7" fmla="*/ 186 h 1547"/>
              <a:gd name="T8" fmla="*/ 1538 w 1690"/>
              <a:gd name="T9" fmla="*/ 263 h 1547"/>
              <a:gd name="T10" fmla="*/ 1397 w 1690"/>
              <a:gd name="T11" fmla="*/ 290 h 1547"/>
              <a:gd name="T12" fmla="*/ 1316 w 1690"/>
              <a:gd name="T13" fmla="*/ 172 h 1547"/>
              <a:gd name="T14" fmla="*/ 1386 w 1690"/>
              <a:gd name="T15" fmla="*/ 133 h 1547"/>
              <a:gd name="T16" fmla="*/ 1426 w 1690"/>
              <a:gd name="T17" fmla="*/ 105 h 1547"/>
              <a:gd name="T18" fmla="*/ 1426 w 1690"/>
              <a:gd name="T19" fmla="*/ 104 h 1547"/>
              <a:gd name="T20" fmla="*/ 1426 w 1690"/>
              <a:gd name="T21" fmla="*/ 63 h 1547"/>
              <a:gd name="T22" fmla="*/ 1275 w 1690"/>
              <a:gd name="T23" fmla="*/ 0 h 1547"/>
              <a:gd name="T24" fmla="*/ 141 w 1690"/>
              <a:gd name="T25" fmla="*/ 1130 h 1547"/>
              <a:gd name="T26" fmla="*/ 206 w 1690"/>
              <a:gd name="T27" fmla="*/ 1289 h 1547"/>
              <a:gd name="T28" fmla="*/ 177 w 1690"/>
              <a:gd name="T29" fmla="*/ 1316 h 1547"/>
              <a:gd name="T30" fmla="*/ 177 w 1690"/>
              <a:gd name="T31" fmla="*/ 1317 h 1547"/>
              <a:gd name="T32" fmla="*/ 129 w 1690"/>
              <a:gd name="T33" fmla="*/ 1308 h 1547"/>
              <a:gd name="T34" fmla="*/ 51 w 1690"/>
              <a:gd name="T35" fmla="*/ 1287 h 1547"/>
              <a:gd name="T36" fmla="*/ 26 w 1690"/>
              <a:gd name="T37" fmla="*/ 1427 h 1547"/>
              <a:gd name="T38" fmla="*/ 144 w 1690"/>
              <a:gd name="T39" fmla="*/ 1508 h 1547"/>
              <a:gd name="T40" fmla="*/ 183 w 1690"/>
              <a:gd name="T41" fmla="*/ 1437 h 1547"/>
              <a:gd name="T42" fmla="*/ 211 w 1690"/>
              <a:gd name="T43" fmla="*/ 1397 h 1547"/>
              <a:gd name="T44" fmla="*/ 211 w 1690"/>
              <a:gd name="T45" fmla="*/ 1397 h 1547"/>
              <a:gd name="T46" fmla="*/ 250 w 1690"/>
              <a:gd name="T47" fmla="*/ 1395 h 1547"/>
              <a:gd name="T48" fmla="*/ 312 w 1690"/>
              <a:gd name="T49" fmla="*/ 1547 h 1547"/>
              <a:gd name="T50" fmla="*/ 1690 w 1690"/>
              <a:gd name="T51" fmla="*/ 174 h 1547"/>
              <a:gd name="T52" fmla="*/ 1533 w 1690"/>
              <a:gd name="T53" fmla="*/ 108 h 1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90" h="1547">
                <a:moveTo>
                  <a:pt x="1533" y="108"/>
                </a:moveTo>
                <a:cubicBezTo>
                  <a:pt x="1524" y="111"/>
                  <a:pt x="1513" y="122"/>
                  <a:pt x="1507" y="137"/>
                </a:cubicBezTo>
                <a:cubicBezTo>
                  <a:pt x="1507" y="137"/>
                  <a:pt x="1507" y="137"/>
                  <a:pt x="1507" y="138"/>
                </a:cubicBezTo>
                <a:cubicBezTo>
                  <a:pt x="1500" y="155"/>
                  <a:pt x="1504" y="173"/>
                  <a:pt x="1515" y="186"/>
                </a:cubicBezTo>
                <a:cubicBezTo>
                  <a:pt x="1538" y="210"/>
                  <a:pt x="1547" y="239"/>
                  <a:pt x="1538" y="263"/>
                </a:cubicBezTo>
                <a:cubicBezTo>
                  <a:pt x="1521" y="303"/>
                  <a:pt x="1459" y="315"/>
                  <a:pt x="1397" y="290"/>
                </a:cubicBezTo>
                <a:cubicBezTo>
                  <a:pt x="1336" y="265"/>
                  <a:pt x="1300" y="212"/>
                  <a:pt x="1316" y="172"/>
                </a:cubicBezTo>
                <a:cubicBezTo>
                  <a:pt x="1326" y="148"/>
                  <a:pt x="1353" y="134"/>
                  <a:pt x="1386" y="133"/>
                </a:cubicBezTo>
                <a:cubicBezTo>
                  <a:pt x="1403" y="132"/>
                  <a:pt x="1419" y="121"/>
                  <a:pt x="1426" y="105"/>
                </a:cubicBezTo>
                <a:cubicBezTo>
                  <a:pt x="1426" y="104"/>
                  <a:pt x="1426" y="104"/>
                  <a:pt x="1426" y="104"/>
                </a:cubicBezTo>
                <a:cubicBezTo>
                  <a:pt x="1433" y="88"/>
                  <a:pt x="1432" y="72"/>
                  <a:pt x="1426" y="63"/>
                </a:cubicBezTo>
                <a:cubicBezTo>
                  <a:pt x="1275" y="0"/>
                  <a:pt x="1275" y="0"/>
                  <a:pt x="1275" y="0"/>
                </a:cubicBezTo>
                <a:cubicBezTo>
                  <a:pt x="1053" y="534"/>
                  <a:pt x="636" y="927"/>
                  <a:pt x="141" y="1130"/>
                </a:cubicBezTo>
                <a:cubicBezTo>
                  <a:pt x="206" y="1289"/>
                  <a:pt x="206" y="1289"/>
                  <a:pt x="206" y="1289"/>
                </a:cubicBezTo>
                <a:cubicBezTo>
                  <a:pt x="204" y="1299"/>
                  <a:pt x="193" y="1310"/>
                  <a:pt x="177" y="1316"/>
                </a:cubicBezTo>
                <a:cubicBezTo>
                  <a:pt x="177" y="1317"/>
                  <a:pt x="177" y="1317"/>
                  <a:pt x="177" y="1317"/>
                </a:cubicBezTo>
                <a:cubicBezTo>
                  <a:pt x="160" y="1324"/>
                  <a:pt x="141" y="1320"/>
                  <a:pt x="129" y="1308"/>
                </a:cubicBezTo>
                <a:cubicBezTo>
                  <a:pt x="104" y="1286"/>
                  <a:pt x="75" y="1277"/>
                  <a:pt x="51" y="1287"/>
                </a:cubicBezTo>
                <a:cubicBezTo>
                  <a:pt x="12" y="1303"/>
                  <a:pt x="0" y="1366"/>
                  <a:pt x="26" y="1427"/>
                </a:cubicBezTo>
                <a:cubicBezTo>
                  <a:pt x="51" y="1488"/>
                  <a:pt x="104" y="1524"/>
                  <a:pt x="144" y="1508"/>
                </a:cubicBezTo>
                <a:cubicBezTo>
                  <a:pt x="168" y="1498"/>
                  <a:pt x="182" y="1471"/>
                  <a:pt x="183" y="1437"/>
                </a:cubicBezTo>
                <a:cubicBezTo>
                  <a:pt x="184" y="1421"/>
                  <a:pt x="194" y="1405"/>
                  <a:pt x="211" y="1397"/>
                </a:cubicBezTo>
                <a:cubicBezTo>
                  <a:pt x="211" y="1397"/>
                  <a:pt x="211" y="1397"/>
                  <a:pt x="211" y="1397"/>
                </a:cubicBezTo>
                <a:cubicBezTo>
                  <a:pt x="226" y="1391"/>
                  <a:pt x="241" y="1390"/>
                  <a:pt x="250" y="1395"/>
                </a:cubicBezTo>
                <a:cubicBezTo>
                  <a:pt x="312" y="1547"/>
                  <a:pt x="312" y="1547"/>
                  <a:pt x="312" y="1547"/>
                </a:cubicBezTo>
                <a:cubicBezTo>
                  <a:pt x="914" y="1300"/>
                  <a:pt x="1421" y="822"/>
                  <a:pt x="1690" y="174"/>
                </a:cubicBezTo>
                <a:lnTo>
                  <a:pt x="1533" y="108"/>
                </a:lnTo>
                <a:close/>
              </a:path>
            </a:pathLst>
          </a:custGeom>
          <a:solidFill>
            <a:schemeClr val="bg1">
              <a:lumMod val="50000"/>
            </a:schemeClr>
          </a:solidFill>
          <a:ln w="1905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sz="900" dirty="0"/>
          </a:p>
        </p:txBody>
      </p:sp>
      <p:sp>
        <p:nvSpPr>
          <p:cNvPr id="7" name="Freeform 17">
            <a:extLst>
              <a:ext uri="{FF2B5EF4-FFF2-40B4-BE49-F238E27FC236}">
                <a16:creationId xmlns:a16="http://schemas.microsoft.com/office/drawing/2014/main" id="{F1B8D257-A1AB-8DDB-7B53-2A93763598E6}"/>
              </a:ext>
            </a:extLst>
          </p:cNvPr>
          <p:cNvSpPr>
            <a:spLocks/>
          </p:cNvSpPr>
          <p:nvPr/>
        </p:nvSpPr>
        <p:spPr bwMode="auto">
          <a:xfrm>
            <a:off x="5561410" y="4549274"/>
            <a:ext cx="992188" cy="326232"/>
          </a:xfrm>
          <a:custGeom>
            <a:avLst/>
            <a:gdLst>
              <a:gd name="T0" fmla="*/ 2024 w 2086"/>
              <a:gd name="T1" fmla="*/ 271 h 687"/>
              <a:gd name="T2" fmla="*/ 1985 w 2086"/>
              <a:gd name="T3" fmla="*/ 273 h 687"/>
              <a:gd name="T4" fmla="*/ 1985 w 2086"/>
              <a:gd name="T5" fmla="*/ 273 h 687"/>
              <a:gd name="T6" fmla="*/ 1957 w 2086"/>
              <a:gd name="T7" fmla="*/ 313 h 687"/>
              <a:gd name="T8" fmla="*/ 1918 w 2086"/>
              <a:gd name="T9" fmla="*/ 384 h 687"/>
              <a:gd name="T10" fmla="*/ 1800 w 2086"/>
              <a:gd name="T11" fmla="*/ 303 h 687"/>
              <a:gd name="T12" fmla="*/ 1825 w 2086"/>
              <a:gd name="T13" fmla="*/ 163 h 687"/>
              <a:gd name="T14" fmla="*/ 1903 w 2086"/>
              <a:gd name="T15" fmla="*/ 184 h 687"/>
              <a:gd name="T16" fmla="*/ 1951 w 2086"/>
              <a:gd name="T17" fmla="*/ 193 h 687"/>
              <a:gd name="T18" fmla="*/ 1951 w 2086"/>
              <a:gd name="T19" fmla="*/ 192 h 687"/>
              <a:gd name="T20" fmla="*/ 1980 w 2086"/>
              <a:gd name="T21" fmla="*/ 165 h 687"/>
              <a:gd name="T22" fmla="*/ 1915 w 2086"/>
              <a:gd name="T23" fmla="*/ 6 h 687"/>
              <a:gd name="T24" fmla="*/ 325 w 2086"/>
              <a:gd name="T25" fmla="*/ 4 h 687"/>
              <a:gd name="T26" fmla="*/ 315 w 2086"/>
              <a:gd name="T27" fmla="*/ 0 h 687"/>
              <a:gd name="T28" fmla="*/ 250 w 2086"/>
              <a:gd name="T29" fmla="*/ 156 h 687"/>
              <a:gd name="T30" fmla="*/ 211 w 2086"/>
              <a:gd name="T31" fmla="*/ 154 h 687"/>
              <a:gd name="T32" fmla="*/ 211 w 2086"/>
              <a:gd name="T33" fmla="*/ 154 h 687"/>
              <a:gd name="T34" fmla="*/ 183 w 2086"/>
              <a:gd name="T35" fmla="*/ 114 h 687"/>
              <a:gd name="T36" fmla="*/ 144 w 2086"/>
              <a:gd name="T37" fmla="*/ 43 h 687"/>
              <a:gd name="T38" fmla="*/ 26 w 2086"/>
              <a:gd name="T39" fmla="*/ 124 h 687"/>
              <a:gd name="T40" fmla="*/ 52 w 2086"/>
              <a:gd name="T41" fmla="*/ 265 h 687"/>
              <a:gd name="T42" fmla="*/ 129 w 2086"/>
              <a:gd name="T43" fmla="*/ 243 h 687"/>
              <a:gd name="T44" fmla="*/ 177 w 2086"/>
              <a:gd name="T45" fmla="*/ 235 h 687"/>
              <a:gd name="T46" fmla="*/ 178 w 2086"/>
              <a:gd name="T47" fmla="*/ 235 h 687"/>
              <a:gd name="T48" fmla="*/ 206 w 2086"/>
              <a:gd name="T49" fmla="*/ 261 h 687"/>
              <a:gd name="T50" fmla="*/ 142 w 2086"/>
              <a:gd name="T51" fmla="*/ 416 h 687"/>
              <a:gd name="T52" fmla="*/ 152 w 2086"/>
              <a:gd name="T53" fmla="*/ 420 h 687"/>
              <a:gd name="T54" fmla="*/ 2086 w 2086"/>
              <a:gd name="T55" fmla="*/ 423 h 687"/>
              <a:gd name="T56" fmla="*/ 2024 w 2086"/>
              <a:gd name="T57" fmla="*/ 271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86" h="687">
                <a:moveTo>
                  <a:pt x="2024" y="271"/>
                </a:moveTo>
                <a:cubicBezTo>
                  <a:pt x="2015" y="266"/>
                  <a:pt x="2000" y="267"/>
                  <a:pt x="1985" y="273"/>
                </a:cubicBezTo>
                <a:cubicBezTo>
                  <a:pt x="1985" y="273"/>
                  <a:pt x="1985" y="273"/>
                  <a:pt x="1985" y="273"/>
                </a:cubicBezTo>
                <a:cubicBezTo>
                  <a:pt x="1968" y="281"/>
                  <a:pt x="1958" y="297"/>
                  <a:pt x="1957" y="313"/>
                </a:cubicBezTo>
                <a:cubicBezTo>
                  <a:pt x="1956" y="347"/>
                  <a:pt x="1942" y="374"/>
                  <a:pt x="1918" y="384"/>
                </a:cubicBezTo>
                <a:cubicBezTo>
                  <a:pt x="1878" y="400"/>
                  <a:pt x="1825" y="364"/>
                  <a:pt x="1800" y="303"/>
                </a:cubicBezTo>
                <a:cubicBezTo>
                  <a:pt x="1774" y="242"/>
                  <a:pt x="1786" y="179"/>
                  <a:pt x="1825" y="163"/>
                </a:cubicBezTo>
                <a:cubicBezTo>
                  <a:pt x="1849" y="153"/>
                  <a:pt x="1878" y="162"/>
                  <a:pt x="1903" y="184"/>
                </a:cubicBezTo>
                <a:cubicBezTo>
                  <a:pt x="1915" y="196"/>
                  <a:pt x="1934" y="200"/>
                  <a:pt x="1951" y="193"/>
                </a:cubicBezTo>
                <a:cubicBezTo>
                  <a:pt x="1951" y="193"/>
                  <a:pt x="1951" y="193"/>
                  <a:pt x="1951" y="192"/>
                </a:cubicBezTo>
                <a:cubicBezTo>
                  <a:pt x="1967" y="186"/>
                  <a:pt x="1978" y="175"/>
                  <a:pt x="1980" y="165"/>
                </a:cubicBezTo>
                <a:cubicBezTo>
                  <a:pt x="1915" y="6"/>
                  <a:pt x="1915" y="6"/>
                  <a:pt x="1915" y="6"/>
                </a:cubicBezTo>
                <a:cubicBezTo>
                  <a:pt x="1423" y="208"/>
                  <a:pt x="855" y="224"/>
                  <a:pt x="325" y="4"/>
                </a:cubicBezTo>
                <a:cubicBezTo>
                  <a:pt x="321" y="3"/>
                  <a:pt x="318" y="1"/>
                  <a:pt x="315" y="0"/>
                </a:cubicBezTo>
                <a:cubicBezTo>
                  <a:pt x="250" y="156"/>
                  <a:pt x="250" y="156"/>
                  <a:pt x="250" y="156"/>
                </a:cubicBezTo>
                <a:cubicBezTo>
                  <a:pt x="241" y="161"/>
                  <a:pt x="226" y="160"/>
                  <a:pt x="211" y="154"/>
                </a:cubicBezTo>
                <a:cubicBezTo>
                  <a:pt x="211" y="154"/>
                  <a:pt x="211" y="154"/>
                  <a:pt x="211" y="154"/>
                </a:cubicBezTo>
                <a:cubicBezTo>
                  <a:pt x="194" y="147"/>
                  <a:pt x="184" y="130"/>
                  <a:pt x="183" y="114"/>
                </a:cubicBezTo>
                <a:cubicBezTo>
                  <a:pt x="182" y="80"/>
                  <a:pt x="168" y="53"/>
                  <a:pt x="144" y="43"/>
                </a:cubicBezTo>
                <a:cubicBezTo>
                  <a:pt x="104" y="27"/>
                  <a:pt x="51" y="63"/>
                  <a:pt x="26" y="124"/>
                </a:cubicBezTo>
                <a:cubicBezTo>
                  <a:pt x="0" y="185"/>
                  <a:pt x="12" y="248"/>
                  <a:pt x="52" y="265"/>
                </a:cubicBezTo>
                <a:cubicBezTo>
                  <a:pt x="76" y="275"/>
                  <a:pt x="104" y="265"/>
                  <a:pt x="129" y="243"/>
                </a:cubicBezTo>
                <a:cubicBezTo>
                  <a:pt x="141" y="232"/>
                  <a:pt x="160" y="228"/>
                  <a:pt x="177" y="235"/>
                </a:cubicBezTo>
                <a:cubicBezTo>
                  <a:pt x="177" y="235"/>
                  <a:pt x="177" y="235"/>
                  <a:pt x="178" y="235"/>
                </a:cubicBezTo>
                <a:cubicBezTo>
                  <a:pt x="193" y="241"/>
                  <a:pt x="204" y="251"/>
                  <a:pt x="206" y="261"/>
                </a:cubicBezTo>
                <a:cubicBezTo>
                  <a:pt x="142" y="416"/>
                  <a:pt x="142" y="416"/>
                  <a:pt x="142" y="416"/>
                </a:cubicBezTo>
                <a:cubicBezTo>
                  <a:pt x="145" y="417"/>
                  <a:pt x="149" y="419"/>
                  <a:pt x="152" y="420"/>
                </a:cubicBezTo>
                <a:cubicBezTo>
                  <a:pt x="797" y="687"/>
                  <a:pt x="1488" y="669"/>
                  <a:pt x="2086" y="423"/>
                </a:cubicBezTo>
                <a:lnTo>
                  <a:pt x="2024" y="271"/>
                </a:lnTo>
                <a:close/>
              </a:path>
            </a:pathLst>
          </a:custGeom>
          <a:solidFill>
            <a:srgbClr val="2CC17C"/>
          </a:solidFill>
          <a:ln w="1905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sz="900" dirty="0"/>
          </a:p>
        </p:txBody>
      </p:sp>
      <p:sp>
        <p:nvSpPr>
          <p:cNvPr id="8" name="Freeform 18">
            <a:extLst>
              <a:ext uri="{FF2B5EF4-FFF2-40B4-BE49-F238E27FC236}">
                <a16:creationId xmlns:a16="http://schemas.microsoft.com/office/drawing/2014/main" id="{9FCDFB88-FD3A-60B0-BE88-B0F949ED683D}"/>
              </a:ext>
            </a:extLst>
          </p:cNvPr>
          <p:cNvSpPr>
            <a:spLocks/>
          </p:cNvSpPr>
          <p:nvPr/>
        </p:nvSpPr>
        <p:spPr bwMode="auto">
          <a:xfrm>
            <a:off x="4979591" y="3942056"/>
            <a:ext cx="731838" cy="804863"/>
          </a:xfrm>
          <a:custGeom>
            <a:avLst/>
            <a:gdLst>
              <a:gd name="T0" fmla="*/ 1403 w 1540"/>
              <a:gd name="T1" fmla="*/ 1512 h 1693"/>
              <a:gd name="T2" fmla="*/ 1402 w 1540"/>
              <a:gd name="T3" fmla="*/ 1512 h 1693"/>
              <a:gd name="T4" fmla="*/ 1354 w 1540"/>
              <a:gd name="T5" fmla="*/ 1520 h 1693"/>
              <a:gd name="T6" fmla="*/ 1277 w 1540"/>
              <a:gd name="T7" fmla="*/ 1542 h 1693"/>
              <a:gd name="T8" fmla="*/ 1251 w 1540"/>
              <a:gd name="T9" fmla="*/ 1401 h 1693"/>
              <a:gd name="T10" fmla="*/ 1369 w 1540"/>
              <a:gd name="T11" fmla="*/ 1320 h 1693"/>
              <a:gd name="T12" fmla="*/ 1408 w 1540"/>
              <a:gd name="T13" fmla="*/ 1391 h 1693"/>
              <a:gd name="T14" fmla="*/ 1436 w 1540"/>
              <a:gd name="T15" fmla="*/ 1431 h 1693"/>
              <a:gd name="T16" fmla="*/ 1436 w 1540"/>
              <a:gd name="T17" fmla="*/ 1431 h 1693"/>
              <a:gd name="T18" fmla="*/ 1475 w 1540"/>
              <a:gd name="T19" fmla="*/ 1433 h 1693"/>
              <a:gd name="T20" fmla="*/ 1540 w 1540"/>
              <a:gd name="T21" fmla="*/ 1277 h 1693"/>
              <a:gd name="T22" fmla="*/ 417 w 1540"/>
              <a:gd name="T23" fmla="*/ 142 h 1693"/>
              <a:gd name="T24" fmla="*/ 261 w 1540"/>
              <a:gd name="T25" fmla="*/ 206 h 1693"/>
              <a:gd name="T26" fmla="*/ 235 w 1540"/>
              <a:gd name="T27" fmla="*/ 178 h 1693"/>
              <a:gd name="T28" fmla="*/ 234 w 1540"/>
              <a:gd name="T29" fmla="*/ 177 h 1693"/>
              <a:gd name="T30" fmla="*/ 243 w 1540"/>
              <a:gd name="T31" fmla="*/ 129 h 1693"/>
              <a:gd name="T32" fmla="*/ 265 w 1540"/>
              <a:gd name="T33" fmla="*/ 52 h 1693"/>
              <a:gd name="T34" fmla="*/ 124 w 1540"/>
              <a:gd name="T35" fmla="*/ 26 h 1693"/>
              <a:gd name="T36" fmla="*/ 43 w 1540"/>
              <a:gd name="T37" fmla="*/ 143 h 1693"/>
              <a:gd name="T38" fmla="*/ 114 w 1540"/>
              <a:gd name="T39" fmla="*/ 183 h 1693"/>
              <a:gd name="T40" fmla="*/ 154 w 1540"/>
              <a:gd name="T41" fmla="*/ 211 h 1693"/>
              <a:gd name="T42" fmla="*/ 154 w 1540"/>
              <a:gd name="T43" fmla="*/ 211 h 1693"/>
              <a:gd name="T44" fmla="*/ 156 w 1540"/>
              <a:gd name="T45" fmla="*/ 250 h 1693"/>
              <a:gd name="T46" fmla="*/ 0 w 1540"/>
              <a:gd name="T47" fmla="*/ 314 h 1693"/>
              <a:gd name="T48" fmla="*/ 1367 w 1540"/>
              <a:gd name="T49" fmla="*/ 1693 h 1693"/>
              <a:gd name="T50" fmla="*/ 1431 w 1540"/>
              <a:gd name="T51" fmla="*/ 1538 h 1693"/>
              <a:gd name="T52" fmla="*/ 1403 w 1540"/>
              <a:gd name="T53" fmla="*/ 1512 h 1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40" h="1693">
                <a:moveTo>
                  <a:pt x="1403" y="1512"/>
                </a:moveTo>
                <a:cubicBezTo>
                  <a:pt x="1402" y="1512"/>
                  <a:pt x="1402" y="1512"/>
                  <a:pt x="1402" y="1512"/>
                </a:cubicBezTo>
                <a:cubicBezTo>
                  <a:pt x="1385" y="1505"/>
                  <a:pt x="1366" y="1509"/>
                  <a:pt x="1354" y="1520"/>
                </a:cubicBezTo>
                <a:cubicBezTo>
                  <a:pt x="1329" y="1542"/>
                  <a:pt x="1301" y="1552"/>
                  <a:pt x="1277" y="1542"/>
                </a:cubicBezTo>
                <a:cubicBezTo>
                  <a:pt x="1237" y="1525"/>
                  <a:pt x="1225" y="1462"/>
                  <a:pt x="1251" y="1401"/>
                </a:cubicBezTo>
                <a:cubicBezTo>
                  <a:pt x="1276" y="1340"/>
                  <a:pt x="1329" y="1304"/>
                  <a:pt x="1369" y="1320"/>
                </a:cubicBezTo>
                <a:cubicBezTo>
                  <a:pt x="1393" y="1330"/>
                  <a:pt x="1407" y="1357"/>
                  <a:pt x="1408" y="1391"/>
                </a:cubicBezTo>
                <a:cubicBezTo>
                  <a:pt x="1409" y="1407"/>
                  <a:pt x="1419" y="1424"/>
                  <a:pt x="1436" y="1431"/>
                </a:cubicBezTo>
                <a:cubicBezTo>
                  <a:pt x="1436" y="1431"/>
                  <a:pt x="1436" y="1431"/>
                  <a:pt x="1436" y="1431"/>
                </a:cubicBezTo>
                <a:cubicBezTo>
                  <a:pt x="1451" y="1437"/>
                  <a:pt x="1466" y="1438"/>
                  <a:pt x="1475" y="1433"/>
                </a:cubicBezTo>
                <a:cubicBezTo>
                  <a:pt x="1540" y="1277"/>
                  <a:pt x="1540" y="1277"/>
                  <a:pt x="1540" y="1277"/>
                </a:cubicBezTo>
                <a:cubicBezTo>
                  <a:pt x="1009" y="1054"/>
                  <a:pt x="619" y="637"/>
                  <a:pt x="417" y="142"/>
                </a:cubicBezTo>
                <a:cubicBezTo>
                  <a:pt x="261" y="206"/>
                  <a:pt x="261" y="206"/>
                  <a:pt x="261" y="206"/>
                </a:cubicBezTo>
                <a:cubicBezTo>
                  <a:pt x="251" y="204"/>
                  <a:pt x="241" y="193"/>
                  <a:pt x="235" y="178"/>
                </a:cubicBezTo>
                <a:cubicBezTo>
                  <a:pt x="234" y="178"/>
                  <a:pt x="234" y="177"/>
                  <a:pt x="234" y="177"/>
                </a:cubicBezTo>
                <a:cubicBezTo>
                  <a:pt x="227" y="160"/>
                  <a:pt x="232" y="142"/>
                  <a:pt x="243" y="129"/>
                </a:cubicBezTo>
                <a:cubicBezTo>
                  <a:pt x="265" y="105"/>
                  <a:pt x="275" y="76"/>
                  <a:pt x="265" y="52"/>
                </a:cubicBezTo>
                <a:cubicBezTo>
                  <a:pt x="248" y="12"/>
                  <a:pt x="186" y="0"/>
                  <a:pt x="124" y="26"/>
                </a:cubicBezTo>
                <a:cubicBezTo>
                  <a:pt x="63" y="51"/>
                  <a:pt x="27" y="104"/>
                  <a:pt x="43" y="143"/>
                </a:cubicBezTo>
                <a:cubicBezTo>
                  <a:pt x="53" y="167"/>
                  <a:pt x="80" y="181"/>
                  <a:pt x="114" y="183"/>
                </a:cubicBezTo>
                <a:cubicBezTo>
                  <a:pt x="130" y="183"/>
                  <a:pt x="146" y="194"/>
                  <a:pt x="154" y="211"/>
                </a:cubicBezTo>
                <a:cubicBezTo>
                  <a:pt x="154" y="211"/>
                  <a:pt x="154" y="211"/>
                  <a:pt x="154" y="211"/>
                </a:cubicBezTo>
                <a:cubicBezTo>
                  <a:pt x="160" y="226"/>
                  <a:pt x="160" y="241"/>
                  <a:pt x="156" y="250"/>
                </a:cubicBezTo>
                <a:cubicBezTo>
                  <a:pt x="0" y="314"/>
                  <a:pt x="0" y="314"/>
                  <a:pt x="0" y="314"/>
                </a:cubicBezTo>
                <a:cubicBezTo>
                  <a:pt x="246" y="915"/>
                  <a:pt x="721" y="1422"/>
                  <a:pt x="1367" y="1693"/>
                </a:cubicBezTo>
                <a:cubicBezTo>
                  <a:pt x="1431" y="1538"/>
                  <a:pt x="1431" y="1538"/>
                  <a:pt x="1431" y="1538"/>
                </a:cubicBezTo>
                <a:cubicBezTo>
                  <a:pt x="1429" y="1528"/>
                  <a:pt x="1418" y="1518"/>
                  <a:pt x="1403" y="1512"/>
                </a:cubicBezTo>
                <a:close/>
              </a:path>
            </a:pathLst>
          </a:custGeom>
          <a:solidFill>
            <a:srgbClr val="003845"/>
          </a:solidFill>
          <a:ln w="19050" cap="flat">
            <a:solidFill>
              <a:schemeClr val="bg1"/>
            </a:solidFill>
            <a:prstDash val="solid"/>
            <a:miter lim="800000"/>
            <a:headEnd/>
            <a:tailEnd/>
          </a:ln>
        </p:spPr>
        <p:txBody>
          <a:bodyPr vert="horz" wrap="square" lIns="45720" tIns="22860" rIns="45720" bIns="22860" numCol="1" anchor="t" anchorCtr="0" compatLnSpc="1">
            <a:prstTxWarp prst="textNoShape">
              <a:avLst/>
            </a:prstTxWarp>
          </a:bodyPr>
          <a:lstStyle/>
          <a:p>
            <a:endParaRPr lang="en-US" sz="900" dirty="0"/>
          </a:p>
        </p:txBody>
      </p:sp>
      <p:sp>
        <p:nvSpPr>
          <p:cNvPr id="9" name="Freeform 19">
            <a:extLst>
              <a:ext uri="{FF2B5EF4-FFF2-40B4-BE49-F238E27FC236}">
                <a16:creationId xmlns:a16="http://schemas.microsoft.com/office/drawing/2014/main" id="{01164331-82E6-48B1-AFCD-92787E847882}"/>
              </a:ext>
            </a:extLst>
          </p:cNvPr>
          <p:cNvSpPr>
            <a:spLocks/>
          </p:cNvSpPr>
          <p:nvPr/>
        </p:nvSpPr>
        <p:spPr bwMode="auto">
          <a:xfrm>
            <a:off x="4854972" y="3102268"/>
            <a:ext cx="326232" cy="989013"/>
          </a:xfrm>
          <a:custGeom>
            <a:avLst/>
            <a:gdLst>
              <a:gd name="T0" fmla="*/ 686 w 686"/>
              <a:gd name="T1" fmla="*/ 315 h 2080"/>
              <a:gd name="T2" fmla="*/ 531 w 686"/>
              <a:gd name="T3" fmla="*/ 251 h 2080"/>
              <a:gd name="T4" fmla="*/ 532 w 686"/>
              <a:gd name="T5" fmla="*/ 211 h 2080"/>
              <a:gd name="T6" fmla="*/ 532 w 686"/>
              <a:gd name="T7" fmla="*/ 211 h 2080"/>
              <a:gd name="T8" fmla="*/ 572 w 686"/>
              <a:gd name="T9" fmla="*/ 183 h 2080"/>
              <a:gd name="T10" fmla="*/ 643 w 686"/>
              <a:gd name="T11" fmla="*/ 144 h 2080"/>
              <a:gd name="T12" fmla="*/ 562 w 686"/>
              <a:gd name="T13" fmla="*/ 26 h 2080"/>
              <a:gd name="T14" fmla="*/ 422 w 686"/>
              <a:gd name="T15" fmla="*/ 51 h 2080"/>
              <a:gd name="T16" fmla="*/ 443 w 686"/>
              <a:gd name="T17" fmla="*/ 129 h 2080"/>
              <a:gd name="T18" fmla="*/ 451 w 686"/>
              <a:gd name="T19" fmla="*/ 177 h 2080"/>
              <a:gd name="T20" fmla="*/ 451 w 686"/>
              <a:gd name="T21" fmla="*/ 177 h 2080"/>
              <a:gd name="T22" fmla="*/ 424 w 686"/>
              <a:gd name="T23" fmla="*/ 206 h 2080"/>
              <a:gd name="T24" fmla="*/ 270 w 686"/>
              <a:gd name="T25" fmla="*/ 142 h 2080"/>
              <a:gd name="T26" fmla="*/ 266 w 686"/>
              <a:gd name="T27" fmla="*/ 151 h 2080"/>
              <a:gd name="T28" fmla="*/ 261 w 686"/>
              <a:gd name="T29" fmla="*/ 2080 h 2080"/>
              <a:gd name="T30" fmla="*/ 417 w 686"/>
              <a:gd name="T31" fmla="*/ 2016 h 2080"/>
              <a:gd name="T32" fmla="*/ 415 w 686"/>
              <a:gd name="T33" fmla="*/ 1977 h 2080"/>
              <a:gd name="T34" fmla="*/ 415 w 686"/>
              <a:gd name="T35" fmla="*/ 1977 h 2080"/>
              <a:gd name="T36" fmla="*/ 375 w 686"/>
              <a:gd name="T37" fmla="*/ 1949 h 2080"/>
              <a:gd name="T38" fmla="*/ 304 w 686"/>
              <a:gd name="T39" fmla="*/ 1909 h 2080"/>
              <a:gd name="T40" fmla="*/ 385 w 686"/>
              <a:gd name="T41" fmla="*/ 1792 h 2080"/>
              <a:gd name="T42" fmla="*/ 526 w 686"/>
              <a:gd name="T43" fmla="*/ 1818 h 2080"/>
              <a:gd name="T44" fmla="*/ 504 w 686"/>
              <a:gd name="T45" fmla="*/ 1895 h 2080"/>
              <a:gd name="T46" fmla="*/ 495 w 686"/>
              <a:gd name="T47" fmla="*/ 1943 h 2080"/>
              <a:gd name="T48" fmla="*/ 496 w 686"/>
              <a:gd name="T49" fmla="*/ 1944 h 2080"/>
              <a:gd name="T50" fmla="*/ 522 w 686"/>
              <a:gd name="T51" fmla="*/ 1972 h 2080"/>
              <a:gd name="T52" fmla="*/ 678 w 686"/>
              <a:gd name="T53" fmla="*/ 1908 h 2080"/>
              <a:gd name="T54" fmla="*/ 682 w 686"/>
              <a:gd name="T55" fmla="*/ 323 h 2080"/>
              <a:gd name="T56" fmla="*/ 686 w 686"/>
              <a:gd name="T57" fmla="*/ 315 h 2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6" h="2080">
                <a:moveTo>
                  <a:pt x="686" y="315"/>
                </a:moveTo>
                <a:cubicBezTo>
                  <a:pt x="531" y="251"/>
                  <a:pt x="531" y="251"/>
                  <a:pt x="531" y="251"/>
                </a:cubicBezTo>
                <a:cubicBezTo>
                  <a:pt x="525" y="242"/>
                  <a:pt x="525" y="227"/>
                  <a:pt x="532" y="211"/>
                </a:cubicBezTo>
                <a:cubicBezTo>
                  <a:pt x="532" y="211"/>
                  <a:pt x="532" y="211"/>
                  <a:pt x="532" y="211"/>
                </a:cubicBezTo>
                <a:cubicBezTo>
                  <a:pt x="539" y="194"/>
                  <a:pt x="556" y="183"/>
                  <a:pt x="572" y="183"/>
                </a:cubicBezTo>
                <a:cubicBezTo>
                  <a:pt x="606" y="181"/>
                  <a:pt x="633" y="168"/>
                  <a:pt x="643" y="144"/>
                </a:cubicBezTo>
                <a:cubicBezTo>
                  <a:pt x="659" y="104"/>
                  <a:pt x="623" y="51"/>
                  <a:pt x="562" y="26"/>
                </a:cubicBezTo>
                <a:cubicBezTo>
                  <a:pt x="501" y="0"/>
                  <a:pt x="438" y="12"/>
                  <a:pt x="422" y="51"/>
                </a:cubicBezTo>
                <a:cubicBezTo>
                  <a:pt x="412" y="75"/>
                  <a:pt x="421" y="104"/>
                  <a:pt x="443" y="129"/>
                </a:cubicBezTo>
                <a:cubicBezTo>
                  <a:pt x="454" y="141"/>
                  <a:pt x="458" y="160"/>
                  <a:pt x="451" y="177"/>
                </a:cubicBezTo>
                <a:cubicBezTo>
                  <a:pt x="451" y="177"/>
                  <a:pt x="451" y="177"/>
                  <a:pt x="451" y="177"/>
                </a:cubicBezTo>
                <a:cubicBezTo>
                  <a:pt x="445" y="193"/>
                  <a:pt x="434" y="204"/>
                  <a:pt x="424" y="206"/>
                </a:cubicBezTo>
                <a:cubicBezTo>
                  <a:pt x="270" y="142"/>
                  <a:pt x="270" y="142"/>
                  <a:pt x="270" y="142"/>
                </a:cubicBezTo>
                <a:cubicBezTo>
                  <a:pt x="269" y="145"/>
                  <a:pt x="267" y="148"/>
                  <a:pt x="266" y="151"/>
                </a:cubicBezTo>
                <a:cubicBezTo>
                  <a:pt x="0" y="793"/>
                  <a:pt x="18" y="1483"/>
                  <a:pt x="261" y="2080"/>
                </a:cubicBezTo>
                <a:cubicBezTo>
                  <a:pt x="417" y="2016"/>
                  <a:pt x="417" y="2016"/>
                  <a:pt x="417" y="2016"/>
                </a:cubicBezTo>
                <a:cubicBezTo>
                  <a:pt x="421" y="2007"/>
                  <a:pt x="421" y="1992"/>
                  <a:pt x="415" y="1977"/>
                </a:cubicBezTo>
                <a:cubicBezTo>
                  <a:pt x="415" y="1977"/>
                  <a:pt x="415" y="1977"/>
                  <a:pt x="415" y="1977"/>
                </a:cubicBezTo>
                <a:cubicBezTo>
                  <a:pt x="407" y="1960"/>
                  <a:pt x="391" y="1949"/>
                  <a:pt x="375" y="1949"/>
                </a:cubicBezTo>
                <a:cubicBezTo>
                  <a:pt x="341" y="1947"/>
                  <a:pt x="314" y="1933"/>
                  <a:pt x="304" y="1909"/>
                </a:cubicBezTo>
                <a:cubicBezTo>
                  <a:pt x="288" y="1870"/>
                  <a:pt x="324" y="1817"/>
                  <a:pt x="385" y="1792"/>
                </a:cubicBezTo>
                <a:cubicBezTo>
                  <a:pt x="447" y="1766"/>
                  <a:pt x="509" y="1778"/>
                  <a:pt x="526" y="1818"/>
                </a:cubicBezTo>
                <a:cubicBezTo>
                  <a:pt x="536" y="1842"/>
                  <a:pt x="526" y="1871"/>
                  <a:pt x="504" y="1895"/>
                </a:cubicBezTo>
                <a:cubicBezTo>
                  <a:pt x="493" y="1908"/>
                  <a:pt x="488" y="1926"/>
                  <a:pt x="495" y="1943"/>
                </a:cubicBezTo>
                <a:cubicBezTo>
                  <a:pt x="495" y="1943"/>
                  <a:pt x="495" y="1944"/>
                  <a:pt x="496" y="1944"/>
                </a:cubicBezTo>
                <a:cubicBezTo>
                  <a:pt x="502" y="1959"/>
                  <a:pt x="512" y="1970"/>
                  <a:pt x="522" y="1972"/>
                </a:cubicBezTo>
                <a:cubicBezTo>
                  <a:pt x="678" y="1908"/>
                  <a:pt x="678" y="1908"/>
                  <a:pt x="678" y="1908"/>
                </a:cubicBezTo>
                <a:cubicBezTo>
                  <a:pt x="478" y="1418"/>
                  <a:pt x="463" y="851"/>
                  <a:pt x="682" y="323"/>
                </a:cubicBezTo>
                <a:cubicBezTo>
                  <a:pt x="683" y="320"/>
                  <a:pt x="684" y="318"/>
                  <a:pt x="686" y="315"/>
                </a:cubicBezTo>
                <a:close/>
              </a:path>
            </a:pathLst>
          </a:custGeom>
          <a:solidFill>
            <a:srgbClr val="10A9A6"/>
          </a:solidFill>
          <a:ln>
            <a:noFill/>
          </a:ln>
        </p:spPr>
        <p:style>
          <a:lnRef idx="0">
            <a:scrgbClr r="0" g="0" b="0"/>
          </a:lnRef>
          <a:fillRef idx="0">
            <a:scrgbClr r="0" g="0" b="0"/>
          </a:fillRef>
          <a:effectRef idx="0">
            <a:scrgbClr r="0" g="0" b="0"/>
          </a:effectRef>
          <a:fontRef idx="minor">
            <a:schemeClr val="lt1"/>
          </a:fontRef>
        </p:style>
        <p:txBody>
          <a:bodyPr vert="horz" wrap="square" lIns="45720" tIns="22860" rIns="45720" bIns="22860" numCol="1" anchor="t" anchorCtr="0" compatLnSpc="1">
            <a:prstTxWarp prst="textNoShape">
              <a:avLst/>
            </a:prstTxWarp>
          </a:bodyPr>
          <a:lstStyle/>
          <a:p>
            <a:endParaRPr lang="en-US" sz="900" dirty="0"/>
          </a:p>
        </p:txBody>
      </p:sp>
      <p:sp>
        <p:nvSpPr>
          <p:cNvPr id="10" name="Freeform 20">
            <a:extLst>
              <a:ext uri="{FF2B5EF4-FFF2-40B4-BE49-F238E27FC236}">
                <a16:creationId xmlns:a16="http://schemas.microsoft.com/office/drawing/2014/main" id="{06C94200-DEB8-57CF-C419-0520D90C22D3}"/>
              </a:ext>
            </a:extLst>
          </p:cNvPr>
          <p:cNvSpPr>
            <a:spLocks/>
          </p:cNvSpPr>
          <p:nvPr/>
        </p:nvSpPr>
        <p:spPr bwMode="auto">
          <a:xfrm>
            <a:off x="4983560" y="2520449"/>
            <a:ext cx="802482" cy="731044"/>
          </a:xfrm>
          <a:custGeom>
            <a:avLst/>
            <a:gdLst>
              <a:gd name="T0" fmla="*/ 1662 w 1687"/>
              <a:gd name="T1" fmla="*/ 126 h 1538"/>
              <a:gd name="T2" fmla="*/ 1544 w 1687"/>
              <a:gd name="T3" fmla="*/ 44 h 1538"/>
              <a:gd name="T4" fmla="*/ 1505 w 1687"/>
              <a:gd name="T5" fmla="*/ 114 h 1538"/>
              <a:gd name="T6" fmla="*/ 1476 w 1687"/>
              <a:gd name="T7" fmla="*/ 154 h 1538"/>
              <a:gd name="T8" fmla="*/ 1476 w 1687"/>
              <a:gd name="T9" fmla="*/ 154 h 1538"/>
              <a:gd name="T10" fmla="*/ 1436 w 1687"/>
              <a:gd name="T11" fmla="*/ 155 h 1538"/>
              <a:gd name="T12" fmla="*/ 1372 w 1687"/>
              <a:gd name="T13" fmla="*/ 0 h 1538"/>
              <a:gd name="T14" fmla="*/ 0 w 1687"/>
              <a:gd name="T15" fmla="*/ 1365 h 1538"/>
              <a:gd name="T16" fmla="*/ 154 w 1687"/>
              <a:gd name="T17" fmla="*/ 1429 h 1538"/>
              <a:gd name="T18" fmla="*/ 181 w 1687"/>
              <a:gd name="T19" fmla="*/ 1400 h 1538"/>
              <a:gd name="T20" fmla="*/ 181 w 1687"/>
              <a:gd name="T21" fmla="*/ 1400 h 1538"/>
              <a:gd name="T22" fmla="*/ 173 w 1687"/>
              <a:gd name="T23" fmla="*/ 1352 h 1538"/>
              <a:gd name="T24" fmla="*/ 152 w 1687"/>
              <a:gd name="T25" fmla="*/ 1274 h 1538"/>
              <a:gd name="T26" fmla="*/ 292 w 1687"/>
              <a:gd name="T27" fmla="*/ 1249 h 1538"/>
              <a:gd name="T28" fmla="*/ 373 w 1687"/>
              <a:gd name="T29" fmla="*/ 1367 h 1538"/>
              <a:gd name="T30" fmla="*/ 302 w 1687"/>
              <a:gd name="T31" fmla="*/ 1406 h 1538"/>
              <a:gd name="T32" fmla="*/ 262 w 1687"/>
              <a:gd name="T33" fmla="*/ 1434 h 1538"/>
              <a:gd name="T34" fmla="*/ 262 w 1687"/>
              <a:gd name="T35" fmla="*/ 1434 h 1538"/>
              <a:gd name="T36" fmla="*/ 261 w 1687"/>
              <a:gd name="T37" fmla="*/ 1474 h 1538"/>
              <a:gd name="T38" fmla="*/ 416 w 1687"/>
              <a:gd name="T39" fmla="*/ 1538 h 1538"/>
              <a:gd name="T40" fmla="*/ 1544 w 1687"/>
              <a:gd name="T41" fmla="*/ 417 h 1538"/>
              <a:gd name="T42" fmla="*/ 1480 w 1687"/>
              <a:gd name="T43" fmla="*/ 262 h 1538"/>
              <a:gd name="T44" fmla="*/ 1509 w 1687"/>
              <a:gd name="T45" fmla="*/ 235 h 1538"/>
              <a:gd name="T46" fmla="*/ 1510 w 1687"/>
              <a:gd name="T47" fmla="*/ 235 h 1538"/>
              <a:gd name="T48" fmla="*/ 1558 w 1687"/>
              <a:gd name="T49" fmla="*/ 244 h 1538"/>
              <a:gd name="T50" fmla="*/ 1635 w 1687"/>
              <a:gd name="T51" fmla="*/ 266 h 1538"/>
              <a:gd name="T52" fmla="*/ 1662 w 1687"/>
              <a:gd name="T53" fmla="*/ 126 h 1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87" h="1538">
                <a:moveTo>
                  <a:pt x="1662" y="126"/>
                </a:moveTo>
                <a:cubicBezTo>
                  <a:pt x="1637" y="64"/>
                  <a:pt x="1584" y="28"/>
                  <a:pt x="1544" y="44"/>
                </a:cubicBezTo>
                <a:cubicBezTo>
                  <a:pt x="1520" y="54"/>
                  <a:pt x="1506" y="81"/>
                  <a:pt x="1505" y="114"/>
                </a:cubicBezTo>
                <a:cubicBezTo>
                  <a:pt x="1504" y="131"/>
                  <a:pt x="1493" y="147"/>
                  <a:pt x="1476" y="154"/>
                </a:cubicBezTo>
                <a:cubicBezTo>
                  <a:pt x="1476" y="154"/>
                  <a:pt x="1476" y="154"/>
                  <a:pt x="1476" y="154"/>
                </a:cubicBezTo>
                <a:cubicBezTo>
                  <a:pt x="1460" y="161"/>
                  <a:pt x="1444" y="161"/>
                  <a:pt x="1436" y="155"/>
                </a:cubicBezTo>
                <a:cubicBezTo>
                  <a:pt x="1372" y="0"/>
                  <a:pt x="1372" y="0"/>
                  <a:pt x="1372" y="0"/>
                </a:cubicBezTo>
                <a:cubicBezTo>
                  <a:pt x="774" y="247"/>
                  <a:pt x="269" y="721"/>
                  <a:pt x="0" y="1365"/>
                </a:cubicBezTo>
                <a:cubicBezTo>
                  <a:pt x="154" y="1429"/>
                  <a:pt x="154" y="1429"/>
                  <a:pt x="154" y="1429"/>
                </a:cubicBezTo>
                <a:cubicBezTo>
                  <a:pt x="164" y="1427"/>
                  <a:pt x="175" y="1416"/>
                  <a:pt x="181" y="1400"/>
                </a:cubicBezTo>
                <a:cubicBezTo>
                  <a:pt x="181" y="1400"/>
                  <a:pt x="181" y="1400"/>
                  <a:pt x="181" y="1400"/>
                </a:cubicBezTo>
                <a:cubicBezTo>
                  <a:pt x="188" y="1383"/>
                  <a:pt x="184" y="1364"/>
                  <a:pt x="173" y="1352"/>
                </a:cubicBezTo>
                <a:cubicBezTo>
                  <a:pt x="151" y="1327"/>
                  <a:pt x="142" y="1298"/>
                  <a:pt x="152" y="1274"/>
                </a:cubicBezTo>
                <a:cubicBezTo>
                  <a:pt x="168" y="1235"/>
                  <a:pt x="231" y="1223"/>
                  <a:pt x="292" y="1249"/>
                </a:cubicBezTo>
                <a:cubicBezTo>
                  <a:pt x="353" y="1274"/>
                  <a:pt x="389" y="1327"/>
                  <a:pt x="373" y="1367"/>
                </a:cubicBezTo>
                <a:cubicBezTo>
                  <a:pt x="363" y="1391"/>
                  <a:pt x="336" y="1404"/>
                  <a:pt x="302" y="1406"/>
                </a:cubicBezTo>
                <a:cubicBezTo>
                  <a:pt x="286" y="1406"/>
                  <a:pt x="269" y="1417"/>
                  <a:pt x="262" y="1434"/>
                </a:cubicBezTo>
                <a:cubicBezTo>
                  <a:pt x="262" y="1434"/>
                  <a:pt x="262" y="1434"/>
                  <a:pt x="262" y="1434"/>
                </a:cubicBezTo>
                <a:cubicBezTo>
                  <a:pt x="255" y="1450"/>
                  <a:pt x="255" y="1465"/>
                  <a:pt x="261" y="1474"/>
                </a:cubicBezTo>
                <a:cubicBezTo>
                  <a:pt x="416" y="1538"/>
                  <a:pt x="416" y="1538"/>
                  <a:pt x="416" y="1538"/>
                </a:cubicBezTo>
                <a:cubicBezTo>
                  <a:pt x="637" y="1009"/>
                  <a:pt x="1052" y="619"/>
                  <a:pt x="1544" y="417"/>
                </a:cubicBezTo>
                <a:cubicBezTo>
                  <a:pt x="1480" y="262"/>
                  <a:pt x="1480" y="262"/>
                  <a:pt x="1480" y="262"/>
                </a:cubicBezTo>
                <a:cubicBezTo>
                  <a:pt x="1482" y="253"/>
                  <a:pt x="1493" y="242"/>
                  <a:pt x="1509" y="235"/>
                </a:cubicBezTo>
                <a:cubicBezTo>
                  <a:pt x="1509" y="235"/>
                  <a:pt x="1509" y="235"/>
                  <a:pt x="1510" y="235"/>
                </a:cubicBezTo>
                <a:cubicBezTo>
                  <a:pt x="1527" y="228"/>
                  <a:pt x="1545" y="232"/>
                  <a:pt x="1558" y="244"/>
                </a:cubicBezTo>
                <a:cubicBezTo>
                  <a:pt x="1582" y="266"/>
                  <a:pt x="1611" y="276"/>
                  <a:pt x="1635" y="266"/>
                </a:cubicBezTo>
                <a:cubicBezTo>
                  <a:pt x="1675" y="250"/>
                  <a:pt x="1687" y="187"/>
                  <a:pt x="1662" y="126"/>
                </a:cubicBezTo>
                <a:close/>
              </a:path>
            </a:pathLst>
          </a:custGeom>
          <a:solidFill>
            <a:srgbClr val="1F745B"/>
          </a:solidFill>
          <a:ln>
            <a:noFill/>
          </a:ln>
        </p:spPr>
        <p:style>
          <a:lnRef idx="0">
            <a:scrgbClr r="0" g="0" b="0"/>
          </a:lnRef>
          <a:fillRef idx="0">
            <a:scrgbClr r="0" g="0" b="0"/>
          </a:fillRef>
          <a:effectRef idx="0">
            <a:scrgbClr r="0" g="0" b="0"/>
          </a:effectRef>
          <a:fontRef idx="minor">
            <a:schemeClr val="lt1"/>
          </a:fontRef>
        </p:style>
        <p:txBody>
          <a:bodyPr vert="horz" wrap="square" lIns="45720" tIns="22860" rIns="45720" bIns="22860" numCol="1" anchor="t" anchorCtr="0" compatLnSpc="1">
            <a:prstTxWarp prst="textNoShape">
              <a:avLst/>
            </a:prstTxWarp>
          </a:bodyPr>
          <a:lstStyle/>
          <a:p>
            <a:endParaRPr lang="en-US" sz="900" dirty="0"/>
          </a:p>
        </p:txBody>
      </p:sp>
      <p:sp>
        <p:nvSpPr>
          <p:cNvPr id="14" name="Oval 33">
            <a:extLst>
              <a:ext uri="{FF2B5EF4-FFF2-40B4-BE49-F238E27FC236}">
                <a16:creationId xmlns:a16="http://schemas.microsoft.com/office/drawing/2014/main" id="{72DCCDA0-BCD6-44BB-7F8B-7515636E456C}"/>
              </a:ext>
            </a:extLst>
          </p:cNvPr>
          <p:cNvSpPr/>
          <p:nvPr/>
        </p:nvSpPr>
        <p:spPr>
          <a:xfrm>
            <a:off x="7275910" y="3884509"/>
            <a:ext cx="827882" cy="827881"/>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5" name="Oval 36">
            <a:extLst>
              <a:ext uri="{FF2B5EF4-FFF2-40B4-BE49-F238E27FC236}">
                <a16:creationId xmlns:a16="http://schemas.microsoft.com/office/drawing/2014/main" id="{330DDBB7-687E-1C55-F1C1-7024A9D58B37}"/>
              </a:ext>
            </a:extLst>
          </p:cNvPr>
          <p:cNvSpPr/>
          <p:nvPr/>
        </p:nvSpPr>
        <p:spPr>
          <a:xfrm>
            <a:off x="4088209" y="3884509"/>
            <a:ext cx="827882" cy="827881"/>
          </a:xfrm>
          <a:prstGeom prst="ellipse">
            <a:avLst/>
          </a:prstGeom>
          <a:solidFill>
            <a:srgbClr val="10A9A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900" dirty="0"/>
          </a:p>
        </p:txBody>
      </p:sp>
      <p:sp>
        <p:nvSpPr>
          <p:cNvPr id="16" name="Oval 32">
            <a:extLst>
              <a:ext uri="{FF2B5EF4-FFF2-40B4-BE49-F238E27FC236}">
                <a16:creationId xmlns:a16="http://schemas.microsoft.com/office/drawing/2014/main" id="{2547F5AC-099A-5E25-BAC8-CD95E08D1995}"/>
              </a:ext>
            </a:extLst>
          </p:cNvPr>
          <p:cNvSpPr/>
          <p:nvPr/>
        </p:nvSpPr>
        <p:spPr>
          <a:xfrm>
            <a:off x="7273727" y="2561725"/>
            <a:ext cx="827882" cy="827881"/>
          </a:xfrm>
          <a:prstGeom prst="ellipse">
            <a:avLst/>
          </a:prstGeom>
          <a:solidFill>
            <a:srgbClr val="268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7" name="Oval 37">
            <a:extLst>
              <a:ext uri="{FF2B5EF4-FFF2-40B4-BE49-F238E27FC236}">
                <a16:creationId xmlns:a16="http://schemas.microsoft.com/office/drawing/2014/main" id="{CA4AA6A0-91E3-56EE-D39C-8ED8B5BFE34F}"/>
              </a:ext>
            </a:extLst>
          </p:cNvPr>
          <p:cNvSpPr/>
          <p:nvPr/>
        </p:nvSpPr>
        <p:spPr>
          <a:xfrm>
            <a:off x="4090392" y="2561725"/>
            <a:ext cx="827882" cy="827881"/>
          </a:xfrm>
          <a:prstGeom prst="ellipse">
            <a:avLst/>
          </a:prstGeom>
          <a:solidFill>
            <a:srgbClr val="1F745B"/>
          </a:soli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0" eaLnBrk="1" latinLnBrk="0" hangingPunct="1"/>
            <a:endParaRPr lang="en-US" sz="900" dirty="0"/>
          </a:p>
        </p:txBody>
      </p:sp>
      <p:sp>
        <p:nvSpPr>
          <p:cNvPr id="19" name="Freeform 24">
            <a:extLst>
              <a:ext uri="{FF2B5EF4-FFF2-40B4-BE49-F238E27FC236}">
                <a16:creationId xmlns:a16="http://schemas.microsoft.com/office/drawing/2014/main" id="{DC7E8596-0267-1223-7422-9ABB28517821}"/>
              </a:ext>
            </a:extLst>
          </p:cNvPr>
          <p:cNvSpPr>
            <a:spLocks noEditPoints="1"/>
          </p:cNvSpPr>
          <p:nvPr/>
        </p:nvSpPr>
        <p:spPr bwMode="auto">
          <a:xfrm>
            <a:off x="6500019" y="1831474"/>
            <a:ext cx="449263" cy="434182"/>
          </a:xfrm>
          <a:custGeom>
            <a:avLst/>
            <a:gdLst>
              <a:gd name="T0" fmla="*/ 4178 w 4184"/>
              <a:gd name="T1" fmla="*/ 1055 h 4045"/>
              <a:gd name="T2" fmla="*/ 3118 w 4184"/>
              <a:gd name="T3" fmla="*/ 14 h 4045"/>
              <a:gd name="T4" fmla="*/ 3091 w 4184"/>
              <a:gd name="T5" fmla="*/ 0 h 4045"/>
              <a:gd name="T6" fmla="*/ 1273 w 4184"/>
              <a:gd name="T7" fmla="*/ 0 h 4045"/>
              <a:gd name="T8" fmla="*/ 1176 w 4184"/>
              <a:gd name="T9" fmla="*/ 883 h 4045"/>
              <a:gd name="T10" fmla="*/ 1273 w 4184"/>
              <a:gd name="T11" fmla="*/ 102 h 4045"/>
              <a:gd name="T12" fmla="*/ 3082 w 4184"/>
              <a:gd name="T13" fmla="*/ 1130 h 4045"/>
              <a:gd name="T14" fmla="*/ 4035 w 4184"/>
              <a:gd name="T15" fmla="*/ 3942 h 4045"/>
              <a:gd name="T16" fmla="*/ 1227 w 4184"/>
              <a:gd name="T17" fmla="*/ 2056 h 4045"/>
              <a:gd name="T18" fmla="*/ 1124 w 4184"/>
              <a:gd name="T19" fmla="*/ 3898 h 4045"/>
              <a:gd name="T20" fmla="*/ 4184 w 4184"/>
              <a:gd name="T21" fmla="*/ 3898 h 4045"/>
              <a:gd name="T22" fmla="*/ 3133 w 4184"/>
              <a:gd name="T23" fmla="*/ 173 h 4045"/>
              <a:gd name="T24" fmla="*/ 3133 w 4184"/>
              <a:gd name="T25" fmla="*/ 1027 h 4045"/>
              <a:gd name="T26" fmla="*/ 1595 w 4184"/>
              <a:gd name="T27" fmla="*/ 3277 h 4045"/>
              <a:gd name="T28" fmla="*/ 2605 w 4184"/>
              <a:gd name="T29" fmla="*/ 3379 h 4045"/>
              <a:gd name="T30" fmla="*/ 3765 w 4184"/>
              <a:gd name="T31" fmla="*/ 3328 h 4045"/>
              <a:gd name="T32" fmla="*/ 3121 w 4184"/>
              <a:gd name="T33" fmla="*/ 3328 h 4045"/>
              <a:gd name="T34" fmla="*/ 3765 w 4184"/>
              <a:gd name="T35" fmla="*/ 3328 h 4045"/>
              <a:gd name="T36" fmla="*/ 2032 w 4184"/>
              <a:gd name="T37" fmla="*/ 2893 h 4045"/>
              <a:gd name="T38" fmla="*/ 1543 w 4184"/>
              <a:gd name="T39" fmla="*/ 2893 h 4045"/>
              <a:gd name="T40" fmla="*/ 3714 w 4184"/>
              <a:gd name="T41" fmla="*/ 2944 h 4045"/>
              <a:gd name="T42" fmla="*/ 2942 w 4184"/>
              <a:gd name="T43" fmla="*/ 2841 h 4045"/>
              <a:gd name="T44" fmla="*/ 1661 w 4184"/>
              <a:gd name="T45" fmla="*/ 2457 h 4045"/>
              <a:gd name="T46" fmla="*/ 1528 w 4184"/>
              <a:gd name="T47" fmla="*/ 2457 h 4045"/>
              <a:gd name="T48" fmla="*/ 1661 w 4184"/>
              <a:gd name="T49" fmla="*/ 2457 h 4045"/>
              <a:gd name="T50" fmla="*/ 2729 w 4184"/>
              <a:gd name="T51" fmla="*/ 2509 h 4045"/>
              <a:gd name="T52" fmla="*/ 3714 w 4184"/>
              <a:gd name="T53" fmla="*/ 2406 h 4045"/>
              <a:gd name="T54" fmla="*/ 3714 w 4184"/>
              <a:gd name="T55" fmla="*/ 2073 h 4045"/>
              <a:gd name="T56" fmla="*/ 2293 w 4184"/>
              <a:gd name="T57" fmla="*/ 1971 h 4045"/>
              <a:gd name="T58" fmla="*/ 3765 w 4184"/>
              <a:gd name="T59" fmla="*/ 1587 h 4045"/>
              <a:gd name="T60" fmla="*/ 1872 w 4184"/>
              <a:gd name="T61" fmla="*/ 1587 h 4045"/>
              <a:gd name="T62" fmla="*/ 3765 w 4184"/>
              <a:gd name="T63" fmla="*/ 1587 h 4045"/>
              <a:gd name="T64" fmla="*/ 2835 w 4184"/>
              <a:gd name="T65" fmla="*/ 1100 h 4045"/>
              <a:gd name="T66" fmla="*/ 1595 w 4184"/>
              <a:gd name="T67" fmla="*/ 1203 h 4045"/>
              <a:gd name="T68" fmla="*/ 1595 w 4184"/>
              <a:gd name="T69" fmla="*/ 665 h 4045"/>
              <a:gd name="T70" fmla="*/ 2786 w 4184"/>
              <a:gd name="T71" fmla="*/ 767 h 4045"/>
              <a:gd name="T72" fmla="*/ 2205 w 4184"/>
              <a:gd name="T73" fmla="*/ 2980 h 4045"/>
              <a:gd name="T74" fmla="*/ 2972 w 4184"/>
              <a:gd name="T75" fmla="*/ 3405 h 4045"/>
              <a:gd name="T76" fmla="*/ 3043 w 4184"/>
              <a:gd name="T77" fmla="*/ 3338 h 4045"/>
              <a:gd name="T78" fmla="*/ 2661 w 4184"/>
              <a:gd name="T79" fmla="*/ 2548 h 4045"/>
              <a:gd name="T80" fmla="*/ 399 w 4184"/>
              <a:gd name="T81" fmla="*/ 230 h 4045"/>
              <a:gd name="T82" fmla="*/ 15 w 4184"/>
              <a:gd name="T83" fmla="*/ 664 h 4045"/>
              <a:gd name="T84" fmla="*/ 486 w 4184"/>
              <a:gd name="T85" fmla="*/ 1013 h 4045"/>
              <a:gd name="T86" fmla="*/ 562 w 4184"/>
              <a:gd name="T87" fmla="*/ 1093 h 4045"/>
              <a:gd name="T88" fmla="*/ 2363 w 4184"/>
              <a:gd name="T89" fmla="*/ 2615 h 4045"/>
              <a:gd name="T90" fmla="*/ 2531 w 4184"/>
              <a:gd name="T91" fmla="*/ 2560 h 4045"/>
              <a:gd name="T92" fmla="*/ 2306 w 4184"/>
              <a:gd name="T93" fmla="*/ 2921 h 4045"/>
              <a:gd name="T94" fmla="*/ 2824 w 4184"/>
              <a:gd name="T95" fmla="*/ 3119 h 4045"/>
              <a:gd name="T96" fmla="*/ 2224 w 4184"/>
              <a:gd name="T97" fmla="*/ 2850 h 4045"/>
              <a:gd name="T98" fmla="*/ 2861 w 4184"/>
              <a:gd name="T99" fmla="*/ 3226 h 4045"/>
              <a:gd name="T100" fmla="*/ 2861 w 4184"/>
              <a:gd name="T101" fmla="*/ 3226 h 4045"/>
              <a:gd name="T102" fmla="*/ 415 w 4184"/>
              <a:gd name="T103" fmla="*/ 938 h 4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184" h="4045">
                <a:moveTo>
                  <a:pt x="4183" y="1068"/>
                </a:moveTo>
                <a:cubicBezTo>
                  <a:pt x="4183" y="1068"/>
                  <a:pt x="4183" y="1068"/>
                  <a:pt x="4183" y="1067"/>
                </a:cubicBezTo>
                <a:cubicBezTo>
                  <a:pt x="4182" y="1063"/>
                  <a:pt x="4180" y="1059"/>
                  <a:pt x="4178" y="1055"/>
                </a:cubicBezTo>
                <a:cubicBezTo>
                  <a:pt x="4178" y="1054"/>
                  <a:pt x="4177" y="1053"/>
                  <a:pt x="4177" y="1052"/>
                </a:cubicBezTo>
                <a:cubicBezTo>
                  <a:pt x="4174" y="1048"/>
                  <a:pt x="4172" y="1045"/>
                  <a:pt x="4168" y="1042"/>
                </a:cubicBezTo>
                <a:cubicBezTo>
                  <a:pt x="3118" y="14"/>
                  <a:pt x="3118" y="14"/>
                  <a:pt x="3118" y="14"/>
                </a:cubicBezTo>
                <a:cubicBezTo>
                  <a:pt x="3114" y="11"/>
                  <a:pt x="3111" y="8"/>
                  <a:pt x="3107" y="6"/>
                </a:cubicBezTo>
                <a:cubicBezTo>
                  <a:pt x="3106" y="6"/>
                  <a:pt x="3105" y="5"/>
                  <a:pt x="3104" y="5"/>
                </a:cubicBezTo>
                <a:cubicBezTo>
                  <a:pt x="3100" y="3"/>
                  <a:pt x="3096" y="1"/>
                  <a:pt x="3091" y="0"/>
                </a:cubicBezTo>
                <a:cubicBezTo>
                  <a:pt x="3091" y="0"/>
                  <a:pt x="3091" y="0"/>
                  <a:pt x="3091" y="0"/>
                </a:cubicBezTo>
                <a:cubicBezTo>
                  <a:pt x="3088" y="0"/>
                  <a:pt x="3085" y="0"/>
                  <a:pt x="3082" y="0"/>
                </a:cubicBezTo>
                <a:cubicBezTo>
                  <a:pt x="1273" y="0"/>
                  <a:pt x="1273" y="0"/>
                  <a:pt x="1273" y="0"/>
                </a:cubicBezTo>
                <a:cubicBezTo>
                  <a:pt x="1191" y="0"/>
                  <a:pt x="1124" y="65"/>
                  <a:pt x="1124" y="146"/>
                </a:cubicBezTo>
                <a:cubicBezTo>
                  <a:pt x="1124" y="832"/>
                  <a:pt x="1124" y="832"/>
                  <a:pt x="1124" y="832"/>
                </a:cubicBezTo>
                <a:cubicBezTo>
                  <a:pt x="1124" y="860"/>
                  <a:pt x="1147" y="883"/>
                  <a:pt x="1176" y="883"/>
                </a:cubicBezTo>
                <a:cubicBezTo>
                  <a:pt x="1204" y="883"/>
                  <a:pt x="1227" y="860"/>
                  <a:pt x="1227" y="832"/>
                </a:cubicBezTo>
                <a:cubicBezTo>
                  <a:pt x="1227" y="146"/>
                  <a:pt x="1227" y="146"/>
                  <a:pt x="1227" y="146"/>
                </a:cubicBezTo>
                <a:cubicBezTo>
                  <a:pt x="1227" y="122"/>
                  <a:pt x="1248" y="102"/>
                  <a:pt x="1273" y="102"/>
                </a:cubicBezTo>
                <a:cubicBezTo>
                  <a:pt x="3030" y="102"/>
                  <a:pt x="3030" y="102"/>
                  <a:pt x="3030" y="102"/>
                </a:cubicBezTo>
                <a:cubicBezTo>
                  <a:pt x="3030" y="1078"/>
                  <a:pt x="3030" y="1078"/>
                  <a:pt x="3030" y="1078"/>
                </a:cubicBezTo>
                <a:cubicBezTo>
                  <a:pt x="3030" y="1107"/>
                  <a:pt x="3053" y="1130"/>
                  <a:pt x="3082" y="1130"/>
                </a:cubicBezTo>
                <a:cubicBezTo>
                  <a:pt x="4081" y="1130"/>
                  <a:pt x="4081" y="1130"/>
                  <a:pt x="4081" y="1130"/>
                </a:cubicBezTo>
                <a:cubicBezTo>
                  <a:pt x="4081" y="3898"/>
                  <a:pt x="4081" y="3898"/>
                  <a:pt x="4081" y="3898"/>
                </a:cubicBezTo>
                <a:cubicBezTo>
                  <a:pt x="4081" y="3922"/>
                  <a:pt x="4060" y="3942"/>
                  <a:pt x="4035" y="3942"/>
                </a:cubicBezTo>
                <a:cubicBezTo>
                  <a:pt x="1273" y="3942"/>
                  <a:pt x="1273" y="3942"/>
                  <a:pt x="1273" y="3942"/>
                </a:cubicBezTo>
                <a:cubicBezTo>
                  <a:pt x="1248" y="3942"/>
                  <a:pt x="1227" y="3922"/>
                  <a:pt x="1227" y="3898"/>
                </a:cubicBezTo>
                <a:cubicBezTo>
                  <a:pt x="1227" y="2056"/>
                  <a:pt x="1227" y="2056"/>
                  <a:pt x="1227" y="2056"/>
                </a:cubicBezTo>
                <a:cubicBezTo>
                  <a:pt x="1227" y="2027"/>
                  <a:pt x="1204" y="2004"/>
                  <a:pt x="1176" y="2004"/>
                </a:cubicBezTo>
                <a:cubicBezTo>
                  <a:pt x="1147" y="2004"/>
                  <a:pt x="1124" y="2027"/>
                  <a:pt x="1124" y="2056"/>
                </a:cubicBezTo>
                <a:cubicBezTo>
                  <a:pt x="1124" y="3898"/>
                  <a:pt x="1124" y="3898"/>
                  <a:pt x="1124" y="3898"/>
                </a:cubicBezTo>
                <a:cubicBezTo>
                  <a:pt x="1124" y="3979"/>
                  <a:pt x="1191" y="4045"/>
                  <a:pt x="1273" y="4045"/>
                </a:cubicBezTo>
                <a:cubicBezTo>
                  <a:pt x="4035" y="4045"/>
                  <a:pt x="4035" y="4045"/>
                  <a:pt x="4035" y="4045"/>
                </a:cubicBezTo>
                <a:cubicBezTo>
                  <a:pt x="4117" y="4045"/>
                  <a:pt x="4184" y="3979"/>
                  <a:pt x="4184" y="3898"/>
                </a:cubicBezTo>
                <a:cubicBezTo>
                  <a:pt x="4184" y="1078"/>
                  <a:pt x="4184" y="1078"/>
                  <a:pt x="4184" y="1078"/>
                </a:cubicBezTo>
                <a:cubicBezTo>
                  <a:pt x="4184" y="1075"/>
                  <a:pt x="4183" y="1071"/>
                  <a:pt x="4183" y="1068"/>
                </a:cubicBezTo>
                <a:close/>
                <a:moveTo>
                  <a:pt x="3133" y="173"/>
                </a:moveTo>
                <a:cubicBezTo>
                  <a:pt x="3388" y="422"/>
                  <a:pt x="3388" y="422"/>
                  <a:pt x="3388" y="422"/>
                </a:cubicBezTo>
                <a:cubicBezTo>
                  <a:pt x="4007" y="1027"/>
                  <a:pt x="4007" y="1027"/>
                  <a:pt x="4007" y="1027"/>
                </a:cubicBezTo>
                <a:cubicBezTo>
                  <a:pt x="3133" y="1027"/>
                  <a:pt x="3133" y="1027"/>
                  <a:pt x="3133" y="1027"/>
                </a:cubicBezTo>
                <a:lnTo>
                  <a:pt x="3133" y="173"/>
                </a:lnTo>
                <a:close/>
                <a:moveTo>
                  <a:pt x="1543" y="3328"/>
                </a:moveTo>
                <a:cubicBezTo>
                  <a:pt x="1543" y="3300"/>
                  <a:pt x="1566" y="3277"/>
                  <a:pt x="1595" y="3277"/>
                </a:cubicBezTo>
                <a:cubicBezTo>
                  <a:pt x="2605" y="3277"/>
                  <a:pt x="2605" y="3277"/>
                  <a:pt x="2605" y="3277"/>
                </a:cubicBezTo>
                <a:cubicBezTo>
                  <a:pt x="2634" y="3277"/>
                  <a:pt x="2657" y="3300"/>
                  <a:pt x="2657" y="3328"/>
                </a:cubicBezTo>
                <a:cubicBezTo>
                  <a:pt x="2657" y="3356"/>
                  <a:pt x="2634" y="3379"/>
                  <a:pt x="2605" y="3379"/>
                </a:cubicBezTo>
                <a:cubicBezTo>
                  <a:pt x="1595" y="3379"/>
                  <a:pt x="1595" y="3379"/>
                  <a:pt x="1595" y="3379"/>
                </a:cubicBezTo>
                <a:cubicBezTo>
                  <a:pt x="1566" y="3379"/>
                  <a:pt x="1543" y="3356"/>
                  <a:pt x="1543" y="3328"/>
                </a:cubicBezTo>
                <a:close/>
                <a:moveTo>
                  <a:pt x="3765" y="3328"/>
                </a:moveTo>
                <a:cubicBezTo>
                  <a:pt x="3765" y="3356"/>
                  <a:pt x="3742" y="3379"/>
                  <a:pt x="3714" y="3379"/>
                </a:cubicBezTo>
                <a:cubicBezTo>
                  <a:pt x="3172" y="3379"/>
                  <a:pt x="3172" y="3379"/>
                  <a:pt x="3172" y="3379"/>
                </a:cubicBezTo>
                <a:cubicBezTo>
                  <a:pt x="3144" y="3379"/>
                  <a:pt x="3121" y="3356"/>
                  <a:pt x="3121" y="3328"/>
                </a:cubicBezTo>
                <a:cubicBezTo>
                  <a:pt x="3121" y="3300"/>
                  <a:pt x="3144" y="3277"/>
                  <a:pt x="3172" y="3277"/>
                </a:cubicBezTo>
                <a:cubicBezTo>
                  <a:pt x="3714" y="3277"/>
                  <a:pt x="3714" y="3277"/>
                  <a:pt x="3714" y="3277"/>
                </a:cubicBezTo>
                <a:cubicBezTo>
                  <a:pt x="3742" y="3277"/>
                  <a:pt x="3765" y="3300"/>
                  <a:pt x="3765" y="3328"/>
                </a:cubicBezTo>
                <a:close/>
                <a:moveTo>
                  <a:pt x="1595" y="2841"/>
                </a:moveTo>
                <a:cubicBezTo>
                  <a:pt x="1981" y="2841"/>
                  <a:pt x="1981" y="2841"/>
                  <a:pt x="1981" y="2841"/>
                </a:cubicBezTo>
                <a:cubicBezTo>
                  <a:pt x="2009" y="2841"/>
                  <a:pt x="2032" y="2864"/>
                  <a:pt x="2032" y="2893"/>
                </a:cubicBezTo>
                <a:cubicBezTo>
                  <a:pt x="2032" y="2921"/>
                  <a:pt x="2009" y="2944"/>
                  <a:pt x="1981" y="2944"/>
                </a:cubicBezTo>
                <a:cubicBezTo>
                  <a:pt x="1595" y="2944"/>
                  <a:pt x="1595" y="2944"/>
                  <a:pt x="1595" y="2944"/>
                </a:cubicBezTo>
                <a:cubicBezTo>
                  <a:pt x="1566" y="2944"/>
                  <a:pt x="1543" y="2921"/>
                  <a:pt x="1543" y="2893"/>
                </a:cubicBezTo>
                <a:cubicBezTo>
                  <a:pt x="1543" y="2864"/>
                  <a:pt x="1566" y="2841"/>
                  <a:pt x="1595" y="2841"/>
                </a:cubicBezTo>
                <a:close/>
                <a:moveTo>
                  <a:pt x="3765" y="2893"/>
                </a:moveTo>
                <a:cubicBezTo>
                  <a:pt x="3765" y="2921"/>
                  <a:pt x="3742" y="2944"/>
                  <a:pt x="3714" y="2944"/>
                </a:cubicBezTo>
                <a:cubicBezTo>
                  <a:pt x="2942" y="2944"/>
                  <a:pt x="2942" y="2944"/>
                  <a:pt x="2942" y="2944"/>
                </a:cubicBezTo>
                <a:cubicBezTo>
                  <a:pt x="2914" y="2944"/>
                  <a:pt x="2891" y="2921"/>
                  <a:pt x="2891" y="2893"/>
                </a:cubicBezTo>
                <a:cubicBezTo>
                  <a:pt x="2891" y="2864"/>
                  <a:pt x="2914" y="2841"/>
                  <a:pt x="2942" y="2841"/>
                </a:cubicBezTo>
                <a:cubicBezTo>
                  <a:pt x="3714" y="2841"/>
                  <a:pt x="3714" y="2841"/>
                  <a:pt x="3714" y="2841"/>
                </a:cubicBezTo>
                <a:cubicBezTo>
                  <a:pt x="3742" y="2841"/>
                  <a:pt x="3765" y="2864"/>
                  <a:pt x="3765" y="2893"/>
                </a:cubicBezTo>
                <a:close/>
                <a:moveTo>
                  <a:pt x="1661" y="2457"/>
                </a:moveTo>
                <a:cubicBezTo>
                  <a:pt x="1661" y="2486"/>
                  <a:pt x="1638" y="2509"/>
                  <a:pt x="1610" y="2509"/>
                </a:cubicBezTo>
                <a:cubicBezTo>
                  <a:pt x="1579" y="2509"/>
                  <a:pt x="1579" y="2509"/>
                  <a:pt x="1579" y="2509"/>
                </a:cubicBezTo>
                <a:cubicBezTo>
                  <a:pt x="1551" y="2509"/>
                  <a:pt x="1528" y="2486"/>
                  <a:pt x="1528" y="2457"/>
                </a:cubicBezTo>
                <a:cubicBezTo>
                  <a:pt x="1528" y="2429"/>
                  <a:pt x="1551" y="2406"/>
                  <a:pt x="1579" y="2406"/>
                </a:cubicBezTo>
                <a:cubicBezTo>
                  <a:pt x="1610" y="2406"/>
                  <a:pt x="1610" y="2406"/>
                  <a:pt x="1610" y="2406"/>
                </a:cubicBezTo>
                <a:cubicBezTo>
                  <a:pt x="1638" y="2406"/>
                  <a:pt x="1661" y="2429"/>
                  <a:pt x="1661" y="2457"/>
                </a:cubicBezTo>
                <a:close/>
                <a:moveTo>
                  <a:pt x="3765" y="2457"/>
                </a:moveTo>
                <a:cubicBezTo>
                  <a:pt x="3765" y="2486"/>
                  <a:pt x="3742" y="2509"/>
                  <a:pt x="3714" y="2509"/>
                </a:cubicBezTo>
                <a:cubicBezTo>
                  <a:pt x="2729" y="2509"/>
                  <a:pt x="2729" y="2509"/>
                  <a:pt x="2729" y="2509"/>
                </a:cubicBezTo>
                <a:cubicBezTo>
                  <a:pt x="2700" y="2509"/>
                  <a:pt x="2677" y="2486"/>
                  <a:pt x="2677" y="2457"/>
                </a:cubicBezTo>
                <a:cubicBezTo>
                  <a:pt x="2677" y="2429"/>
                  <a:pt x="2700" y="2406"/>
                  <a:pt x="2729" y="2406"/>
                </a:cubicBezTo>
                <a:cubicBezTo>
                  <a:pt x="3714" y="2406"/>
                  <a:pt x="3714" y="2406"/>
                  <a:pt x="3714" y="2406"/>
                </a:cubicBezTo>
                <a:cubicBezTo>
                  <a:pt x="3742" y="2406"/>
                  <a:pt x="3765" y="2429"/>
                  <a:pt x="3765" y="2457"/>
                </a:cubicBezTo>
                <a:close/>
                <a:moveTo>
                  <a:pt x="3765" y="2022"/>
                </a:moveTo>
                <a:cubicBezTo>
                  <a:pt x="3765" y="2050"/>
                  <a:pt x="3742" y="2073"/>
                  <a:pt x="3714" y="2073"/>
                </a:cubicBezTo>
                <a:cubicBezTo>
                  <a:pt x="2293" y="2073"/>
                  <a:pt x="2293" y="2073"/>
                  <a:pt x="2293" y="2073"/>
                </a:cubicBezTo>
                <a:cubicBezTo>
                  <a:pt x="2265" y="2073"/>
                  <a:pt x="2242" y="2050"/>
                  <a:pt x="2242" y="2022"/>
                </a:cubicBezTo>
                <a:cubicBezTo>
                  <a:pt x="2242" y="1994"/>
                  <a:pt x="2265" y="1971"/>
                  <a:pt x="2293" y="1971"/>
                </a:cubicBezTo>
                <a:cubicBezTo>
                  <a:pt x="3714" y="1971"/>
                  <a:pt x="3714" y="1971"/>
                  <a:pt x="3714" y="1971"/>
                </a:cubicBezTo>
                <a:cubicBezTo>
                  <a:pt x="3742" y="1971"/>
                  <a:pt x="3765" y="1994"/>
                  <a:pt x="3765" y="2022"/>
                </a:cubicBezTo>
                <a:close/>
                <a:moveTo>
                  <a:pt x="3765" y="1587"/>
                </a:moveTo>
                <a:cubicBezTo>
                  <a:pt x="3765" y="1615"/>
                  <a:pt x="3742" y="1638"/>
                  <a:pt x="3714" y="1638"/>
                </a:cubicBezTo>
                <a:cubicBezTo>
                  <a:pt x="1924" y="1638"/>
                  <a:pt x="1924" y="1638"/>
                  <a:pt x="1924" y="1638"/>
                </a:cubicBezTo>
                <a:cubicBezTo>
                  <a:pt x="1895" y="1638"/>
                  <a:pt x="1872" y="1615"/>
                  <a:pt x="1872" y="1587"/>
                </a:cubicBezTo>
                <a:cubicBezTo>
                  <a:pt x="1872" y="1558"/>
                  <a:pt x="1895" y="1535"/>
                  <a:pt x="1924" y="1535"/>
                </a:cubicBezTo>
                <a:cubicBezTo>
                  <a:pt x="3714" y="1535"/>
                  <a:pt x="3714" y="1535"/>
                  <a:pt x="3714" y="1535"/>
                </a:cubicBezTo>
                <a:cubicBezTo>
                  <a:pt x="3742" y="1535"/>
                  <a:pt x="3765" y="1558"/>
                  <a:pt x="3765" y="1587"/>
                </a:cubicBezTo>
                <a:close/>
                <a:moveTo>
                  <a:pt x="1543" y="1151"/>
                </a:moveTo>
                <a:cubicBezTo>
                  <a:pt x="1543" y="1123"/>
                  <a:pt x="1566" y="1100"/>
                  <a:pt x="1595" y="1100"/>
                </a:cubicBezTo>
                <a:cubicBezTo>
                  <a:pt x="2835" y="1100"/>
                  <a:pt x="2835" y="1100"/>
                  <a:pt x="2835" y="1100"/>
                </a:cubicBezTo>
                <a:cubicBezTo>
                  <a:pt x="2864" y="1100"/>
                  <a:pt x="2887" y="1123"/>
                  <a:pt x="2887" y="1151"/>
                </a:cubicBezTo>
                <a:cubicBezTo>
                  <a:pt x="2887" y="1180"/>
                  <a:pt x="2864" y="1203"/>
                  <a:pt x="2835" y="1203"/>
                </a:cubicBezTo>
                <a:cubicBezTo>
                  <a:pt x="1595" y="1203"/>
                  <a:pt x="1595" y="1203"/>
                  <a:pt x="1595" y="1203"/>
                </a:cubicBezTo>
                <a:cubicBezTo>
                  <a:pt x="1566" y="1203"/>
                  <a:pt x="1543" y="1180"/>
                  <a:pt x="1543" y="1151"/>
                </a:cubicBezTo>
                <a:close/>
                <a:moveTo>
                  <a:pt x="1543" y="716"/>
                </a:moveTo>
                <a:cubicBezTo>
                  <a:pt x="1543" y="688"/>
                  <a:pt x="1566" y="665"/>
                  <a:pt x="1595" y="665"/>
                </a:cubicBezTo>
                <a:cubicBezTo>
                  <a:pt x="2786" y="665"/>
                  <a:pt x="2786" y="665"/>
                  <a:pt x="2786" y="665"/>
                </a:cubicBezTo>
                <a:cubicBezTo>
                  <a:pt x="2814" y="665"/>
                  <a:pt x="2837" y="688"/>
                  <a:pt x="2837" y="716"/>
                </a:cubicBezTo>
                <a:cubicBezTo>
                  <a:pt x="2837" y="744"/>
                  <a:pt x="2814" y="767"/>
                  <a:pt x="2786" y="767"/>
                </a:cubicBezTo>
                <a:cubicBezTo>
                  <a:pt x="1595" y="767"/>
                  <a:pt x="1595" y="767"/>
                  <a:pt x="1595" y="767"/>
                </a:cubicBezTo>
                <a:cubicBezTo>
                  <a:pt x="1566" y="767"/>
                  <a:pt x="1543" y="744"/>
                  <a:pt x="1543" y="716"/>
                </a:cubicBezTo>
                <a:close/>
                <a:moveTo>
                  <a:pt x="2205" y="2980"/>
                </a:moveTo>
                <a:cubicBezTo>
                  <a:pt x="2208" y="2983"/>
                  <a:pt x="2212" y="2986"/>
                  <a:pt x="2216" y="2988"/>
                </a:cubicBezTo>
                <a:cubicBezTo>
                  <a:pt x="2216" y="2989"/>
                  <a:pt x="2217" y="2989"/>
                  <a:pt x="2217" y="2989"/>
                </a:cubicBezTo>
                <a:cubicBezTo>
                  <a:pt x="2972" y="3405"/>
                  <a:pt x="2972" y="3405"/>
                  <a:pt x="2972" y="3405"/>
                </a:cubicBezTo>
                <a:cubicBezTo>
                  <a:pt x="2980" y="3410"/>
                  <a:pt x="2989" y="3412"/>
                  <a:pt x="2997" y="3412"/>
                </a:cubicBezTo>
                <a:cubicBezTo>
                  <a:pt x="3010" y="3412"/>
                  <a:pt x="3023" y="3407"/>
                  <a:pt x="3032" y="3398"/>
                </a:cubicBezTo>
                <a:cubicBezTo>
                  <a:pt x="3049" y="3382"/>
                  <a:pt x="3053" y="3358"/>
                  <a:pt x="3043" y="3338"/>
                </a:cubicBezTo>
                <a:cubicBezTo>
                  <a:pt x="2670" y="2561"/>
                  <a:pt x="2670" y="2561"/>
                  <a:pt x="2670" y="2561"/>
                </a:cubicBezTo>
                <a:cubicBezTo>
                  <a:pt x="2670" y="2560"/>
                  <a:pt x="2669" y="2560"/>
                  <a:pt x="2669" y="2560"/>
                </a:cubicBezTo>
                <a:cubicBezTo>
                  <a:pt x="2667" y="2555"/>
                  <a:pt x="2664" y="2552"/>
                  <a:pt x="2661" y="2548"/>
                </a:cubicBezTo>
                <a:cubicBezTo>
                  <a:pt x="2661" y="2548"/>
                  <a:pt x="2661" y="2548"/>
                  <a:pt x="2661" y="2548"/>
                </a:cubicBezTo>
                <a:cubicBezTo>
                  <a:pt x="471" y="232"/>
                  <a:pt x="471" y="232"/>
                  <a:pt x="471" y="232"/>
                </a:cubicBezTo>
                <a:cubicBezTo>
                  <a:pt x="452" y="212"/>
                  <a:pt x="419" y="211"/>
                  <a:pt x="399" y="230"/>
                </a:cubicBezTo>
                <a:cubicBezTo>
                  <a:pt x="17" y="592"/>
                  <a:pt x="17" y="592"/>
                  <a:pt x="17" y="592"/>
                </a:cubicBezTo>
                <a:cubicBezTo>
                  <a:pt x="7" y="601"/>
                  <a:pt x="1" y="614"/>
                  <a:pt x="1" y="627"/>
                </a:cubicBezTo>
                <a:cubicBezTo>
                  <a:pt x="0" y="641"/>
                  <a:pt x="5" y="654"/>
                  <a:pt x="15" y="664"/>
                </a:cubicBezTo>
                <a:cubicBezTo>
                  <a:pt x="2204" y="2979"/>
                  <a:pt x="2204" y="2979"/>
                  <a:pt x="2204" y="2979"/>
                </a:cubicBezTo>
                <a:cubicBezTo>
                  <a:pt x="2205" y="2980"/>
                  <a:pt x="2205" y="2980"/>
                  <a:pt x="2205" y="2980"/>
                </a:cubicBezTo>
                <a:close/>
                <a:moveTo>
                  <a:pt x="486" y="1013"/>
                </a:moveTo>
                <a:cubicBezTo>
                  <a:pt x="793" y="722"/>
                  <a:pt x="793" y="722"/>
                  <a:pt x="793" y="722"/>
                </a:cubicBezTo>
                <a:cubicBezTo>
                  <a:pt x="869" y="803"/>
                  <a:pt x="869" y="803"/>
                  <a:pt x="869" y="803"/>
                </a:cubicBezTo>
                <a:cubicBezTo>
                  <a:pt x="562" y="1093"/>
                  <a:pt x="562" y="1093"/>
                  <a:pt x="562" y="1093"/>
                </a:cubicBezTo>
                <a:lnTo>
                  <a:pt x="486" y="1013"/>
                </a:lnTo>
                <a:close/>
                <a:moveTo>
                  <a:pt x="2531" y="2560"/>
                </a:moveTo>
                <a:cubicBezTo>
                  <a:pt x="2363" y="2615"/>
                  <a:pt x="2363" y="2615"/>
                  <a:pt x="2363" y="2615"/>
                </a:cubicBezTo>
                <a:cubicBezTo>
                  <a:pt x="824" y="987"/>
                  <a:pt x="824" y="987"/>
                  <a:pt x="824" y="987"/>
                </a:cubicBezTo>
                <a:cubicBezTo>
                  <a:pt x="940" y="877"/>
                  <a:pt x="940" y="877"/>
                  <a:pt x="940" y="877"/>
                </a:cubicBezTo>
                <a:lnTo>
                  <a:pt x="2531" y="2560"/>
                </a:lnTo>
                <a:close/>
                <a:moveTo>
                  <a:pt x="2824" y="3119"/>
                </a:moveTo>
                <a:cubicBezTo>
                  <a:pt x="2766" y="3174"/>
                  <a:pt x="2766" y="3174"/>
                  <a:pt x="2766" y="3174"/>
                </a:cubicBezTo>
                <a:cubicBezTo>
                  <a:pt x="2306" y="2921"/>
                  <a:pt x="2306" y="2921"/>
                  <a:pt x="2306" y="2921"/>
                </a:cubicBezTo>
                <a:cubicBezTo>
                  <a:pt x="2387" y="2715"/>
                  <a:pt x="2387" y="2715"/>
                  <a:pt x="2387" y="2715"/>
                </a:cubicBezTo>
                <a:cubicBezTo>
                  <a:pt x="2597" y="2646"/>
                  <a:pt x="2597" y="2646"/>
                  <a:pt x="2597" y="2646"/>
                </a:cubicBezTo>
                <a:lnTo>
                  <a:pt x="2824" y="3119"/>
                </a:lnTo>
                <a:close/>
                <a:moveTo>
                  <a:pt x="749" y="1058"/>
                </a:moveTo>
                <a:cubicBezTo>
                  <a:pt x="2288" y="2686"/>
                  <a:pt x="2288" y="2686"/>
                  <a:pt x="2288" y="2686"/>
                </a:cubicBezTo>
                <a:cubicBezTo>
                  <a:pt x="2224" y="2850"/>
                  <a:pt x="2224" y="2850"/>
                  <a:pt x="2224" y="2850"/>
                </a:cubicBezTo>
                <a:cubicBezTo>
                  <a:pt x="633" y="1168"/>
                  <a:pt x="633" y="1168"/>
                  <a:pt x="633" y="1168"/>
                </a:cubicBezTo>
                <a:lnTo>
                  <a:pt x="749" y="1058"/>
                </a:lnTo>
                <a:close/>
                <a:moveTo>
                  <a:pt x="2861" y="3226"/>
                </a:moveTo>
                <a:cubicBezTo>
                  <a:pt x="2871" y="3217"/>
                  <a:pt x="2871" y="3217"/>
                  <a:pt x="2871" y="3217"/>
                </a:cubicBezTo>
                <a:cubicBezTo>
                  <a:pt x="2881" y="3238"/>
                  <a:pt x="2881" y="3238"/>
                  <a:pt x="2881" y="3238"/>
                </a:cubicBezTo>
                <a:lnTo>
                  <a:pt x="2861" y="3226"/>
                </a:lnTo>
                <a:close/>
                <a:moveTo>
                  <a:pt x="432" y="340"/>
                </a:moveTo>
                <a:cubicBezTo>
                  <a:pt x="723" y="648"/>
                  <a:pt x="723" y="648"/>
                  <a:pt x="723" y="648"/>
                </a:cubicBezTo>
                <a:cubicBezTo>
                  <a:pt x="415" y="938"/>
                  <a:pt x="415" y="938"/>
                  <a:pt x="415" y="938"/>
                </a:cubicBezTo>
                <a:cubicBezTo>
                  <a:pt x="125" y="631"/>
                  <a:pt x="125" y="631"/>
                  <a:pt x="125" y="631"/>
                </a:cubicBezTo>
                <a:lnTo>
                  <a:pt x="432" y="340"/>
                </a:lnTo>
                <a:close/>
              </a:path>
            </a:pathLst>
          </a:custGeom>
          <a:solidFill>
            <a:schemeClr val="bg1"/>
          </a:solidFill>
          <a:ln>
            <a:noFill/>
          </a:ln>
        </p:spPr>
        <p:txBody>
          <a:bodyPr vert="horz" wrap="square" lIns="45720" tIns="22860" rIns="45720" bIns="22860" numCol="1" anchor="t" anchorCtr="0" compatLnSpc="1">
            <a:prstTxWarp prst="textNoShape">
              <a:avLst/>
            </a:prstTxWarp>
          </a:bodyPr>
          <a:lstStyle/>
          <a:p>
            <a:endParaRPr lang="en-US" sz="900" dirty="0"/>
          </a:p>
        </p:txBody>
      </p:sp>
      <p:sp>
        <p:nvSpPr>
          <p:cNvPr id="20" name="Freeform 28">
            <a:extLst>
              <a:ext uri="{FF2B5EF4-FFF2-40B4-BE49-F238E27FC236}">
                <a16:creationId xmlns:a16="http://schemas.microsoft.com/office/drawing/2014/main" id="{68989335-FC96-A40F-B2AA-96C746519903}"/>
              </a:ext>
            </a:extLst>
          </p:cNvPr>
          <p:cNvSpPr>
            <a:spLocks noEditPoints="1"/>
          </p:cNvSpPr>
          <p:nvPr/>
        </p:nvSpPr>
        <p:spPr bwMode="auto">
          <a:xfrm>
            <a:off x="5209382" y="1866274"/>
            <a:ext cx="454818" cy="355058"/>
          </a:xfrm>
          <a:custGeom>
            <a:avLst/>
            <a:gdLst>
              <a:gd name="T0" fmla="*/ 1792 w 2704"/>
              <a:gd name="T1" fmla="*/ 311 h 2117"/>
              <a:gd name="T2" fmla="*/ 2232 w 2704"/>
              <a:gd name="T3" fmla="*/ 248 h 2117"/>
              <a:gd name="T4" fmla="*/ 484 w 2704"/>
              <a:gd name="T5" fmla="*/ 412 h 2117"/>
              <a:gd name="T6" fmla="*/ 616 w 2704"/>
              <a:gd name="T7" fmla="*/ 280 h 2117"/>
              <a:gd name="T8" fmla="*/ 414 w 2704"/>
              <a:gd name="T9" fmla="*/ 280 h 2117"/>
              <a:gd name="T10" fmla="*/ 1244 w 2704"/>
              <a:gd name="T11" fmla="*/ 280 h 2117"/>
              <a:gd name="T12" fmla="*/ 1112 w 2704"/>
              <a:gd name="T13" fmla="*/ 147 h 2117"/>
              <a:gd name="T14" fmla="*/ 1112 w 2704"/>
              <a:gd name="T15" fmla="*/ 210 h 2117"/>
              <a:gd name="T16" fmla="*/ 1181 w 2704"/>
              <a:gd name="T17" fmla="*/ 280 h 2117"/>
              <a:gd name="T18" fmla="*/ 666 w 2704"/>
              <a:gd name="T19" fmla="*/ 280 h 2117"/>
              <a:gd name="T20" fmla="*/ 867 w 2704"/>
              <a:gd name="T21" fmla="*/ 280 h 2117"/>
              <a:gd name="T22" fmla="*/ 798 w 2704"/>
              <a:gd name="T23" fmla="*/ 349 h 2117"/>
              <a:gd name="T24" fmla="*/ 1792 w 2704"/>
              <a:gd name="T25" fmla="*/ 835 h 2117"/>
              <a:gd name="T26" fmla="*/ 2232 w 2704"/>
              <a:gd name="T27" fmla="*/ 898 h 2117"/>
              <a:gd name="T28" fmla="*/ 616 w 2704"/>
              <a:gd name="T29" fmla="*/ 867 h 2117"/>
              <a:gd name="T30" fmla="*/ 484 w 2704"/>
              <a:gd name="T31" fmla="*/ 734 h 2117"/>
              <a:gd name="T32" fmla="*/ 484 w 2704"/>
              <a:gd name="T33" fmla="*/ 797 h 2117"/>
              <a:gd name="T34" fmla="*/ 553 w 2704"/>
              <a:gd name="T35" fmla="*/ 867 h 2117"/>
              <a:gd name="T36" fmla="*/ 979 w 2704"/>
              <a:gd name="T37" fmla="*/ 867 h 2117"/>
              <a:gd name="T38" fmla="*/ 1181 w 2704"/>
              <a:gd name="T39" fmla="*/ 867 h 2117"/>
              <a:gd name="T40" fmla="*/ 1112 w 2704"/>
              <a:gd name="T41" fmla="*/ 936 h 2117"/>
              <a:gd name="T42" fmla="*/ 798 w 2704"/>
              <a:gd name="T43" fmla="*/ 999 h 2117"/>
              <a:gd name="T44" fmla="*/ 930 w 2704"/>
              <a:gd name="T45" fmla="*/ 867 h 2117"/>
              <a:gd name="T46" fmla="*/ 728 w 2704"/>
              <a:gd name="T47" fmla="*/ 867 h 2117"/>
              <a:gd name="T48" fmla="*/ 2232 w 2704"/>
              <a:gd name="T49" fmla="*/ 1422 h 2117"/>
              <a:gd name="T50" fmla="*/ 1792 w 2704"/>
              <a:gd name="T51" fmla="*/ 1485 h 2117"/>
              <a:gd name="T52" fmla="*/ 2232 w 2704"/>
              <a:gd name="T53" fmla="*/ 1422 h 2117"/>
              <a:gd name="T54" fmla="*/ 352 w 2704"/>
              <a:gd name="T55" fmla="*/ 1453 h 2117"/>
              <a:gd name="T56" fmla="*/ 553 w 2704"/>
              <a:gd name="T57" fmla="*/ 1453 h 2117"/>
              <a:gd name="T58" fmla="*/ 484 w 2704"/>
              <a:gd name="T59" fmla="*/ 1523 h 2117"/>
              <a:gd name="T60" fmla="*/ 1112 w 2704"/>
              <a:gd name="T61" fmla="*/ 1586 h 2117"/>
              <a:gd name="T62" fmla="*/ 1244 w 2704"/>
              <a:gd name="T63" fmla="*/ 1453 h 2117"/>
              <a:gd name="T64" fmla="*/ 1042 w 2704"/>
              <a:gd name="T65" fmla="*/ 1453 h 2117"/>
              <a:gd name="T66" fmla="*/ 930 w 2704"/>
              <a:gd name="T67" fmla="*/ 1453 h 2117"/>
              <a:gd name="T68" fmla="*/ 798 w 2704"/>
              <a:gd name="T69" fmla="*/ 1321 h 2117"/>
              <a:gd name="T70" fmla="*/ 798 w 2704"/>
              <a:gd name="T71" fmla="*/ 1384 h 2117"/>
              <a:gd name="T72" fmla="*/ 867 w 2704"/>
              <a:gd name="T73" fmla="*/ 1453 h 2117"/>
              <a:gd name="T74" fmla="*/ 178 w 2704"/>
              <a:gd name="T75" fmla="*/ 2117 h 2117"/>
              <a:gd name="T76" fmla="*/ 184 w 2704"/>
              <a:gd name="T77" fmla="*/ 1760 h 2117"/>
              <a:gd name="T78" fmla="*/ 216 w 2704"/>
              <a:gd name="T79" fmla="*/ 1205 h 2117"/>
              <a:gd name="T80" fmla="*/ 216 w 2704"/>
              <a:gd name="T81" fmla="*/ 618 h 2117"/>
              <a:gd name="T82" fmla="*/ 313 w 2704"/>
              <a:gd name="T83" fmla="*/ 0 h 2117"/>
              <a:gd name="T84" fmla="*/ 2557 w 2704"/>
              <a:gd name="T85" fmla="*/ 483 h 2117"/>
              <a:gd name="T86" fmla="*/ 2557 w 2704"/>
              <a:gd name="T87" fmla="*/ 1070 h 2117"/>
              <a:gd name="T88" fmla="*/ 2557 w 2704"/>
              <a:gd name="T89" fmla="*/ 1657 h 2117"/>
              <a:gd name="T90" fmla="*/ 2704 w 2704"/>
              <a:gd name="T91" fmla="*/ 1938 h 2117"/>
              <a:gd name="T92" fmla="*/ 2494 w 2704"/>
              <a:gd name="T93" fmla="*/ 483 h 2117"/>
              <a:gd name="T94" fmla="*/ 313 w 2704"/>
              <a:gd name="T95" fmla="*/ 62 h 2117"/>
              <a:gd name="T96" fmla="*/ 313 w 2704"/>
              <a:gd name="T97" fmla="*/ 587 h 2117"/>
              <a:gd name="T98" fmla="*/ 2494 w 2704"/>
              <a:gd name="T99" fmla="*/ 1070 h 2117"/>
              <a:gd name="T100" fmla="*/ 313 w 2704"/>
              <a:gd name="T101" fmla="*/ 649 h 2117"/>
              <a:gd name="T102" fmla="*/ 313 w 2704"/>
              <a:gd name="T103" fmla="*/ 1173 h 2117"/>
              <a:gd name="T104" fmla="*/ 2494 w 2704"/>
              <a:gd name="T105" fmla="*/ 1657 h 2117"/>
              <a:gd name="T106" fmla="*/ 313 w 2704"/>
              <a:gd name="T107" fmla="*/ 1236 h 2117"/>
              <a:gd name="T108" fmla="*/ 313 w 2704"/>
              <a:gd name="T109" fmla="*/ 1760 h 2117"/>
              <a:gd name="T110" fmla="*/ 2391 w 2704"/>
              <a:gd name="T111" fmla="*/ 1823 h 2117"/>
              <a:gd name="T112" fmla="*/ 63 w 2704"/>
              <a:gd name="T113" fmla="*/ 1938 h 2117"/>
              <a:gd name="T114" fmla="*/ 2641 w 2704"/>
              <a:gd name="T115" fmla="*/ 1938 h 2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04" h="2117">
                <a:moveTo>
                  <a:pt x="2264" y="280"/>
                </a:moveTo>
                <a:cubicBezTo>
                  <a:pt x="2264" y="297"/>
                  <a:pt x="2250" y="311"/>
                  <a:pt x="2232" y="311"/>
                </a:cubicBezTo>
                <a:cubicBezTo>
                  <a:pt x="1792" y="311"/>
                  <a:pt x="1792" y="311"/>
                  <a:pt x="1792" y="311"/>
                </a:cubicBezTo>
                <a:cubicBezTo>
                  <a:pt x="1775" y="311"/>
                  <a:pt x="1761" y="297"/>
                  <a:pt x="1761" y="280"/>
                </a:cubicBezTo>
                <a:cubicBezTo>
                  <a:pt x="1761" y="262"/>
                  <a:pt x="1775" y="248"/>
                  <a:pt x="1792" y="248"/>
                </a:cubicBezTo>
                <a:cubicBezTo>
                  <a:pt x="2232" y="248"/>
                  <a:pt x="2232" y="248"/>
                  <a:pt x="2232" y="248"/>
                </a:cubicBezTo>
                <a:cubicBezTo>
                  <a:pt x="2250" y="248"/>
                  <a:pt x="2264" y="262"/>
                  <a:pt x="2264" y="280"/>
                </a:cubicBezTo>
                <a:close/>
                <a:moveTo>
                  <a:pt x="616" y="280"/>
                </a:moveTo>
                <a:cubicBezTo>
                  <a:pt x="616" y="353"/>
                  <a:pt x="557" y="412"/>
                  <a:pt x="484" y="412"/>
                </a:cubicBezTo>
                <a:cubicBezTo>
                  <a:pt x="411" y="412"/>
                  <a:pt x="352" y="353"/>
                  <a:pt x="352" y="280"/>
                </a:cubicBezTo>
                <a:cubicBezTo>
                  <a:pt x="352" y="207"/>
                  <a:pt x="411" y="147"/>
                  <a:pt x="484" y="147"/>
                </a:cubicBezTo>
                <a:cubicBezTo>
                  <a:pt x="557" y="147"/>
                  <a:pt x="616" y="207"/>
                  <a:pt x="616" y="280"/>
                </a:cubicBezTo>
                <a:close/>
                <a:moveTo>
                  <a:pt x="553" y="280"/>
                </a:moveTo>
                <a:cubicBezTo>
                  <a:pt x="553" y="241"/>
                  <a:pt x="522" y="210"/>
                  <a:pt x="484" y="210"/>
                </a:cubicBezTo>
                <a:cubicBezTo>
                  <a:pt x="446" y="210"/>
                  <a:pt x="414" y="241"/>
                  <a:pt x="414" y="280"/>
                </a:cubicBezTo>
                <a:cubicBezTo>
                  <a:pt x="414" y="318"/>
                  <a:pt x="446" y="349"/>
                  <a:pt x="484" y="349"/>
                </a:cubicBezTo>
                <a:cubicBezTo>
                  <a:pt x="522" y="349"/>
                  <a:pt x="553" y="318"/>
                  <a:pt x="553" y="280"/>
                </a:cubicBezTo>
                <a:close/>
                <a:moveTo>
                  <a:pt x="1244" y="280"/>
                </a:moveTo>
                <a:cubicBezTo>
                  <a:pt x="1244" y="353"/>
                  <a:pt x="1184" y="412"/>
                  <a:pt x="1112" y="412"/>
                </a:cubicBezTo>
                <a:cubicBezTo>
                  <a:pt x="1039" y="412"/>
                  <a:pt x="979" y="353"/>
                  <a:pt x="979" y="280"/>
                </a:cubicBezTo>
                <a:cubicBezTo>
                  <a:pt x="979" y="207"/>
                  <a:pt x="1039" y="147"/>
                  <a:pt x="1112" y="147"/>
                </a:cubicBezTo>
                <a:cubicBezTo>
                  <a:pt x="1184" y="147"/>
                  <a:pt x="1244" y="207"/>
                  <a:pt x="1244" y="280"/>
                </a:cubicBezTo>
                <a:close/>
                <a:moveTo>
                  <a:pt x="1181" y="280"/>
                </a:moveTo>
                <a:cubicBezTo>
                  <a:pt x="1181" y="241"/>
                  <a:pt x="1150" y="210"/>
                  <a:pt x="1112" y="210"/>
                </a:cubicBezTo>
                <a:cubicBezTo>
                  <a:pt x="1073" y="210"/>
                  <a:pt x="1042" y="241"/>
                  <a:pt x="1042" y="280"/>
                </a:cubicBezTo>
                <a:cubicBezTo>
                  <a:pt x="1042" y="318"/>
                  <a:pt x="1073" y="349"/>
                  <a:pt x="1112" y="349"/>
                </a:cubicBezTo>
                <a:cubicBezTo>
                  <a:pt x="1150" y="349"/>
                  <a:pt x="1181" y="318"/>
                  <a:pt x="1181" y="280"/>
                </a:cubicBezTo>
                <a:close/>
                <a:moveTo>
                  <a:pt x="930" y="280"/>
                </a:moveTo>
                <a:cubicBezTo>
                  <a:pt x="930" y="353"/>
                  <a:pt x="871" y="412"/>
                  <a:pt x="798" y="412"/>
                </a:cubicBezTo>
                <a:cubicBezTo>
                  <a:pt x="725" y="412"/>
                  <a:pt x="666" y="353"/>
                  <a:pt x="666" y="280"/>
                </a:cubicBezTo>
                <a:cubicBezTo>
                  <a:pt x="666" y="207"/>
                  <a:pt x="725" y="147"/>
                  <a:pt x="798" y="147"/>
                </a:cubicBezTo>
                <a:cubicBezTo>
                  <a:pt x="871" y="147"/>
                  <a:pt x="930" y="207"/>
                  <a:pt x="930" y="280"/>
                </a:cubicBezTo>
                <a:close/>
                <a:moveTo>
                  <a:pt x="867" y="280"/>
                </a:moveTo>
                <a:cubicBezTo>
                  <a:pt x="867" y="241"/>
                  <a:pt x="836" y="210"/>
                  <a:pt x="798" y="210"/>
                </a:cubicBezTo>
                <a:cubicBezTo>
                  <a:pt x="759" y="210"/>
                  <a:pt x="728" y="241"/>
                  <a:pt x="728" y="280"/>
                </a:cubicBezTo>
                <a:cubicBezTo>
                  <a:pt x="728" y="318"/>
                  <a:pt x="759" y="349"/>
                  <a:pt x="798" y="349"/>
                </a:cubicBezTo>
                <a:cubicBezTo>
                  <a:pt x="836" y="349"/>
                  <a:pt x="867" y="318"/>
                  <a:pt x="867" y="280"/>
                </a:cubicBezTo>
                <a:close/>
                <a:moveTo>
                  <a:pt x="2232" y="835"/>
                </a:moveTo>
                <a:cubicBezTo>
                  <a:pt x="1792" y="835"/>
                  <a:pt x="1792" y="835"/>
                  <a:pt x="1792" y="835"/>
                </a:cubicBezTo>
                <a:cubicBezTo>
                  <a:pt x="1775" y="835"/>
                  <a:pt x="1761" y="849"/>
                  <a:pt x="1761" y="867"/>
                </a:cubicBezTo>
                <a:cubicBezTo>
                  <a:pt x="1761" y="884"/>
                  <a:pt x="1775" y="898"/>
                  <a:pt x="1792" y="898"/>
                </a:cubicBezTo>
                <a:cubicBezTo>
                  <a:pt x="2232" y="898"/>
                  <a:pt x="2232" y="898"/>
                  <a:pt x="2232" y="898"/>
                </a:cubicBezTo>
                <a:cubicBezTo>
                  <a:pt x="2250" y="898"/>
                  <a:pt x="2264" y="884"/>
                  <a:pt x="2264" y="867"/>
                </a:cubicBezTo>
                <a:cubicBezTo>
                  <a:pt x="2264" y="849"/>
                  <a:pt x="2250" y="835"/>
                  <a:pt x="2232" y="835"/>
                </a:cubicBezTo>
                <a:close/>
                <a:moveTo>
                  <a:pt x="616" y="867"/>
                </a:moveTo>
                <a:cubicBezTo>
                  <a:pt x="616" y="939"/>
                  <a:pt x="557" y="999"/>
                  <a:pt x="484" y="999"/>
                </a:cubicBezTo>
                <a:cubicBezTo>
                  <a:pt x="411" y="999"/>
                  <a:pt x="352" y="939"/>
                  <a:pt x="352" y="867"/>
                </a:cubicBezTo>
                <a:cubicBezTo>
                  <a:pt x="352" y="794"/>
                  <a:pt x="411" y="734"/>
                  <a:pt x="484" y="734"/>
                </a:cubicBezTo>
                <a:cubicBezTo>
                  <a:pt x="557" y="734"/>
                  <a:pt x="616" y="794"/>
                  <a:pt x="616" y="867"/>
                </a:cubicBezTo>
                <a:close/>
                <a:moveTo>
                  <a:pt x="553" y="867"/>
                </a:moveTo>
                <a:cubicBezTo>
                  <a:pt x="553" y="828"/>
                  <a:pt x="522" y="797"/>
                  <a:pt x="484" y="797"/>
                </a:cubicBezTo>
                <a:cubicBezTo>
                  <a:pt x="446" y="797"/>
                  <a:pt x="414" y="828"/>
                  <a:pt x="414" y="867"/>
                </a:cubicBezTo>
                <a:cubicBezTo>
                  <a:pt x="414" y="905"/>
                  <a:pt x="446" y="936"/>
                  <a:pt x="484" y="936"/>
                </a:cubicBezTo>
                <a:cubicBezTo>
                  <a:pt x="522" y="936"/>
                  <a:pt x="553" y="905"/>
                  <a:pt x="553" y="867"/>
                </a:cubicBezTo>
                <a:close/>
                <a:moveTo>
                  <a:pt x="1244" y="867"/>
                </a:moveTo>
                <a:cubicBezTo>
                  <a:pt x="1244" y="939"/>
                  <a:pt x="1184" y="999"/>
                  <a:pt x="1112" y="999"/>
                </a:cubicBezTo>
                <a:cubicBezTo>
                  <a:pt x="1039" y="999"/>
                  <a:pt x="979" y="939"/>
                  <a:pt x="979" y="867"/>
                </a:cubicBezTo>
                <a:cubicBezTo>
                  <a:pt x="979" y="794"/>
                  <a:pt x="1039" y="734"/>
                  <a:pt x="1112" y="734"/>
                </a:cubicBezTo>
                <a:cubicBezTo>
                  <a:pt x="1184" y="734"/>
                  <a:pt x="1244" y="794"/>
                  <a:pt x="1244" y="867"/>
                </a:cubicBezTo>
                <a:close/>
                <a:moveTo>
                  <a:pt x="1181" y="867"/>
                </a:moveTo>
                <a:cubicBezTo>
                  <a:pt x="1181" y="828"/>
                  <a:pt x="1150" y="797"/>
                  <a:pt x="1112" y="797"/>
                </a:cubicBezTo>
                <a:cubicBezTo>
                  <a:pt x="1073" y="797"/>
                  <a:pt x="1042" y="828"/>
                  <a:pt x="1042" y="867"/>
                </a:cubicBezTo>
                <a:cubicBezTo>
                  <a:pt x="1042" y="905"/>
                  <a:pt x="1073" y="936"/>
                  <a:pt x="1112" y="936"/>
                </a:cubicBezTo>
                <a:cubicBezTo>
                  <a:pt x="1150" y="936"/>
                  <a:pt x="1181" y="905"/>
                  <a:pt x="1181" y="867"/>
                </a:cubicBezTo>
                <a:close/>
                <a:moveTo>
                  <a:pt x="930" y="867"/>
                </a:moveTo>
                <a:cubicBezTo>
                  <a:pt x="930" y="939"/>
                  <a:pt x="871" y="999"/>
                  <a:pt x="798" y="999"/>
                </a:cubicBezTo>
                <a:cubicBezTo>
                  <a:pt x="725" y="999"/>
                  <a:pt x="666" y="939"/>
                  <a:pt x="666" y="867"/>
                </a:cubicBezTo>
                <a:cubicBezTo>
                  <a:pt x="666" y="794"/>
                  <a:pt x="725" y="734"/>
                  <a:pt x="798" y="734"/>
                </a:cubicBezTo>
                <a:cubicBezTo>
                  <a:pt x="871" y="734"/>
                  <a:pt x="930" y="794"/>
                  <a:pt x="930" y="867"/>
                </a:cubicBezTo>
                <a:close/>
                <a:moveTo>
                  <a:pt x="867" y="867"/>
                </a:moveTo>
                <a:cubicBezTo>
                  <a:pt x="867" y="828"/>
                  <a:pt x="836" y="797"/>
                  <a:pt x="798" y="797"/>
                </a:cubicBezTo>
                <a:cubicBezTo>
                  <a:pt x="759" y="797"/>
                  <a:pt x="728" y="828"/>
                  <a:pt x="728" y="867"/>
                </a:cubicBezTo>
                <a:cubicBezTo>
                  <a:pt x="728" y="905"/>
                  <a:pt x="759" y="936"/>
                  <a:pt x="798" y="936"/>
                </a:cubicBezTo>
                <a:cubicBezTo>
                  <a:pt x="836" y="936"/>
                  <a:pt x="867" y="905"/>
                  <a:pt x="867" y="867"/>
                </a:cubicBezTo>
                <a:close/>
                <a:moveTo>
                  <a:pt x="2232" y="1422"/>
                </a:moveTo>
                <a:cubicBezTo>
                  <a:pt x="1792" y="1422"/>
                  <a:pt x="1792" y="1422"/>
                  <a:pt x="1792" y="1422"/>
                </a:cubicBezTo>
                <a:cubicBezTo>
                  <a:pt x="1775" y="1422"/>
                  <a:pt x="1761" y="1436"/>
                  <a:pt x="1761" y="1453"/>
                </a:cubicBezTo>
                <a:cubicBezTo>
                  <a:pt x="1761" y="1471"/>
                  <a:pt x="1775" y="1485"/>
                  <a:pt x="1792" y="1485"/>
                </a:cubicBezTo>
                <a:cubicBezTo>
                  <a:pt x="2232" y="1485"/>
                  <a:pt x="2232" y="1485"/>
                  <a:pt x="2232" y="1485"/>
                </a:cubicBezTo>
                <a:cubicBezTo>
                  <a:pt x="2250" y="1485"/>
                  <a:pt x="2264" y="1471"/>
                  <a:pt x="2264" y="1453"/>
                </a:cubicBezTo>
                <a:cubicBezTo>
                  <a:pt x="2264" y="1436"/>
                  <a:pt x="2250" y="1422"/>
                  <a:pt x="2232" y="1422"/>
                </a:cubicBezTo>
                <a:close/>
                <a:moveTo>
                  <a:pt x="616" y="1453"/>
                </a:moveTo>
                <a:cubicBezTo>
                  <a:pt x="616" y="1526"/>
                  <a:pt x="557" y="1586"/>
                  <a:pt x="484" y="1586"/>
                </a:cubicBezTo>
                <a:cubicBezTo>
                  <a:pt x="411" y="1586"/>
                  <a:pt x="352" y="1526"/>
                  <a:pt x="352" y="1453"/>
                </a:cubicBezTo>
                <a:cubicBezTo>
                  <a:pt x="352" y="1381"/>
                  <a:pt x="411" y="1321"/>
                  <a:pt x="484" y="1321"/>
                </a:cubicBezTo>
                <a:cubicBezTo>
                  <a:pt x="557" y="1321"/>
                  <a:pt x="616" y="1381"/>
                  <a:pt x="616" y="1453"/>
                </a:cubicBezTo>
                <a:close/>
                <a:moveTo>
                  <a:pt x="553" y="1453"/>
                </a:moveTo>
                <a:cubicBezTo>
                  <a:pt x="553" y="1415"/>
                  <a:pt x="522" y="1384"/>
                  <a:pt x="484" y="1384"/>
                </a:cubicBezTo>
                <a:cubicBezTo>
                  <a:pt x="446" y="1384"/>
                  <a:pt x="414" y="1415"/>
                  <a:pt x="414" y="1453"/>
                </a:cubicBezTo>
                <a:cubicBezTo>
                  <a:pt x="414" y="1492"/>
                  <a:pt x="446" y="1523"/>
                  <a:pt x="484" y="1523"/>
                </a:cubicBezTo>
                <a:cubicBezTo>
                  <a:pt x="522" y="1523"/>
                  <a:pt x="553" y="1492"/>
                  <a:pt x="553" y="1453"/>
                </a:cubicBezTo>
                <a:close/>
                <a:moveTo>
                  <a:pt x="1244" y="1453"/>
                </a:moveTo>
                <a:cubicBezTo>
                  <a:pt x="1244" y="1526"/>
                  <a:pt x="1184" y="1586"/>
                  <a:pt x="1112" y="1586"/>
                </a:cubicBezTo>
                <a:cubicBezTo>
                  <a:pt x="1039" y="1586"/>
                  <a:pt x="979" y="1526"/>
                  <a:pt x="979" y="1453"/>
                </a:cubicBezTo>
                <a:cubicBezTo>
                  <a:pt x="979" y="1381"/>
                  <a:pt x="1039" y="1321"/>
                  <a:pt x="1112" y="1321"/>
                </a:cubicBezTo>
                <a:cubicBezTo>
                  <a:pt x="1184" y="1321"/>
                  <a:pt x="1244" y="1381"/>
                  <a:pt x="1244" y="1453"/>
                </a:cubicBezTo>
                <a:close/>
                <a:moveTo>
                  <a:pt x="1181" y="1453"/>
                </a:moveTo>
                <a:cubicBezTo>
                  <a:pt x="1181" y="1415"/>
                  <a:pt x="1150" y="1384"/>
                  <a:pt x="1112" y="1384"/>
                </a:cubicBezTo>
                <a:cubicBezTo>
                  <a:pt x="1073" y="1384"/>
                  <a:pt x="1042" y="1415"/>
                  <a:pt x="1042" y="1453"/>
                </a:cubicBezTo>
                <a:cubicBezTo>
                  <a:pt x="1042" y="1492"/>
                  <a:pt x="1073" y="1523"/>
                  <a:pt x="1112" y="1523"/>
                </a:cubicBezTo>
                <a:cubicBezTo>
                  <a:pt x="1150" y="1523"/>
                  <a:pt x="1181" y="1492"/>
                  <a:pt x="1181" y="1453"/>
                </a:cubicBezTo>
                <a:close/>
                <a:moveTo>
                  <a:pt x="930" y="1453"/>
                </a:moveTo>
                <a:cubicBezTo>
                  <a:pt x="930" y="1526"/>
                  <a:pt x="871" y="1586"/>
                  <a:pt x="798" y="1586"/>
                </a:cubicBezTo>
                <a:cubicBezTo>
                  <a:pt x="725" y="1586"/>
                  <a:pt x="666" y="1526"/>
                  <a:pt x="666" y="1453"/>
                </a:cubicBezTo>
                <a:cubicBezTo>
                  <a:pt x="666" y="1381"/>
                  <a:pt x="725" y="1321"/>
                  <a:pt x="798" y="1321"/>
                </a:cubicBezTo>
                <a:cubicBezTo>
                  <a:pt x="871" y="1321"/>
                  <a:pt x="930" y="1381"/>
                  <a:pt x="930" y="1453"/>
                </a:cubicBezTo>
                <a:close/>
                <a:moveTo>
                  <a:pt x="867" y="1453"/>
                </a:moveTo>
                <a:cubicBezTo>
                  <a:pt x="867" y="1415"/>
                  <a:pt x="836" y="1384"/>
                  <a:pt x="798" y="1384"/>
                </a:cubicBezTo>
                <a:cubicBezTo>
                  <a:pt x="759" y="1384"/>
                  <a:pt x="728" y="1415"/>
                  <a:pt x="728" y="1453"/>
                </a:cubicBezTo>
                <a:cubicBezTo>
                  <a:pt x="728" y="1492"/>
                  <a:pt x="759" y="1523"/>
                  <a:pt x="798" y="1523"/>
                </a:cubicBezTo>
                <a:cubicBezTo>
                  <a:pt x="836" y="1523"/>
                  <a:pt x="867" y="1492"/>
                  <a:pt x="867" y="1453"/>
                </a:cubicBezTo>
                <a:close/>
                <a:moveTo>
                  <a:pt x="2704" y="1938"/>
                </a:moveTo>
                <a:cubicBezTo>
                  <a:pt x="2704" y="2037"/>
                  <a:pt x="2624" y="2117"/>
                  <a:pt x="2526" y="2117"/>
                </a:cubicBezTo>
                <a:cubicBezTo>
                  <a:pt x="178" y="2117"/>
                  <a:pt x="178" y="2117"/>
                  <a:pt x="178" y="2117"/>
                </a:cubicBezTo>
                <a:cubicBezTo>
                  <a:pt x="80" y="2117"/>
                  <a:pt x="0" y="2037"/>
                  <a:pt x="0" y="1938"/>
                </a:cubicBezTo>
                <a:cubicBezTo>
                  <a:pt x="0" y="1840"/>
                  <a:pt x="80" y="1760"/>
                  <a:pt x="178" y="1760"/>
                </a:cubicBezTo>
                <a:cubicBezTo>
                  <a:pt x="184" y="1760"/>
                  <a:pt x="184" y="1760"/>
                  <a:pt x="184" y="1760"/>
                </a:cubicBezTo>
                <a:cubicBezTo>
                  <a:pt x="161" y="1732"/>
                  <a:pt x="147" y="1696"/>
                  <a:pt x="147" y="1657"/>
                </a:cubicBezTo>
                <a:cubicBezTo>
                  <a:pt x="147" y="1339"/>
                  <a:pt x="147" y="1339"/>
                  <a:pt x="147" y="1339"/>
                </a:cubicBezTo>
                <a:cubicBezTo>
                  <a:pt x="147" y="1284"/>
                  <a:pt x="174" y="1235"/>
                  <a:pt x="216" y="1205"/>
                </a:cubicBezTo>
                <a:cubicBezTo>
                  <a:pt x="174" y="1175"/>
                  <a:pt x="147" y="1126"/>
                  <a:pt x="147" y="1070"/>
                </a:cubicBezTo>
                <a:cubicBezTo>
                  <a:pt x="147" y="752"/>
                  <a:pt x="147" y="752"/>
                  <a:pt x="147" y="752"/>
                </a:cubicBezTo>
                <a:cubicBezTo>
                  <a:pt x="147" y="697"/>
                  <a:pt x="174" y="648"/>
                  <a:pt x="216" y="618"/>
                </a:cubicBezTo>
                <a:cubicBezTo>
                  <a:pt x="174" y="588"/>
                  <a:pt x="147" y="539"/>
                  <a:pt x="147" y="483"/>
                </a:cubicBezTo>
                <a:cubicBezTo>
                  <a:pt x="147" y="166"/>
                  <a:pt x="147" y="166"/>
                  <a:pt x="147" y="166"/>
                </a:cubicBezTo>
                <a:cubicBezTo>
                  <a:pt x="147" y="74"/>
                  <a:pt x="221" y="0"/>
                  <a:pt x="313" y="0"/>
                </a:cubicBezTo>
                <a:cubicBezTo>
                  <a:pt x="2391" y="0"/>
                  <a:pt x="2391" y="0"/>
                  <a:pt x="2391" y="0"/>
                </a:cubicBezTo>
                <a:cubicBezTo>
                  <a:pt x="2483" y="0"/>
                  <a:pt x="2557" y="74"/>
                  <a:pt x="2557" y="166"/>
                </a:cubicBezTo>
                <a:cubicBezTo>
                  <a:pt x="2557" y="483"/>
                  <a:pt x="2557" y="483"/>
                  <a:pt x="2557" y="483"/>
                </a:cubicBezTo>
                <a:cubicBezTo>
                  <a:pt x="2557" y="539"/>
                  <a:pt x="2530" y="588"/>
                  <a:pt x="2488" y="618"/>
                </a:cubicBezTo>
                <a:cubicBezTo>
                  <a:pt x="2530" y="648"/>
                  <a:pt x="2557" y="697"/>
                  <a:pt x="2557" y="752"/>
                </a:cubicBezTo>
                <a:cubicBezTo>
                  <a:pt x="2557" y="1070"/>
                  <a:pt x="2557" y="1070"/>
                  <a:pt x="2557" y="1070"/>
                </a:cubicBezTo>
                <a:cubicBezTo>
                  <a:pt x="2557" y="1126"/>
                  <a:pt x="2530" y="1175"/>
                  <a:pt x="2488" y="1205"/>
                </a:cubicBezTo>
                <a:cubicBezTo>
                  <a:pt x="2530" y="1235"/>
                  <a:pt x="2557" y="1284"/>
                  <a:pt x="2557" y="1339"/>
                </a:cubicBezTo>
                <a:cubicBezTo>
                  <a:pt x="2557" y="1657"/>
                  <a:pt x="2557" y="1657"/>
                  <a:pt x="2557" y="1657"/>
                </a:cubicBezTo>
                <a:cubicBezTo>
                  <a:pt x="2557" y="1696"/>
                  <a:pt x="2543" y="1732"/>
                  <a:pt x="2520" y="1760"/>
                </a:cubicBezTo>
                <a:cubicBezTo>
                  <a:pt x="2526" y="1760"/>
                  <a:pt x="2526" y="1760"/>
                  <a:pt x="2526" y="1760"/>
                </a:cubicBezTo>
                <a:cubicBezTo>
                  <a:pt x="2624" y="1760"/>
                  <a:pt x="2704" y="1840"/>
                  <a:pt x="2704" y="1938"/>
                </a:cubicBezTo>
                <a:close/>
                <a:moveTo>
                  <a:pt x="313" y="587"/>
                </a:moveTo>
                <a:cubicBezTo>
                  <a:pt x="2391" y="587"/>
                  <a:pt x="2391" y="587"/>
                  <a:pt x="2391" y="587"/>
                </a:cubicBezTo>
                <a:cubicBezTo>
                  <a:pt x="2448" y="587"/>
                  <a:pt x="2494" y="540"/>
                  <a:pt x="2494" y="483"/>
                </a:cubicBezTo>
                <a:cubicBezTo>
                  <a:pt x="2494" y="166"/>
                  <a:pt x="2494" y="166"/>
                  <a:pt x="2494" y="166"/>
                </a:cubicBezTo>
                <a:cubicBezTo>
                  <a:pt x="2494" y="109"/>
                  <a:pt x="2448" y="62"/>
                  <a:pt x="2391" y="62"/>
                </a:cubicBezTo>
                <a:cubicBezTo>
                  <a:pt x="313" y="62"/>
                  <a:pt x="313" y="62"/>
                  <a:pt x="313" y="62"/>
                </a:cubicBezTo>
                <a:cubicBezTo>
                  <a:pt x="256" y="62"/>
                  <a:pt x="210" y="109"/>
                  <a:pt x="210" y="166"/>
                </a:cubicBezTo>
                <a:cubicBezTo>
                  <a:pt x="210" y="483"/>
                  <a:pt x="210" y="483"/>
                  <a:pt x="210" y="483"/>
                </a:cubicBezTo>
                <a:cubicBezTo>
                  <a:pt x="210" y="540"/>
                  <a:pt x="256" y="587"/>
                  <a:pt x="313" y="587"/>
                </a:cubicBezTo>
                <a:close/>
                <a:moveTo>
                  <a:pt x="313" y="1173"/>
                </a:moveTo>
                <a:cubicBezTo>
                  <a:pt x="2391" y="1173"/>
                  <a:pt x="2391" y="1173"/>
                  <a:pt x="2391" y="1173"/>
                </a:cubicBezTo>
                <a:cubicBezTo>
                  <a:pt x="2448" y="1173"/>
                  <a:pt x="2494" y="1127"/>
                  <a:pt x="2494" y="1070"/>
                </a:cubicBezTo>
                <a:cubicBezTo>
                  <a:pt x="2494" y="752"/>
                  <a:pt x="2494" y="752"/>
                  <a:pt x="2494" y="752"/>
                </a:cubicBezTo>
                <a:cubicBezTo>
                  <a:pt x="2494" y="696"/>
                  <a:pt x="2448" y="649"/>
                  <a:pt x="2391" y="649"/>
                </a:cubicBezTo>
                <a:cubicBezTo>
                  <a:pt x="313" y="649"/>
                  <a:pt x="313" y="649"/>
                  <a:pt x="313" y="649"/>
                </a:cubicBezTo>
                <a:cubicBezTo>
                  <a:pt x="256" y="649"/>
                  <a:pt x="210" y="696"/>
                  <a:pt x="210" y="752"/>
                </a:cubicBezTo>
                <a:cubicBezTo>
                  <a:pt x="210" y="1070"/>
                  <a:pt x="210" y="1070"/>
                  <a:pt x="210" y="1070"/>
                </a:cubicBezTo>
                <a:cubicBezTo>
                  <a:pt x="210" y="1127"/>
                  <a:pt x="256" y="1173"/>
                  <a:pt x="313" y="1173"/>
                </a:cubicBezTo>
                <a:close/>
                <a:moveTo>
                  <a:pt x="313" y="1760"/>
                </a:moveTo>
                <a:cubicBezTo>
                  <a:pt x="2391" y="1760"/>
                  <a:pt x="2391" y="1760"/>
                  <a:pt x="2391" y="1760"/>
                </a:cubicBezTo>
                <a:cubicBezTo>
                  <a:pt x="2448" y="1760"/>
                  <a:pt x="2494" y="1714"/>
                  <a:pt x="2494" y="1657"/>
                </a:cubicBezTo>
                <a:cubicBezTo>
                  <a:pt x="2494" y="1339"/>
                  <a:pt x="2494" y="1339"/>
                  <a:pt x="2494" y="1339"/>
                </a:cubicBezTo>
                <a:cubicBezTo>
                  <a:pt x="2494" y="1282"/>
                  <a:pt x="2448" y="1236"/>
                  <a:pt x="2391" y="1236"/>
                </a:cubicBezTo>
                <a:cubicBezTo>
                  <a:pt x="313" y="1236"/>
                  <a:pt x="313" y="1236"/>
                  <a:pt x="313" y="1236"/>
                </a:cubicBezTo>
                <a:cubicBezTo>
                  <a:pt x="256" y="1236"/>
                  <a:pt x="210" y="1282"/>
                  <a:pt x="210" y="1339"/>
                </a:cubicBezTo>
                <a:cubicBezTo>
                  <a:pt x="210" y="1657"/>
                  <a:pt x="210" y="1657"/>
                  <a:pt x="210" y="1657"/>
                </a:cubicBezTo>
                <a:cubicBezTo>
                  <a:pt x="210" y="1714"/>
                  <a:pt x="256" y="1760"/>
                  <a:pt x="313" y="1760"/>
                </a:cubicBezTo>
                <a:close/>
                <a:moveTo>
                  <a:pt x="2641" y="1938"/>
                </a:moveTo>
                <a:cubicBezTo>
                  <a:pt x="2641" y="1875"/>
                  <a:pt x="2589" y="1823"/>
                  <a:pt x="2526" y="1823"/>
                </a:cubicBezTo>
                <a:cubicBezTo>
                  <a:pt x="2391" y="1823"/>
                  <a:pt x="2391" y="1823"/>
                  <a:pt x="2391" y="1823"/>
                </a:cubicBezTo>
                <a:cubicBezTo>
                  <a:pt x="313" y="1823"/>
                  <a:pt x="313" y="1823"/>
                  <a:pt x="313" y="1823"/>
                </a:cubicBezTo>
                <a:cubicBezTo>
                  <a:pt x="178" y="1823"/>
                  <a:pt x="178" y="1823"/>
                  <a:pt x="178" y="1823"/>
                </a:cubicBezTo>
                <a:cubicBezTo>
                  <a:pt x="115" y="1823"/>
                  <a:pt x="63" y="1875"/>
                  <a:pt x="63" y="1938"/>
                </a:cubicBezTo>
                <a:cubicBezTo>
                  <a:pt x="63" y="2002"/>
                  <a:pt x="115" y="2054"/>
                  <a:pt x="178" y="2054"/>
                </a:cubicBezTo>
                <a:cubicBezTo>
                  <a:pt x="2526" y="2054"/>
                  <a:pt x="2526" y="2054"/>
                  <a:pt x="2526" y="2054"/>
                </a:cubicBezTo>
                <a:cubicBezTo>
                  <a:pt x="2589" y="2054"/>
                  <a:pt x="2641" y="2002"/>
                  <a:pt x="2641" y="1938"/>
                </a:cubicBezTo>
                <a:close/>
              </a:path>
            </a:pathLst>
          </a:custGeom>
          <a:solidFill>
            <a:schemeClr val="bg1"/>
          </a:solidFill>
          <a:ln>
            <a:noFill/>
          </a:ln>
        </p:spPr>
        <p:txBody>
          <a:bodyPr vert="horz" wrap="square" lIns="45720" tIns="22860" rIns="45720" bIns="22860" numCol="1" anchor="t" anchorCtr="0" compatLnSpc="1">
            <a:prstTxWarp prst="textNoShape">
              <a:avLst/>
            </a:prstTxWarp>
          </a:bodyPr>
          <a:lstStyle/>
          <a:p>
            <a:endParaRPr lang="en-US" sz="900" dirty="0"/>
          </a:p>
        </p:txBody>
      </p:sp>
      <p:sp>
        <p:nvSpPr>
          <p:cNvPr id="21" name="Freeform 36">
            <a:extLst>
              <a:ext uri="{FF2B5EF4-FFF2-40B4-BE49-F238E27FC236}">
                <a16:creationId xmlns:a16="http://schemas.microsoft.com/office/drawing/2014/main" id="{1A306066-ADA1-404D-1EC1-468972ED71A4}"/>
              </a:ext>
            </a:extLst>
          </p:cNvPr>
          <p:cNvSpPr>
            <a:spLocks noEditPoints="1"/>
          </p:cNvSpPr>
          <p:nvPr/>
        </p:nvSpPr>
        <p:spPr bwMode="auto">
          <a:xfrm>
            <a:off x="4298355" y="2772400"/>
            <a:ext cx="411957" cy="398463"/>
          </a:xfrm>
          <a:custGeom>
            <a:avLst/>
            <a:gdLst>
              <a:gd name="T0" fmla="*/ 998 w 1584"/>
              <a:gd name="T1" fmla="*/ 965 h 1533"/>
              <a:gd name="T2" fmla="*/ 998 w 1584"/>
              <a:gd name="T3" fmla="*/ 925 h 1533"/>
              <a:gd name="T4" fmla="*/ 998 w 1584"/>
              <a:gd name="T5" fmla="*/ 144 h 1533"/>
              <a:gd name="T6" fmla="*/ 1375 w 1584"/>
              <a:gd name="T7" fmla="*/ 157 h 1533"/>
              <a:gd name="T8" fmla="*/ 501 w 1584"/>
              <a:gd name="T9" fmla="*/ 731 h 1533"/>
              <a:gd name="T10" fmla="*/ 461 w 1584"/>
              <a:gd name="T11" fmla="*/ 898 h 1533"/>
              <a:gd name="T12" fmla="*/ 45 w 1584"/>
              <a:gd name="T13" fmla="*/ 1499 h 1533"/>
              <a:gd name="T14" fmla="*/ 639 w 1584"/>
              <a:gd name="T15" fmla="*/ 1076 h 1533"/>
              <a:gd name="T16" fmla="*/ 802 w 1584"/>
              <a:gd name="T17" fmla="*/ 1031 h 1533"/>
              <a:gd name="T18" fmla="*/ 178 w 1584"/>
              <a:gd name="T19" fmla="*/ 1470 h 1533"/>
              <a:gd name="T20" fmla="*/ 62 w 1584"/>
              <a:gd name="T21" fmla="*/ 1354 h 1533"/>
              <a:gd name="T22" fmla="*/ 683 w 1584"/>
              <a:gd name="T23" fmla="*/ 1047 h 1533"/>
              <a:gd name="T24" fmla="*/ 489 w 1584"/>
              <a:gd name="T25" fmla="*/ 869 h 1533"/>
              <a:gd name="T26" fmla="*/ 534 w 1584"/>
              <a:gd name="T27" fmla="*/ 798 h 1533"/>
              <a:gd name="T28" fmla="*/ 568 w 1584"/>
              <a:gd name="T29" fmla="*/ 851 h 1533"/>
              <a:gd name="T30" fmla="*/ 649 w 1584"/>
              <a:gd name="T31" fmla="*/ 939 h 1533"/>
              <a:gd name="T32" fmla="*/ 713 w 1584"/>
              <a:gd name="T33" fmla="*/ 986 h 1533"/>
              <a:gd name="T34" fmla="*/ 1347 w 1584"/>
              <a:gd name="T35" fmla="*/ 883 h 1533"/>
              <a:gd name="T36" fmla="*/ 557 w 1584"/>
              <a:gd name="T37" fmla="*/ 755 h 1533"/>
              <a:gd name="T38" fmla="*/ 998 w 1584"/>
              <a:gd name="T39" fmla="*/ 41 h 1533"/>
              <a:gd name="T40" fmla="*/ 1128 w 1584"/>
              <a:gd name="T41" fmla="*/ 462 h 1533"/>
              <a:gd name="T42" fmla="*/ 925 w 1584"/>
              <a:gd name="T43" fmla="*/ 404 h 1533"/>
              <a:gd name="T44" fmla="*/ 855 w 1584"/>
              <a:gd name="T45" fmla="*/ 575 h 1533"/>
              <a:gd name="T46" fmla="*/ 998 w 1584"/>
              <a:gd name="T47" fmla="*/ 683 h 1533"/>
              <a:gd name="T48" fmla="*/ 1141 w 1584"/>
              <a:gd name="T49" fmla="*/ 575 h 1533"/>
              <a:gd name="T50" fmla="*/ 1102 w 1584"/>
              <a:gd name="T51" fmla="*/ 564 h 1533"/>
              <a:gd name="T52" fmla="*/ 968 w 1584"/>
              <a:gd name="T53" fmla="*/ 638 h 1533"/>
              <a:gd name="T54" fmla="*/ 890 w 1584"/>
              <a:gd name="T55" fmla="*/ 534 h 1533"/>
              <a:gd name="T56" fmla="*/ 969 w 1584"/>
              <a:gd name="T57" fmla="*/ 430 h 1533"/>
              <a:gd name="T58" fmla="*/ 1092 w 1584"/>
              <a:gd name="T59" fmla="*/ 482 h 1533"/>
              <a:gd name="T60" fmla="*/ 1235 w 1584"/>
              <a:gd name="T61" fmla="*/ 466 h 1533"/>
              <a:gd name="T62" fmla="*/ 1226 w 1584"/>
              <a:gd name="T63" fmla="*/ 387 h 1533"/>
              <a:gd name="T64" fmla="*/ 1104 w 1584"/>
              <a:gd name="T65" fmla="*/ 331 h 1533"/>
              <a:gd name="T66" fmla="*/ 969 w 1584"/>
              <a:gd name="T67" fmla="*/ 257 h 1533"/>
              <a:gd name="T68" fmla="*/ 879 w 1584"/>
              <a:gd name="T69" fmla="*/ 318 h 1533"/>
              <a:gd name="T70" fmla="*/ 782 w 1584"/>
              <a:gd name="T71" fmla="*/ 415 h 1533"/>
              <a:gd name="T72" fmla="*/ 721 w 1584"/>
              <a:gd name="T73" fmla="*/ 506 h 1533"/>
              <a:gd name="T74" fmla="*/ 795 w 1584"/>
              <a:gd name="T75" fmla="*/ 640 h 1533"/>
              <a:gd name="T76" fmla="*/ 822 w 1584"/>
              <a:gd name="T77" fmla="*/ 750 h 1533"/>
              <a:gd name="T78" fmla="*/ 929 w 1584"/>
              <a:gd name="T79" fmla="*/ 771 h 1533"/>
              <a:gd name="T80" fmla="*/ 1067 w 1584"/>
              <a:gd name="T81" fmla="*/ 753 h 1533"/>
              <a:gd name="T82" fmla="*/ 1214 w 1584"/>
              <a:gd name="T83" fmla="*/ 710 h 1533"/>
              <a:gd name="T84" fmla="*/ 1216 w 1584"/>
              <a:gd name="T85" fmla="*/ 603 h 1533"/>
              <a:gd name="T86" fmla="*/ 1235 w 1584"/>
              <a:gd name="T87" fmla="*/ 466 h 1533"/>
              <a:gd name="T88" fmla="*/ 1162 w 1584"/>
              <a:gd name="T89" fmla="*/ 626 h 1533"/>
              <a:gd name="T90" fmla="*/ 1122 w 1584"/>
              <a:gd name="T91" fmla="*/ 697 h 1533"/>
              <a:gd name="T92" fmla="*/ 1026 w 1584"/>
              <a:gd name="T93" fmla="*/ 721 h 1533"/>
              <a:gd name="T94" fmla="*/ 968 w 1584"/>
              <a:gd name="T95" fmla="*/ 721 h 1533"/>
              <a:gd name="T96" fmla="*/ 851 w 1584"/>
              <a:gd name="T97" fmla="*/ 722 h 1533"/>
              <a:gd name="T98" fmla="*/ 834 w 1584"/>
              <a:gd name="T99" fmla="*/ 626 h 1533"/>
              <a:gd name="T100" fmla="*/ 761 w 1584"/>
              <a:gd name="T101" fmla="*/ 507 h 1533"/>
              <a:gd name="T102" fmla="*/ 834 w 1584"/>
              <a:gd name="T103" fmla="*/ 443 h 1533"/>
              <a:gd name="T104" fmla="*/ 874 w 1584"/>
              <a:gd name="T105" fmla="*/ 371 h 1533"/>
              <a:gd name="T106" fmla="*/ 970 w 1584"/>
              <a:gd name="T107" fmla="*/ 348 h 1533"/>
              <a:gd name="T108" fmla="*/ 1028 w 1584"/>
              <a:gd name="T109" fmla="*/ 348 h 1533"/>
              <a:gd name="T110" fmla="*/ 1145 w 1584"/>
              <a:gd name="T111" fmla="*/ 347 h 1533"/>
              <a:gd name="T112" fmla="*/ 1162 w 1584"/>
              <a:gd name="T113" fmla="*/ 442 h 1533"/>
              <a:gd name="T114" fmla="*/ 1235 w 1584"/>
              <a:gd name="T115" fmla="*/ 562 h 1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84" h="1533">
                <a:moveTo>
                  <a:pt x="1303" y="229"/>
                </a:moveTo>
                <a:cubicBezTo>
                  <a:pt x="1135" y="61"/>
                  <a:pt x="861" y="61"/>
                  <a:pt x="693" y="229"/>
                </a:cubicBezTo>
                <a:cubicBezTo>
                  <a:pt x="525" y="397"/>
                  <a:pt x="525" y="671"/>
                  <a:pt x="693" y="839"/>
                </a:cubicBezTo>
                <a:cubicBezTo>
                  <a:pt x="777" y="923"/>
                  <a:pt x="888" y="965"/>
                  <a:pt x="998" y="965"/>
                </a:cubicBezTo>
                <a:cubicBezTo>
                  <a:pt x="1108" y="965"/>
                  <a:pt x="1219" y="923"/>
                  <a:pt x="1303" y="839"/>
                </a:cubicBezTo>
                <a:cubicBezTo>
                  <a:pt x="1471" y="671"/>
                  <a:pt x="1471" y="397"/>
                  <a:pt x="1303" y="229"/>
                </a:cubicBezTo>
                <a:close/>
                <a:moveTo>
                  <a:pt x="1274" y="810"/>
                </a:moveTo>
                <a:cubicBezTo>
                  <a:pt x="1200" y="884"/>
                  <a:pt x="1102" y="925"/>
                  <a:pt x="998" y="925"/>
                </a:cubicBezTo>
                <a:cubicBezTo>
                  <a:pt x="894" y="925"/>
                  <a:pt x="796" y="884"/>
                  <a:pt x="722" y="810"/>
                </a:cubicBezTo>
                <a:cubicBezTo>
                  <a:pt x="648" y="737"/>
                  <a:pt x="607" y="639"/>
                  <a:pt x="607" y="534"/>
                </a:cubicBezTo>
                <a:cubicBezTo>
                  <a:pt x="607" y="430"/>
                  <a:pt x="648" y="332"/>
                  <a:pt x="722" y="258"/>
                </a:cubicBezTo>
                <a:cubicBezTo>
                  <a:pt x="796" y="184"/>
                  <a:pt x="894" y="144"/>
                  <a:pt x="998" y="144"/>
                </a:cubicBezTo>
                <a:cubicBezTo>
                  <a:pt x="1102" y="144"/>
                  <a:pt x="1200" y="184"/>
                  <a:pt x="1274" y="258"/>
                </a:cubicBezTo>
                <a:cubicBezTo>
                  <a:pt x="1348" y="332"/>
                  <a:pt x="1389" y="430"/>
                  <a:pt x="1389" y="534"/>
                </a:cubicBezTo>
                <a:cubicBezTo>
                  <a:pt x="1389" y="639"/>
                  <a:pt x="1348" y="737"/>
                  <a:pt x="1274" y="810"/>
                </a:cubicBezTo>
                <a:close/>
                <a:moveTo>
                  <a:pt x="1375" y="157"/>
                </a:moveTo>
                <a:cubicBezTo>
                  <a:pt x="1275" y="56"/>
                  <a:pt x="1141" y="0"/>
                  <a:pt x="998" y="0"/>
                </a:cubicBezTo>
                <a:cubicBezTo>
                  <a:pt x="998" y="0"/>
                  <a:pt x="998" y="0"/>
                  <a:pt x="998" y="0"/>
                </a:cubicBezTo>
                <a:cubicBezTo>
                  <a:pt x="855" y="0"/>
                  <a:pt x="721" y="56"/>
                  <a:pt x="620" y="157"/>
                </a:cubicBezTo>
                <a:cubicBezTo>
                  <a:pt x="470" y="307"/>
                  <a:pt x="423" y="533"/>
                  <a:pt x="501" y="731"/>
                </a:cubicBezTo>
                <a:cubicBezTo>
                  <a:pt x="505" y="741"/>
                  <a:pt x="510" y="750"/>
                  <a:pt x="515" y="760"/>
                </a:cubicBezTo>
                <a:cubicBezTo>
                  <a:pt x="455" y="819"/>
                  <a:pt x="455" y="819"/>
                  <a:pt x="455" y="819"/>
                </a:cubicBezTo>
                <a:cubicBezTo>
                  <a:pt x="435" y="839"/>
                  <a:pt x="435" y="872"/>
                  <a:pt x="455" y="892"/>
                </a:cubicBezTo>
                <a:cubicBezTo>
                  <a:pt x="461" y="898"/>
                  <a:pt x="461" y="898"/>
                  <a:pt x="461" y="898"/>
                </a:cubicBezTo>
                <a:cubicBezTo>
                  <a:pt x="33" y="1325"/>
                  <a:pt x="33" y="1325"/>
                  <a:pt x="33" y="1325"/>
                </a:cubicBezTo>
                <a:cubicBezTo>
                  <a:pt x="12" y="1347"/>
                  <a:pt x="0" y="1375"/>
                  <a:pt x="0" y="1406"/>
                </a:cubicBezTo>
                <a:cubicBezTo>
                  <a:pt x="0" y="1437"/>
                  <a:pt x="12" y="1465"/>
                  <a:pt x="33" y="1487"/>
                </a:cubicBezTo>
                <a:cubicBezTo>
                  <a:pt x="45" y="1499"/>
                  <a:pt x="45" y="1499"/>
                  <a:pt x="45" y="1499"/>
                </a:cubicBezTo>
                <a:cubicBezTo>
                  <a:pt x="68" y="1521"/>
                  <a:pt x="97" y="1533"/>
                  <a:pt x="126" y="1533"/>
                </a:cubicBezTo>
                <a:cubicBezTo>
                  <a:pt x="156" y="1533"/>
                  <a:pt x="185" y="1521"/>
                  <a:pt x="207" y="1499"/>
                </a:cubicBezTo>
                <a:cubicBezTo>
                  <a:pt x="635" y="1072"/>
                  <a:pt x="635" y="1072"/>
                  <a:pt x="635" y="1072"/>
                </a:cubicBezTo>
                <a:cubicBezTo>
                  <a:pt x="639" y="1076"/>
                  <a:pt x="639" y="1076"/>
                  <a:pt x="639" y="1076"/>
                </a:cubicBezTo>
                <a:cubicBezTo>
                  <a:pt x="649" y="1086"/>
                  <a:pt x="662" y="1091"/>
                  <a:pt x="676" y="1091"/>
                </a:cubicBezTo>
                <a:cubicBezTo>
                  <a:pt x="689" y="1091"/>
                  <a:pt x="702" y="1086"/>
                  <a:pt x="712" y="1076"/>
                </a:cubicBezTo>
                <a:cubicBezTo>
                  <a:pt x="771" y="1017"/>
                  <a:pt x="771" y="1017"/>
                  <a:pt x="771" y="1017"/>
                </a:cubicBezTo>
                <a:cubicBezTo>
                  <a:pt x="781" y="1022"/>
                  <a:pt x="791" y="1027"/>
                  <a:pt x="802" y="1031"/>
                </a:cubicBezTo>
                <a:cubicBezTo>
                  <a:pt x="866" y="1056"/>
                  <a:pt x="932" y="1068"/>
                  <a:pt x="998" y="1068"/>
                </a:cubicBezTo>
                <a:cubicBezTo>
                  <a:pt x="1137" y="1068"/>
                  <a:pt x="1274" y="1014"/>
                  <a:pt x="1376" y="912"/>
                </a:cubicBezTo>
                <a:cubicBezTo>
                  <a:pt x="1584" y="704"/>
                  <a:pt x="1584" y="365"/>
                  <a:pt x="1375" y="157"/>
                </a:cubicBezTo>
                <a:close/>
                <a:moveTo>
                  <a:pt x="178" y="1470"/>
                </a:moveTo>
                <a:cubicBezTo>
                  <a:pt x="150" y="1499"/>
                  <a:pt x="103" y="1499"/>
                  <a:pt x="74" y="1470"/>
                </a:cubicBezTo>
                <a:cubicBezTo>
                  <a:pt x="62" y="1458"/>
                  <a:pt x="62" y="1458"/>
                  <a:pt x="62" y="1458"/>
                </a:cubicBezTo>
                <a:cubicBezTo>
                  <a:pt x="48" y="1444"/>
                  <a:pt x="40" y="1426"/>
                  <a:pt x="40" y="1406"/>
                </a:cubicBezTo>
                <a:cubicBezTo>
                  <a:pt x="40" y="1386"/>
                  <a:pt x="48" y="1368"/>
                  <a:pt x="62" y="1354"/>
                </a:cubicBezTo>
                <a:cubicBezTo>
                  <a:pt x="489" y="926"/>
                  <a:pt x="489" y="926"/>
                  <a:pt x="489" y="926"/>
                </a:cubicBezTo>
                <a:cubicBezTo>
                  <a:pt x="606" y="1043"/>
                  <a:pt x="606" y="1043"/>
                  <a:pt x="606" y="1043"/>
                </a:cubicBezTo>
                <a:lnTo>
                  <a:pt x="178" y="1470"/>
                </a:lnTo>
                <a:close/>
                <a:moveTo>
                  <a:pt x="683" y="1047"/>
                </a:moveTo>
                <a:cubicBezTo>
                  <a:pt x="679" y="1052"/>
                  <a:pt x="672" y="1052"/>
                  <a:pt x="668" y="1047"/>
                </a:cubicBezTo>
                <a:cubicBezTo>
                  <a:pt x="664" y="1043"/>
                  <a:pt x="664" y="1043"/>
                  <a:pt x="664" y="1043"/>
                </a:cubicBezTo>
                <a:cubicBezTo>
                  <a:pt x="664" y="1043"/>
                  <a:pt x="664" y="1043"/>
                  <a:pt x="664" y="1043"/>
                </a:cubicBezTo>
                <a:cubicBezTo>
                  <a:pt x="489" y="869"/>
                  <a:pt x="489" y="869"/>
                  <a:pt x="489" y="869"/>
                </a:cubicBezTo>
                <a:cubicBezTo>
                  <a:pt x="489" y="869"/>
                  <a:pt x="489" y="869"/>
                  <a:pt x="489" y="869"/>
                </a:cubicBezTo>
                <a:cubicBezTo>
                  <a:pt x="484" y="863"/>
                  <a:pt x="484" y="863"/>
                  <a:pt x="484" y="863"/>
                </a:cubicBezTo>
                <a:cubicBezTo>
                  <a:pt x="480" y="859"/>
                  <a:pt x="480" y="852"/>
                  <a:pt x="484" y="848"/>
                </a:cubicBezTo>
                <a:cubicBezTo>
                  <a:pt x="534" y="798"/>
                  <a:pt x="534" y="798"/>
                  <a:pt x="534" y="798"/>
                </a:cubicBezTo>
                <a:cubicBezTo>
                  <a:pt x="535" y="801"/>
                  <a:pt x="537" y="803"/>
                  <a:pt x="538" y="805"/>
                </a:cubicBezTo>
                <a:cubicBezTo>
                  <a:pt x="541" y="809"/>
                  <a:pt x="543" y="814"/>
                  <a:pt x="546" y="818"/>
                </a:cubicBezTo>
                <a:cubicBezTo>
                  <a:pt x="550" y="825"/>
                  <a:pt x="555" y="832"/>
                  <a:pt x="560" y="839"/>
                </a:cubicBezTo>
                <a:cubicBezTo>
                  <a:pt x="563" y="843"/>
                  <a:pt x="565" y="847"/>
                  <a:pt x="568" y="851"/>
                </a:cubicBezTo>
                <a:cubicBezTo>
                  <a:pt x="574" y="858"/>
                  <a:pt x="579" y="866"/>
                  <a:pt x="585" y="873"/>
                </a:cubicBezTo>
                <a:cubicBezTo>
                  <a:pt x="588" y="876"/>
                  <a:pt x="590" y="879"/>
                  <a:pt x="593" y="882"/>
                </a:cubicBezTo>
                <a:cubicBezTo>
                  <a:pt x="602" y="893"/>
                  <a:pt x="611" y="902"/>
                  <a:pt x="620" y="912"/>
                </a:cubicBezTo>
                <a:cubicBezTo>
                  <a:pt x="630" y="921"/>
                  <a:pt x="639" y="930"/>
                  <a:pt x="649" y="939"/>
                </a:cubicBezTo>
                <a:cubicBezTo>
                  <a:pt x="653" y="941"/>
                  <a:pt x="656" y="944"/>
                  <a:pt x="659" y="947"/>
                </a:cubicBezTo>
                <a:cubicBezTo>
                  <a:pt x="666" y="952"/>
                  <a:pt x="673" y="958"/>
                  <a:pt x="680" y="963"/>
                </a:cubicBezTo>
                <a:cubicBezTo>
                  <a:pt x="684" y="966"/>
                  <a:pt x="688" y="969"/>
                  <a:pt x="692" y="972"/>
                </a:cubicBezTo>
                <a:cubicBezTo>
                  <a:pt x="699" y="977"/>
                  <a:pt x="706" y="981"/>
                  <a:pt x="713" y="986"/>
                </a:cubicBezTo>
                <a:cubicBezTo>
                  <a:pt x="717" y="988"/>
                  <a:pt x="721" y="991"/>
                  <a:pt x="726" y="994"/>
                </a:cubicBezTo>
                <a:cubicBezTo>
                  <a:pt x="728" y="995"/>
                  <a:pt x="730" y="996"/>
                  <a:pt x="733" y="998"/>
                </a:cubicBezTo>
                <a:lnTo>
                  <a:pt x="683" y="1047"/>
                </a:lnTo>
                <a:close/>
                <a:moveTo>
                  <a:pt x="1347" y="883"/>
                </a:moveTo>
                <a:cubicBezTo>
                  <a:pt x="1208" y="1022"/>
                  <a:pt x="1000" y="1065"/>
                  <a:pt x="817" y="993"/>
                </a:cubicBezTo>
                <a:cubicBezTo>
                  <a:pt x="803" y="988"/>
                  <a:pt x="789" y="981"/>
                  <a:pt x="776" y="975"/>
                </a:cubicBezTo>
                <a:cubicBezTo>
                  <a:pt x="729" y="951"/>
                  <a:pt x="686" y="920"/>
                  <a:pt x="649" y="883"/>
                </a:cubicBezTo>
                <a:cubicBezTo>
                  <a:pt x="611" y="845"/>
                  <a:pt x="580" y="802"/>
                  <a:pt x="557" y="755"/>
                </a:cubicBezTo>
                <a:cubicBezTo>
                  <a:pt x="557" y="755"/>
                  <a:pt x="557" y="755"/>
                  <a:pt x="557" y="755"/>
                </a:cubicBezTo>
                <a:cubicBezTo>
                  <a:pt x="551" y="742"/>
                  <a:pt x="545" y="729"/>
                  <a:pt x="539" y="716"/>
                </a:cubicBezTo>
                <a:cubicBezTo>
                  <a:pt x="467" y="533"/>
                  <a:pt x="510" y="325"/>
                  <a:pt x="649" y="186"/>
                </a:cubicBezTo>
                <a:cubicBezTo>
                  <a:pt x="742" y="92"/>
                  <a:pt x="866" y="41"/>
                  <a:pt x="998" y="41"/>
                </a:cubicBezTo>
                <a:cubicBezTo>
                  <a:pt x="998" y="41"/>
                  <a:pt x="998" y="41"/>
                  <a:pt x="998" y="41"/>
                </a:cubicBezTo>
                <a:cubicBezTo>
                  <a:pt x="1130" y="41"/>
                  <a:pt x="1254" y="92"/>
                  <a:pt x="1347" y="186"/>
                </a:cubicBezTo>
                <a:cubicBezTo>
                  <a:pt x="1539" y="378"/>
                  <a:pt x="1539" y="691"/>
                  <a:pt x="1347" y="883"/>
                </a:cubicBezTo>
                <a:close/>
                <a:moveTo>
                  <a:pt x="1128" y="462"/>
                </a:moveTo>
                <a:cubicBezTo>
                  <a:pt x="1114" y="438"/>
                  <a:pt x="1095" y="418"/>
                  <a:pt x="1071" y="404"/>
                </a:cubicBezTo>
                <a:cubicBezTo>
                  <a:pt x="1060" y="399"/>
                  <a:pt x="1049" y="394"/>
                  <a:pt x="1039" y="391"/>
                </a:cubicBezTo>
                <a:cubicBezTo>
                  <a:pt x="1012" y="384"/>
                  <a:pt x="984" y="384"/>
                  <a:pt x="958" y="391"/>
                </a:cubicBezTo>
                <a:cubicBezTo>
                  <a:pt x="946" y="394"/>
                  <a:pt x="936" y="399"/>
                  <a:pt x="925" y="404"/>
                </a:cubicBezTo>
                <a:cubicBezTo>
                  <a:pt x="901" y="418"/>
                  <a:pt x="881" y="438"/>
                  <a:pt x="868" y="462"/>
                </a:cubicBezTo>
                <a:cubicBezTo>
                  <a:pt x="862" y="472"/>
                  <a:pt x="858" y="483"/>
                  <a:pt x="855" y="494"/>
                </a:cubicBezTo>
                <a:cubicBezTo>
                  <a:pt x="851" y="507"/>
                  <a:pt x="849" y="520"/>
                  <a:pt x="849" y="534"/>
                </a:cubicBezTo>
                <a:cubicBezTo>
                  <a:pt x="849" y="548"/>
                  <a:pt x="851" y="562"/>
                  <a:pt x="855" y="575"/>
                </a:cubicBezTo>
                <a:cubicBezTo>
                  <a:pt x="858" y="586"/>
                  <a:pt x="862" y="596"/>
                  <a:pt x="868" y="607"/>
                </a:cubicBezTo>
                <a:cubicBezTo>
                  <a:pt x="881" y="631"/>
                  <a:pt x="901" y="651"/>
                  <a:pt x="926" y="664"/>
                </a:cubicBezTo>
                <a:cubicBezTo>
                  <a:pt x="936" y="670"/>
                  <a:pt x="946" y="674"/>
                  <a:pt x="957" y="677"/>
                </a:cubicBezTo>
                <a:cubicBezTo>
                  <a:pt x="970" y="681"/>
                  <a:pt x="984" y="683"/>
                  <a:pt x="998" y="683"/>
                </a:cubicBezTo>
                <a:cubicBezTo>
                  <a:pt x="1012" y="683"/>
                  <a:pt x="1026" y="681"/>
                  <a:pt x="1038" y="677"/>
                </a:cubicBezTo>
                <a:cubicBezTo>
                  <a:pt x="1049" y="675"/>
                  <a:pt x="1060" y="670"/>
                  <a:pt x="1071" y="664"/>
                </a:cubicBezTo>
                <a:cubicBezTo>
                  <a:pt x="1095" y="651"/>
                  <a:pt x="1114" y="631"/>
                  <a:pt x="1128" y="607"/>
                </a:cubicBezTo>
                <a:cubicBezTo>
                  <a:pt x="1134" y="597"/>
                  <a:pt x="1138" y="586"/>
                  <a:pt x="1141" y="575"/>
                </a:cubicBezTo>
                <a:cubicBezTo>
                  <a:pt x="1145" y="562"/>
                  <a:pt x="1147" y="548"/>
                  <a:pt x="1147" y="534"/>
                </a:cubicBezTo>
                <a:cubicBezTo>
                  <a:pt x="1147" y="520"/>
                  <a:pt x="1145" y="507"/>
                  <a:pt x="1141" y="494"/>
                </a:cubicBezTo>
                <a:cubicBezTo>
                  <a:pt x="1138" y="483"/>
                  <a:pt x="1134" y="472"/>
                  <a:pt x="1128" y="462"/>
                </a:cubicBezTo>
                <a:close/>
                <a:moveTo>
                  <a:pt x="1102" y="564"/>
                </a:moveTo>
                <a:cubicBezTo>
                  <a:pt x="1100" y="572"/>
                  <a:pt x="1096" y="580"/>
                  <a:pt x="1092" y="587"/>
                </a:cubicBezTo>
                <a:cubicBezTo>
                  <a:pt x="1083" y="604"/>
                  <a:pt x="1068" y="619"/>
                  <a:pt x="1051" y="629"/>
                </a:cubicBezTo>
                <a:cubicBezTo>
                  <a:pt x="1043" y="633"/>
                  <a:pt x="1035" y="636"/>
                  <a:pt x="1027" y="638"/>
                </a:cubicBezTo>
                <a:cubicBezTo>
                  <a:pt x="1008" y="644"/>
                  <a:pt x="988" y="644"/>
                  <a:pt x="968" y="638"/>
                </a:cubicBezTo>
                <a:cubicBezTo>
                  <a:pt x="961" y="636"/>
                  <a:pt x="953" y="633"/>
                  <a:pt x="945" y="629"/>
                </a:cubicBezTo>
                <a:cubicBezTo>
                  <a:pt x="928" y="619"/>
                  <a:pt x="913" y="604"/>
                  <a:pt x="904" y="587"/>
                </a:cubicBezTo>
                <a:cubicBezTo>
                  <a:pt x="900" y="579"/>
                  <a:pt x="896" y="572"/>
                  <a:pt x="894" y="564"/>
                </a:cubicBezTo>
                <a:cubicBezTo>
                  <a:pt x="891" y="554"/>
                  <a:pt x="890" y="544"/>
                  <a:pt x="890" y="534"/>
                </a:cubicBezTo>
                <a:cubicBezTo>
                  <a:pt x="890" y="524"/>
                  <a:pt x="891" y="514"/>
                  <a:pt x="894" y="505"/>
                </a:cubicBezTo>
                <a:cubicBezTo>
                  <a:pt x="896" y="497"/>
                  <a:pt x="900" y="489"/>
                  <a:pt x="904" y="482"/>
                </a:cubicBezTo>
                <a:cubicBezTo>
                  <a:pt x="913" y="464"/>
                  <a:pt x="928" y="450"/>
                  <a:pt x="945" y="440"/>
                </a:cubicBezTo>
                <a:cubicBezTo>
                  <a:pt x="953" y="436"/>
                  <a:pt x="961" y="433"/>
                  <a:pt x="969" y="430"/>
                </a:cubicBezTo>
                <a:cubicBezTo>
                  <a:pt x="978" y="428"/>
                  <a:pt x="988" y="426"/>
                  <a:pt x="998" y="426"/>
                </a:cubicBezTo>
                <a:cubicBezTo>
                  <a:pt x="1008" y="426"/>
                  <a:pt x="1018" y="428"/>
                  <a:pt x="1028" y="431"/>
                </a:cubicBezTo>
                <a:cubicBezTo>
                  <a:pt x="1035" y="433"/>
                  <a:pt x="1043" y="436"/>
                  <a:pt x="1051" y="440"/>
                </a:cubicBezTo>
                <a:cubicBezTo>
                  <a:pt x="1068" y="450"/>
                  <a:pt x="1083" y="464"/>
                  <a:pt x="1092" y="482"/>
                </a:cubicBezTo>
                <a:cubicBezTo>
                  <a:pt x="1096" y="489"/>
                  <a:pt x="1100" y="497"/>
                  <a:pt x="1102" y="505"/>
                </a:cubicBezTo>
                <a:cubicBezTo>
                  <a:pt x="1105" y="514"/>
                  <a:pt x="1106" y="524"/>
                  <a:pt x="1106" y="534"/>
                </a:cubicBezTo>
                <a:cubicBezTo>
                  <a:pt x="1106" y="544"/>
                  <a:pt x="1105" y="554"/>
                  <a:pt x="1102" y="564"/>
                </a:cubicBezTo>
                <a:close/>
                <a:moveTo>
                  <a:pt x="1235" y="466"/>
                </a:moveTo>
                <a:cubicBezTo>
                  <a:pt x="1216" y="466"/>
                  <a:pt x="1216" y="466"/>
                  <a:pt x="1216" y="466"/>
                </a:cubicBezTo>
                <a:cubicBezTo>
                  <a:pt x="1213" y="453"/>
                  <a:pt x="1207" y="440"/>
                  <a:pt x="1201" y="428"/>
                </a:cubicBezTo>
                <a:cubicBezTo>
                  <a:pt x="1214" y="415"/>
                  <a:pt x="1214" y="415"/>
                  <a:pt x="1214" y="415"/>
                </a:cubicBezTo>
                <a:cubicBezTo>
                  <a:pt x="1222" y="408"/>
                  <a:pt x="1226" y="397"/>
                  <a:pt x="1226" y="387"/>
                </a:cubicBezTo>
                <a:cubicBezTo>
                  <a:pt x="1226" y="376"/>
                  <a:pt x="1222" y="366"/>
                  <a:pt x="1214" y="358"/>
                </a:cubicBezTo>
                <a:cubicBezTo>
                  <a:pt x="1174" y="318"/>
                  <a:pt x="1174" y="318"/>
                  <a:pt x="1174" y="318"/>
                </a:cubicBezTo>
                <a:cubicBezTo>
                  <a:pt x="1158" y="303"/>
                  <a:pt x="1133" y="303"/>
                  <a:pt x="1117" y="318"/>
                </a:cubicBezTo>
                <a:cubicBezTo>
                  <a:pt x="1104" y="331"/>
                  <a:pt x="1104" y="331"/>
                  <a:pt x="1104" y="331"/>
                </a:cubicBezTo>
                <a:cubicBezTo>
                  <a:pt x="1092" y="325"/>
                  <a:pt x="1079" y="320"/>
                  <a:pt x="1067" y="316"/>
                </a:cubicBezTo>
                <a:cubicBezTo>
                  <a:pt x="1067" y="297"/>
                  <a:pt x="1067" y="297"/>
                  <a:pt x="1067" y="297"/>
                </a:cubicBezTo>
                <a:cubicBezTo>
                  <a:pt x="1067" y="275"/>
                  <a:pt x="1049" y="257"/>
                  <a:pt x="1027" y="257"/>
                </a:cubicBezTo>
                <a:cubicBezTo>
                  <a:pt x="969" y="257"/>
                  <a:pt x="969" y="257"/>
                  <a:pt x="969" y="257"/>
                </a:cubicBezTo>
                <a:cubicBezTo>
                  <a:pt x="947" y="257"/>
                  <a:pt x="929" y="275"/>
                  <a:pt x="929" y="297"/>
                </a:cubicBezTo>
                <a:cubicBezTo>
                  <a:pt x="929" y="316"/>
                  <a:pt x="929" y="316"/>
                  <a:pt x="929" y="316"/>
                </a:cubicBezTo>
                <a:cubicBezTo>
                  <a:pt x="917" y="320"/>
                  <a:pt x="904" y="325"/>
                  <a:pt x="892" y="331"/>
                </a:cubicBezTo>
                <a:cubicBezTo>
                  <a:pt x="879" y="318"/>
                  <a:pt x="879" y="318"/>
                  <a:pt x="879" y="318"/>
                </a:cubicBezTo>
                <a:cubicBezTo>
                  <a:pt x="863" y="303"/>
                  <a:pt x="838" y="303"/>
                  <a:pt x="822" y="318"/>
                </a:cubicBezTo>
                <a:cubicBezTo>
                  <a:pt x="782" y="358"/>
                  <a:pt x="782" y="358"/>
                  <a:pt x="782" y="358"/>
                </a:cubicBezTo>
                <a:cubicBezTo>
                  <a:pt x="774" y="366"/>
                  <a:pt x="770" y="376"/>
                  <a:pt x="770" y="387"/>
                </a:cubicBezTo>
                <a:cubicBezTo>
                  <a:pt x="770" y="397"/>
                  <a:pt x="774" y="408"/>
                  <a:pt x="782" y="415"/>
                </a:cubicBezTo>
                <a:cubicBezTo>
                  <a:pt x="795" y="428"/>
                  <a:pt x="795" y="428"/>
                  <a:pt x="795" y="428"/>
                </a:cubicBezTo>
                <a:cubicBezTo>
                  <a:pt x="789" y="441"/>
                  <a:pt x="783" y="453"/>
                  <a:pt x="780" y="466"/>
                </a:cubicBezTo>
                <a:cubicBezTo>
                  <a:pt x="761" y="466"/>
                  <a:pt x="761" y="466"/>
                  <a:pt x="761" y="466"/>
                </a:cubicBezTo>
                <a:cubicBezTo>
                  <a:pt x="739" y="466"/>
                  <a:pt x="721" y="484"/>
                  <a:pt x="721" y="506"/>
                </a:cubicBezTo>
                <a:cubicBezTo>
                  <a:pt x="721" y="563"/>
                  <a:pt x="721" y="563"/>
                  <a:pt x="721" y="563"/>
                </a:cubicBezTo>
                <a:cubicBezTo>
                  <a:pt x="721" y="585"/>
                  <a:pt x="739" y="603"/>
                  <a:pt x="761" y="603"/>
                </a:cubicBezTo>
                <a:cubicBezTo>
                  <a:pt x="780" y="603"/>
                  <a:pt x="780" y="603"/>
                  <a:pt x="780" y="603"/>
                </a:cubicBezTo>
                <a:cubicBezTo>
                  <a:pt x="783" y="616"/>
                  <a:pt x="789" y="628"/>
                  <a:pt x="795" y="640"/>
                </a:cubicBezTo>
                <a:cubicBezTo>
                  <a:pt x="782" y="653"/>
                  <a:pt x="782" y="653"/>
                  <a:pt x="782" y="653"/>
                </a:cubicBezTo>
                <a:cubicBezTo>
                  <a:pt x="774" y="661"/>
                  <a:pt x="770" y="671"/>
                  <a:pt x="770" y="682"/>
                </a:cubicBezTo>
                <a:cubicBezTo>
                  <a:pt x="770" y="693"/>
                  <a:pt x="774" y="703"/>
                  <a:pt x="782" y="710"/>
                </a:cubicBezTo>
                <a:cubicBezTo>
                  <a:pt x="822" y="750"/>
                  <a:pt x="822" y="750"/>
                  <a:pt x="822" y="750"/>
                </a:cubicBezTo>
                <a:cubicBezTo>
                  <a:pt x="837" y="766"/>
                  <a:pt x="864" y="766"/>
                  <a:pt x="879" y="750"/>
                </a:cubicBezTo>
                <a:cubicBezTo>
                  <a:pt x="892" y="737"/>
                  <a:pt x="892" y="737"/>
                  <a:pt x="892" y="737"/>
                </a:cubicBezTo>
                <a:cubicBezTo>
                  <a:pt x="904" y="744"/>
                  <a:pt x="917" y="749"/>
                  <a:pt x="929" y="753"/>
                </a:cubicBezTo>
                <a:cubicBezTo>
                  <a:pt x="929" y="771"/>
                  <a:pt x="929" y="771"/>
                  <a:pt x="929" y="771"/>
                </a:cubicBezTo>
                <a:cubicBezTo>
                  <a:pt x="929" y="794"/>
                  <a:pt x="947" y="811"/>
                  <a:pt x="969" y="811"/>
                </a:cubicBezTo>
                <a:cubicBezTo>
                  <a:pt x="1027" y="811"/>
                  <a:pt x="1027" y="811"/>
                  <a:pt x="1027" y="811"/>
                </a:cubicBezTo>
                <a:cubicBezTo>
                  <a:pt x="1049" y="811"/>
                  <a:pt x="1067" y="794"/>
                  <a:pt x="1067" y="771"/>
                </a:cubicBezTo>
                <a:cubicBezTo>
                  <a:pt x="1067" y="753"/>
                  <a:pt x="1067" y="753"/>
                  <a:pt x="1067" y="753"/>
                </a:cubicBezTo>
                <a:cubicBezTo>
                  <a:pt x="1079" y="749"/>
                  <a:pt x="1092" y="744"/>
                  <a:pt x="1104" y="737"/>
                </a:cubicBezTo>
                <a:cubicBezTo>
                  <a:pt x="1117" y="751"/>
                  <a:pt x="1117" y="751"/>
                  <a:pt x="1117" y="751"/>
                </a:cubicBezTo>
                <a:cubicBezTo>
                  <a:pt x="1133" y="766"/>
                  <a:pt x="1158" y="766"/>
                  <a:pt x="1174" y="750"/>
                </a:cubicBezTo>
                <a:cubicBezTo>
                  <a:pt x="1214" y="710"/>
                  <a:pt x="1214" y="710"/>
                  <a:pt x="1214" y="710"/>
                </a:cubicBezTo>
                <a:cubicBezTo>
                  <a:pt x="1222" y="703"/>
                  <a:pt x="1226" y="693"/>
                  <a:pt x="1226" y="682"/>
                </a:cubicBezTo>
                <a:cubicBezTo>
                  <a:pt x="1226" y="671"/>
                  <a:pt x="1222" y="661"/>
                  <a:pt x="1214" y="654"/>
                </a:cubicBezTo>
                <a:cubicBezTo>
                  <a:pt x="1201" y="640"/>
                  <a:pt x="1201" y="640"/>
                  <a:pt x="1201" y="640"/>
                </a:cubicBezTo>
                <a:cubicBezTo>
                  <a:pt x="1207" y="628"/>
                  <a:pt x="1213" y="616"/>
                  <a:pt x="1216" y="603"/>
                </a:cubicBezTo>
                <a:cubicBezTo>
                  <a:pt x="1235" y="603"/>
                  <a:pt x="1235" y="603"/>
                  <a:pt x="1235" y="603"/>
                </a:cubicBezTo>
                <a:cubicBezTo>
                  <a:pt x="1257" y="603"/>
                  <a:pt x="1275" y="585"/>
                  <a:pt x="1275" y="563"/>
                </a:cubicBezTo>
                <a:cubicBezTo>
                  <a:pt x="1275" y="506"/>
                  <a:pt x="1275" y="506"/>
                  <a:pt x="1275" y="506"/>
                </a:cubicBezTo>
                <a:cubicBezTo>
                  <a:pt x="1275" y="484"/>
                  <a:pt x="1257" y="466"/>
                  <a:pt x="1235" y="466"/>
                </a:cubicBezTo>
                <a:close/>
                <a:moveTo>
                  <a:pt x="1201" y="562"/>
                </a:moveTo>
                <a:cubicBezTo>
                  <a:pt x="1184" y="564"/>
                  <a:pt x="1184" y="564"/>
                  <a:pt x="1184" y="564"/>
                </a:cubicBezTo>
                <a:cubicBezTo>
                  <a:pt x="1179" y="586"/>
                  <a:pt x="1179" y="586"/>
                  <a:pt x="1179" y="586"/>
                </a:cubicBezTo>
                <a:cubicBezTo>
                  <a:pt x="1175" y="600"/>
                  <a:pt x="1170" y="613"/>
                  <a:pt x="1162" y="626"/>
                </a:cubicBezTo>
                <a:cubicBezTo>
                  <a:pt x="1150" y="647"/>
                  <a:pt x="1150" y="647"/>
                  <a:pt x="1150" y="647"/>
                </a:cubicBezTo>
                <a:cubicBezTo>
                  <a:pt x="1185" y="681"/>
                  <a:pt x="1185" y="681"/>
                  <a:pt x="1185" y="681"/>
                </a:cubicBezTo>
                <a:cubicBezTo>
                  <a:pt x="1146" y="722"/>
                  <a:pt x="1146" y="722"/>
                  <a:pt x="1146" y="722"/>
                </a:cubicBezTo>
                <a:cubicBezTo>
                  <a:pt x="1122" y="697"/>
                  <a:pt x="1122" y="697"/>
                  <a:pt x="1122" y="697"/>
                </a:cubicBezTo>
                <a:cubicBezTo>
                  <a:pt x="1109" y="687"/>
                  <a:pt x="1109" y="687"/>
                  <a:pt x="1109" y="687"/>
                </a:cubicBezTo>
                <a:cubicBezTo>
                  <a:pt x="1090" y="699"/>
                  <a:pt x="1090" y="699"/>
                  <a:pt x="1090" y="699"/>
                </a:cubicBezTo>
                <a:cubicBezTo>
                  <a:pt x="1077" y="706"/>
                  <a:pt x="1063" y="712"/>
                  <a:pt x="1049" y="715"/>
                </a:cubicBezTo>
                <a:cubicBezTo>
                  <a:pt x="1026" y="721"/>
                  <a:pt x="1026" y="721"/>
                  <a:pt x="1026" y="721"/>
                </a:cubicBezTo>
                <a:cubicBezTo>
                  <a:pt x="1027" y="771"/>
                  <a:pt x="1027" y="771"/>
                  <a:pt x="1027" y="771"/>
                </a:cubicBezTo>
                <a:cubicBezTo>
                  <a:pt x="970" y="771"/>
                  <a:pt x="970" y="771"/>
                  <a:pt x="970" y="771"/>
                </a:cubicBezTo>
                <a:cubicBezTo>
                  <a:pt x="970" y="737"/>
                  <a:pt x="970" y="737"/>
                  <a:pt x="970" y="737"/>
                </a:cubicBezTo>
                <a:cubicBezTo>
                  <a:pt x="968" y="721"/>
                  <a:pt x="968" y="721"/>
                  <a:pt x="968" y="721"/>
                </a:cubicBezTo>
                <a:cubicBezTo>
                  <a:pt x="947" y="715"/>
                  <a:pt x="947" y="715"/>
                  <a:pt x="947" y="715"/>
                </a:cubicBezTo>
                <a:cubicBezTo>
                  <a:pt x="933" y="711"/>
                  <a:pt x="919" y="706"/>
                  <a:pt x="906" y="699"/>
                </a:cubicBezTo>
                <a:cubicBezTo>
                  <a:pt x="886" y="686"/>
                  <a:pt x="886" y="686"/>
                  <a:pt x="886" y="686"/>
                </a:cubicBezTo>
                <a:cubicBezTo>
                  <a:pt x="851" y="722"/>
                  <a:pt x="851" y="722"/>
                  <a:pt x="851" y="722"/>
                </a:cubicBezTo>
                <a:cubicBezTo>
                  <a:pt x="811" y="682"/>
                  <a:pt x="811" y="682"/>
                  <a:pt x="811" y="682"/>
                </a:cubicBezTo>
                <a:cubicBezTo>
                  <a:pt x="835" y="658"/>
                  <a:pt x="835" y="658"/>
                  <a:pt x="835" y="658"/>
                </a:cubicBezTo>
                <a:cubicBezTo>
                  <a:pt x="845" y="645"/>
                  <a:pt x="845" y="645"/>
                  <a:pt x="845" y="645"/>
                </a:cubicBezTo>
                <a:cubicBezTo>
                  <a:pt x="834" y="626"/>
                  <a:pt x="834" y="626"/>
                  <a:pt x="834" y="626"/>
                </a:cubicBezTo>
                <a:cubicBezTo>
                  <a:pt x="826" y="613"/>
                  <a:pt x="821" y="599"/>
                  <a:pt x="817" y="586"/>
                </a:cubicBezTo>
                <a:cubicBezTo>
                  <a:pt x="811" y="562"/>
                  <a:pt x="811" y="562"/>
                  <a:pt x="811" y="562"/>
                </a:cubicBezTo>
                <a:cubicBezTo>
                  <a:pt x="762" y="563"/>
                  <a:pt x="762" y="563"/>
                  <a:pt x="762" y="563"/>
                </a:cubicBezTo>
                <a:cubicBezTo>
                  <a:pt x="761" y="507"/>
                  <a:pt x="761" y="507"/>
                  <a:pt x="761" y="507"/>
                </a:cubicBezTo>
                <a:cubicBezTo>
                  <a:pt x="795" y="507"/>
                  <a:pt x="795" y="507"/>
                  <a:pt x="795" y="507"/>
                </a:cubicBezTo>
                <a:cubicBezTo>
                  <a:pt x="812" y="505"/>
                  <a:pt x="812" y="505"/>
                  <a:pt x="812" y="505"/>
                </a:cubicBezTo>
                <a:cubicBezTo>
                  <a:pt x="817" y="483"/>
                  <a:pt x="817" y="483"/>
                  <a:pt x="817" y="483"/>
                </a:cubicBezTo>
                <a:cubicBezTo>
                  <a:pt x="821" y="469"/>
                  <a:pt x="826" y="456"/>
                  <a:pt x="834" y="443"/>
                </a:cubicBezTo>
                <a:cubicBezTo>
                  <a:pt x="846" y="422"/>
                  <a:pt x="846" y="422"/>
                  <a:pt x="846" y="422"/>
                </a:cubicBezTo>
                <a:cubicBezTo>
                  <a:pt x="811" y="387"/>
                  <a:pt x="811" y="387"/>
                  <a:pt x="811" y="387"/>
                </a:cubicBezTo>
                <a:cubicBezTo>
                  <a:pt x="850" y="347"/>
                  <a:pt x="850" y="347"/>
                  <a:pt x="850" y="347"/>
                </a:cubicBezTo>
                <a:cubicBezTo>
                  <a:pt x="874" y="371"/>
                  <a:pt x="874" y="371"/>
                  <a:pt x="874" y="371"/>
                </a:cubicBezTo>
                <a:cubicBezTo>
                  <a:pt x="887" y="382"/>
                  <a:pt x="887" y="382"/>
                  <a:pt x="887" y="382"/>
                </a:cubicBezTo>
                <a:cubicBezTo>
                  <a:pt x="906" y="370"/>
                  <a:pt x="906" y="370"/>
                  <a:pt x="906" y="370"/>
                </a:cubicBezTo>
                <a:cubicBezTo>
                  <a:pt x="919" y="363"/>
                  <a:pt x="933" y="357"/>
                  <a:pt x="947" y="353"/>
                </a:cubicBezTo>
                <a:cubicBezTo>
                  <a:pt x="970" y="348"/>
                  <a:pt x="970" y="348"/>
                  <a:pt x="970" y="348"/>
                </a:cubicBezTo>
                <a:cubicBezTo>
                  <a:pt x="969" y="298"/>
                  <a:pt x="969" y="298"/>
                  <a:pt x="969" y="298"/>
                </a:cubicBezTo>
                <a:cubicBezTo>
                  <a:pt x="1026" y="297"/>
                  <a:pt x="1026" y="297"/>
                  <a:pt x="1026" y="297"/>
                </a:cubicBezTo>
                <a:cubicBezTo>
                  <a:pt x="1026" y="331"/>
                  <a:pt x="1026" y="331"/>
                  <a:pt x="1026" y="331"/>
                </a:cubicBezTo>
                <a:cubicBezTo>
                  <a:pt x="1028" y="348"/>
                  <a:pt x="1028" y="348"/>
                  <a:pt x="1028" y="348"/>
                </a:cubicBezTo>
                <a:cubicBezTo>
                  <a:pt x="1050" y="353"/>
                  <a:pt x="1050" y="353"/>
                  <a:pt x="1050" y="353"/>
                </a:cubicBezTo>
                <a:cubicBezTo>
                  <a:pt x="1063" y="357"/>
                  <a:pt x="1077" y="363"/>
                  <a:pt x="1090" y="370"/>
                </a:cubicBezTo>
                <a:cubicBezTo>
                  <a:pt x="1110" y="383"/>
                  <a:pt x="1110" y="383"/>
                  <a:pt x="1110" y="383"/>
                </a:cubicBezTo>
                <a:cubicBezTo>
                  <a:pt x="1145" y="347"/>
                  <a:pt x="1145" y="347"/>
                  <a:pt x="1145" y="347"/>
                </a:cubicBezTo>
                <a:cubicBezTo>
                  <a:pt x="1185" y="386"/>
                  <a:pt x="1185" y="386"/>
                  <a:pt x="1185" y="386"/>
                </a:cubicBezTo>
                <a:cubicBezTo>
                  <a:pt x="1161" y="410"/>
                  <a:pt x="1161" y="410"/>
                  <a:pt x="1161" y="410"/>
                </a:cubicBezTo>
                <a:cubicBezTo>
                  <a:pt x="1151" y="424"/>
                  <a:pt x="1151" y="424"/>
                  <a:pt x="1151" y="424"/>
                </a:cubicBezTo>
                <a:cubicBezTo>
                  <a:pt x="1162" y="442"/>
                  <a:pt x="1162" y="442"/>
                  <a:pt x="1162" y="442"/>
                </a:cubicBezTo>
                <a:cubicBezTo>
                  <a:pt x="1170" y="455"/>
                  <a:pt x="1175" y="469"/>
                  <a:pt x="1179" y="483"/>
                </a:cubicBezTo>
                <a:cubicBezTo>
                  <a:pt x="1185" y="507"/>
                  <a:pt x="1185" y="507"/>
                  <a:pt x="1185" y="507"/>
                </a:cubicBezTo>
                <a:cubicBezTo>
                  <a:pt x="1234" y="507"/>
                  <a:pt x="1234" y="507"/>
                  <a:pt x="1234" y="507"/>
                </a:cubicBezTo>
                <a:cubicBezTo>
                  <a:pt x="1235" y="562"/>
                  <a:pt x="1235" y="562"/>
                  <a:pt x="1235" y="562"/>
                </a:cubicBezTo>
                <a:lnTo>
                  <a:pt x="1201" y="562"/>
                </a:lnTo>
                <a:close/>
              </a:path>
            </a:pathLst>
          </a:custGeom>
          <a:solidFill>
            <a:schemeClr val="bg1"/>
          </a:solidFill>
          <a:ln>
            <a:noFill/>
          </a:ln>
        </p:spPr>
        <p:txBody>
          <a:bodyPr vert="horz" wrap="square" lIns="45720" tIns="22860" rIns="45720" bIns="22860" numCol="1" anchor="t" anchorCtr="0" compatLnSpc="1">
            <a:prstTxWarp prst="textNoShape">
              <a:avLst/>
            </a:prstTxWarp>
          </a:bodyPr>
          <a:lstStyle/>
          <a:p>
            <a:endParaRPr lang="en-US" sz="900" dirty="0"/>
          </a:p>
        </p:txBody>
      </p:sp>
      <p:sp>
        <p:nvSpPr>
          <p:cNvPr id="22" name="Freeform 40">
            <a:extLst>
              <a:ext uri="{FF2B5EF4-FFF2-40B4-BE49-F238E27FC236}">
                <a16:creationId xmlns:a16="http://schemas.microsoft.com/office/drawing/2014/main" id="{D81ED494-1CD5-86B8-3DF3-7DA95DC9DADD}"/>
              </a:ext>
            </a:extLst>
          </p:cNvPr>
          <p:cNvSpPr>
            <a:spLocks noEditPoints="1"/>
          </p:cNvSpPr>
          <p:nvPr/>
        </p:nvSpPr>
        <p:spPr bwMode="auto">
          <a:xfrm>
            <a:off x="4280959" y="4105418"/>
            <a:ext cx="442383" cy="386063"/>
          </a:xfrm>
          <a:custGeom>
            <a:avLst/>
            <a:gdLst>
              <a:gd name="T0" fmla="*/ 690 w 1845"/>
              <a:gd name="T1" fmla="*/ 374 h 1612"/>
              <a:gd name="T2" fmla="*/ 677 w 1845"/>
              <a:gd name="T3" fmla="*/ 981 h 1612"/>
              <a:gd name="T4" fmla="*/ 1365 w 1845"/>
              <a:gd name="T5" fmla="*/ 1373 h 1612"/>
              <a:gd name="T6" fmla="*/ 1391 w 1845"/>
              <a:gd name="T7" fmla="*/ 1372 h 1612"/>
              <a:gd name="T8" fmla="*/ 1403 w 1845"/>
              <a:gd name="T9" fmla="*/ 27 h 1612"/>
              <a:gd name="T10" fmla="*/ 1365 w 1845"/>
              <a:gd name="T11" fmla="*/ 4 h 1612"/>
              <a:gd name="T12" fmla="*/ 728 w 1845"/>
              <a:gd name="T13" fmla="*/ 966 h 1612"/>
              <a:gd name="T14" fmla="*/ 1352 w 1845"/>
              <a:gd name="T15" fmla="*/ 70 h 1612"/>
              <a:gd name="T16" fmla="*/ 231 w 1845"/>
              <a:gd name="T17" fmla="*/ 501 h 1612"/>
              <a:gd name="T18" fmla="*/ 632 w 1845"/>
              <a:gd name="T19" fmla="*/ 438 h 1612"/>
              <a:gd name="T20" fmla="*/ 632 w 1845"/>
              <a:gd name="T21" fmla="*/ 387 h 1612"/>
              <a:gd name="T22" fmla="*/ 195 w 1845"/>
              <a:gd name="T23" fmla="*/ 464 h 1612"/>
              <a:gd name="T24" fmla="*/ 99 w 1845"/>
              <a:gd name="T25" fmla="*/ 568 h 1612"/>
              <a:gd name="T26" fmla="*/ 0 w 1845"/>
              <a:gd name="T27" fmla="*/ 711 h 1612"/>
              <a:gd name="T28" fmla="*/ 131 w 1845"/>
              <a:gd name="T29" fmla="*/ 809 h 1612"/>
              <a:gd name="T30" fmla="*/ 383 w 1845"/>
              <a:gd name="T31" fmla="*/ 991 h 1612"/>
              <a:gd name="T32" fmla="*/ 658 w 1845"/>
              <a:gd name="T33" fmla="*/ 965 h 1612"/>
              <a:gd name="T34" fmla="*/ 383 w 1845"/>
              <a:gd name="T35" fmla="*/ 940 h 1612"/>
              <a:gd name="T36" fmla="*/ 168 w 1845"/>
              <a:gd name="T37" fmla="*/ 725 h 1612"/>
              <a:gd name="T38" fmla="*/ 231 w 1845"/>
              <a:gd name="T39" fmla="*/ 501 h 1612"/>
              <a:gd name="T40" fmla="*/ 51 w 1845"/>
              <a:gd name="T41" fmla="*/ 711 h 1612"/>
              <a:gd name="T42" fmla="*/ 99 w 1845"/>
              <a:gd name="T43" fmla="*/ 619 h 1612"/>
              <a:gd name="T44" fmla="*/ 117 w 1845"/>
              <a:gd name="T45" fmla="*/ 653 h 1612"/>
              <a:gd name="T46" fmla="*/ 120 w 1845"/>
              <a:gd name="T47" fmla="*/ 758 h 1612"/>
              <a:gd name="T48" fmla="*/ 1845 w 1845"/>
              <a:gd name="T49" fmla="*/ 689 h 1612"/>
              <a:gd name="T50" fmla="*/ 1733 w 1845"/>
              <a:gd name="T51" fmla="*/ 1088 h 1612"/>
              <a:gd name="T52" fmla="*/ 1710 w 1845"/>
              <a:gd name="T53" fmla="*/ 1052 h 1612"/>
              <a:gd name="T54" fmla="*/ 1710 w 1845"/>
              <a:gd name="T55" fmla="*/ 326 h 1612"/>
              <a:gd name="T56" fmla="*/ 1756 w 1845"/>
              <a:gd name="T57" fmla="*/ 303 h 1612"/>
              <a:gd name="T58" fmla="*/ 1631 w 1845"/>
              <a:gd name="T59" fmla="*/ 431 h 1612"/>
              <a:gd name="T60" fmla="*/ 1631 w 1845"/>
              <a:gd name="T61" fmla="*/ 946 h 1612"/>
              <a:gd name="T62" fmla="*/ 1598 w 1845"/>
              <a:gd name="T63" fmla="*/ 960 h 1612"/>
              <a:gd name="T64" fmla="*/ 1628 w 1845"/>
              <a:gd name="T65" fmla="*/ 689 h 1612"/>
              <a:gd name="T66" fmla="*/ 1598 w 1845"/>
              <a:gd name="T67" fmla="*/ 417 h 1612"/>
              <a:gd name="T68" fmla="*/ 1499 w 1845"/>
              <a:gd name="T69" fmla="*/ 567 h 1612"/>
              <a:gd name="T70" fmla="*/ 1499 w 1845"/>
              <a:gd name="T71" fmla="*/ 810 h 1612"/>
              <a:gd name="T72" fmla="*/ 1469 w 1845"/>
              <a:gd name="T73" fmla="*/ 829 h 1612"/>
              <a:gd name="T74" fmla="*/ 1462 w 1845"/>
              <a:gd name="T75" fmla="*/ 689 h 1612"/>
              <a:gd name="T76" fmla="*/ 1469 w 1845"/>
              <a:gd name="T77" fmla="*/ 548 h 1612"/>
              <a:gd name="T78" fmla="*/ 585 w 1845"/>
              <a:gd name="T79" fmla="*/ 1032 h 1612"/>
              <a:gd name="T80" fmla="*/ 486 w 1845"/>
              <a:gd name="T81" fmla="*/ 1612 h 1612"/>
              <a:gd name="T82" fmla="*/ 344 w 1845"/>
              <a:gd name="T83" fmla="*/ 1513 h 1612"/>
              <a:gd name="T84" fmla="*/ 369 w 1845"/>
              <a:gd name="T85" fmla="*/ 1006 h 1612"/>
              <a:gd name="T86" fmla="*/ 395 w 1845"/>
              <a:gd name="T87" fmla="*/ 1513 h 1612"/>
              <a:gd name="T88" fmla="*/ 486 w 1845"/>
              <a:gd name="T89" fmla="*/ 1561 h 1612"/>
              <a:gd name="T90" fmla="*/ 533 w 1845"/>
              <a:gd name="T91" fmla="*/ 1032 h 1612"/>
              <a:gd name="T92" fmla="*/ 585 w 1845"/>
              <a:gd name="T93" fmla="*/ 1032 h 1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45" h="1612">
                <a:moveTo>
                  <a:pt x="1365" y="4"/>
                </a:moveTo>
                <a:cubicBezTo>
                  <a:pt x="690" y="374"/>
                  <a:pt x="690" y="374"/>
                  <a:pt x="690" y="374"/>
                </a:cubicBezTo>
                <a:cubicBezTo>
                  <a:pt x="682" y="378"/>
                  <a:pt x="677" y="387"/>
                  <a:pt x="677" y="396"/>
                </a:cubicBezTo>
                <a:cubicBezTo>
                  <a:pt x="677" y="981"/>
                  <a:pt x="677" y="981"/>
                  <a:pt x="677" y="981"/>
                </a:cubicBezTo>
                <a:cubicBezTo>
                  <a:pt x="677" y="990"/>
                  <a:pt x="682" y="999"/>
                  <a:pt x="690" y="1003"/>
                </a:cubicBezTo>
                <a:cubicBezTo>
                  <a:pt x="1365" y="1373"/>
                  <a:pt x="1365" y="1373"/>
                  <a:pt x="1365" y="1373"/>
                </a:cubicBezTo>
                <a:cubicBezTo>
                  <a:pt x="1369" y="1375"/>
                  <a:pt x="1373" y="1376"/>
                  <a:pt x="1378" y="1376"/>
                </a:cubicBezTo>
                <a:cubicBezTo>
                  <a:pt x="1382" y="1376"/>
                  <a:pt x="1387" y="1375"/>
                  <a:pt x="1391" y="1372"/>
                </a:cubicBezTo>
                <a:cubicBezTo>
                  <a:pt x="1398" y="1368"/>
                  <a:pt x="1403" y="1359"/>
                  <a:pt x="1403" y="1350"/>
                </a:cubicBezTo>
                <a:cubicBezTo>
                  <a:pt x="1403" y="27"/>
                  <a:pt x="1403" y="27"/>
                  <a:pt x="1403" y="27"/>
                </a:cubicBezTo>
                <a:cubicBezTo>
                  <a:pt x="1403" y="18"/>
                  <a:pt x="1398" y="9"/>
                  <a:pt x="1391" y="5"/>
                </a:cubicBezTo>
                <a:cubicBezTo>
                  <a:pt x="1383" y="0"/>
                  <a:pt x="1373" y="0"/>
                  <a:pt x="1365" y="4"/>
                </a:cubicBezTo>
                <a:close/>
                <a:moveTo>
                  <a:pt x="1352" y="1307"/>
                </a:moveTo>
                <a:cubicBezTo>
                  <a:pt x="728" y="966"/>
                  <a:pt x="728" y="966"/>
                  <a:pt x="728" y="966"/>
                </a:cubicBezTo>
                <a:cubicBezTo>
                  <a:pt x="728" y="411"/>
                  <a:pt x="728" y="411"/>
                  <a:pt x="728" y="411"/>
                </a:cubicBezTo>
                <a:cubicBezTo>
                  <a:pt x="1352" y="70"/>
                  <a:pt x="1352" y="70"/>
                  <a:pt x="1352" y="70"/>
                </a:cubicBezTo>
                <a:lnTo>
                  <a:pt x="1352" y="1307"/>
                </a:lnTo>
                <a:close/>
                <a:moveTo>
                  <a:pt x="231" y="501"/>
                </a:moveTo>
                <a:cubicBezTo>
                  <a:pt x="272" y="460"/>
                  <a:pt x="326" y="438"/>
                  <a:pt x="383" y="438"/>
                </a:cubicBezTo>
                <a:cubicBezTo>
                  <a:pt x="632" y="438"/>
                  <a:pt x="632" y="438"/>
                  <a:pt x="632" y="438"/>
                </a:cubicBezTo>
                <a:cubicBezTo>
                  <a:pt x="647" y="438"/>
                  <a:pt x="658" y="426"/>
                  <a:pt x="658" y="412"/>
                </a:cubicBezTo>
                <a:cubicBezTo>
                  <a:pt x="658" y="398"/>
                  <a:pt x="647" y="387"/>
                  <a:pt x="632" y="387"/>
                </a:cubicBezTo>
                <a:cubicBezTo>
                  <a:pt x="383" y="387"/>
                  <a:pt x="383" y="387"/>
                  <a:pt x="383" y="387"/>
                </a:cubicBezTo>
                <a:cubicBezTo>
                  <a:pt x="312" y="387"/>
                  <a:pt x="245" y="414"/>
                  <a:pt x="195" y="464"/>
                </a:cubicBezTo>
                <a:cubicBezTo>
                  <a:pt x="166" y="494"/>
                  <a:pt x="144" y="529"/>
                  <a:pt x="131" y="568"/>
                </a:cubicBezTo>
                <a:cubicBezTo>
                  <a:pt x="99" y="568"/>
                  <a:pt x="99" y="568"/>
                  <a:pt x="99" y="568"/>
                </a:cubicBezTo>
                <a:cubicBezTo>
                  <a:pt x="44" y="568"/>
                  <a:pt x="0" y="612"/>
                  <a:pt x="0" y="667"/>
                </a:cubicBezTo>
                <a:cubicBezTo>
                  <a:pt x="0" y="711"/>
                  <a:pt x="0" y="711"/>
                  <a:pt x="0" y="711"/>
                </a:cubicBezTo>
                <a:cubicBezTo>
                  <a:pt x="0" y="765"/>
                  <a:pt x="44" y="809"/>
                  <a:pt x="99" y="809"/>
                </a:cubicBezTo>
                <a:cubicBezTo>
                  <a:pt x="131" y="809"/>
                  <a:pt x="131" y="809"/>
                  <a:pt x="131" y="809"/>
                </a:cubicBezTo>
                <a:cubicBezTo>
                  <a:pt x="144" y="848"/>
                  <a:pt x="166" y="883"/>
                  <a:pt x="195" y="913"/>
                </a:cubicBezTo>
                <a:cubicBezTo>
                  <a:pt x="245" y="963"/>
                  <a:pt x="312" y="991"/>
                  <a:pt x="383" y="991"/>
                </a:cubicBezTo>
                <a:cubicBezTo>
                  <a:pt x="632" y="991"/>
                  <a:pt x="632" y="991"/>
                  <a:pt x="632" y="991"/>
                </a:cubicBezTo>
                <a:cubicBezTo>
                  <a:pt x="647" y="991"/>
                  <a:pt x="658" y="979"/>
                  <a:pt x="658" y="965"/>
                </a:cubicBezTo>
                <a:cubicBezTo>
                  <a:pt x="658" y="951"/>
                  <a:pt x="647" y="940"/>
                  <a:pt x="632" y="940"/>
                </a:cubicBezTo>
                <a:cubicBezTo>
                  <a:pt x="383" y="940"/>
                  <a:pt x="383" y="940"/>
                  <a:pt x="383" y="940"/>
                </a:cubicBezTo>
                <a:cubicBezTo>
                  <a:pt x="326" y="940"/>
                  <a:pt x="272" y="917"/>
                  <a:pt x="231" y="877"/>
                </a:cubicBezTo>
                <a:cubicBezTo>
                  <a:pt x="191" y="836"/>
                  <a:pt x="168" y="782"/>
                  <a:pt x="168" y="725"/>
                </a:cubicBezTo>
                <a:cubicBezTo>
                  <a:pt x="168" y="653"/>
                  <a:pt x="168" y="653"/>
                  <a:pt x="168" y="653"/>
                </a:cubicBezTo>
                <a:cubicBezTo>
                  <a:pt x="168" y="595"/>
                  <a:pt x="191" y="541"/>
                  <a:pt x="231" y="501"/>
                </a:cubicBezTo>
                <a:close/>
                <a:moveTo>
                  <a:pt x="99" y="758"/>
                </a:moveTo>
                <a:cubicBezTo>
                  <a:pt x="72" y="758"/>
                  <a:pt x="51" y="737"/>
                  <a:pt x="51" y="711"/>
                </a:cubicBezTo>
                <a:cubicBezTo>
                  <a:pt x="51" y="667"/>
                  <a:pt x="51" y="667"/>
                  <a:pt x="51" y="667"/>
                </a:cubicBezTo>
                <a:cubicBezTo>
                  <a:pt x="51" y="640"/>
                  <a:pt x="72" y="619"/>
                  <a:pt x="99" y="619"/>
                </a:cubicBezTo>
                <a:cubicBezTo>
                  <a:pt x="120" y="619"/>
                  <a:pt x="120" y="619"/>
                  <a:pt x="120" y="619"/>
                </a:cubicBezTo>
                <a:cubicBezTo>
                  <a:pt x="118" y="630"/>
                  <a:pt x="117" y="641"/>
                  <a:pt x="117" y="653"/>
                </a:cubicBezTo>
                <a:cubicBezTo>
                  <a:pt x="117" y="725"/>
                  <a:pt x="117" y="725"/>
                  <a:pt x="117" y="725"/>
                </a:cubicBezTo>
                <a:cubicBezTo>
                  <a:pt x="117" y="736"/>
                  <a:pt x="118" y="747"/>
                  <a:pt x="120" y="758"/>
                </a:cubicBezTo>
                <a:lnTo>
                  <a:pt x="99" y="758"/>
                </a:lnTo>
                <a:close/>
                <a:moveTo>
                  <a:pt x="1845" y="689"/>
                </a:moveTo>
                <a:cubicBezTo>
                  <a:pt x="1845" y="824"/>
                  <a:pt x="1815" y="953"/>
                  <a:pt x="1756" y="1074"/>
                </a:cubicBezTo>
                <a:cubicBezTo>
                  <a:pt x="1752" y="1083"/>
                  <a:pt x="1743" y="1088"/>
                  <a:pt x="1733" y="1088"/>
                </a:cubicBezTo>
                <a:cubicBezTo>
                  <a:pt x="1729" y="1088"/>
                  <a:pt x="1726" y="1087"/>
                  <a:pt x="1722" y="1086"/>
                </a:cubicBezTo>
                <a:cubicBezTo>
                  <a:pt x="1709" y="1080"/>
                  <a:pt x="1704" y="1064"/>
                  <a:pt x="1710" y="1052"/>
                </a:cubicBezTo>
                <a:cubicBezTo>
                  <a:pt x="1766" y="938"/>
                  <a:pt x="1794" y="816"/>
                  <a:pt x="1794" y="689"/>
                </a:cubicBezTo>
                <a:cubicBezTo>
                  <a:pt x="1794" y="561"/>
                  <a:pt x="1766" y="439"/>
                  <a:pt x="1710" y="326"/>
                </a:cubicBezTo>
                <a:cubicBezTo>
                  <a:pt x="1704" y="313"/>
                  <a:pt x="1709" y="298"/>
                  <a:pt x="1722" y="291"/>
                </a:cubicBezTo>
                <a:cubicBezTo>
                  <a:pt x="1735" y="285"/>
                  <a:pt x="1750" y="291"/>
                  <a:pt x="1756" y="303"/>
                </a:cubicBezTo>
                <a:cubicBezTo>
                  <a:pt x="1815" y="424"/>
                  <a:pt x="1845" y="553"/>
                  <a:pt x="1845" y="689"/>
                </a:cubicBezTo>
                <a:close/>
                <a:moveTo>
                  <a:pt x="1631" y="431"/>
                </a:moveTo>
                <a:cubicBezTo>
                  <a:pt x="1663" y="513"/>
                  <a:pt x="1679" y="600"/>
                  <a:pt x="1679" y="689"/>
                </a:cubicBezTo>
                <a:cubicBezTo>
                  <a:pt x="1679" y="777"/>
                  <a:pt x="1663" y="864"/>
                  <a:pt x="1631" y="946"/>
                </a:cubicBezTo>
                <a:cubicBezTo>
                  <a:pt x="1627" y="956"/>
                  <a:pt x="1617" y="962"/>
                  <a:pt x="1607" y="962"/>
                </a:cubicBezTo>
                <a:cubicBezTo>
                  <a:pt x="1604" y="962"/>
                  <a:pt x="1601" y="962"/>
                  <a:pt x="1598" y="960"/>
                </a:cubicBezTo>
                <a:cubicBezTo>
                  <a:pt x="1585" y="955"/>
                  <a:pt x="1578" y="941"/>
                  <a:pt x="1583" y="927"/>
                </a:cubicBezTo>
                <a:cubicBezTo>
                  <a:pt x="1613" y="851"/>
                  <a:pt x="1628" y="771"/>
                  <a:pt x="1628" y="689"/>
                </a:cubicBezTo>
                <a:cubicBezTo>
                  <a:pt x="1628" y="606"/>
                  <a:pt x="1613" y="526"/>
                  <a:pt x="1583" y="450"/>
                </a:cubicBezTo>
                <a:cubicBezTo>
                  <a:pt x="1578" y="437"/>
                  <a:pt x="1585" y="422"/>
                  <a:pt x="1598" y="417"/>
                </a:cubicBezTo>
                <a:cubicBezTo>
                  <a:pt x="1611" y="411"/>
                  <a:pt x="1626" y="418"/>
                  <a:pt x="1631" y="431"/>
                </a:cubicBezTo>
                <a:close/>
                <a:moveTo>
                  <a:pt x="1499" y="567"/>
                </a:moveTo>
                <a:cubicBezTo>
                  <a:pt x="1508" y="607"/>
                  <a:pt x="1513" y="648"/>
                  <a:pt x="1513" y="689"/>
                </a:cubicBezTo>
                <a:cubicBezTo>
                  <a:pt x="1513" y="729"/>
                  <a:pt x="1508" y="770"/>
                  <a:pt x="1499" y="810"/>
                </a:cubicBezTo>
                <a:cubicBezTo>
                  <a:pt x="1497" y="822"/>
                  <a:pt x="1486" y="830"/>
                  <a:pt x="1475" y="830"/>
                </a:cubicBezTo>
                <a:cubicBezTo>
                  <a:pt x="1473" y="830"/>
                  <a:pt x="1471" y="829"/>
                  <a:pt x="1469" y="829"/>
                </a:cubicBezTo>
                <a:cubicBezTo>
                  <a:pt x="1455" y="826"/>
                  <a:pt x="1447" y="812"/>
                  <a:pt x="1450" y="798"/>
                </a:cubicBezTo>
                <a:cubicBezTo>
                  <a:pt x="1458" y="763"/>
                  <a:pt x="1462" y="726"/>
                  <a:pt x="1462" y="689"/>
                </a:cubicBezTo>
                <a:cubicBezTo>
                  <a:pt x="1462" y="651"/>
                  <a:pt x="1458" y="615"/>
                  <a:pt x="1450" y="579"/>
                </a:cubicBezTo>
                <a:cubicBezTo>
                  <a:pt x="1447" y="565"/>
                  <a:pt x="1455" y="551"/>
                  <a:pt x="1469" y="548"/>
                </a:cubicBezTo>
                <a:cubicBezTo>
                  <a:pt x="1483" y="545"/>
                  <a:pt x="1496" y="554"/>
                  <a:pt x="1499" y="567"/>
                </a:cubicBezTo>
                <a:close/>
                <a:moveTo>
                  <a:pt x="585" y="1032"/>
                </a:moveTo>
                <a:cubicBezTo>
                  <a:pt x="585" y="1513"/>
                  <a:pt x="585" y="1513"/>
                  <a:pt x="585" y="1513"/>
                </a:cubicBezTo>
                <a:cubicBezTo>
                  <a:pt x="585" y="1568"/>
                  <a:pt x="540" y="1612"/>
                  <a:pt x="486" y="1612"/>
                </a:cubicBezTo>
                <a:cubicBezTo>
                  <a:pt x="442" y="1612"/>
                  <a:pt x="442" y="1612"/>
                  <a:pt x="442" y="1612"/>
                </a:cubicBezTo>
                <a:cubicBezTo>
                  <a:pt x="388" y="1612"/>
                  <a:pt x="344" y="1568"/>
                  <a:pt x="344" y="1513"/>
                </a:cubicBezTo>
                <a:cubicBezTo>
                  <a:pt x="344" y="1032"/>
                  <a:pt x="344" y="1032"/>
                  <a:pt x="344" y="1032"/>
                </a:cubicBezTo>
                <a:cubicBezTo>
                  <a:pt x="344" y="1018"/>
                  <a:pt x="355" y="1006"/>
                  <a:pt x="369" y="1006"/>
                </a:cubicBezTo>
                <a:cubicBezTo>
                  <a:pt x="383" y="1006"/>
                  <a:pt x="395" y="1018"/>
                  <a:pt x="395" y="1032"/>
                </a:cubicBezTo>
                <a:cubicBezTo>
                  <a:pt x="395" y="1513"/>
                  <a:pt x="395" y="1513"/>
                  <a:pt x="395" y="1513"/>
                </a:cubicBezTo>
                <a:cubicBezTo>
                  <a:pt x="395" y="1540"/>
                  <a:pt x="416" y="1561"/>
                  <a:pt x="442" y="1561"/>
                </a:cubicBezTo>
                <a:cubicBezTo>
                  <a:pt x="486" y="1561"/>
                  <a:pt x="486" y="1561"/>
                  <a:pt x="486" y="1561"/>
                </a:cubicBezTo>
                <a:cubicBezTo>
                  <a:pt x="512" y="1561"/>
                  <a:pt x="533" y="1540"/>
                  <a:pt x="533" y="1513"/>
                </a:cubicBezTo>
                <a:cubicBezTo>
                  <a:pt x="533" y="1032"/>
                  <a:pt x="533" y="1032"/>
                  <a:pt x="533" y="1032"/>
                </a:cubicBezTo>
                <a:cubicBezTo>
                  <a:pt x="533" y="1018"/>
                  <a:pt x="545" y="1006"/>
                  <a:pt x="559" y="1006"/>
                </a:cubicBezTo>
                <a:cubicBezTo>
                  <a:pt x="573" y="1006"/>
                  <a:pt x="585" y="1018"/>
                  <a:pt x="585" y="1032"/>
                </a:cubicBezTo>
                <a:close/>
              </a:path>
            </a:pathLst>
          </a:custGeom>
          <a:solidFill>
            <a:schemeClr val="bg1"/>
          </a:solidFill>
          <a:ln>
            <a:noFill/>
          </a:ln>
        </p:spPr>
        <p:txBody>
          <a:bodyPr vert="horz" wrap="square" lIns="45720" tIns="22860" rIns="45720" bIns="22860" numCol="1" anchor="t" anchorCtr="0" compatLnSpc="1">
            <a:prstTxWarp prst="textNoShape">
              <a:avLst/>
            </a:prstTxWarp>
          </a:bodyPr>
          <a:lstStyle/>
          <a:p>
            <a:endParaRPr lang="en-US" sz="900" dirty="0"/>
          </a:p>
        </p:txBody>
      </p:sp>
      <p:sp>
        <p:nvSpPr>
          <p:cNvPr id="23" name="Freeform 13">
            <a:extLst>
              <a:ext uri="{FF2B5EF4-FFF2-40B4-BE49-F238E27FC236}">
                <a16:creationId xmlns:a16="http://schemas.microsoft.com/office/drawing/2014/main" id="{4F8CD697-858C-3478-D04B-93811A8CE2B2}"/>
              </a:ext>
            </a:extLst>
          </p:cNvPr>
          <p:cNvSpPr>
            <a:spLocks noEditPoints="1"/>
          </p:cNvSpPr>
          <p:nvPr/>
        </p:nvSpPr>
        <p:spPr bwMode="auto">
          <a:xfrm>
            <a:off x="7484666" y="4091778"/>
            <a:ext cx="410369" cy="413342"/>
          </a:xfrm>
          <a:custGeom>
            <a:avLst/>
            <a:gdLst>
              <a:gd name="T0" fmla="*/ 1478 w 1655"/>
              <a:gd name="T1" fmla="*/ 517 h 1663"/>
              <a:gd name="T2" fmla="*/ 1628 w 1655"/>
              <a:gd name="T3" fmla="*/ 305 h 1663"/>
              <a:gd name="T4" fmla="*/ 1252 w 1655"/>
              <a:gd name="T5" fmla="*/ 80 h 1663"/>
              <a:gd name="T6" fmla="*/ 278 w 1655"/>
              <a:gd name="T7" fmla="*/ 1057 h 1663"/>
              <a:gd name="T8" fmla="*/ 131 w 1655"/>
              <a:gd name="T9" fmla="*/ 1533 h 1663"/>
              <a:gd name="T10" fmla="*/ 355 w 1655"/>
              <a:gd name="T11" fmla="*/ 1470 h 1663"/>
              <a:gd name="T12" fmla="*/ 607 w 1655"/>
              <a:gd name="T13" fmla="*/ 1386 h 1663"/>
              <a:gd name="T14" fmla="*/ 1244 w 1655"/>
              <a:gd name="T15" fmla="*/ 521 h 1663"/>
              <a:gd name="T16" fmla="*/ 1143 w 1655"/>
              <a:gd name="T17" fmla="*/ 420 h 1663"/>
              <a:gd name="T18" fmla="*/ 540 w 1655"/>
              <a:gd name="T19" fmla="*/ 1280 h 1663"/>
              <a:gd name="T20" fmla="*/ 600 w 1655"/>
              <a:gd name="T21" fmla="*/ 1339 h 1663"/>
              <a:gd name="T22" fmla="*/ 1556 w 1655"/>
              <a:gd name="T23" fmla="*/ 226 h 1663"/>
              <a:gd name="T24" fmla="*/ 1465 w 1655"/>
              <a:gd name="T25" fmla="*/ 475 h 1663"/>
              <a:gd name="T26" fmla="*/ 1161 w 1655"/>
              <a:gd name="T27" fmla="*/ 227 h 1663"/>
              <a:gd name="T28" fmla="*/ 1286 w 1655"/>
              <a:gd name="T29" fmla="*/ 507 h 1663"/>
              <a:gd name="T30" fmla="*/ 1083 w 1655"/>
              <a:gd name="T31" fmla="*/ 305 h 1663"/>
              <a:gd name="T32" fmla="*/ 1115 w 1655"/>
              <a:gd name="T33" fmla="*/ 392 h 1663"/>
              <a:gd name="T34" fmla="*/ 1056 w 1655"/>
              <a:gd name="T35" fmla="*/ 333 h 1663"/>
              <a:gd name="T36" fmla="*/ 176 w 1655"/>
              <a:gd name="T37" fmla="*/ 1488 h 1663"/>
              <a:gd name="T38" fmla="*/ 236 w 1655"/>
              <a:gd name="T39" fmla="*/ 1309 h 1663"/>
              <a:gd name="T40" fmla="*/ 355 w 1655"/>
              <a:gd name="T41" fmla="*/ 1428 h 1663"/>
              <a:gd name="T42" fmla="*/ 1419 w 1655"/>
              <a:gd name="T43" fmla="*/ 1638 h 1663"/>
              <a:gd name="T44" fmla="*/ 1226 w 1655"/>
              <a:gd name="T45" fmla="*/ 1566 h 1663"/>
              <a:gd name="T46" fmla="*/ 1093 w 1655"/>
              <a:gd name="T47" fmla="*/ 1433 h 1663"/>
              <a:gd name="T48" fmla="*/ 961 w 1655"/>
              <a:gd name="T49" fmla="*/ 1300 h 1663"/>
              <a:gd name="T50" fmla="*/ 871 w 1655"/>
              <a:gd name="T51" fmla="*/ 1211 h 1663"/>
              <a:gd name="T52" fmla="*/ 974 w 1655"/>
              <a:gd name="T53" fmla="*/ 1258 h 1663"/>
              <a:gd name="T54" fmla="*/ 1140 w 1655"/>
              <a:gd name="T55" fmla="*/ 1148 h 1663"/>
              <a:gd name="T56" fmla="*/ 1199 w 1655"/>
              <a:gd name="T57" fmla="*/ 1300 h 1663"/>
              <a:gd name="T58" fmla="*/ 1135 w 1655"/>
              <a:gd name="T59" fmla="*/ 1419 h 1663"/>
              <a:gd name="T60" fmla="*/ 1406 w 1655"/>
              <a:gd name="T61" fmla="*/ 1386 h 1663"/>
              <a:gd name="T62" fmla="*/ 1327 w 1655"/>
              <a:gd name="T63" fmla="*/ 1611 h 1663"/>
              <a:gd name="T64" fmla="*/ 1616 w 1655"/>
              <a:gd name="T65" fmla="*/ 1367 h 1663"/>
              <a:gd name="T66" fmla="*/ 1172 w 1655"/>
              <a:gd name="T67" fmla="*/ 877 h 1663"/>
              <a:gd name="T68" fmla="*/ 1655 w 1655"/>
              <a:gd name="T69" fmla="*/ 1367 h 1663"/>
              <a:gd name="T70" fmla="*/ 25 w 1655"/>
              <a:gd name="T71" fmla="*/ 365 h 1663"/>
              <a:gd name="T72" fmla="*/ 236 w 1655"/>
              <a:gd name="T73" fmla="*/ 34 h 1663"/>
              <a:gd name="T74" fmla="*/ 771 w 1655"/>
              <a:gd name="T75" fmla="*/ 475 h 1663"/>
              <a:gd name="T76" fmla="*/ 264 w 1655"/>
              <a:gd name="T77" fmla="*/ 61 h 1663"/>
              <a:gd name="T78" fmla="*/ 53 w 1655"/>
              <a:gd name="T79" fmla="*/ 337 h 1663"/>
              <a:gd name="T80" fmla="*/ 278 w 1655"/>
              <a:gd name="T81" fmla="*/ 258 h 1663"/>
              <a:gd name="T82" fmla="*/ 245 w 1655"/>
              <a:gd name="T83" fmla="*/ 529 h 1663"/>
              <a:gd name="T84" fmla="*/ 364 w 1655"/>
              <a:gd name="T85" fmla="*/ 465 h 1663"/>
              <a:gd name="T86" fmla="*/ 515 w 1655"/>
              <a:gd name="T87" fmla="*/ 524 h 1663"/>
              <a:gd name="T88" fmla="*/ 405 w 1655"/>
              <a:gd name="T89" fmla="*/ 689 h 1663"/>
              <a:gd name="T90" fmla="*/ 458 w 1655"/>
              <a:gd name="T91" fmla="*/ 789 h 1663"/>
              <a:gd name="T92" fmla="*/ 364 w 1655"/>
              <a:gd name="T93" fmla="*/ 703 h 1663"/>
              <a:gd name="T94" fmla="*/ 231 w 1655"/>
              <a:gd name="T95" fmla="*/ 570 h 1663"/>
              <a:gd name="T96" fmla="*/ 98 w 1655"/>
              <a:gd name="T97" fmla="*/ 438 h 1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55" h="1663">
                <a:moveTo>
                  <a:pt x="1373" y="622"/>
                </a:moveTo>
                <a:cubicBezTo>
                  <a:pt x="1478" y="517"/>
                  <a:pt x="1478" y="517"/>
                  <a:pt x="1478" y="517"/>
                </a:cubicBezTo>
                <a:cubicBezTo>
                  <a:pt x="1478" y="517"/>
                  <a:pt x="1478" y="517"/>
                  <a:pt x="1478" y="517"/>
                </a:cubicBezTo>
                <a:cubicBezTo>
                  <a:pt x="1478" y="517"/>
                  <a:pt x="1478" y="517"/>
                  <a:pt x="1478" y="517"/>
                </a:cubicBezTo>
                <a:cubicBezTo>
                  <a:pt x="1584" y="411"/>
                  <a:pt x="1584" y="411"/>
                  <a:pt x="1584" y="411"/>
                </a:cubicBezTo>
                <a:cubicBezTo>
                  <a:pt x="1612" y="383"/>
                  <a:pt x="1628" y="345"/>
                  <a:pt x="1628" y="305"/>
                </a:cubicBezTo>
                <a:cubicBezTo>
                  <a:pt x="1628" y="264"/>
                  <a:pt x="1612" y="227"/>
                  <a:pt x="1584" y="198"/>
                </a:cubicBezTo>
                <a:cubicBezTo>
                  <a:pt x="1466" y="80"/>
                  <a:pt x="1466" y="80"/>
                  <a:pt x="1466" y="80"/>
                </a:cubicBezTo>
                <a:cubicBezTo>
                  <a:pt x="1407" y="21"/>
                  <a:pt x="1311" y="21"/>
                  <a:pt x="1252" y="80"/>
                </a:cubicBezTo>
                <a:cubicBezTo>
                  <a:pt x="1042" y="291"/>
                  <a:pt x="1042" y="291"/>
                  <a:pt x="1042" y="291"/>
                </a:cubicBezTo>
                <a:cubicBezTo>
                  <a:pt x="283" y="1050"/>
                  <a:pt x="283" y="1050"/>
                  <a:pt x="283" y="1050"/>
                </a:cubicBezTo>
                <a:cubicBezTo>
                  <a:pt x="281" y="1052"/>
                  <a:pt x="279" y="1054"/>
                  <a:pt x="278" y="1057"/>
                </a:cubicBezTo>
                <a:cubicBezTo>
                  <a:pt x="278" y="1057"/>
                  <a:pt x="278" y="1057"/>
                  <a:pt x="278" y="1057"/>
                </a:cubicBezTo>
                <a:cubicBezTo>
                  <a:pt x="126" y="1513"/>
                  <a:pt x="126" y="1513"/>
                  <a:pt x="126" y="1513"/>
                </a:cubicBezTo>
                <a:cubicBezTo>
                  <a:pt x="124" y="1520"/>
                  <a:pt x="126" y="1528"/>
                  <a:pt x="131" y="1533"/>
                </a:cubicBezTo>
                <a:cubicBezTo>
                  <a:pt x="135" y="1537"/>
                  <a:pt x="140" y="1539"/>
                  <a:pt x="145" y="1539"/>
                </a:cubicBezTo>
                <a:cubicBezTo>
                  <a:pt x="147" y="1539"/>
                  <a:pt x="149" y="1538"/>
                  <a:pt x="151" y="1538"/>
                </a:cubicBezTo>
                <a:cubicBezTo>
                  <a:pt x="355" y="1470"/>
                  <a:pt x="355" y="1470"/>
                  <a:pt x="355" y="1470"/>
                </a:cubicBezTo>
                <a:cubicBezTo>
                  <a:pt x="356" y="1469"/>
                  <a:pt x="357" y="1469"/>
                  <a:pt x="358" y="1469"/>
                </a:cubicBezTo>
                <a:cubicBezTo>
                  <a:pt x="606" y="1386"/>
                  <a:pt x="606" y="1386"/>
                  <a:pt x="606" y="1386"/>
                </a:cubicBezTo>
                <a:cubicBezTo>
                  <a:pt x="607" y="1386"/>
                  <a:pt x="607" y="1386"/>
                  <a:pt x="607" y="1386"/>
                </a:cubicBezTo>
                <a:cubicBezTo>
                  <a:pt x="609" y="1385"/>
                  <a:pt x="612" y="1383"/>
                  <a:pt x="614" y="1381"/>
                </a:cubicBezTo>
                <a:lnTo>
                  <a:pt x="1373" y="622"/>
                </a:lnTo>
                <a:close/>
                <a:moveTo>
                  <a:pt x="1244" y="521"/>
                </a:moveTo>
                <a:cubicBezTo>
                  <a:pt x="513" y="1252"/>
                  <a:pt x="513" y="1252"/>
                  <a:pt x="513" y="1252"/>
                </a:cubicBezTo>
                <a:cubicBezTo>
                  <a:pt x="412" y="1151"/>
                  <a:pt x="412" y="1151"/>
                  <a:pt x="412" y="1151"/>
                </a:cubicBezTo>
                <a:cubicBezTo>
                  <a:pt x="1143" y="420"/>
                  <a:pt x="1143" y="420"/>
                  <a:pt x="1143" y="420"/>
                </a:cubicBezTo>
                <a:lnTo>
                  <a:pt x="1244" y="521"/>
                </a:lnTo>
                <a:close/>
                <a:moveTo>
                  <a:pt x="600" y="1339"/>
                </a:moveTo>
                <a:cubicBezTo>
                  <a:pt x="540" y="1280"/>
                  <a:pt x="540" y="1280"/>
                  <a:pt x="540" y="1280"/>
                </a:cubicBezTo>
                <a:cubicBezTo>
                  <a:pt x="1272" y="549"/>
                  <a:pt x="1272" y="549"/>
                  <a:pt x="1272" y="549"/>
                </a:cubicBezTo>
                <a:cubicBezTo>
                  <a:pt x="1331" y="608"/>
                  <a:pt x="1331" y="608"/>
                  <a:pt x="1331" y="608"/>
                </a:cubicBezTo>
                <a:lnTo>
                  <a:pt x="600" y="1339"/>
                </a:lnTo>
                <a:close/>
                <a:moveTo>
                  <a:pt x="1280" y="108"/>
                </a:moveTo>
                <a:cubicBezTo>
                  <a:pt x="1324" y="64"/>
                  <a:pt x="1394" y="64"/>
                  <a:pt x="1438" y="108"/>
                </a:cubicBezTo>
                <a:cubicBezTo>
                  <a:pt x="1556" y="226"/>
                  <a:pt x="1556" y="226"/>
                  <a:pt x="1556" y="226"/>
                </a:cubicBezTo>
                <a:cubicBezTo>
                  <a:pt x="1577" y="247"/>
                  <a:pt x="1589" y="275"/>
                  <a:pt x="1589" y="305"/>
                </a:cubicBezTo>
                <a:cubicBezTo>
                  <a:pt x="1589" y="335"/>
                  <a:pt x="1577" y="363"/>
                  <a:pt x="1556" y="384"/>
                </a:cubicBezTo>
                <a:cubicBezTo>
                  <a:pt x="1465" y="475"/>
                  <a:pt x="1465" y="475"/>
                  <a:pt x="1465" y="475"/>
                </a:cubicBezTo>
                <a:cubicBezTo>
                  <a:pt x="1189" y="199"/>
                  <a:pt x="1189" y="199"/>
                  <a:pt x="1189" y="199"/>
                </a:cubicBezTo>
                <a:lnTo>
                  <a:pt x="1280" y="108"/>
                </a:lnTo>
                <a:close/>
                <a:moveTo>
                  <a:pt x="1161" y="227"/>
                </a:moveTo>
                <a:cubicBezTo>
                  <a:pt x="1437" y="503"/>
                  <a:pt x="1437" y="503"/>
                  <a:pt x="1437" y="503"/>
                </a:cubicBezTo>
                <a:cubicBezTo>
                  <a:pt x="1359" y="580"/>
                  <a:pt x="1359" y="580"/>
                  <a:pt x="1359" y="580"/>
                </a:cubicBezTo>
                <a:cubicBezTo>
                  <a:pt x="1286" y="507"/>
                  <a:pt x="1286" y="507"/>
                  <a:pt x="1286" y="507"/>
                </a:cubicBezTo>
                <a:cubicBezTo>
                  <a:pt x="1286" y="507"/>
                  <a:pt x="1286" y="507"/>
                  <a:pt x="1286" y="507"/>
                </a:cubicBezTo>
                <a:cubicBezTo>
                  <a:pt x="1286" y="507"/>
                  <a:pt x="1286" y="507"/>
                  <a:pt x="1285" y="507"/>
                </a:cubicBezTo>
                <a:cubicBezTo>
                  <a:pt x="1083" y="305"/>
                  <a:pt x="1083" y="305"/>
                  <a:pt x="1083" y="305"/>
                </a:cubicBezTo>
                <a:lnTo>
                  <a:pt x="1161" y="227"/>
                </a:lnTo>
                <a:close/>
                <a:moveTo>
                  <a:pt x="1056" y="333"/>
                </a:moveTo>
                <a:cubicBezTo>
                  <a:pt x="1115" y="392"/>
                  <a:pt x="1115" y="392"/>
                  <a:pt x="1115" y="392"/>
                </a:cubicBezTo>
                <a:cubicBezTo>
                  <a:pt x="384" y="1123"/>
                  <a:pt x="384" y="1123"/>
                  <a:pt x="384" y="1123"/>
                </a:cubicBezTo>
                <a:cubicBezTo>
                  <a:pt x="324" y="1064"/>
                  <a:pt x="324" y="1064"/>
                  <a:pt x="324" y="1064"/>
                </a:cubicBezTo>
                <a:lnTo>
                  <a:pt x="1056" y="333"/>
                </a:lnTo>
                <a:close/>
                <a:moveTo>
                  <a:pt x="222" y="1351"/>
                </a:moveTo>
                <a:cubicBezTo>
                  <a:pt x="313" y="1442"/>
                  <a:pt x="313" y="1442"/>
                  <a:pt x="313" y="1442"/>
                </a:cubicBezTo>
                <a:cubicBezTo>
                  <a:pt x="176" y="1488"/>
                  <a:pt x="176" y="1488"/>
                  <a:pt x="176" y="1488"/>
                </a:cubicBezTo>
                <a:lnTo>
                  <a:pt x="222" y="1351"/>
                </a:lnTo>
                <a:close/>
                <a:moveTo>
                  <a:pt x="355" y="1428"/>
                </a:moveTo>
                <a:cubicBezTo>
                  <a:pt x="236" y="1309"/>
                  <a:pt x="236" y="1309"/>
                  <a:pt x="236" y="1309"/>
                </a:cubicBezTo>
                <a:cubicBezTo>
                  <a:pt x="305" y="1100"/>
                  <a:pt x="305" y="1100"/>
                  <a:pt x="305" y="1100"/>
                </a:cubicBezTo>
                <a:cubicBezTo>
                  <a:pt x="564" y="1359"/>
                  <a:pt x="564" y="1359"/>
                  <a:pt x="564" y="1359"/>
                </a:cubicBezTo>
                <a:lnTo>
                  <a:pt x="355" y="1428"/>
                </a:lnTo>
                <a:close/>
                <a:moveTo>
                  <a:pt x="1655" y="1367"/>
                </a:moveTo>
                <a:cubicBezTo>
                  <a:pt x="1655" y="1390"/>
                  <a:pt x="1646" y="1411"/>
                  <a:pt x="1630" y="1428"/>
                </a:cubicBezTo>
                <a:cubicBezTo>
                  <a:pt x="1419" y="1638"/>
                  <a:pt x="1419" y="1638"/>
                  <a:pt x="1419" y="1638"/>
                </a:cubicBezTo>
                <a:cubicBezTo>
                  <a:pt x="1403" y="1655"/>
                  <a:pt x="1381" y="1663"/>
                  <a:pt x="1359" y="1663"/>
                </a:cubicBezTo>
                <a:cubicBezTo>
                  <a:pt x="1337" y="1663"/>
                  <a:pt x="1315" y="1655"/>
                  <a:pt x="1299" y="1638"/>
                </a:cubicBezTo>
                <a:cubicBezTo>
                  <a:pt x="1226" y="1566"/>
                  <a:pt x="1226" y="1566"/>
                  <a:pt x="1226" y="1566"/>
                </a:cubicBezTo>
                <a:cubicBezTo>
                  <a:pt x="1226" y="1566"/>
                  <a:pt x="1226" y="1566"/>
                  <a:pt x="1226" y="1566"/>
                </a:cubicBezTo>
                <a:cubicBezTo>
                  <a:pt x="1226" y="1566"/>
                  <a:pt x="1226" y="1566"/>
                  <a:pt x="1226" y="1566"/>
                </a:cubicBezTo>
                <a:cubicBezTo>
                  <a:pt x="1093" y="1433"/>
                  <a:pt x="1093" y="1433"/>
                  <a:pt x="1093" y="1433"/>
                </a:cubicBezTo>
                <a:cubicBezTo>
                  <a:pt x="1093" y="1433"/>
                  <a:pt x="1093" y="1433"/>
                  <a:pt x="1093" y="1433"/>
                </a:cubicBezTo>
                <a:cubicBezTo>
                  <a:pt x="1093" y="1433"/>
                  <a:pt x="1093" y="1433"/>
                  <a:pt x="1093" y="1433"/>
                </a:cubicBezTo>
                <a:cubicBezTo>
                  <a:pt x="961" y="1300"/>
                  <a:pt x="961" y="1300"/>
                  <a:pt x="961" y="1300"/>
                </a:cubicBezTo>
                <a:cubicBezTo>
                  <a:pt x="961" y="1300"/>
                  <a:pt x="961" y="1300"/>
                  <a:pt x="961" y="1300"/>
                </a:cubicBezTo>
                <a:cubicBezTo>
                  <a:pt x="961" y="1300"/>
                  <a:pt x="961" y="1300"/>
                  <a:pt x="961" y="1300"/>
                </a:cubicBezTo>
                <a:cubicBezTo>
                  <a:pt x="871" y="1211"/>
                  <a:pt x="871" y="1211"/>
                  <a:pt x="871" y="1211"/>
                </a:cubicBezTo>
                <a:cubicBezTo>
                  <a:pt x="864" y="1203"/>
                  <a:pt x="864" y="1191"/>
                  <a:pt x="871" y="1183"/>
                </a:cubicBezTo>
                <a:cubicBezTo>
                  <a:pt x="879" y="1175"/>
                  <a:pt x="891" y="1175"/>
                  <a:pt x="899" y="1183"/>
                </a:cubicBezTo>
                <a:cubicBezTo>
                  <a:pt x="974" y="1258"/>
                  <a:pt x="974" y="1258"/>
                  <a:pt x="974" y="1258"/>
                </a:cubicBezTo>
                <a:cubicBezTo>
                  <a:pt x="1112" y="1121"/>
                  <a:pt x="1112" y="1121"/>
                  <a:pt x="1112" y="1121"/>
                </a:cubicBezTo>
                <a:cubicBezTo>
                  <a:pt x="1120" y="1113"/>
                  <a:pt x="1132" y="1113"/>
                  <a:pt x="1140" y="1121"/>
                </a:cubicBezTo>
                <a:cubicBezTo>
                  <a:pt x="1148" y="1128"/>
                  <a:pt x="1148" y="1141"/>
                  <a:pt x="1140" y="1148"/>
                </a:cubicBezTo>
                <a:cubicBezTo>
                  <a:pt x="1002" y="1286"/>
                  <a:pt x="1002" y="1286"/>
                  <a:pt x="1002" y="1286"/>
                </a:cubicBezTo>
                <a:cubicBezTo>
                  <a:pt x="1107" y="1391"/>
                  <a:pt x="1107" y="1391"/>
                  <a:pt x="1107" y="1391"/>
                </a:cubicBezTo>
                <a:cubicBezTo>
                  <a:pt x="1199" y="1300"/>
                  <a:pt x="1199" y="1300"/>
                  <a:pt x="1199" y="1300"/>
                </a:cubicBezTo>
                <a:cubicBezTo>
                  <a:pt x="1206" y="1292"/>
                  <a:pt x="1219" y="1292"/>
                  <a:pt x="1227" y="1300"/>
                </a:cubicBezTo>
                <a:cubicBezTo>
                  <a:pt x="1234" y="1307"/>
                  <a:pt x="1234" y="1320"/>
                  <a:pt x="1227" y="1328"/>
                </a:cubicBezTo>
                <a:cubicBezTo>
                  <a:pt x="1135" y="1419"/>
                  <a:pt x="1135" y="1419"/>
                  <a:pt x="1135" y="1419"/>
                </a:cubicBezTo>
                <a:cubicBezTo>
                  <a:pt x="1240" y="1524"/>
                  <a:pt x="1240" y="1524"/>
                  <a:pt x="1240" y="1524"/>
                </a:cubicBezTo>
                <a:cubicBezTo>
                  <a:pt x="1378" y="1386"/>
                  <a:pt x="1378" y="1386"/>
                  <a:pt x="1378" y="1386"/>
                </a:cubicBezTo>
                <a:cubicBezTo>
                  <a:pt x="1386" y="1378"/>
                  <a:pt x="1398" y="1378"/>
                  <a:pt x="1406" y="1386"/>
                </a:cubicBezTo>
                <a:cubicBezTo>
                  <a:pt x="1413" y="1394"/>
                  <a:pt x="1413" y="1406"/>
                  <a:pt x="1406" y="1414"/>
                </a:cubicBezTo>
                <a:cubicBezTo>
                  <a:pt x="1268" y="1552"/>
                  <a:pt x="1268" y="1552"/>
                  <a:pt x="1268" y="1552"/>
                </a:cubicBezTo>
                <a:cubicBezTo>
                  <a:pt x="1327" y="1611"/>
                  <a:pt x="1327" y="1611"/>
                  <a:pt x="1327" y="1611"/>
                </a:cubicBezTo>
                <a:cubicBezTo>
                  <a:pt x="1344" y="1628"/>
                  <a:pt x="1374" y="1628"/>
                  <a:pt x="1392" y="1611"/>
                </a:cubicBezTo>
                <a:cubicBezTo>
                  <a:pt x="1602" y="1400"/>
                  <a:pt x="1602" y="1400"/>
                  <a:pt x="1602" y="1400"/>
                </a:cubicBezTo>
                <a:cubicBezTo>
                  <a:pt x="1611" y="1391"/>
                  <a:pt x="1616" y="1380"/>
                  <a:pt x="1616" y="1367"/>
                </a:cubicBezTo>
                <a:cubicBezTo>
                  <a:pt x="1616" y="1355"/>
                  <a:pt x="1611" y="1344"/>
                  <a:pt x="1602" y="1335"/>
                </a:cubicBezTo>
                <a:cubicBezTo>
                  <a:pt x="1172" y="904"/>
                  <a:pt x="1172" y="904"/>
                  <a:pt x="1172" y="904"/>
                </a:cubicBezTo>
                <a:cubicBezTo>
                  <a:pt x="1164" y="897"/>
                  <a:pt x="1164" y="884"/>
                  <a:pt x="1172" y="877"/>
                </a:cubicBezTo>
                <a:cubicBezTo>
                  <a:pt x="1179" y="869"/>
                  <a:pt x="1192" y="869"/>
                  <a:pt x="1200" y="877"/>
                </a:cubicBezTo>
                <a:cubicBezTo>
                  <a:pt x="1630" y="1307"/>
                  <a:pt x="1630" y="1307"/>
                  <a:pt x="1630" y="1307"/>
                </a:cubicBezTo>
                <a:cubicBezTo>
                  <a:pt x="1646" y="1323"/>
                  <a:pt x="1655" y="1345"/>
                  <a:pt x="1655" y="1367"/>
                </a:cubicBezTo>
                <a:close/>
                <a:moveTo>
                  <a:pt x="98" y="438"/>
                </a:moveTo>
                <a:cubicBezTo>
                  <a:pt x="98" y="438"/>
                  <a:pt x="98" y="438"/>
                  <a:pt x="98" y="438"/>
                </a:cubicBezTo>
                <a:cubicBezTo>
                  <a:pt x="25" y="365"/>
                  <a:pt x="25" y="365"/>
                  <a:pt x="25" y="365"/>
                </a:cubicBezTo>
                <a:cubicBezTo>
                  <a:pt x="9" y="349"/>
                  <a:pt x="0" y="328"/>
                  <a:pt x="0" y="305"/>
                </a:cubicBezTo>
                <a:cubicBezTo>
                  <a:pt x="0" y="282"/>
                  <a:pt x="9" y="261"/>
                  <a:pt x="25" y="244"/>
                </a:cubicBezTo>
                <a:cubicBezTo>
                  <a:pt x="236" y="34"/>
                  <a:pt x="236" y="34"/>
                  <a:pt x="236" y="34"/>
                </a:cubicBezTo>
                <a:cubicBezTo>
                  <a:pt x="269" y="0"/>
                  <a:pt x="324" y="0"/>
                  <a:pt x="357" y="34"/>
                </a:cubicBezTo>
                <a:cubicBezTo>
                  <a:pt x="771" y="448"/>
                  <a:pt x="771" y="448"/>
                  <a:pt x="771" y="448"/>
                </a:cubicBezTo>
                <a:cubicBezTo>
                  <a:pt x="779" y="455"/>
                  <a:pt x="779" y="468"/>
                  <a:pt x="771" y="475"/>
                </a:cubicBezTo>
                <a:cubicBezTo>
                  <a:pt x="763" y="483"/>
                  <a:pt x="751" y="483"/>
                  <a:pt x="743" y="475"/>
                </a:cubicBezTo>
                <a:cubicBezTo>
                  <a:pt x="329" y="61"/>
                  <a:pt x="329" y="61"/>
                  <a:pt x="329" y="61"/>
                </a:cubicBezTo>
                <a:cubicBezTo>
                  <a:pt x="311" y="44"/>
                  <a:pt x="282" y="43"/>
                  <a:pt x="264" y="61"/>
                </a:cubicBezTo>
                <a:cubicBezTo>
                  <a:pt x="53" y="272"/>
                  <a:pt x="53" y="272"/>
                  <a:pt x="53" y="272"/>
                </a:cubicBezTo>
                <a:cubicBezTo>
                  <a:pt x="45" y="281"/>
                  <a:pt x="40" y="292"/>
                  <a:pt x="40" y="305"/>
                </a:cubicBezTo>
                <a:cubicBezTo>
                  <a:pt x="40" y="317"/>
                  <a:pt x="45" y="329"/>
                  <a:pt x="53" y="337"/>
                </a:cubicBezTo>
                <a:cubicBezTo>
                  <a:pt x="112" y="396"/>
                  <a:pt x="112" y="396"/>
                  <a:pt x="112" y="396"/>
                </a:cubicBezTo>
                <a:cubicBezTo>
                  <a:pt x="250" y="258"/>
                  <a:pt x="250" y="258"/>
                  <a:pt x="250" y="258"/>
                </a:cubicBezTo>
                <a:cubicBezTo>
                  <a:pt x="258" y="250"/>
                  <a:pt x="270" y="250"/>
                  <a:pt x="278" y="258"/>
                </a:cubicBezTo>
                <a:cubicBezTo>
                  <a:pt x="285" y="266"/>
                  <a:pt x="285" y="278"/>
                  <a:pt x="278" y="286"/>
                </a:cubicBezTo>
                <a:cubicBezTo>
                  <a:pt x="140" y="424"/>
                  <a:pt x="140" y="424"/>
                  <a:pt x="140" y="424"/>
                </a:cubicBezTo>
                <a:cubicBezTo>
                  <a:pt x="245" y="529"/>
                  <a:pt x="245" y="529"/>
                  <a:pt x="245" y="529"/>
                </a:cubicBezTo>
                <a:cubicBezTo>
                  <a:pt x="336" y="437"/>
                  <a:pt x="336" y="437"/>
                  <a:pt x="336" y="437"/>
                </a:cubicBezTo>
                <a:cubicBezTo>
                  <a:pt x="344" y="430"/>
                  <a:pt x="356" y="430"/>
                  <a:pt x="364" y="437"/>
                </a:cubicBezTo>
                <a:cubicBezTo>
                  <a:pt x="372" y="445"/>
                  <a:pt x="372" y="457"/>
                  <a:pt x="364" y="465"/>
                </a:cubicBezTo>
                <a:cubicBezTo>
                  <a:pt x="273" y="557"/>
                  <a:pt x="273" y="557"/>
                  <a:pt x="273" y="557"/>
                </a:cubicBezTo>
                <a:cubicBezTo>
                  <a:pt x="378" y="662"/>
                  <a:pt x="378" y="662"/>
                  <a:pt x="378" y="662"/>
                </a:cubicBezTo>
                <a:cubicBezTo>
                  <a:pt x="515" y="524"/>
                  <a:pt x="515" y="524"/>
                  <a:pt x="515" y="524"/>
                </a:cubicBezTo>
                <a:cubicBezTo>
                  <a:pt x="523" y="516"/>
                  <a:pt x="536" y="516"/>
                  <a:pt x="543" y="524"/>
                </a:cubicBezTo>
                <a:cubicBezTo>
                  <a:pt x="551" y="531"/>
                  <a:pt x="551" y="544"/>
                  <a:pt x="543" y="551"/>
                </a:cubicBezTo>
                <a:cubicBezTo>
                  <a:pt x="405" y="689"/>
                  <a:pt x="405" y="689"/>
                  <a:pt x="405" y="689"/>
                </a:cubicBezTo>
                <a:cubicBezTo>
                  <a:pt x="472" y="755"/>
                  <a:pt x="472" y="755"/>
                  <a:pt x="472" y="755"/>
                </a:cubicBezTo>
                <a:cubicBezTo>
                  <a:pt x="479" y="763"/>
                  <a:pt x="479" y="776"/>
                  <a:pt x="472" y="783"/>
                </a:cubicBezTo>
                <a:cubicBezTo>
                  <a:pt x="468" y="787"/>
                  <a:pt x="463" y="789"/>
                  <a:pt x="458" y="789"/>
                </a:cubicBezTo>
                <a:cubicBezTo>
                  <a:pt x="453" y="789"/>
                  <a:pt x="448" y="787"/>
                  <a:pt x="444" y="783"/>
                </a:cubicBezTo>
                <a:cubicBezTo>
                  <a:pt x="364" y="703"/>
                  <a:pt x="364" y="703"/>
                  <a:pt x="364" y="703"/>
                </a:cubicBezTo>
                <a:cubicBezTo>
                  <a:pt x="364" y="703"/>
                  <a:pt x="364" y="703"/>
                  <a:pt x="364" y="703"/>
                </a:cubicBezTo>
                <a:cubicBezTo>
                  <a:pt x="364" y="703"/>
                  <a:pt x="364" y="703"/>
                  <a:pt x="364" y="703"/>
                </a:cubicBezTo>
                <a:cubicBezTo>
                  <a:pt x="231" y="570"/>
                  <a:pt x="231" y="570"/>
                  <a:pt x="231" y="570"/>
                </a:cubicBezTo>
                <a:cubicBezTo>
                  <a:pt x="231" y="570"/>
                  <a:pt x="231" y="570"/>
                  <a:pt x="231" y="570"/>
                </a:cubicBezTo>
                <a:cubicBezTo>
                  <a:pt x="231" y="570"/>
                  <a:pt x="231" y="570"/>
                  <a:pt x="231" y="570"/>
                </a:cubicBezTo>
                <a:cubicBezTo>
                  <a:pt x="98" y="438"/>
                  <a:pt x="98" y="438"/>
                  <a:pt x="98" y="438"/>
                </a:cubicBezTo>
                <a:cubicBezTo>
                  <a:pt x="98" y="438"/>
                  <a:pt x="98" y="438"/>
                  <a:pt x="98" y="438"/>
                </a:cubicBezTo>
                <a:close/>
              </a:path>
            </a:pathLst>
          </a:custGeom>
          <a:solidFill>
            <a:schemeClr val="bg1"/>
          </a:solidFill>
          <a:ln>
            <a:noFill/>
          </a:ln>
        </p:spPr>
        <p:txBody>
          <a:bodyPr vert="horz" wrap="square" lIns="45720" tIns="22860" rIns="45720" bIns="22860" numCol="1" anchor="t" anchorCtr="0" compatLnSpc="1">
            <a:prstTxWarp prst="textNoShape">
              <a:avLst/>
            </a:prstTxWarp>
          </a:bodyPr>
          <a:lstStyle/>
          <a:p>
            <a:endParaRPr lang="en-US" sz="900" dirty="0"/>
          </a:p>
        </p:txBody>
      </p:sp>
      <p:sp>
        <p:nvSpPr>
          <p:cNvPr id="24" name="Freeform 32">
            <a:extLst>
              <a:ext uri="{FF2B5EF4-FFF2-40B4-BE49-F238E27FC236}">
                <a16:creationId xmlns:a16="http://schemas.microsoft.com/office/drawing/2014/main" id="{6CF3F5C5-0F18-827B-F7A8-B426DE3F5346}"/>
              </a:ext>
            </a:extLst>
          </p:cNvPr>
          <p:cNvSpPr>
            <a:spLocks noEditPoints="1"/>
          </p:cNvSpPr>
          <p:nvPr/>
        </p:nvSpPr>
        <p:spPr bwMode="auto">
          <a:xfrm>
            <a:off x="6557499" y="5023475"/>
            <a:ext cx="406532" cy="406531"/>
          </a:xfrm>
          <a:custGeom>
            <a:avLst/>
            <a:gdLst>
              <a:gd name="T0" fmla="*/ 136 w 1980"/>
              <a:gd name="T1" fmla="*/ 0 h 1980"/>
              <a:gd name="T2" fmla="*/ 0 w 1980"/>
              <a:gd name="T3" fmla="*/ 1482 h 1980"/>
              <a:gd name="T4" fmla="*/ 828 w 1980"/>
              <a:gd name="T5" fmla="*/ 1618 h 1980"/>
              <a:gd name="T6" fmla="*/ 689 w 1980"/>
              <a:gd name="T7" fmla="*/ 1808 h 1980"/>
              <a:gd name="T8" fmla="*/ 689 w 1980"/>
              <a:gd name="T9" fmla="*/ 1980 h 1980"/>
              <a:gd name="T10" fmla="*/ 1377 w 1980"/>
              <a:gd name="T11" fmla="*/ 1894 h 1980"/>
              <a:gd name="T12" fmla="*/ 1247 w 1980"/>
              <a:gd name="T13" fmla="*/ 1808 h 1980"/>
              <a:gd name="T14" fmla="*/ 1844 w 1980"/>
              <a:gd name="T15" fmla="*/ 1618 h 1980"/>
              <a:gd name="T16" fmla="*/ 1980 w 1980"/>
              <a:gd name="T17" fmla="*/ 136 h 1980"/>
              <a:gd name="T18" fmla="*/ 1326 w 1980"/>
              <a:gd name="T19" fmla="*/ 1894 h 1980"/>
              <a:gd name="T20" fmla="*/ 689 w 1980"/>
              <a:gd name="T21" fmla="*/ 1928 h 1980"/>
              <a:gd name="T22" fmla="*/ 689 w 1980"/>
              <a:gd name="T23" fmla="*/ 1859 h 1980"/>
              <a:gd name="T24" fmla="*/ 1326 w 1980"/>
              <a:gd name="T25" fmla="*/ 1894 h 1980"/>
              <a:gd name="T26" fmla="*/ 791 w 1980"/>
              <a:gd name="T27" fmla="*/ 1808 h 1980"/>
              <a:gd name="T28" fmla="*/ 1095 w 1980"/>
              <a:gd name="T29" fmla="*/ 1618 h 1980"/>
              <a:gd name="T30" fmla="*/ 1928 w 1980"/>
              <a:gd name="T31" fmla="*/ 1482 h 1980"/>
              <a:gd name="T32" fmla="*/ 136 w 1980"/>
              <a:gd name="T33" fmla="*/ 1567 h 1980"/>
              <a:gd name="T34" fmla="*/ 52 w 1980"/>
              <a:gd name="T35" fmla="*/ 136 h 1980"/>
              <a:gd name="T36" fmla="*/ 1844 w 1980"/>
              <a:gd name="T37" fmla="*/ 52 h 1980"/>
              <a:gd name="T38" fmla="*/ 1928 w 1980"/>
              <a:gd name="T39" fmla="*/ 1482 h 1980"/>
              <a:gd name="T40" fmla="*/ 1859 w 1980"/>
              <a:gd name="T41" fmla="*/ 1377 h 1980"/>
              <a:gd name="T42" fmla="*/ 121 w 1980"/>
              <a:gd name="T43" fmla="*/ 121 h 1980"/>
              <a:gd name="T44" fmla="*/ 172 w 1980"/>
              <a:gd name="T45" fmla="*/ 172 h 1980"/>
              <a:gd name="T46" fmla="*/ 1808 w 1980"/>
              <a:gd name="T47" fmla="*/ 1326 h 1980"/>
              <a:gd name="T48" fmla="*/ 172 w 1980"/>
              <a:gd name="T49" fmla="*/ 172 h 1980"/>
              <a:gd name="T50" fmla="*/ 913 w 1980"/>
              <a:gd name="T51" fmla="*/ 1472 h 1980"/>
              <a:gd name="T52" fmla="*/ 1067 w 1980"/>
              <a:gd name="T53" fmla="*/ 1472 h 1980"/>
              <a:gd name="T54" fmla="*/ 990 w 1980"/>
              <a:gd name="T55" fmla="*/ 1498 h 1980"/>
              <a:gd name="T56" fmla="*/ 990 w 1980"/>
              <a:gd name="T57" fmla="*/ 1447 h 1980"/>
              <a:gd name="T58" fmla="*/ 990 w 1980"/>
              <a:gd name="T59" fmla="*/ 1498 h 1980"/>
              <a:gd name="T60" fmla="*/ 1478 w 1980"/>
              <a:gd name="T61" fmla="*/ 749 h 1980"/>
              <a:gd name="T62" fmla="*/ 1191 w 1980"/>
              <a:gd name="T63" fmla="*/ 1026 h 1980"/>
              <a:gd name="T64" fmla="*/ 1173 w 1980"/>
              <a:gd name="T65" fmla="*/ 982 h 1980"/>
              <a:gd name="T66" fmla="*/ 1173 w 1980"/>
              <a:gd name="T67" fmla="*/ 516 h 1980"/>
              <a:gd name="T68" fmla="*/ 1209 w 1980"/>
              <a:gd name="T69" fmla="*/ 480 h 1980"/>
              <a:gd name="T70" fmla="*/ 574 w 1980"/>
              <a:gd name="T71" fmla="*/ 749 h 1980"/>
              <a:gd name="T72" fmla="*/ 807 w 1980"/>
              <a:gd name="T73" fmla="*/ 1018 h 1980"/>
              <a:gd name="T74" fmla="*/ 771 w 1980"/>
              <a:gd name="T75" fmla="*/ 1018 h 1980"/>
              <a:gd name="T76" fmla="*/ 771 w 1980"/>
              <a:gd name="T77" fmla="*/ 480 h 1980"/>
              <a:gd name="T78" fmla="*/ 807 w 1980"/>
              <a:gd name="T79" fmla="*/ 516 h 1980"/>
              <a:gd name="T80" fmla="*/ 914 w 1980"/>
              <a:gd name="T81" fmla="*/ 1058 h 1980"/>
              <a:gd name="T82" fmla="*/ 881 w 1980"/>
              <a:gd name="T83" fmla="*/ 1075 h 1980"/>
              <a:gd name="T84" fmla="*/ 1066 w 1980"/>
              <a:gd name="T85" fmla="*/ 439 h 1980"/>
              <a:gd name="T86" fmla="*/ 1115 w 1980"/>
              <a:gd name="T87" fmla="*/ 456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80" h="1980">
                <a:moveTo>
                  <a:pt x="1844" y="0"/>
                </a:moveTo>
                <a:cubicBezTo>
                  <a:pt x="136" y="0"/>
                  <a:pt x="136" y="0"/>
                  <a:pt x="136" y="0"/>
                </a:cubicBezTo>
                <a:cubicBezTo>
                  <a:pt x="61" y="0"/>
                  <a:pt x="0" y="61"/>
                  <a:pt x="0" y="136"/>
                </a:cubicBezTo>
                <a:cubicBezTo>
                  <a:pt x="0" y="1482"/>
                  <a:pt x="0" y="1482"/>
                  <a:pt x="0" y="1482"/>
                </a:cubicBezTo>
                <a:cubicBezTo>
                  <a:pt x="0" y="1557"/>
                  <a:pt x="61" y="1618"/>
                  <a:pt x="136" y="1618"/>
                </a:cubicBezTo>
                <a:cubicBezTo>
                  <a:pt x="828" y="1618"/>
                  <a:pt x="828" y="1618"/>
                  <a:pt x="828" y="1618"/>
                </a:cubicBezTo>
                <a:cubicBezTo>
                  <a:pt x="733" y="1808"/>
                  <a:pt x="733" y="1808"/>
                  <a:pt x="733" y="1808"/>
                </a:cubicBezTo>
                <a:cubicBezTo>
                  <a:pt x="689" y="1808"/>
                  <a:pt x="689" y="1808"/>
                  <a:pt x="689" y="1808"/>
                </a:cubicBezTo>
                <a:cubicBezTo>
                  <a:pt x="641" y="1808"/>
                  <a:pt x="603" y="1847"/>
                  <a:pt x="603" y="1894"/>
                </a:cubicBezTo>
                <a:cubicBezTo>
                  <a:pt x="603" y="1941"/>
                  <a:pt x="641" y="1980"/>
                  <a:pt x="689" y="1980"/>
                </a:cubicBezTo>
                <a:cubicBezTo>
                  <a:pt x="1291" y="1980"/>
                  <a:pt x="1291" y="1980"/>
                  <a:pt x="1291" y="1980"/>
                </a:cubicBezTo>
                <a:cubicBezTo>
                  <a:pt x="1339" y="1980"/>
                  <a:pt x="1377" y="1941"/>
                  <a:pt x="1377" y="1894"/>
                </a:cubicBezTo>
                <a:cubicBezTo>
                  <a:pt x="1377" y="1847"/>
                  <a:pt x="1339" y="1808"/>
                  <a:pt x="1291" y="1808"/>
                </a:cubicBezTo>
                <a:cubicBezTo>
                  <a:pt x="1247" y="1808"/>
                  <a:pt x="1247" y="1808"/>
                  <a:pt x="1247" y="1808"/>
                </a:cubicBezTo>
                <a:cubicBezTo>
                  <a:pt x="1152" y="1618"/>
                  <a:pt x="1152" y="1618"/>
                  <a:pt x="1152" y="1618"/>
                </a:cubicBezTo>
                <a:cubicBezTo>
                  <a:pt x="1844" y="1618"/>
                  <a:pt x="1844" y="1618"/>
                  <a:pt x="1844" y="1618"/>
                </a:cubicBezTo>
                <a:cubicBezTo>
                  <a:pt x="1919" y="1618"/>
                  <a:pt x="1980" y="1557"/>
                  <a:pt x="1980" y="1482"/>
                </a:cubicBezTo>
                <a:cubicBezTo>
                  <a:pt x="1980" y="136"/>
                  <a:pt x="1980" y="136"/>
                  <a:pt x="1980" y="136"/>
                </a:cubicBezTo>
                <a:cubicBezTo>
                  <a:pt x="1980" y="61"/>
                  <a:pt x="1919" y="0"/>
                  <a:pt x="1844" y="0"/>
                </a:cubicBezTo>
                <a:close/>
                <a:moveTo>
                  <a:pt x="1326" y="1894"/>
                </a:moveTo>
                <a:cubicBezTo>
                  <a:pt x="1326" y="1913"/>
                  <a:pt x="1310" y="1928"/>
                  <a:pt x="1291" y="1928"/>
                </a:cubicBezTo>
                <a:cubicBezTo>
                  <a:pt x="689" y="1928"/>
                  <a:pt x="689" y="1928"/>
                  <a:pt x="689" y="1928"/>
                </a:cubicBezTo>
                <a:cubicBezTo>
                  <a:pt x="670" y="1928"/>
                  <a:pt x="654" y="1913"/>
                  <a:pt x="654" y="1894"/>
                </a:cubicBezTo>
                <a:cubicBezTo>
                  <a:pt x="654" y="1875"/>
                  <a:pt x="670" y="1859"/>
                  <a:pt x="689" y="1859"/>
                </a:cubicBezTo>
                <a:cubicBezTo>
                  <a:pt x="1291" y="1859"/>
                  <a:pt x="1291" y="1859"/>
                  <a:pt x="1291" y="1859"/>
                </a:cubicBezTo>
                <a:cubicBezTo>
                  <a:pt x="1310" y="1859"/>
                  <a:pt x="1326" y="1875"/>
                  <a:pt x="1326" y="1894"/>
                </a:cubicBezTo>
                <a:close/>
                <a:moveTo>
                  <a:pt x="1189" y="1808"/>
                </a:moveTo>
                <a:cubicBezTo>
                  <a:pt x="791" y="1808"/>
                  <a:pt x="791" y="1808"/>
                  <a:pt x="791" y="1808"/>
                </a:cubicBezTo>
                <a:cubicBezTo>
                  <a:pt x="885" y="1618"/>
                  <a:pt x="885" y="1618"/>
                  <a:pt x="885" y="1618"/>
                </a:cubicBezTo>
                <a:cubicBezTo>
                  <a:pt x="1095" y="1618"/>
                  <a:pt x="1095" y="1618"/>
                  <a:pt x="1095" y="1618"/>
                </a:cubicBezTo>
                <a:lnTo>
                  <a:pt x="1189" y="1808"/>
                </a:lnTo>
                <a:close/>
                <a:moveTo>
                  <a:pt x="1928" y="1482"/>
                </a:moveTo>
                <a:cubicBezTo>
                  <a:pt x="1928" y="1529"/>
                  <a:pt x="1890" y="1567"/>
                  <a:pt x="1844" y="1567"/>
                </a:cubicBezTo>
                <a:cubicBezTo>
                  <a:pt x="136" y="1567"/>
                  <a:pt x="136" y="1567"/>
                  <a:pt x="136" y="1567"/>
                </a:cubicBezTo>
                <a:cubicBezTo>
                  <a:pt x="90" y="1567"/>
                  <a:pt x="52" y="1529"/>
                  <a:pt x="52" y="1482"/>
                </a:cubicBezTo>
                <a:cubicBezTo>
                  <a:pt x="52" y="136"/>
                  <a:pt x="52" y="136"/>
                  <a:pt x="52" y="136"/>
                </a:cubicBezTo>
                <a:cubicBezTo>
                  <a:pt x="52" y="90"/>
                  <a:pt x="90" y="52"/>
                  <a:pt x="136" y="52"/>
                </a:cubicBezTo>
                <a:cubicBezTo>
                  <a:pt x="1844" y="52"/>
                  <a:pt x="1844" y="52"/>
                  <a:pt x="1844" y="52"/>
                </a:cubicBezTo>
                <a:cubicBezTo>
                  <a:pt x="1890" y="52"/>
                  <a:pt x="1928" y="90"/>
                  <a:pt x="1928" y="136"/>
                </a:cubicBezTo>
                <a:lnTo>
                  <a:pt x="1928" y="1482"/>
                </a:lnTo>
                <a:close/>
                <a:moveTo>
                  <a:pt x="121" y="1377"/>
                </a:moveTo>
                <a:cubicBezTo>
                  <a:pt x="1859" y="1377"/>
                  <a:pt x="1859" y="1377"/>
                  <a:pt x="1859" y="1377"/>
                </a:cubicBezTo>
                <a:cubicBezTo>
                  <a:pt x="1859" y="121"/>
                  <a:pt x="1859" y="121"/>
                  <a:pt x="1859" y="121"/>
                </a:cubicBezTo>
                <a:cubicBezTo>
                  <a:pt x="121" y="121"/>
                  <a:pt x="121" y="121"/>
                  <a:pt x="121" y="121"/>
                </a:cubicBezTo>
                <a:lnTo>
                  <a:pt x="121" y="1377"/>
                </a:lnTo>
                <a:close/>
                <a:moveTo>
                  <a:pt x="172" y="172"/>
                </a:moveTo>
                <a:cubicBezTo>
                  <a:pt x="1808" y="172"/>
                  <a:pt x="1808" y="172"/>
                  <a:pt x="1808" y="172"/>
                </a:cubicBezTo>
                <a:cubicBezTo>
                  <a:pt x="1808" y="1326"/>
                  <a:pt x="1808" y="1326"/>
                  <a:pt x="1808" y="1326"/>
                </a:cubicBezTo>
                <a:cubicBezTo>
                  <a:pt x="172" y="1326"/>
                  <a:pt x="172" y="1326"/>
                  <a:pt x="172" y="1326"/>
                </a:cubicBezTo>
                <a:lnTo>
                  <a:pt x="172" y="172"/>
                </a:lnTo>
                <a:close/>
                <a:moveTo>
                  <a:pt x="990" y="1395"/>
                </a:moveTo>
                <a:cubicBezTo>
                  <a:pt x="947" y="1395"/>
                  <a:pt x="913" y="1430"/>
                  <a:pt x="913" y="1472"/>
                </a:cubicBezTo>
                <a:cubicBezTo>
                  <a:pt x="913" y="1515"/>
                  <a:pt x="947" y="1549"/>
                  <a:pt x="990" y="1549"/>
                </a:cubicBezTo>
                <a:cubicBezTo>
                  <a:pt x="1032" y="1549"/>
                  <a:pt x="1067" y="1515"/>
                  <a:pt x="1067" y="1472"/>
                </a:cubicBezTo>
                <a:cubicBezTo>
                  <a:pt x="1067" y="1430"/>
                  <a:pt x="1032" y="1395"/>
                  <a:pt x="990" y="1395"/>
                </a:cubicBezTo>
                <a:close/>
                <a:moveTo>
                  <a:pt x="990" y="1498"/>
                </a:moveTo>
                <a:cubicBezTo>
                  <a:pt x="976" y="1498"/>
                  <a:pt x="964" y="1486"/>
                  <a:pt x="964" y="1472"/>
                </a:cubicBezTo>
                <a:cubicBezTo>
                  <a:pt x="964" y="1458"/>
                  <a:pt x="976" y="1447"/>
                  <a:pt x="990" y="1447"/>
                </a:cubicBezTo>
                <a:cubicBezTo>
                  <a:pt x="1004" y="1447"/>
                  <a:pt x="1015" y="1458"/>
                  <a:pt x="1015" y="1472"/>
                </a:cubicBezTo>
                <a:cubicBezTo>
                  <a:pt x="1015" y="1486"/>
                  <a:pt x="1004" y="1498"/>
                  <a:pt x="990" y="1498"/>
                </a:cubicBezTo>
                <a:close/>
                <a:moveTo>
                  <a:pt x="1209" y="480"/>
                </a:moveTo>
                <a:cubicBezTo>
                  <a:pt x="1478" y="749"/>
                  <a:pt x="1478" y="749"/>
                  <a:pt x="1478" y="749"/>
                </a:cubicBezTo>
                <a:cubicBezTo>
                  <a:pt x="1209" y="1018"/>
                  <a:pt x="1209" y="1018"/>
                  <a:pt x="1209" y="1018"/>
                </a:cubicBezTo>
                <a:cubicBezTo>
                  <a:pt x="1204" y="1023"/>
                  <a:pt x="1197" y="1026"/>
                  <a:pt x="1191" y="1026"/>
                </a:cubicBezTo>
                <a:cubicBezTo>
                  <a:pt x="1184" y="1026"/>
                  <a:pt x="1178" y="1023"/>
                  <a:pt x="1173" y="1018"/>
                </a:cubicBezTo>
                <a:cubicBezTo>
                  <a:pt x="1163" y="1008"/>
                  <a:pt x="1163" y="992"/>
                  <a:pt x="1173" y="982"/>
                </a:cubicBezTo>
                <a:cubicBezTo>
                  <a:pt x="1405" y="749"/>
                  <a:pt x="1405" y="749"/>
                  <a:pt x="1405" y="749"/>
                </a:cubicBezTo>
                <a:cubicBezTo>
                  <a:pt x="1173" y="516"/>
                  <a:pt x="1173" y="516"/>
                  <a:pt x="1173" y="516"/>
                </a:cubicBezTo>
                <a:cubicBezTo>
                  <a:pt x="1163" y="506"/>
                  <a:pt x="1163" y="490"/>
                  <a:pt x="1173" y="480"/>
                </a:cubicBezTo>
                <a:cubicBezTo>
                  <a:pt x="1183" y="470"/>
                  <a:pt x="1199" y="470"/>
                  <a:pt x="1209" y="480"/>
                </a:cubicBezTo>
                <a:close/>
                <a:moveTo>
                  <a:pt x="807" y="516"/>
                </a:moveTo>
                <a:cubicBezTo>
                  <a:pt x="574" y="749"/>
                  <a:pt x="574" y="749"/>
                  <a:pt x="574" y="749"/>
                </a:cubicBezTo>
                <a:cubicBezTo>
                  <a:pt x="807" y="982"/>
                  <a:pt x="807" y="982"/>
                  <a:pt x="807" y="982"/>
                </a:cubicBezTo>
                <a:cubicBezTo>
                  <a:pt x="817" y="992"/>
                  <a:pt x="817" y="1008"/>
                  <a:pt x="807" y="1018"/>
                </a:cubicBezTo>
                <a:cubicBezTo>
                  <a:pt x="802" y="1023"/>
                  <a:pt x="796" y="1026"/>
                  <a:pt x="789" y="1026"/>
                </a:cubicBezTo>
                <a:cubicBezTo>
                  <a:pt x="783" y="1026"/>
                  <a:pt x="776" y="1023"/>
                  <a:pt x="771" y="1018"/>
                </a:cubicBezTo>
                <a:cubicBezTo>
                  <a:pt x="502" y="749"/>
                  <a:pt x="502" y="749"/>
                  <a:pt x="502" y="749"/>
                </a:cubicBezTo>
                <a:cubicBezTo>
                  <a:pt x="771" y="480"/>
                  <a:pt x="771" y="480"/>
                  <a:pt x="771" y="480"/>
                </a:cubicBezTo>
                <a:cubicBezTo>
                  <a:pt x="781" y="470"/>
                  <a:pt x="797" y="470"/>
                  <a:pt x="807" y="480"/>
                </a:cubicBezTo>
                <a:cubicBezTo>
                  <a:pt x="817" y="490"/>
                  <a:pt x="817" y="506"/>
                  <a:pt x="807" y="516"/>
                </a:cubicBezTo>
                <a:close/>
                <a:moveTo>
                  <a:pt x="1115" y="456"/>
                </a:moveTo>
                <a:cubicBezTo>
                  <a:pt x="914" y="1058"/>
                  <a:pt x="914" y="1058"/>
                  <a:pt x="914" y="1058"/>
                </a:cubicBezTo>
                <a:cubicBezTo>
                  <a:pt x="910" y="1069"/>
                  <a:pt x="900" y="1076"/>
                  <a:pt x="890" y="1076"/>
                </a:cubicBezTo>
                <a:cubicBezTo>
                  <a:pt x="887" y="1076"/>
                  <a:pt x="884" y="1076"/>
                  <a:pt x="881" y="1075"/>
                </a:cubicBezTo>
                <a:cubicBezTo>
                  <a:pt x="868" y="1070"/>
                  <a:pt x="861" y="1056"/>
                  <a:pt x="865" y="1042"/>
                </a:cubicBezTo>
                <a:cubicBezTo>
                  <a:pt x="1066" y="439"/>
                  <a:pt x="1066" y="439"/>
                  <a:pt x="1066" y="439"/>
                </a:cubicBezTo>
                <a:cubicBezTo>
                  <a:pt x="1070" y="426"/>
                  <a:pt x="1085" y="419"/>
                  <a:pt x="1099" y="423"/>
                </a:cubicBezTo>
                <a:cubicBezTo>
                  <a:pt x="1112" y="428"/>
                  <a:pt x="1119" y="442"/>
                  <a:pt x="1115" y="456"/>
                </a:cubicBezTo>
                <a:close/>
              </a:path>
            </a:pathLst>
          </a:custGeom>
          <a:solidFill>
            <a:schemeClr val="bg1"/>
          </a:solidFill>
          <a:ln>
            <a:noFill/>
          </a:ln>
        </p:spPr>
        <p:txBody>
          <a:bodyPr vert="horz" wrap="square" lIns="45720" tIns="22860" rIns="45720" bIns="22860" numCol="1" anchor="t" anchorCtr="0" compatLnSpc="1">
            <a:prstTxWarp prst="textNoShape">
              <a:avLst/>
            </a:prstTxWarp>
          </a:bodyPr>
          <a:lstStyle/>
          <a:p>
            <a:endParaRPr lang="en-US" sz="900" dirty="0"/>
          </a:p>
        </p:txBody>
      </p:sp>
      <p:sp>
        <p:nvSpPr>
          <p:cNvPr id="25" name="Freeform 44">
            <a:extLst>
              <a:ext uri="{FF2B5EF4-FFF2-40B4-BE49-F238E27FC236}">
                <a16:creationId xmlns:a16="http://schemas.microsoft.com/office/drawing/2014/main" id="{EADFDAF9-9645-059A-2C23-A4A55539FF6A}"/>
              </a:ext>
            </a:extLst>
          </p:cNvPr>
          <p:cNvSpPr>
            <a:spLocks noEditPoints="1"/>
          </p:cNvSpPr>
          <p:nvPr/>
        </p:nvSpPr>
        <p:spPr bwMode="auto">
          <a:xfrm>
            <a:off x="7448466" y="2733970"/>
            <a:ext cx="480220" cy="467787"/>
          </a:xfrm>
          <a:custGeom>
            <a:avLst/>
            <a:gdLst>
              <a:gd name="T0" fmla="*/ 557 w 2467"/>
              <a:gd name="T1" fmla="*/ 1739 h 2400"/>
              <a:gd name="T2" fmla="*/ 559 w 2467"/>
              <a:gd name="T3" fmla="*/ 1799 h 2400"/>
              <a:gd name="T4" fmla="*/ 925 w 2467"/>
              <a:gd name="T5" fmla="*/ 1827 h 2400"/>
              <a:gd name="T6" fmla="*/ 1383 w 2467"/>
              <a:gd name="T7" fmla="*/ 1275 h 2400"/>
              <a:gd name="T8" fmla="*/ 1165 w 2467"/>
              <a:gd name="T9" fmla="*/ 1076 h 2400"/>
              <a:gd name="T10" fmla="*/ 1160 w 2467"/>
              <a:gd name="T11" fmla="*/ 1140 h 2400"/>
              <a:gd name="T12" fmla="*/ 922 w 2467"/>
              <a:gd name="T13" fmla="*/ 1766 h 2400"/>
              <a:gd name="T14" fmla="*/ 706 w 2467"/>
              <a:gd name="T15" fmla="*/ 1552 h 2400"/>
              <a:gd name="T16" fmla="*/ 2387 w 2467"/>
              <a:gd name="T17" fmla="*/ 81 h 2400"/>
              <a:gd name="T18" fmla="*/ 1199 w 2467"/>
              <a:gd name="T19" fmla="*/ 1035 h 2400"/>
              <a:gd name="T20" fmla="*/ 1394 w 2467"/>
              <a:gd name="T21" fmla="*/ 1263 h 2400"/>
              <a:gd name="T22" fmla="*/ 1432 w 2467"/>
              <a:gd name="T23" fmla="*/ 1268 h 2400"/>
              <a:gd name="T24" fmla="*/ 2387 w 2467"/>
              <a:gd name="T25" fmla="*/ 81 h 2400"/>
              <a:gd name="T26" fmla="*/ 1265 w 2467"/>
              <a:gd name="T27" fmla="*/ 1047 h 2400"/>
              <a:gd name="T28" fmla="*/ 1786 w 2467"/>
              <a:gd name="T29" fmla="*/ 912 h 2400"/>
              <a:gd name="T30" fmla="*/ 2373 w 2467"/>
              <a:gd name="T31" fmla="*/ 242 h 2400"/>
              <a:gd name="T32" fmla="*/ 1598 w 2467"/>
              <a:gd name="T33" fmla="*/ 636 h 2400"/>
              <a:gd name="T34" fmla="*/ 2343 w 2467"/>
              <a:gd name="T35" fmla="*/ 125 h 2400"/>
              <a:gd name="T36" fmla="*/ 1514 w 2467"/>
              <a:gd name="T37" fmla="*/ 1763 h 2400"/>
              <a:gd name="T38" fmla="*/ 1514 w 2467"/>
              <a:gd name="T39" fmla="*/ 1807 h 2400"/>
              <a:gd name="T40" fmla="*/ 908 w 2467"/>
              <a:gd name="T41" fmla="*/ 2400 h 2400"/>
              <a:gd name="T42" fmla="*/ 72 w 2467"/>
              <a:gd name="T43" fmla="*/ 1577 h 2400"/>
              <a:gd name="T44" fmla="*/ 1 w 2467"/>
              <a:gd name="T45" fmla="*/ 1038 h 2400"/>
              <a:gd name="T46" fmla="*/ 135 w 2467"/>
              <a:gd name="T47" fmla="*/ 887 h 2400"/>
              <a:gd name="T48" fmla="*/ 682 w 2467"/>
              <a:gd name="T49" fmla="*/ 941 h 2400"/>
              <a:gd name="T50" fmla="*/ 854 w 2467"/>
              <a:gd name="T51" fmla="*/ 1103 h 2400"/>
              <a:gd name="T52" fmla="*/ 810 w 2467"/>
              <a:gd name="T53" fmla="*/ 1147 h 2400"/>
              <a:gd name="T54" fmla="*/ 168 w 2467"/>
              <a:gd name="T55" fmla="*/ 942 h 2400"/>
              <a:gd name="T56" fmla="*/ 124 w 2467"/>
              <a:gd name="T57" fmla="*/ 1541 h 2400"/>
              <a:gd name="T58" fmla="*/ 1448 w 2467"/>
              <a:gd name="T59" fmla="*/ 1785 h 2400"/>
              <a:gd name="T60" fmla="*/ 1349 w 2467"/>
              <a:gd name="T61" fmla="*/ 1643 h 2400"/>
              <a:gd name="T62" fmla="*/ 1514 w 2467"/>
              <a:gd name="T63" fmla="*/ 1763 h 2400"/>
              <a:gd name="T64" fmla="*/ 276 w 2467"/>
              <a:gd name="T65" fmla="*/ 1321 h 2400"/>
              <a:gd name="T66" fmla="*/ 443 w 2467"/>
              <a:gd name="T67" fmla="*/ 1321 h 2400"/>
              <a:gd name="T68" fmla="*/ 443 w 2467"/>
              <a:gd name="T69" fmla="*/ 1153 h 2400"/>
              <a:gd name="T70" fmla="*/ 400 w 2467"/>
              <a:gd name="T71" fmla="*/ 1277 h 2400"/>
              <a:gd name="T72" fmla="*/ 320 w 2467"/>
              <a:gd name="T73" fmla="*/ 1197 h 2400"/>
              <a:gd name="T74" fmla="*/ 400 w 2467"/>
              <a:gd name="T75" fmla="*/ 1197 h 2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67" h="2400">
                <a:moveTo>
                  <a:pt x="645" y="1545"/>
                </a:moveTo>
                <a:cubicBezTo>
                  <a:pt x="625" y="1714"/>
                  <a:pt x="557" y="1739"/>
                  <a:pt x="557" y="1739"/>
                </a:cubicBezTo>
                <a:cubicBezTo>
                  <a:pt x="543" y="1743"/>
                  <a:pt x="534" y="1755"/>
                  <a:pt x="534" y="1770"/>
                </a:cubicBezTo>
                <a:cubicBezTo>
                  <a:pt x="535" y="1784"/>
                  <a:pt x="545" y="1796"/>
                  <a:pt x="559" y="1799"/>
                </a:cubicBezTo>
                <a:cubicBezTo>
                  <a:pt x="566" y="1801"/>
                  <a:pt x="709" y="1829"/>
                  <a:pt x="865" y="1829"/>
                </a:cubicBezTo>
                <a:cubicBezTo>
                  <a:pt x="885" y="1829"/>
                  <a:pt x="905" y="1828"/>
                  <a:pt x="925" y="1827"/>
                </a:cubicBezTo>
                <a:cubicBezTo>
                  <a:pt x="1178" y="1814"/>
                  <a:pt x="1331" y="1642"/>
                  <a:pt x="1391" y="1302"/>
                </a:cubicBezTo>
                <a:cubicBezTo>
                  <a:pt x="1393" y="1292"/>
                  <a:pt x="1390" y="1282"/>
                  <a:pt x="1383" y="1275"/>
                </a:cubicBezTo>
                <a:cubicBezTo>
                  <a:pt x="1192" y="1085"/>
                  <a:pt x="1192" y="1085"/>
                  <a:pt x="1192" y="1085"/>
                </a:cubicBezTo>
                <a:cubicBezTo>
                  <a:pt x="1185" y="1077"/>
                  <a:pt x="1175" y="1074"/>
                  <a:pt x="1165" y="1076"/>
                </a:cubicBezTo>
                <a:cubicBezTo>
                  <a:pt x="841" y="1134"/>
                  <a:pt x="675" y="1283"/>
                  <a:pt x="645" y="1545"/>
                </a:cubicBezTo>
                <a:close/>
                <a:moveTo>
                  <a:pt x="1160" y="1140"/>
                </a:moveTo>
                <a:cubicBezTo>
                  <a:pt x="1328" y="1307"/>
                  <a:pt x="1328" y="1307"/>
                  <a:pt x="1328" y="1307"/>
                </a:cubicBezTo>
                <a:cubicBezTo>
                  <a:pt x="1270" y="1608"/>
                  <a:pt x="1141" y="1754"/>
                  <a:pt x="922" y="1766"/>
                </a:cubicBezTo>
                <a:cubicBezTo>
                  <a:pt x="816" y="1771"/>
                  <a:pt x="706" y="1759"/>
                  <a:pt x="638" y="1750"/>
                </a:cubicBezTo>
                <a:cubicBezTo>
                  <a:pt x="666" y="1714"/>
                  <a:pt x="694" y="1654"/>
                  <a:pt x="706" y="1552"/>
                </a:cubicBezTo>
                <a:cubicBezTo>
                  <a:pt x="732" y="1325"/>
                  <a:pt x="877" y="1194"/>
                  <a:pt x="1160" y="1140"/>
                </a:cubicBezTo>
                <a:close/>
                <a:moveTo>
                  <a:pt x="2387" y="81"/>
                </a:moveTo>
                <a:cubicBezTo>
                  <a:pt x="2337" y="31"/>
                  <a:pt x="2258" y="0"/>
                  <a:pt x="2192" y="42"/>
                </a:cubicBezTo>
                <a:cubicBezTo>
                  <a:pt x="1825" y="278"/>
                  <a:pt x="1365" y="761"/>
                  <a:pt x="1199" y="1035"/>
                </a:cubicBezTo>
                <a:cubicBezTo>
                  <a:pt x="1192" y="1047"/>
                  <a:pt x="1194" y="1063"/>
                  <a:pt x="1204" y="1073"/>
                </a:cubicBezTo>
                <a:cubicBezTo>
                  <a:pt x="1394" y="1263"/>
                  <a:pt x="1394" y="1263"/>
                  <a:pt x="1394" y="1263"/>
                </a:cubicBezTo>
                <a:cubicBezTo>
                  <a:pt x="1400" y="1269"/>
                  <a:pt x="1408" y="1273"/>
                  <a:pt x="1416" y="1273"/>
                </a:cubicBezTo>
                <a:cubicBezTo>
                  <a:pt x="1421" y="1273"/>
                  <a:pt x="1427" y="1271"/>
                  <a:pt x="1432" y="1268"/>
                </a:cubicBezTo>
                <a:cubicBezTo>
                  <a:pt x="1706" y="1103"/>
                  <a:pt x="2190" y="643"/>
                  <a:pt x="2425" y="275"/>
                </a:cubicBezTo>
                <a:cubicBezTo>
                  <a:pt x="2467" y="210"/>
                  <a:pt x="2436" y="130"/>
                  <a:pt x="2387" y="81"/>
                </a:cubicBezTo>
                <a:close/>
                <a:moveTo>
                  <a:pt x="1421" y="1202"/>
                </a:moveTo>
                <a:cubicBezTo>
                  <a:pt x="1265" y="1047"/>
                  <a:pt x="1265" y="1047"/>
                  <a:pt x="1265" y="1047"/>
                </a:cubicBezTo>
                <a:cubicBezTo>
                  <a:pt x="1330" y="944"/>
                  <a:pt x="1433" y="814"/>
                  <a:pt x="1556" y="681"/>
                </a:cubicBezTo>
                <a:cubicBezTo>
                  <a:pt x="1786" y="912"/>
                  <a:pt x="1786" y="912"/>
                  <a:pt x="1786" y="912"/>
                </a:cubicBezTo>
                <a:cubicBezTo>
                  <a:pt x="1653" y="1034"/>
                  <a:pt x="1524" y="1137"/>
                  <a:pt x="1421" y="1202"/>
                </a:cubicBezTo>
                <a:close/>
                <a:moveTo>
                  <a:pt x="2373" y="242"/>
                </a:moveTo>
                <a:cubicBezTo>
                  <a:pt x="2243" y="445"/>
                  <a:pt x="2036" y="677"/>
                  <a:pt x="1832" y="869"/>
                </a:cubicBezTo>
                <a:cubicBezTo>
                  <a:pt x="1598" y="636"/>
                  <a:pt x="1598" y="636"/>
                  <a:pt x="1598" y="636"/>
                </a:cubicBezTo>
                <a:cubicBezTo>
                  <a:pt x="1791" y="432"/>
                  <a:pt x="2022" y="225"/>
                  <a:pt x="2225" y="94"/>
                </a:cubicBezTo>
                <a:cubicBezTo>
                  <a:pt x="2262" y="71"/>
                  <a:pt x="2311" y="93"/>
                  <a:pt x="2343" y="125"/>
                </a:cubicBezTo>
                <a:cubicBezTo>
                  <a:pt x="2375" y="157"/>
                  <a:pt x="2396" y="205"/>
                  <a:pt x="2373" y="242"/>
                </a:cubicBezTo>
                <a:close/>
                <a:moveTo>
                  <a:pt x="1514" y="1763"/>
                </a:moveTo>
                <a:cubicBezTo>
                  <a:pt x="1519" y="1769"/>
                  <a:pt x="1523" y="1777"/>
                  <a:pt x="1523" y="1785"/>
                </a:cubicBezTo>
                <a:cubicBezTo>
                  <a:pt x="1523" y="1793"/>
                  <a:pt x="1519" y="1801"/>
                  <a:pt x="1514" y="1807"/>
                </a:cubicBezTo>
                <a:cubicBezTo>
                  <a:pt x="930" y="2391"/>
                  <a:pt x="930" y="2391"/>
                  <a:pt x="930" y="2391"/>
                </a:cubicBezTo>
                <a:cubicBezTo>
                  <a:pt x="924" y="2397"/>
                  <a:pt x="916" y="2400"/>
                  <a:pt x="908" y="2400"/>
                </a:cubicBezTo>
                <a:cubicBezTo>
                  <a:pt x="900" y="2400"/>
                  <a:pt x="892" y="2397"/>
                  <a:pt x="886" y="2391"/>
                </a:cubicBezTo>
                <a:cubicBezTo>
                  <a:pt x="72" y="1577"/>
                  <a:pt x="72" y="1577"/>
                  <a:pt x="72" y="1577"/>
                </a:cubicBezTo>
                <a:cubicBezTo>
                  <a:pt x="68" y="1572"/>
                  <a:pt x="64" y="1566"/>
                  <a:pt x="64" y="1559"/>
                </a:cubicBezTo>
                <a:cubicBezTo>
                  <a:pt x="1" y="1038"/>
                  <a:pt x="1" y="1038"/>
                  <a:pt x="1" y="1038"/>
                </a:cubicBezTo>
                <a:cubicBezTo>
                  <a:pt x="0" y="1028"/>
                  <a:pt x="3" y="1019"/>
                  <a:pt x="10" y="1012"/>
                </a:cubicBezTo>
                <a:cubicBezTo>
                  <a:pt x="135" y="887"/>
                  <a:pt x="135" y="887"/>
                  <a:pt x="135" y="887"/>
                </a:cubicBezTo>
                <a:cubicBezTo>
                  <a:pt x="142" y="880"/>
                  <a:pt x="151" y="877"/>
                  <a:pt x="160" y="878"/>
                </a:cubicBezTo>
                <a:cubicBezTo>
                  <a:pt x="682" y="941"/>
                  <a:pt x="682" y="941"/>
                  <a:pt x="682" y="941"/>
                </a:cubicBezTo>
                <a:cubicBezTo>
                  <a:pt x="689" y="942"/>
                  <a:pt x="695" y="945"/>
                  <a:pt x="700" y="950"/>
                </a:cubicBezTo>
                <a:cubicBezTo>
                  <a:pt x="854" y="1103"/>
                  <a:pt x="854" y="1103"/>
                  <a:pt x="854" y="1103"/>
                </a:cubicBezTo>
                <a:cubicBezTo>
                  <a:pt x="866" y="1115"/>
                  <a:pt x="866" y="1135"/>
                  <a:pt x="854" y="1147"/>
                </a:cubicBezTo>
                <a:cubicBezTo>
                  <a:pt x="842" y="1159"/>
                  <a:pt x="822" y="1159"/>
                  <a:pt x="810" y="1147"/>
                </a:cubicBezTo>
                <a:cubicBezTo>
                  <a:pt x="664" y="1001"/>
                  <a:pt x="664" y="1001"/>
                  <a:pt x="664" y="1001"/>
                </a:cubicBezTo>
                <a:cubicBezTo>
                  <a:pt x="168" y="942"/>
                  <a:pt x="168" y="942"/>
                  <a:pt x="168" y="942"/>
                </a:cubicBezTo>
                <a:cubicBezTo>
                  <a:pt x="64" y="1045"/>
                  <a:pt x="64" y="1045"/>
                  <a:pt x="64" y="1045"/>
                </a:cubicBezTo>
                <a:cubicBezTo>
                  <a:pt x="124" y="1541"/>
                  <a:pt x="124" y="1541"/>
                  <a:pt x="124" y="1541"/>
                </a:cubicBezTo>
                <a:cubicBezTo>
                  <a:pt x="908" y="2325"/>
                  <a:pt x="908" y="2325"/>
                  <a:pt x="908" y="2325"/>
                </a:cubicBezTo>
                <a:cubicBezTo>
                  <a:pt x="1448" y="1785"/>
                  <a:pt x="1448" y="1785"/>
                  <a:pt x="1448" y="1785"/>
                </a:cubicBezTo>
                <a:cubicBezTo>
                  <a:pt x="1349" y="1687"/>
                  <a:pt x="1349" y="1687"/>
                  <a:pt x="1349" y="1687"/>
                </a:cubicBezTo>
                <a:cubicBezTo>
                  <a:pt x="1337" y="1675"/>
                  <a:pt x="1337" y="1655"/>
                  <a:pt x="1349" y="1643"/>
                </a:cubicBezTo>
                <a:cubicBezTo>
                  <a:pt x="1361" y="1631"/>
                  <a:pt x="1381" y="1631"/>
                  <a:pt x="1393" y="1643"/>
                </a:cubicBezTo>
                <a:lnTo>
                  <a:pt x="1514" y="1763"/>
                </a:lnTo>
                <a:close/>
                <a:moveTo>
                  <a:pt x="276" y="1153"/>
                </a:moveTo>
                <a:cubicBezTo>
                  <a:pt x="230" y="1199"/>
                  <a:pt x="230" y="1274"/>
                  <a:pt x="276" y="1321"/>
                </a:cubicBezTo>
                <a:cubicBezTo>
                  <a:pt x="298" y="1343"/>
                  <a:pt x="328" y="1355"/>
                  <a:pt x="360" y="1355"/>
                </a:cubicBezTo>
                <a:cubicBezTo>
                  <a:pt x="391" y="1355"/>
                  <a:pt x="421" y="1343"/>
                  <a:pt x="443" y="1321"/>
                </a:cubicBezTo>
                <a:cubicBezTo>
                  <a:pt x="490" y="1274"/>
                  <a:pt x="490" y="1199"/>
                  <a:pt x="443" y="1153"/>
                </a:cubicBezTo>
                <a:cubicBezTo>
                  <a:pt x="443" y="1153"/>
                  <a:pt x="443" y="1153"/>
                  <a:pt x="443" y="1153"/>
                </a:cubicBezTo>
                <a:cubicBezTo>
                  <a:pt x="399" y="1108"/>
                  <a:pt x="321" y="1108"/>
                  <a:pt x="276" y="1153"/>
                </a:cubicBezTo>
                <a:close/>
                <a:moveTo>
                  <a:pt x="400" y="1277"/>
                </a:moveTo>
                <a:cubicBezTo>
                  <a:pt x="378" y="1298"/>
                  <a:pt x="341" y="1298"/>
                  <a:pt x="320" y="1277"/>
                </a:cubicBezTo>
                <a:cubicBezTo>
                  <a:pt x="298" y="1255"/>
                  <a:pt x="298" y="1219"/>
                  <a:pt x="320" y="1197"/>
                </a:cubicBezTo>
                <a:cubicBezTo>
                  <a:pt x="330" y="1186"/>
                  <a:pt x="344" y="1180"/>
                  <a:pt x="360" y="1180"/>
                </a:cubicBezTo>
                <a:cubicBezTo>
                  <a:pt x="375" y="1180"/>
                  <a:pt x="389" y="1186"/>
                  <a:pt x="400" y="1197"/>
                </a:cubicBezTo>
                <a:cubicBezTo>
                  <a:pt x="422" y="1219"/>
                  <a:pt x="422" y="1255"/>
                  <a:pt x="400" y="1277"/>
                </a:cubicBezTo>
                <a:close/>
              </a:path>
            </a:pathLst>
          </a:custGeom>
          <a:solidFill>
            <a:schemeClr val="bg1"/>
          </a:solidFill>
          <a:ln>
            <a:noFill/>
          </a:ln>
        </p:spPr>
        <p:txBody>
          <a:bodyPr vert="horz" wrap="square" lIns="45720" tIns="22860" rIns="45720" bIns="22860" numCol="1" anchor="t" anchorCtr="0" compatLnSpc="1">
            <a:prstTxWarp prst="textNoShape">
              <a:avLst/>
            </a:prstTxWarp>
          </a:bodyPr>
          <a:lstStyle/>
          <a:p>
            <a:endParaRPr lang="en-US" sz="900" dirty="0"/>
          </a:p>
        </p:txBody>
      </p:sp>
      <p:cxnSp>
        <p:nvCxnSpPr>
          <p:cNvPr id="29" name="Straight Connector 79">
            <a:extLst>
              <a:ext uri="{FF2B5EF4-FFF2-40B4-BE49-F238E27FC236}">
                <a16:creationId xmlns:a16="http://schemas.microsoft.com/office/drawing/2014/main" id="{FB394AE7-7141-0E25-8A83-BDFB51B4639D}"/>
              </a:ext>
            </a:extLst>
          </p:cNvPr>
          <p:cNvCxnSpPr>
            <a:endCxn id="17" idx="2"/>
          </p:cNvCxnSpPr>
          <p:nvPr/>
        </p:nvCxnSpPr>
        <p:spPr>
          <a:xfrm flipV="1">
            <a:off x="3333437" y="2975665"/>
            <a:ext cx="756955" cy="1925"/>
          </a:xfrm>
          <a:prstGeom prst="line">
            <a:avLst/>
          </a:prstGeom>
          <a:ln w="19050">
            <a:solidFill>
              <a:srgbClr val="1F745B"/>
            </a:solidFill>
          </a:ln>
        </p:spPr>
        <p:style>
          <a:lnRef idx="1">
            <a:schemeClr val="accent1"/>
          </a:lnRef>
          <a:fillRef idx="0">
            <a:schemeClr val="accent1"/>
          </a:fillRef>
          <a:effectRef idx="0">
            <a:schemeClr val="accent1"/>
          </a:effectRef>
          <a:fontRef idx="minor">
            <a:schemeClr val="tx1"/>
          </a:fontRef>
        </p:style>
      </p:cxnSp>
      <p:cxnSp>
        <p:nvCxnSpPr>
          <p:cNvPr id="30" name="Straight Connector 80">
            <a:extLst>
              <a:ext uri="{FF2B5EF4-FFF2-40B4-BE49-F238E27FC236}">
                <a16:creationId xmlns:a16="http://schemas.microsoft.com/office/drawing/2014/main" id="{51822E09-6EED-99F1-864B-CF24A6B0E137}"/>
              </a:ext>
            </a:extLst>
          </p:cNvPr>
          <p:cNvCxnSpPr>
            <a:stCxn id="16" idx="6"/>
          </p:cNvCxnSpPr>
          <p:nvPr/>
        </p:nvCxnSpPr>
        <p:spPr>
          <a:xfrm flipV="1">
            <a:off x="8101609" y="2973742"/>
            <a:ext cx="759535" cy="1924"/>
          </a:xfrm>
          <a:prstGeom prst="line">
            <a:avLst/>
          </a:prstGeom>
          <a:ln w="19050">
            <a:solidFill>
              <a:srgbClr val="268CAB"/>
            </a:solidFill>
          </a:ln>
        </p:spPr>
        <p:style>
          <a:lnRef idx="1">
            <a:schemeClr val="accent1"/>
          </a:lnRef>
          <a:fillRef idx="0">
            <a:schemeClr val="accent1"/>
          </a:fillRef>
          <a:effectRef idx="0">
            <a:schemeClr val="accent1"/>
          </a:effectRef>
          <a:fontRef idx="minor">
            <a:schemeClr val="tx1"/>
          </a:fontRef>
        </p:style>
      </p:cxnSp>
      <p:cxnSp>
        <p:nvCxnSpPr>
          <p:cNvPr id="31" name="Straight Connector 81">
            <a:extLst>
              <a:ext uri="{FF2B5EF4-FFF2-40B4-BE49-F238E27FC236}">
                <a16:creationId xmlns:a16="http://schemas.microsoft.com/office/drawing/2014/main" id="{CB223214-7EB5-3032-997A-34949B4903FC}"/>
              </a:ext>
            </a:extLst>
          </p:cNvPr>
          <p:cNvCxnSpPr>
            <a:endCxn id="15" idx="2"/>
          </p:cNvCxnSpPr>
          <p:nvPr/>
        </p:nvCxnSpPr>
        <p:spPr>
          <a:xfrm flipV="1">
            <a:off x="3333437" y="4298449"/>
            <a:ext cx="754772" cy="1925"/>
          </a:xfrm>
          <a:prstGeom prst="line">
            <a:avLst/>
          </a:prstGeom>
          <a:ln w="19050">
            <a:solidFill>
              <a:srgbClr val="10A9A6"/>
            </a:solidFill>
          </a:ln>
        </p:spPr>
        <p:style>
          <a:lnRef idx="1">
            <a:schemeClr val="accent1"/>
          </a:lnRef>
          <a:fillRef idx="0">
            <a:schemeClr val="accent1"/>
          </a:fillRef>
          <a:effectRef idx="0">
            <a:schemeClr val="accent1"/>
          </a:effectRef>
          <a:fontRef idx="minor">
            <a:schemeClr val="tx1"/>
          </a:fontRef>
        </p:style>
      </p:cxnSp>
      <p:cxnSp>
        <p:nvCxnSpPr>
          <p:cNvPr id="32" name="Straight Connector 82">
            <a:extLst>
              <a:ext uri="{FF2B5EF4-FFF2-40B4-BE49-F238E27FC236}">
                <a16:creationId xmlns:a16="http://schemas.microsoft.com/office/drawing/2014/main" id="{6FDFC07C-29F1-40A2-3292-1480916CC6A7}"/>
              </a:ext>
            </a:extLst>
          </p:cNvPr>
          <p:cNvCxnSpPr>
            <a:stCxn id="14" idx="6"/>
          </p:cNvCxnSpPr>
          <p:nvPr/>
        </p:nvCxnSpPr>
        <p:spPr>
          <a:xfrm flipV="1">
            <a:off x="8103792" y="4296526"/>
            <a:ext cx="757352" cy="1924"/>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6" name="TextBox 94">
            <a:extLst>
              <a:ext uri="{FF2B5EF4-FFF2-40B4-BE49-F238E27FC236}">
                <a16:creationId xmlns:a16="http://schemas.microsoft.com/office/drawing/2014/main" id="{CBFC633C-C190-247E-77A5-30E4544B6F47}"/>
              </a:ext>
            </a:extLst>
          </p:cNvPr>
          <p:cNvSpPr txBox="1"/>
          <p:nvPr/>
        </p:nvSpPr>
        <p:spPr>
          <a:xfrm>
            <a:off x="8929226" y="1075427"/>
            <a:ext cx="3041254" cy="2215991"/>
          </a:xfrm>
          <a:prstGeom prst="rect">
            <a:avLst/>
          </a:prstGeom>
          <a:noFill/>
        </p:spPr>
        <p:txBody>
          <a:bodyPr wrap="square" lIns="0" tIns="0" rIns="0" bIns="0" rtlCol="0">
            <a:spAutoFit/>
          </a:bodyPr>
          <a:lstStyle/>
          <a:p>
            <a:r>
              <a:rPr lang="ar-SA" sz="2000" dirty="0">
                <a:latin typeface="Calibri" panose="020F0502020204030204" pitchFamily="34" charset="0"/>
                <a:ea typeface="Calibri" panose="020F0502020204030204" pitchFamily="34" charset="0"/>
                <a:cs typeface="Calibri" panose="020F0502020204030204" pitchFamily="34" charset="0"/>
              </a:rPr>
              <a:t>يعمل المشرف التربوي طيلة فترة توجيهه في المدرسة بنظام اليوم الدراسي الكامل، ويكون توثيق حضوره في سجلات المدرسة المعتمدة (إلكترونيا ورقيا).</a:t>
            </a:r>
          </a:p>
          <a:p>
            <a:endParaRPr lang="ar-SA" sz="2400" dirty="0">
              <a:latin typeface="Calibri" panose="020F0502020204030204" pitchFamily="34" charset="0"/>
              <a:ea typeface="Calibri" panose="020F0502020204030204" pitchFamily="34" charset="0"/>
              <a:cs typeface="Calibri" panose="020F0502020204030204" pitchFamily="34" charset="0"/>
            </a:endParaRPr>
          </a:p>
          <a:p>
            <a:endParaRPr lang="en-US" sz="2000" b="1" dirty="0">
              <a:solidFill>
                <a:srgbClr val="268CAB"/>
              </a:solidFill>
              <a:latin typeface="Sakkal Majalla" panose="02000000000000000000" pitchFamily="2" charset="-78"/>
              <a:ea typeface="Open Sans Light" panose="020B0306030504020204" pitchFamily="34" charset="0"/>
              <a:cs typeface="Sakkal Majalla" panose="02000000000000000000" pitchFamily="2" charset="-78"/>
            </a:endParaRPr>
          </a:p>
        </p:txBody>
      </p:sp>
      <p:sp>
        <p:nvSpPr>
          <p:cNvPr id="37" name="TextBox 94">
            <a:extLst>
              <a:ext uri="{FF2B5EF4-FFF2-40B4-BE49-F238E27FC236}">
                <a16:creationId xmlns:a16="http://schemas.microsoft.com/office/drawing/2014/main" id="{983E5FF6-0ABB-DB47-90B0-23D7FC86C38D}"/>
              </a:ext>
            </a:extLst>
          </p:cNvPr>
          <p:cNvSpPr txBox="1"/>
          <p:nvPr/>
        </p:nvSpPr>
        <p:spPr>
          <a:xfrm>
            <a:off x="8929226" y="4296526"/>
            <a:ext cx="3157077" cy="923330"/>
          </a:xfrm>
          <a:prstGeom prst="rect">
            <a:avLst/>
          </a:prstGeom>
          <a:noFill/>
        </p:spPr>
        <p:txBody>
          <a:bodyPr wrap="square" lIns="0" tIns="0" rIns="0" bIns="0" rtlCol="0">
            <a:spAutoFit/>
          </a:bodyPr>
          <a:lstStyle/>
          <a:p>
            <a:r>
              <a:rPr lang="ar-SA" sz="2000" dirty="0">
                <a:latin typeface="Calibri" panose="020F0502020204030204" pitchFamily="34" charset="0"/>
                <a:ea typeface="Calibri" panose="020F0502020204030204" pitchFamily="34" charset="0"/>
                <a:cs typeface="Calibri" panose="020F0502020204030204" pitchFamily="34" charset="0"/>
              </a:rPr>
              <a:t>يلتزم المشرف التربوي بتقديم خدمات دعم التميز المدرسي وفق مهامه في مجالات العمليات الإشرافية</a:t>
            </a:r>
          </a:p>
        </p:txBody>
      </p:sp>
      <p:sp>
        <p:nvSpPr>
          <p:cNvPr id="40" name="TextBox 94">
            <a:extLst>
              <a:ext uri="{FF2B5EF4-FFF2-40B4-BE49-F238E27FC236}">
                <a16:creationId xmlns:a16="http://schemas.microsoft.com/office/drawing/2014/main" id="{48AB85C2-3496-B8FE-688D-5D7EA7AEA1AD}"/>
              </a:ext>
            </a:extLst>
          </p:cNvPr>
          <p:cNvSpPr txBox="1"/>
          <p:nvPr/>
        </p:nvSpPr>
        <p:spPr>
          <a:xfrm>
            <a:off x="-261739" y="1068482"/>
            <a:ext cx="7470974" cy="1231106"/>
          </a:xfrm>
          <a:prstGeom prst="rect">
            <a:avLst/>
          </a:prstGeom>
          <a:noFill/>
        </p:spPr>
        <p:txBody>
          <a:bodyPr wrap="square" lIns="0" tIns="0" rIns="0" bIns="0" rtlCol="0">
            <a:spAutoFit/>
          </a:bodyPr>
          <a:lstStyle/>
          <a:p>
            <a:r>
              <a:rPr lang="ar-SA" sz="2000" dirty="0">
                <a:latin typeface="Calibri" panose="020F0502020204030204" pitchFamily="34" charset="0"/>
                <a:ea typeface="Calibri" panose="020F0502020204030204" pitchFamily="34" charset="0"/>
                <a:cs typeface="Calibri" panose="020F0502020204030204" pitchFamily="34" charset="0"/>
              </a:rPr>
              <a:t>تقديم الدعم في التخصص الدقيق ( المحتوى )، للمدرسة الموجه لها في مجالات العمليات الإشرافية، أو لمدارس أخرى غير المدرسة الموجه لها عند الطلب عن بعد أو حضوريًا إذا دعت الحاجة بما لا يزيد عن يوم في الأسبوع وبتكليف رسمي من الإدارة العامة للتعليم/ مكتب التعليم بعد التنسيق مع المدرسة ذات الحاجة والمدرسة الموجه لها</a:t>
            </a:r>
          </a:p>
        </p:txBody>
      </p:sp>
      <p:sp>
        <p:nvSpPr>
          <p:cNvPr id="41" name="TextBox 94">
            <a:extLst>
              <a:ext uri="{FF2B5EF4-FFF2-40B4-BE49-F238E27FC236}">
                <a16:creationId xmlns:a16="http://schemas.microsoft.com/office/drawing/2014/main" id="{3C602197-B2D1-4AD6-4A59-65A9910C1685}"/>
              </a:ext>
            </a:extLst>
          </p:cNvPr>
          <p:cNvSpPr txBox="1"/>
          <p:nvPr/>
        </p:nvSpPr>
        <p:spPr>
          <a:xfrm>
            <a:off x="1271191" y="4382190"/>
            <a:ext cx="2743200" cy="2154436"/>
          </a:xfrm>
          <a:prstGeom prst="rect">
            <a:avLst/>
          </a:prstGeom>
          <a:noFill/>
        </p:spPr>
        <p:txBody>
          <a:bodyPr wrap="square" lIns="0" tIns="0" rIns="0" bIns="0" rtlCol="0">
            <a:spAutoFit/>
          </a:bodyPr>
          <a:lstStyle/>
          <a:p>
            <a:r>
              <a:rPr lang="ar-SA" sz="2400" dirty="0">
                <a:latin typeface="Calibri" panose="020F0502020204030204" pitchFamily="34" charset="0"/>
                <a:ea typeface="Calibri" panose="020F0502020204030204" pitchFamily="34" charset="0"/>
                <a:cs typeface="Calibri" panose="020F0502020204030204" pitchFamily="34" charset="0"/>
              </a:rPr>
              <a:t>يجب أن تتوافق خبرات المشرف التربوي مع خدمات دعم التميز المدرسي التي تحتاجها المدرسة.</a:t>
            </a:r>
          </a:p>
          <a:p>
            <a:endParaRPr lang="ar-SA" sz="2400" dirty="0">
              <a:latin typeface="Calibri" panose="020F0502020204030204" pitchFamily="34" charset="0"/>
              <a:ea typeface="Calibri" panose="020F0502020204030204" pitchFamily="34" charset="0"/>
              <a:cs typeface="Calibri" panose="020F0502020204030204" pitchFamily="34" charset="0"/>
            </a:endParaRPr>
          </a:p>
          <a:p>
            <a:endParaRPr lang="en-US" sz="2000" b="1" dirty="0">
              <a:solidFill>
                <a:srgbClr val="10A9A6"/>
              </a:solidFill>
              <a:latin typeface="Sakkal Majalla" panose="02000000000000000000" pitchFamily="2" charset="-78"/>
              <a:ea typeface="Open Sans Light" panose="020B0306030504020204" pitchFamily="34" charset="0"/>
              <a:cs typeface="Sakkal Majalla" panose="02000000000000000000" pitchFamily="2" charset="-78"/>
            </a:endParaRPr>
          </a:p>
        </p:txBody>
      </p:sp>
      <p:cxnSp>
        <p:nvCxnSpPr>
          <p:cNvPr id="43" name="موصل مستقيم 42">
            <a:extLst>
              <a:ext uri="{FF2B5EF4-FFF2-40B4-BE49-F238E27FC236}">
                <a16:creationId xmlns:a16="http://schemas.microsoft.com/office/drawing/2014/main" id="{739D7649-879E-B0BD-C739-1BFE40DBB05A}"/>
              </a:ext>
            </a:extLst>
          </p:cNvPr>
          <p:cNvCxnSpPr>
            <a:cxnSpLocks/>
          </p:cNvCxnSpPr>
          <p:nvPr/>
        </p:nvCxnSpPr>
        <p:spPr>
          <a:xfrm flipH="1">
            <a:off x="4251469" y="889686"/>
            <a:ext cx="7940531" cy="0"/>
          </a:xfrm>
          <a:prstGeom prst="line">
            <a:avLst/>
          </a:prstGeom>
          <a:ln w="15875">
            <a:solidFill>
              <a:srgbClr val="0CA868"/>
            </a:solidFill>
          </a:ln>
        </p:spPr>
        <p:style>
          <a:lnRef idx="1">
            <a:schemeClr val="accent1"/>
          </a:lnRef>
          <a:fillRef idx="0">
            <a:schemeClr val="accent1"/>
          </a:fillRef>
          <a:effectRef idx="0">
            <a:schemeClr val="accent1"/>
          </a:effectRef>
          <a:fontRef idx="minor">
            <a:schemeClr val="tx1"/>
          </a:fontRef>
        </p:style>
      </p:cxnSp>
      <p:sp>
        <p:nvSpPr>
          <p:cNvPr id="44" name="TextBox 3">
            <a:extLst>
              <a:ext uri="{FF2B5EF4-FFF2-40B4-BE49-F238E27FC236}">
                <a16:creationId xmlns:a16="http://schemas.microsoft.com/office/drawing/2014/main" id="{4B37593A-4F06-88A7-4E4A-AA3B063F57C5}"/>
              </a:ext>
            </a:extLst>
          </p:cNvPr>
          <p:cNvSpPr txBox="1"/>
          <p:nvPr/>
        </p:nvSpPr>
        <p:spPr>
          <a:xfrm>
            <a:off x="3742944" y="325043"/>
            <a:ext cx="8389201" cy="584775"/>
          </a:xfrm>
          <a:prstGeom prst="rect">
            <a:avLst/>
          </a:prstGeom>
          <a:noFill/>
        </p:spPr>
        <p:txBody>
          <a:bodyPr wrap="square" rtlCol="0">
            <a:spAutoFit/>
          </a:bodyPr>
          <a:lstStyle/>
          <a:p>
            <a:r>
              <a:rPr lang="ar-SA" sz="3200" b="1" dirty="0">
                <a:solidFill>
                  <a:srgbClr val="003845"/>
                </a:solidFill>
                <a:latin typeface="Sakkal Majalla" panose="02000000000000000000" pitchFamily="2" charset="-78"/>
                <a:cs typeface="Sakkal Majalla" panose="02000000000000000000" pitchFamily="2" charset="-78"/>
              </a:rPr>
              <a:t> توجيهات عامة</a:t>
            </a:r>
            <a:endParaRPr lang="en-US" sz="3200" b="1" dirty="0">
              <a:solidFill>
                <a:srgbClr val="003845"/>
              </a:solidFill>
              <a:latin typeface="Sakkal Majalla" panose="02000000000000000000" pitchFamily="2" charset="-78"/>
              <a:cs typeface="Sakkal Majalla" panose="02000000000000000000" pitchFamily="2" charset="-78"/>
            </a:endParaRPr>
          </a:p>
        </p:txBody>
      </p:sp>
      <p:sp>
        <p:nvSpPr>
          <p:cNvPr id="45" name="Rectangle 5">
            <a:extLst>
              <a:ext uri="{FF2B5EF4-FFF2-40B4-BE49-F238E27FC236}">
                <a16:creationId xmlns:a16="http://schemas.microsoft.com/office/drawing/2014/main" id="{9110D1E7-6A71-1EED-37D0-74CF905ECE99}"/>
              </a:ext>
            </a:extLst>
          </p:cNvPr>
          <p:cNvSpPr>
            <a:spLocks noChangeArrowheads="1"/>
          </p:cNvSpPr>
          <p:nvPr/>
        </p:nvSpPr>
        <p:spPr bwMode="auto">
          <a:xfrm>
            <a:off x="5348029" y="3455510"/>
            <a:ext cx="1524456" cy="3693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fontAlgn="base">
              <a:spcBef>
                <a:spcPct val="0"/>
              </a:spcBef>
              <a:spcAft>
                <a:spcPct val="0"/>
              </a:spcAft>
            </a:pPr>
            <a:r>
              <a:rPr lang="ar-SA" sz="2400" b="1" dirty="0">
                <a:solidFill>
                  <a:srgbClr val="444444"/>
                </a:solidFill>
                <a:latin typeface="Calibri" panose="020F0502020204030204" pitchFamily="34" charset="0"/>
                <a:ea typeface="Calibri" panose="020F0502020204030204" pitchFamily="34" charset="0"/>
                <a:cs typeface="Calibri" panose="020F0502020204030204" pitchFamily="34" charset="0"/>
              </a:rPr>
              <a:t>توجيهات عامة</a:t>
            </a:r>
            <a:endParaRPr lang="ru-RU" sz="16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3206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additive="base">
                                        <p:cTn id="13" dur="500" fill="hold"/>
                                        <p:tgtEl>
                                          <p:spTgt spid="37"/>
                                        </p:tgtEl>
                                        <p:attrNameLst>
                                          <p:attrName>ppt_x</p:attrName>
                                        </p:attrNameLst>
                                      </p:cBhvr>
                                      <p:tavLst>
                                        <p:tav tm="0">
                                          <p:val>
                                            <p:strVal val="#ppt_x"/>
                                          </p:val>
                                        </p:tav>
                                        <p:tav tm="100000">
                                          <p:val>
                                            <p:strVal val="#ppt_x"/>
                                          </p:val>
                                        </p:tav>
                                      </p:tavLst>
                                    </p:anim>
                                    <p:anim calcmode="lin" valueType="num">
                                      <p:cBhvr additive="base">
                                        <p:cTn id="1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fill="hold"/>
                                        <p:tgtEl>
                                          <p:spTgt spid="36"/>
                                        </p:tgtEl>
                                        <p:attrNameLst>
                                          <p:attrName>ppt_x</p:attrName>
                                        </p:attrNameLst>
                                      </p:cBhvr>
                                      <p:tavLst>
                                        <p:tav tm="0">
                                          <p:val>
                                            <p:strVal val="#ppt_x"/>
                                          </p:val>
                                        </p:tav>
                                        <p:tav tm="100000">
                                          <p:val>
                                            <p:strVal val="#ppt_x"/>
                                          </p:val>
                                        </p:tav>
                                      </p:tavLst>
                                    </p:anim>
                                    <p:anim calcmode="lin" valueType="num">
                                      <p:cBhvr additive="base">
                                        <p:cTn id="2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500" fill="hold"/>
                                        <p:tgtEl>
                                          <p:spTgt spid="40"/>
                                        </p:tgtEl>
                                        <p:attrNameLst>
                                          <p:attrName>ppt_x</p:attrName>
                                        </p:attrNameLst>
                                      </p:cBhvr>
                                      <p:tavLst>
                                        <p:tav tm="0">
                                          <p:val>
                                            <p:strVal val="#ppt_x"/>
                                          </p:val>
                                        </p:tav>
                                        <p:tav tm="100000">
                                          <p:val>
                                            <p:strVal val="#ppt_x"/>
                                          </p:val>
                                        </p:tav>
                                      </p:tavLst>
                                    </p:anim>
                                    <p:anim calcmode="lin" valueType="num">
                                      <p:cBhvr additive="base">
                                        <p:cTn id="26"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anim calcmode="lin" valueType="num">
                                      <p:cBhvr additive="base">
                                        <p:cTn id="31" dur="500" fill="hold"/>
                                        <p:tgtEl>
                                          <p:spTgt spid="41"/>
                                        </p:tgtEl>
                                        <p:attrNameLst>
                                          <p:attrName>ppt_x</p:attrName>
                                        </p:attrNameLst>
                                      </p:cBhvr>
                                      <p:tavLst>
                                        <p:tav tm="0">
                                          <p:val>
                                            <p:strVal val="#ppt_x"/>
                                          </p:val>
                                        </p:tav>
                                        <p:tav tm="100000">
                                          <p:val>
                                            <p:strVal val="#ppt_x"/>
                                          </p:val>
                                        </p:tav>
                                      </p:tavLst>
                                    </p:anim>
                                    <p:anim calcmode="lin" valueType="num">
                                      <p:cBhvr additive="base">
                                        <p:cTn id="3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40" grpId="0"/>
      <p:bldP spid="41" grpId="0"/>
      <p:bldP spid="4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A548B-B257-D96A-C47A-316E07CFCAF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CECC26D-8817-9136-09C3-9F0A1DFB89BF}"/>
              </a:ext>
            </a:extLst>
          </p:cNvPr>
          <p:cNvSpPr txBox="1">
            <a:spLocks/>
          </p:cNvSpPr>
          <p:nvPr/>
        </p:nvSpPr>
        <p:spPr>
          <a:xfrm>
            <a:off x="220718" y="1723698"/>
            <a:ext cx="5150068" cy="1696506"/>
          </a:xfrm>
          <a:prstGeom prst="rect">
            <a:avLst/>
          </a:prstGeom>
        </p:spPr>
        <p:txBody>
          <a:bodyPr vert="horz" lIns="91440" tIns="45720" rIns="91440" bIns="45720" rtlCol="1" anchor="ctr"/>
          <a:lstStyle>
            <a:defPPr>
              <a:defRPr lang="ar-SA"/>
            </a:defPPr>
            <a:lvl1pPr marL="0" algn="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algn="ctr" defTabSz="914400" eaLnBrk="1" latinLnBrk="0" hangingPunct="1"/>
            <a:r>
              <a:rPr lang="ar-SA" sz="4000" b="1" dirty="0">
                <a:solidFill>
                  <a:srgbClr val="003845"/>
                </a:solidFill>
                <a:latin typeface="Calibri" panose="020F0502020204030204" pitchFamily="34" charset="0"/>
                <a:ea typeface="Calibri" panose="020F0502020204030204" pitchFamily="34" charset="0"/>
                <a:cs typeface="Calibri" panose="020F0502020204030204" pitchFamily="34" charset="0"/>
              </a:rPr>
              <a:t>المحور التاسع: الأدوات المساندة </a:t>
            </a:r>
          </a:p>
        </p:txBody>
      </p:sp>
    </p:spTree>
    <p:extLst>
      <p:ext uri="{BB962C8B-B14F-4D97-AF65-F5344CB8AC3E}">
        <p14:creationId xmlns:p14="http://schemas.microsoft.com/office/powerpoint/2010/main" val="371496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5E66B-44AD-D86A-BCFB-FD68F7808D77}"/>
            </a:ext>
          </a:extLst>
        </p:cNvPr>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5AE9E530-16DE-1420-54C1-5139FF50EC40}"/>
              </a:ext>
            </a:extLst>
          </p:cNvPr>
          <p:cNvSpPr>
            <a:spLocks noGrp="1"/>
          </p:cNvSpPr>
          <p:nvPr>
            <p:ph type="sldNum" sz="quarter" idx="12"/>
          </p:nvPr>
        </p:nvSpPr>
        <p:spPr/>
        <p:txBody>
          <a:bodyPr/>
          <a:lstStyle/>
          <a:p>
            <a:fld id="{74B57E26-2E2A-D243-8E5C-CC1434379077}" type="slidenum">
              <a:rPr lang="ar-SA" smtClean="0"/>
              <a:t>45</a:t>
            </a:fld>
            <a:endParaRPr lang="ar-SA"/>
          </a:p>
        </p:txBody>
      </p:sp>
      <p:grpSp>
        <p:nvGrpSpPr>
          <p:cNvPr id="3" name="مجموعة 2">
            <a:extLst>
              <a:ext uri="{FF2B5EF4-FFF2-40B4-BE49-F238E27FC236}">
                <a16:creationId xmlns:a16="http://schemas.microsoft.com/office/drawing/2014/main" id="{070610D8-CA9B-990E-3983-6884E9550E82}"/>
              </a:ext>
            </a:extLst>
          </p:cNvPr>
          <p:cNvGrpSpPr/>
          <p:nvPr/>
        </p:nvGrpSpPr>
        <p:grpSpPr>
          <a:xfrm flipH="1">
            <a:off x="7509017" y="1860331"/>
            <a:ext cx="4446238" cy="3995525"/>
            <a:chOff x="1396586" y="1909475"/>
            <a:chExt cx="3285014" cy="3399844"/>
          </a:xfrm>
        </p:grpSpPr>
        <p:sp>
          <p:nvSpPr>
            <p:cNvPr id="12" name="Rectangle 73">
              <a:extLst>
                <a:ext uri="{FF2B5EF4-FFF2-40B4-BE49-F238E27FC236}">
                  <a16:creationId xmlns:a16="http://schemas.microsoft.com/office/drawing/2014/main" id="{B57D19A6-77ED-BBA6-1A7B-56F9E20E6378}"/>
                </a:ext>
              </a:extLst>
            </p:cNvPr>
            <p:cNvSpPr/>
            <p:nvPr/>
          </p:nvSpPr>
          <p:spPr>
            <a:xfrm>
              <a:off x="2624840" y="4662988"/>
              <a:ext cx="575799" cy="646331"/>
            </a:xfrm>
            <a:prstGeom prst="rect">
              <a:avLst/>
            </a:prstGeom>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Sakkal Majalla" panose="02000000000000000000" pitchFamily="2" charset="-78"/>
                  <a:ea typeface="+mn-ea"/>
                  <a:cs typeface="Sakkal Majalla" panose="02000000000000000000" pitchFamily="2" charset="-78"/>
                </a:rPr>
                <a:t>03</a:t>
              </a:r>
              <a:endParaRPr kumimoji="0" lang="en-US" sz="3600" b="1" i="0" u="none" strike="noStrike" kern="1200" cap="none" spc="0" normalizeH="0" baseline="0" noProof="0" dirty="0">
                <a:ln>
                  <a:noFill/>
                </a:ln>
                <a:solidFill>
                  <a:srgbClr val="FFFFFF"/>
                </a:solidFill>
                <a:effectLst/>
                <a:uLnTx/>
                <a:uFillTx/>
                <a:latin typeface="Sakkal Majalla" panose="02000000000000000000" pitchFamily="2" charset="-78"/>
                <a:ea typeface="+mn-ea"/>
                <a:cs typeface="Sakkal Majalla" panose="02000000000000000000" pitchFamily="2" charset="-78"/>
              </a:endParaRPr>
            </a:p>
          </p:txBody>
        </p:sp>
        <p:sp>
          <p:nvSpPr>
            <p:cNvPr id="13" name="Rectangle 74">
              <a:extLst>
                <a:ext uri="{FF2B5EF4-FFF2-40B4-BE49-F238E27FC236}">
                  <a16:creationId xmlns:a16="http://schemas.microsoft.com/office/drawing/2014/main" id="{55A1E57E-46E1-355E-8289-D56D45F79392}"/>
                </a:ext>
              </a:extLst>
            </p:cNvPr>
            <p:cNvSpPr/>
            <p:nvPr/>
          </p:nvSpPr>
          <p:spPr>
            <a:xfrm>
              <a:off x="2861264" y="1909475"/>
              <a:ext cx="575799" cy="646331"/>
            </a:xfrm>
            <a:prstGeom prst="rect">
              <a:avLst/>
            </a:prstGeom>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Sakkal Majalla" panose="02000000000000000000" pitchFamily="2" charset="-78"/>
                  <a:ea typeface="+mn-ea"/>
                  <a:cs typeface="Sakkal Majalla" panose="02000000000000000000" pitchFamily="2" charset="-78"/>
                </a:rPr>
                <a:t>01</a:t>
              </a:r>
            </a:p>
          </p:txBody>
        </p:sp>
        <p:sp>
          <p:nvSpPr>
            <p:cNvPr id="14" name="Rectangle 75">
              <a:extLst>
                <a:ext uri="{FF2B5EF4-FFF2-40B4-BE49-F238E27FC236}">
                  <a16:creationId xmlns:a16="http://schemas.microsoft.com/office/drawing/2014/main" id="{666261A4-F26A-08FE-97B2-989626E18315}"/>
                </a:ext>
              </a:extLst>
            </p:cNvPr>
            <p:cNvSpPr/>
            <p:nvPr/>
          </p:nvSpPr>
          <p:spPr>
            <a:xfrm>
              <a:off x="4105801" y="3381335"/>
              <a:ext cx="575799" cy="646331"/>
            </a:xfrm>
            <a:prstGeom prst="rect">
              <a:avLst/>
            </a:prstGeom>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Sakkal Majalla" panose="02000000000000000000" pitchFamily="2" charset="-78"/>
                  <a:ea typeface="+mn-ea"/>
                  <a:cs typeface="Sakkal Majalla" panose="02000000000000000000" pitchFamily="2" charset="-78"/>
                </a:rPr>
                <a:t>04</a:t>
              </a:r>
            </a:p>
          </p:txBody>
        </p:sp>
        <p:sp>
          <p:nvSpPr>
            <p:cNvPr id="15" name="Rectangle 76">
              <a:extLst>
                <a:ext uri="{FF2B5EF4-FFF2-40B4-BE49-F238E27FC236}">
                  <a16:creationId xmlns:a16="http://schemas.microsoft.com/office/drawing/2014/main" id="{2ADFE74B-EB0A-C36C-7BEB-41145A0DC743}"/>
                </a:ext>
              </a:extLst>
            </p:cNvPr>
            <p:cNvSpPr/>
            <p:nvPr/>
          </p:nvSpPr>
          <p:spPr>
            <a:xfrm>
              <a:off x="1396586" y="3260085"/>
              <a:ext cx="575799" cy="646331"/>
            </a:xfrm>
            <a:prstGeom prst="rect">
              <a:avLst/>
            </a:prstGeom>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Sakkal Majalla" panose="02000000000000000000" pitchFamily="2" charset="-78"/>
                  <a:ea typeface="+mn-ea"/>
                  <a:cs typeface="Sakkal Majalla" panose="02000000000000000000" pitchFamily="2" charset="-78"/>
                </a:rPr>
                <a:t>02</a:t>
              </a:r>
            </a:p>
          </p:txBody>
        </p:sp>
      </p:grpSp>
      <p:sp>
        <p:nvSpPr>
          <p:cNvPr id="16" name="Rectangle 104">
            <a:extLst>
              <a:ext uri="{FF2B5EF4-FFF2-40B4-BE49-F238E27FC236}">
                <a16:creationId xmlns:a16="http://schemas.microsoft.com/office/drawing/2014/main" id="{E0BABB62-CC5D-D3C7-BE1C-E21476625384}"/>
              </a:ext>
            </a:extLst>
          </p:cNvPr>
          <p:cNvSpPr/>
          <p:nvPr/>
        </p:nvSpPr>
        <p:spPr>
          <a:xfrm flipH="1">
            <a:off x="5768699" y="1664790"/>
            <a:ext cx="870751" cy="1107996"/>
          </a:xfrm>
          <a:prstGeom prst="rect">
            <a:avLst/>
          </a:prstGeom>
          <a:noFill/>
          <a:ln>
            <a:noFill/>
          </a:ln>
          <a:effectLst/>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0"/>
                <a:solidFill>
                  <a:srgbClr val="FFFFFF">
                    <a:lumMod val="85000"/>
                  </a:srgbClr>
                </a:solidFill>
                <a:effectLst/>
                <a:uLnTx/>
                <a:uFillTx/>
                <a:latin typeface="Sakkal Majalla" panose="02000000000000000000" pitchFamily="2" charset="-78"/>
                <a:cs typeface="Sakkal Majalla" panose="02000000000000000000" pitchFamily="2" charset="-78"/>
              </a:rPr>
              <a:t>01</a:t>
            </a:r>
          </a:p>
        </p:txBody>
      </p:sp>
      <p:sp>
        <p:nvSpPr>
          <p:cNvPr id="17" name="Rectangle 126">
            <a:extLst>
              <a:ext uri="{FF2B5EF4-FFF2-40B4-BE49-F238E27FC236}">
                <a16:creationId xmlns:a16="http://schemas.microsoft.com/office/drawing/2014/main" id="{ABA0EB7B-D460-1487-938C-67A59B7CDD64}"/>
              </a:ext>
            </a:extLst>
          </p:cNvPr>
          <p:cNvSpPr/>
          <p:nvPr/>
        </p:nvSpPr>
        <p:spPr>
          <a:xfrm flipH="1">
            <a:off x="5768699" y="3610916"/>
            <a:ext cx="870751" cy="1107996"/>
          </a:xfrm>
          <a:prstGeom prst="rect">
            <a:avLst/>
          </a:prstGeom>
          <a:noFill/>
          <a:ln>
            <a:noFill/>
          </a:ln>
          <a:effectLst/>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0"/>
                <a:solidFill>
                  <a:srgbClr val="FFFFFF">
                    <a:lumMod val="85000"/>
                  </a:srgbClr>
                </a:solidFill>
                <a:effectLst/>
                <a:uLnTx/>
                <a:uFillTx/>
                <a:latin typeface="Sakkal Majalla" panose="02000000000000000000" pitchFamily="2" charset="-78"/>
                <a:cs typeface="Sakkal Majalla" panose="02000000000000000000" pitchFamily="2" charset="-78"/>
              </a:rPr>
              <a:t>04</a:t>
            </a:r>
          </a:p>
        </p:txBody>
      </p:sp>
      <p:sp>
        <p:nvSpPr>
          <p:cNvPr id="18" name="Rectangle 131">
            <a:extLst>
              <a:ext uri="{FF2B5EF4-FFF2-40B4-BE49-F238E27FC236}">
                <a16:creationId xmlns:a16="http://schemas.microsoft.com/office/drawing/2014/main" id="{A724FFCA-77B4-A20F-77D8-A95B5570F156}"/>
              </a:ext>
            </a:extLst>
          </p:cNvPr>
          <p:cNvSpPr/>
          <p:nvPr/>
        </p:nvSpPr>
        <p:spPr>
          <a:xfrm flipH="1">
            <a:off x="2823339" y="1664790"/>
            <a:ext cx="870751" cy="1107996"/>
          </a:xfrm>
          <a:prstGeom prst="rect">
            <a:avLst/>
          </a:prstGeom>
          <a:noFill/>
          <a:ln>
            <a:noFill/>
          </a:ln>
          <a:effectLst/>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0"/>
                <a:solidFill>
                  <a:srgbClr val="FFFFFF">
                    <a:lumMod val="85000"/>
                  </a:srgbClr>
                </a:solidFill>
                <a:effectLst/>
                <a:uLnTx/>
                <a:uFillTx/>
                <a:latin typeface="Sakkal Majalla" panose="02000000000000000000" pitchFamily="2" charset="-78"/>
                <a:cs typeface="Sakkal Majalla" panose="02000000000000000000" pitchFamily="2" charset="-78"/>
              </a:rPr>
              <a:t>02</a:t>
            </a:r>
          </a:p>
        </p:txBody>
      </p:sp>
      <p:sp>
        <p:nvSpPr>
          <p:cNvPr id="19" name="Rectangle 136">
            <a:extLst>
              <a:ext uri="{FF2B5EF4-FFF2-40B4-BE49-F238E27FC236}">
                <a16:creationId xmlns:a16="http://schemas.microsoft.com/office/drawing/2014/main" id="{4673BA64-CADA-91F3-8C6C-1F3B0314F93D}"/>
              </a:ext>
            </a:extLst>
          </p:cNvPr>
          <p:cNvSpPr/>
          <p:nvPr/>
        </p:nvSpPr>
        <p:spPr>
          <a:xfrm flipH="1">
            <a:off x="2823339" y="3610916"/>
            <a:ext cx="870751" cy="1107996"/>
          </a:xfrm>
          <a:prstGeom prst="rect">
            <a:avLst/>
          </a:prstGeom>
          <a:noFill/>
          <a:ln>
            <a:noFill/>
          </a:ln>
          <a:effectLst/>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w="0"/>
                <a:solidFill>
                  <a:srgbClr val="FFFFFF">
                    <a:lumMod val="85000"/>
                  </a:srgbClr>
                </a:solidFill>
                <a:effectLst/>
                <a:uLnTx/>
                <a:uFillTx/>
                <a:latin typeface="Sakkal Majalla" panose="02000000000000000000" pitchFamily="2" charset="-78"/>
                <a:cs typeface="Sakkal Majalla" panose="02000000000000000000" pitchFamily="2" charset="-78"/>
              </a:rPr>
              <a:t>03</a:t>
            </a:r>
          </a:p>
        </p:txBody>
      </p:sp>
      <p:sp>
        <p:nvSpPr>
          <p:cNvPr id="21" name="TextBox 3">
            <a:extLst>
              <a:ext uri="{FF2B5EF4-FFF2-40B4-BE49-F238E27FC236}">
                <a16:creationId xmlns:a16="http://schemas.microsoft.com/office/drawing/2014/main" id="{E121C97D-D1BD-B0AD-BBC0-E5350C879930}"/>
              </a:ext>
            </a:extLst>
          </p:cNvPr>
          <p:cNvSpPr txBox="1"/>
          <p:nvPr/>
        </p:nvSpPr>
        <p:spPr>
          <a:xfrm>
            <a:off x="1808598" y="203293"/>
            <a:ext cx="9757356" cy="1077218"/>
          </a:xfrm>
          <a:prstGeom prst="rect">
            <a:avLst/>
          </a:prstGeom>
          <a:noFill/>
        </p:spPr>
        <p:txBody>
          <a:bodyPr wrap="square" rtlCol="0">
            <a:spAutoFit/>
          </a:bodyPr>
          <a:lstStyle/>
          <a:p>
            <a:r>
              <a:rPr lang="ar-SA" sz="3200" dirty="0">
                <a:latin typeface="Calibri" panose="020F0502020204030204" pitchFamily="34" charset="0"/>
                <a:ea typeface="Calibri" panose="020F0502020204030204" pitchFamily="34" charset="0"/>
                <a:cs typeface="Calibri" panose="020F0502020204030204" pitchFamily="34" charset="0"/>
              </a:rPr>
              <a:t>الأدوات المساندة</a:t>
            </a:r>
          </a:p>
          <a:p>
            <a:endParaRPr lang="en-US" sz="3200" b="1" dirty="0">
              <a:solidFill>
                <a:srgbClr val="003845"/>
              </a:solidFill>
              <a:latin typeface="Sakkal Majalla" panose="02000000000000000000" pitchFamily="2" charset="-78"/>
              <a:cs typeface="Sakkal Majalla" panose="02000000000000000000" pitchFamily="2" charset="-78"/>
            </a:endParaRPr>
          </a:p>
        </p:txBody>
      </p:sp>
      <p:sp>
        <p:nvSpPr>
          <p:cNvPr id="22" name="TextBox 157">
            <a:extLst>
              <a:ext uri="{FF2B5EF4-FFF2-40B4-BE49-F238E27FC236}">
                <a16:creationId xmlns:a16="http://schemas.microsoft.com/office/drawing/2014/main" id="{6CC8FEFF-F3AD-7CD9-5A4C-556E13C298CE}"/>
              </a:ext>
            </a:extLst>
          </p:cNvPr>
          <p:cNvSpPr txBox="1"/>
          <p:nvPr/>
        </p:nvSpPr>
        <p:spPr>
          <a:xfrm>
            <a:off x="4477407" y="2386864"/>
            <a:ext cx="4120055" cy="1067023"/>
          </a:xfrm>
          <a:prstGeom prst="rect">
            <a:avLst/>
          </a:prstGeom>
          <a:noFill/>
        </p:spPr>
        <p:txBody>
          <a:bodyPr wrap="square" rtlCol="0" anchor="ctr">
            <a:spAutoFit/>
          </a:bodyPr>
          <a:lstStyle/>
          <a:p>
            <a:pPr algn="ctr">
              <a:lnSpc>
                <a:spcPts val="1360"/>
              </a:lnSpc>
            </a:pPr>
            <a:r>
              <a:rPr lang="ar-SA"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rPr>
              <a:t> </a:t>
            </a:r>
          </a:p>
          <a:p>
            <a:pPr algn="ctr">
              <a:lnSpc>
                <a:spcPts val="1360"/>
              </a:lnSpc>
            </a:pPr>
            <a:r>
              <a:rPr lang="ar-SA"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rPr>
              <a:t> </a:t>
            </a:r>
            <a:r>
              <a:rPr lang="ar-SA" sz="2000" dirty="0">
                <a:latin typeface="Calibri" panose="020F0502020204030204" pitchFamily="34" charset="0"/>
                <a:ea typeface="Calibri" panose="020F0502020204030204" pitchFamily="34" charset="0"/>
                <a:cs typeface="Calibri" panose="020F0502020204030204" pitchFamily="34" charset="0"/>
              </a:rPr>
              <a:t>استمارة بناء خطة التحسين والتطوير في مجالات</a:t>
            </a:r>
          </a:p>
          <a:p>
            <a:pPr algn="ctr">
              <a:lnSpc>
                <a:spcPts val="1360"/>
              </a:lnSpc>
            </a:pPr>
            <a:endParaRPr lang="ar-SA" sz="2000" dirty="0">
              <a:latin typeface="Calibri" panose="020F0502020204030204" pitchFamily="34" charset="0"/>
              <a:ea typeface="Calibri" panose="020F0502020204030204" pitchFamily="34" charset="0"/>
              <a:cs typeface="Calibri" panose="020F0502020204030204" pitchFamily="34" charset="0"/>
            </a:endParaRPr>
          </a:p>
          <a:p>
            <a:pPr algn="ctr">
              <a:lnSpc>
                <a:spcPts val="1360"/>
              </a:lnSpc>
            </a:pPr>
            <a:r>
              <a:rPr lang="ar-SA" sz="2000" dirty="0">
                <a:latin typeface="Calibri" panose="020F0502020204030204" pitchFamily="34" charset="0"/>
                <a:ea typeface="Calibri" panose="020F0502020204030204" pitchFamily="34" charset="0"/>
                <a:cs typeface="Calibri" panose="020F0502020204030204" pitchFamily="34" charset="0"/>
              </a:rPr>
              <a:t> العمليات الإشرافية ( للمدرسة).</a:t>
            </a:r>
          </a:p>
          <a:p>
            <a:pPr algn="ctr">
              <a:lnSpc>
                <a:spcPts val="1360"/>
              </a:lnSpc>
            </a:pPr>
            <a:endParaRPr lang="ru-RU" sz="3600" dirty="0">
              <a:solidFill>
                <a:schemeClr val="bg1">
                  <a:lumMod val="65000"/>
                </a:schemeClr>
              </a:solidFill>
              <a:latin typeface="Calibri" panose="020F0502020204030204" pitchFamily="34" charset="0"/>
              <a:ea typeface="Roboto Cn" panose="02000000000000000000" pitchFamily="2" charset="0"/>
              <a:cs typeface="Sakkal Majalla" panose="02000000000000000000" pitchFamily="2" charset="-78"/>
            </a:endParaRPr>
          </a:p>
        </p:txBody>
      </p:sp>
      <p:sp>
        <p:nvSpPr>
          <p:cNvPr id="24" name="TextBox 157">
            <a:extLst>
              <a:ext uri="{FF2B5EF4-FFF2-40B4-BE49-F238E27FC236}">
                <a16:creationId xmlns:a16="http://schemas.microsoft.com/office/drawing/2014/main" id="{8434437F-D35A-6DD0-277A-14A644FA2CD1}"/>
              </a:ext>
            </a:extLst>
          </p:cNvPr>
          <p:cNvSpPr txBox="1"/>
          <p:nvPr/>
        </p:nvSpPr>
        <p:spPr>
          <a:xfrm>
            <a:off x="748730" y="2419176"/>
            <a:ext cx="3345288" cy="1006045"/>
          </a:xfrm>
          <a:prstGeom prst="rect">
            <a:avLst/>
          </a:prstGeom>
          <a:noFill/>
        </p:spPr>
        <p:txBody>
          <a:bodyPr wrap="square" rtlCol="0" anchor="ctr">
            <a:spAutoFit/>
          </a:bodyPr>
          <a:lstStyle/>
          <a:p>
            <a:pPr algn="ctr">
              <a:lnSpc>
                <a:spcPts val="1360"/>
              </a:lnSpc>
            </a:pPr>
            <a:r>
              <a:rPr lang="ar-SA" dirty="0">
                <a:latin typeface="Calibri" panose="020F0502020204030204" pitchFamily="34" charset="0"/>
                <a:ea typeface="Calibri" panose="020F0502020204030204" pitchFamily="34" charset="0"/>
                <a:cs typeface="Calibri" panose="020F0502020204030204" pitchFamily="34" charset="0"/>
              </a:rPr>
              <a:t>استمارة تنفيذ خطة التحسين والتطوير في</a:t>
            </a:r>
          </a:p>
          <a:p>
            <a:pPr algn="ctr">
              <a:lnSpc>
                <a:spcPts val="1360"/>
              </a:lnSpc>
            </a:pPr>
            <a:endParaRPr lang="ar-SA" dirty="0">
              <a:latin typeface="Calibri" panose="020F0502020204030204" pitchFamily="34" charset="0"/>
              <a:ea typeface="Calibri" panose="020F0502020204030204" pitchFamily="34" charset="0"/>
              <a:cs typeface="Calibri" panose="020F0502020204030204" pitchFamily="34" charset="0"/>
            </a:endParaRPr>
          </a:p>
          <a:p>
            <a:pPr algn="ctr">
              <a:lnSpc>
                <a:spcPts val="1360"/>
              </a:lnSpc>
            </a:pPr>
            <a:r>
              <a:rPr lang="ar-SA" dirty="0">
                <a:latin typeface="Calibri" panose="020F0502020204030204" pitchFamily="34" charset="0"/>
                <a:ea typeface="Calibri" panose="020F0502020204030204" pitchFamily="34" charset="0"/>
                <a:cs typeface="Calibri" panose="020F0502020204030204" pitchFamily="34" charset="0"/>
              </a:rPr>
              <a:t> مجالات العمليات الإشرافية ( للمدرسة).</a:t>
            </a:r>
          </a:p>
          <a:p>
            <a:pPr algn="ctr">
              <a:lnSpc>
                <a:spcPts val="1360"/>
              </a:lnSpc>
            </a:pPr>
            <a:endParaRPr lang="ar-SA" sz="3200" dirty="0">
              <a:latin typeface="Calibri" panose="020F0502020204030204" pitchFamily="34" charset="0"/>
              <a:ea typeface="Calibri" panose="020F0502020204030204" pitchFamily="34" charset="0"/>
              <a:cs typeface="Calibri" panose="020F0502020204030204" pitchFamily="34" charset="0"/>
            </a:endParaRPr>
          </a:p>
          <a:p>
            <a:pPr algn="ctr">
              <a:lnSpc>
                <a:spcPts val="1360"/>
              </a:lnSpc>
            </a:pPr>
            <a:endParaRPr lang="ru-RU" dirty="0">
              <a:solidFill>
                <a:schemeClr val="bg1">
                  <a:lumMod val="65000"/>
                </a:schemeClr>
              </a:solidFill>
              <a:latin typeface="Calibri" panose="020F0502020204030204" pitchFamily="34" charset="0"/>
              <a:ea typeface="Roboto Cn" panose="02000000000000000000" pitchFamily="2" charset="0"/>
              <a:cs typeface="Sakkal Majalla" panose="02000000000000000000" pitchFamily="2" charset="-78"/>
            </a:endParaRPr>
          </a:p>
        </p:txBody>
      </p:sp>
      <p:sp>
        <p:nvSpPr>
          <p:cNvPr id="26" name="TextBox 157">
            <a:extLst>
              <a:ext uri="{FF2B5EF4-FFF2-40B4-BE49-F238E27FC236}">
                <a16:creationId xmlns:a16="http://schemas.microsoft.com/office/drawing/2014/main" id="{DB9D91A0-F24C-7C24-F35D-F6489FDC31C8}"/>
              </a:ext>
            </a:extLst>
          </p:cNvPr>
          <p:cNvSpPr txBox="1"/>
          <p:nvPr/>
        </p:nvSpPr>
        <p:spPr>
          <a:xfrm>
            <a:off x="4094018" y="4703254"/>
            <a:ext cx="3851803" cy="514885"/>
          </a:xfrm>
          <a:prstGeom prst="rect">
            <a:avLst/>
          </a:prstGeom>
          <a:noFill/>
        </p:spPr>
        <p:txBody>
          <a:bodyPr wrap="square" rtlCol="0" anchor="ctr">
            <a:spAutoFit/>
          </a:bodyPr>
          <a:lstStyle/>
          <a:p>
            <a:pPr algn="ctr">
              <a:lnSpc>
                <a:spcPts val="1360"/>
              </a:lnSpc>
            </a:pPr>
            <a:r>
              <a:rPr lang="ar-SA" dirty="0">
                <a:latin typeface="Calibri" panose="020F0502020204030204" pitchFamily="34" charset="0"/>
                <a:ea typeface="Calibri" panose="020F0502020204030204" pitchFamily="34" charset="0"/>
                <a:cs typeface="Calibri" panose="020F0502020204030204" pitchFamily="34" charset="0"/>
              </a:rPr>
              <a:t>إرشادات لمقدمي خدمات دعم التميز المدرسي.</a:t>
            </a:r>
          </a:p>
          <a:p>
            <a:pPr algn="ctr">
              <a:lnSpc>
                <a:spcPts val="1360"/>
              </a:lnSpc>
            </a:pPr>
            <a:endParaRPr lang="ru-RU" sz="3200" dirty="0">
              <a:solidFill>
                <a:schemeClr val="bg1">
                  <a:lumMod val="65000"/>
                </a:schemeClr>
              </a:solidFill>
              <a:latin typeface="Calibri" panose="020F0502020204030204" pitchFamily="34" charset="0"/>
              <a:ea typeface="Roboto Cn" panose="02000000000000000000" pitchFamily="2" charset="0"/>
              <a:cs typeface="Sakkal Majalla" panose="02000000000000000000" pitchFamily="2" charset="-78"/>
            </a:endParaRPr>
          </a:p>
        </p:txBody>
      </p:sp>
      <p:sp>
        <p:nvSpPr>
          <p:cNvPr id="28" name="TextBox 157">
            <a:extLst>
              <a:ext uri="{FF2B5EF4-FFF2-40B4-BE49-F238E27FC236}">
                <a16:creationId xmlns:a16="http://schemas.microsoft.com/office/drawing/2014/main" id="{2B0CCBCC-FA50-8385-A2E7-60CB39FB15AD}"/>
              </a:ext>
            </a:extLst>
          </p:cNvPr>
          <p:cNvSpPr txBox="1"/>
          <p:nvPr/>
        </p:nvSpPr>
        <p:spPr>
          <a:xfrm>
            <a:off x="933303" y="4367906"/>
            <a:ext cx="2994707" cy="1185581"/>
          </a:xfrm>
          <a:prstGeom prst="rect">
            <a:avLst/>
          </a:prstGeom>
          <a:noFill/>
        </p:spPr>
        <p:txBody>
          <a:bodyPr wrap="square" rtlCol="0" anchor="ctr">
            <a:spAutoFit/>
          </a:bodyPr>
          <a:lstStyle/>
          <a:p>
            <a:pPr algn="ctr">
              <a:lnSpc>
                <a:spcPts val="1360"/>
              </a:lnSpc>
            </a:pPr>
            <a:endParaRPr lang="ar-SA"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endParaRPr>
          </a:p>
          <a:p>
            <a:pPr algn="ctr">
              <a:lnSpc>
                <a:spcPts val="1360"/>
              </a:lnSpc>
            </a:pPr>
            <a:r>
              <a:rPr lang="ar-SA" dirty="0">
                <a:solidFill>
                  <a:schemeClr val="bg1">
                    <a:lumMod val="65000"/>
                  </a:schemeClr>
                </a:solidFill>
                <a:latin typeface="Sakkal Majalla" panose="02000000000000000000" pitchFamily="2" charset="-78"/>
                <a:ea typeface="Roboto Cn" panose="02000000000000000000" pitchFamily="2" charset="0"/>
                <a:cs typeface="Sakkal Majalla" panose="02000000000000000000" pitchFamily="2" charset="-78"/>
              </a:rPr>
              <a:t> </a:t>
            </a:r>
            <a:r>
              <a:rPr lang="ar-SA" dirty="0">
                <a:latin typeface="Calibri" panose="020F0502020204030204" pitchFamily="34" charset="0"/>
                <a:ea typeface="Calibri" panose="020F0502020204030204" pitchFamily="34" charset="0"/>
                <a:cs typeface="Calibri" panose="020F0502020204030204" pitchFamily="34" charset="0"/>
              </a:rPr>
              <a:t> </a:t>
            </a:r>
            <a:r>
              <a:rPr lang="ar-SA" sz="2000" dirty="0">
                <a:latin typeface="Calibri" panose="020F0502020204030204" pitchFamily="34" charset="0"/>
                <a:ea typeface="Calibri" panose="020F0502020204030204" pitchFamily="34" charset="0"/>
                <a:cs typeface="Calibri" panose="020F0502020204030204" pitchFamily="34" charset="0"/>
              </a:rPr>
              <a:t>التطوير المهني للمدرسة (الموجه</a:t>
            </a:r>
          </a:p>
          <a:p>
            <a:pPr algn="ctr">
              <a:lnSpc>
                <a:spcPts val="1360"/>
              </a:lnSpc>
            </a:pPr>
            <a:endParaRPr lang="ar-SA" sz="2000" dirty="0">
              <a:latin typeface="Calibri" panose="020F0502020204030204" pitchFamily="34" charset="0"/>
              <a:ea typeface="Calibri" panose="020F0502020204030204" pitchFamily="34" charset="0"/>
              <a:cs typeface="Calibri" panose="020F0502020204030204" pitchFamily="34" charset="0"/>
            </a:endParaRPr>
          </a:p>
          <a:p>
            <a:pPr algn="ctr">
              <a:lnSpc>
                <a:spcPts val="1360"/>
              </a:lnSpc>
            </a:pPr>
            <a:r>
              <a:rPr lang="ar-SA" sz="2000" dirty="0">
                <a:latin typeface="Calibri" panose="020F0502020204030204" pitchFamily="34" charset="0"/>
                <a:ea typeface="Calibri" panose="020F0502020204030204" pitchFamily="34" charset="0"/>
                <a:cs typeface="Calibri" panose="020F0502020204030204" pitchFamily="34" charset="0"/>
              </a:rPr>
              <a:t> ذاتيا)</a:t>
            </a:r>
          </a:p>
          <a:p>
            <a:pPr algn="ctr">
              <a:lnSpc>
                <a:spcPts val="1360"/>
              </a:lnSpc>
            </a:pPr>
            <a:endParaRPr lang="ar-SA" sz="3200" dirty="0">
              <a:latin typeface="Calibri" panose="020F0502020204030204" pitchFamily="34" charset="0"/>
              <a:ea typeface="Calibri" panose="020F0502020204030204" pitchFamily="34" charset="0"/>
              <a:cs typeface="Calibri" panose="020F0502020204030204" pitchFamily="34" charset="0"/>
            </a:endParaRPr>
          </a:p>
          <a:p>
            <a:pPr algn="ctr">
              <a:lnSpc>
                <a:spcPts val="1360"/>
              </a:lnSpc>
            </a:pPr>
            <a:endParaRPr lang="ru-RU" dirty="0">
              <a:solidFill>
                <a:schemeClr val="bg1">
                  <a:lumMod val="65000"/>
                </a:schemeClr>
              </a:solidFill>
              <a:latin typeface="Calibri" panose="020F0502020204030204" pitchFamily="34" charset="0"/>
              <a:ea typeface="Roboto Cn" panose="02000000000000000000" pitchFamily="2" charset="0"/>
              <a:cs typeface="Sakkal Majalla" panose="02000000000000000000" pitchFamily="2" charset="-78"/>
            </a:endParaRPr>
          </a:p>
        </p:txBody>
      </p:sp>
      <p:pic>
        <p:nvPicPr>
          <p:cNvPr id="5" name="صورة 4" descr="صورة تحتوي على شكل, فن&#10;&#10;تم إنشاء الوصف تلقائياً">
            <a:extLst>
              <a:ext uri="{FF2B5EF4-FFF2-40B4-BE49-F238E27FC236}">
                <a16:creationId xmlns:a16="http://schemas.microsoft.com/office/drawing/2014/main" id="{9CB4609F-88B6-17AD-AB82-775C9CC803DC}"/>
              </a:ext>
            </a:extLst>
          </p:cNvPr>
          <p:cNvPicPr>
            <a:picLocks noChangeAspect="1"/>
          </p:cNvPicPr>
          <p:nvPr/>
        </p:nvPicPr>
        <p:blipFill>
          <a:blip r:embed="rId2"/>
          <a:stretch>
            <a:fillRect/>
          </a:stretch>
        </p:blipFill>
        <p:spPr>
          <a:xfrm>
            <a:off x="8787390" y="2573360"/>
            <a:ext cx="2994707" cy="2830886"/>
          </a:xfrm>
          <a:prstGeom prst="rect">
            <a:avLst/>
          </a:prstGeom>
        </p:spPr>
      </p:pic>
    </p:spTree>
    <p:extLst>
      <p:ext uri="{BB962C8B-B14F-4D97-AF65-F5344CB8AC3E}">
        <p14:creationId xmlns:p14="http://schemas.microsoft.com/office/powerpoint/2010/main" val="77814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4" grpId="0"/>
      <p:bldP spid="26"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D5C19-96DD-B36B-6980-EEB515D2ED32}"/>
            </a:ext>
          </a:extLst>
        </p:cNvPr>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B236D5A7-47E3-C071-A49C-A93ABFCEB4F8}"/>
              </a:ext>
            </a:extLst>
          </p:cNvPr>
          <p:cNvSpPr>
            <a:spLocks noGrp="1"/>
          </p:cNvSpPr>
          <p:nvPr>
            <p:ph type="sldNum" sz="quarter" idx="12"/>
          </p:nvPr>
        </p:nvSpPr>
        <p:spPr/>
        <p:txBody>
          <a:bodyPr/>
          <a:lstStyle/>
          <a:p>
            <a:fld id="{74B57E26-2E2A-D243-8E5C-CC1434379077}" type="slidenum">
              <a:rPr lang="ar-SA" smtClean="0"/>
              <a:t>6</a:t>
            </a:fld>
            <a:endParaRPr lang="ar-SA"/>
          </a:p>
        </p:txBody>
      </p:sp>
      <p:sp>
        <p:nvSpPr>
          <p:cNvPr id="3" name="object 2">
            <a:extLst>
              <a:ext uri="{FF2B5EF4-FFF2-40B4-BE49-F238E27FC236}">
                <a16:creationId xmlns:a16="http://schemas.microsoft.com/office/drawing/2014/main" id="{568EF7E5-767A-BD2C-8D57-AD5ADFE1F3F6}"/>
              </a:ext>
            </a:extLst>
          </p:cNvPr>
          <p:cNvSpPr/>
          <p:nvPr/>
        </p:nvSpPr>
        <p:spPr>
          <a:xfrm flipH="1">
            <a:off x="11458467" y="631546"/>
            <a:ext cx="318445" cy="570015"/>
          </a:xfrm>
          <a:custGeom>
            <a:avLst/>
            <a:gdLst/>
            <a:ahLst/>
            <a:cxnLst/>
            <a:rect l="l" t="t" r="r" b="b"/>
            <a:pathLst>
              <a:path w="1091565" h="1953895">
                <a:moveTo>
                  <a:pt x="129738" y="0"/>
                </a:moveTo>
                <a:lnTo>
                  <a:pt x="63686" y="11958"/>
                </a:lnTo>
                <a:lnTo>
                  <a:pt x="14738" y="57523"/>
                </a:lnTo>
                <a:lnTo>
                  <a:pt x="0" y="124751"/>
                </a:lnTo>
                <a:lnTo>
                  <a:pt x="10805" y="162756"/>
                </a:lnTo>
                <a:lnTo>
                  <a:pt x="365466" y="928591"/>
                </a:lnTo>
                <a:lnTo>
                  <a:pt x="373422" y="952226"/>
                </a:lnTo>
                <a:lnTo>
                  <a:pt x="376074" y="976738"/>
                </a:lnTo>
                <a:lnTo>
                  <a:pt x="373422" y="1001250"/>
                </a:lnTo>
                <a:lnTo>
                  <a:pt x="365466" y="1024885"/>
                </a:lnTo>
                <a:lnTo>
                  <a:pt x="10805" y="1790720"/>
                </a:lnTo>
                <a:lnTo>
                  <a:pt x="0" y="1828725"/>
                </a:lnTo>
                <a:lnTo>
                  <a:pt x="14738" y="1895953"/>
                </a:lnTo>
                <a:lnTo>
                  <a:pt x="63686" y="1941518"/>
                </a:lnTo>
                <a:lnTo>
                  <a:pt x="129738" y="1953477"/>
                </a:lnTo>
                <a:lnTo>
                  <a:pt x="163833" y="1943121"/>
                </a:lnTo>
                <a:lnTo>
                  <a:pt x="195788" y="1919884"/>
                </a:lnTo>
                <a:lnTo>
                  <a:pt x="1057922" y="1057755"/>
                </a:lnTo>
                <a:lnTo>
                  <a:pt x="1083089" y="1019854"/>
                </a:lnTo>
                <a:lnTo>
                  <a:pt x="1091478" y="976738"/>
                </a:lnTo>
                <a:lnTo>
                  <a:pt x="1083089" y="933622"/>
                </a:lnTo>
                <a:lnTo>
                  <a:pt x="1057922" y="895721"/>
                </a:lnTo>
                <a:lnTo>
                  <a:pt x="195788" y="33592"/>
                </a:lnTo>
                <a:lnTo>
                  <a:pt x="163833" y="10355"/>
                </a:lnTo>
                <a:lnTo>
                  <a:pt x="129738" y="0"/>
                </a:lnTo>
                <a:close/>
              </a:path>
            </a:pathLst>
          </a:custGeom>
          <a:solidFill>
            <a:srgbClr val="003845"/>
          </a:solidFill>
        </p:spPr>
        <p:txBody>
          <a:bodyPr wrap="square" lIns="0" tIns="0" rIns="0" bIns="0" rtlCol="0"/>
          <a:lstStyle/>
          <a:p>
            <a:endParaRPr dirty="0"/>
          </a:p>
        </p:txBody>
      </p:sp>
      <p:sp>
        <p:nvSpPr>
          <p:cNvPr id="4" name="object 2">
            <a:extLst>
              <a:ext uri="{FF2B5EF4-FFF2-40B4-BE49-F238E27FC236}">
                <a16:creationId xmlns:a16="http://schemas.microsoft.com/office/drawing/2014/main" id="{E92BBC25-E07A-069F-8C57-13E1D0C349FF}"/>
              </a:ext>
            </a:extLst>
          </p:cNvPr>
          <p:cNvSpPr/>
          <p:nvPr/>
        </p:nvSpPr>
        <p:spPr>
          <a:xfrm flipH="1">
            <a:off x="11200050" y="631546"/>
            <a:ext cx="318445" cy="570015"/>
          </a:xfrm>
          <a:custGeom>
            <a:avLst/>
            <a:gdLst/>
            <a:ahLst/>
            <a:cxnLst/>
            <a:rect l="l" t="t" r="r" b="b"/>
            <a:pathLst>
              <a:path w="1091565" h="1953895">
                <a:moveTo>
                  <a:pt x="129738" y="0"/>
                </a:moveTo>
                <a:lnTo>
                  <a:pt x="63686" y="11958"/>
                </a:lnTo>
                <a:lnTo>
                  <a:pt x="14738" y="57523"/>
                </a:lnTo>
                <a:lnTo>
                  <a:pt x="0" y="124751"/>
                </a:lnTo>
                <a:lnTo>
                  <a:pt x="10805" y="162756"/>
                </a:lnTo>
                <a:lnTo>
                  <a:pt x="365466" y="928591"/>
                </a:lnTo>
                <a:lnTo>
                  <a:pt x="373422" y="952226"/>
                </a:lnTo>
                <a:lnTo>
                  <a:pt x="376074" y="976738"/>
                </a:lnTo>
                <a:lnTo>
                  <a:pt x="373422" y="1001250"/>
                </a:lnTo>
                <a:lnTo>
                  <a:pt x="365466" y="1024885"/>
                </a:lnTo>
                <a:lnTo>
                  <a:pt x="10805" y="1790720"/>
                </a:lnTo>
                <a:lnTo>
                  <a:pt x="0" y="1828725"/>
                </a:lnTo>
                <a:lnTo>
                  <a:pt x="14738" y="1895953"/>
                </a:lnTo>
                <a:lnTo>
                  <a:pt x="63686" y="1941518"/>
                </a:lnTo>
                <a:lnTo>
                  <a:pt x="129738" y="1953477"/>
                </a:lnTo>
                <a:lnTo>
                  <a:pt x="163833" y="1943121"/>
                </a:lnTo>
                <a:lnTo>
                  <a:pt x="195788" y="1919884"/>
                </a:lnTo>
                <a:lnTo>
                  <a:pt x="1057922" y="1057755"/>
                </a:lnTo>
                <a:lnTo>
                  <a:pt x="1083089" y="1019854"/>
                </a:lnTo>
                <a:lnTo>
                  <a:pt x="1091478" y="976738"/>
                </a:lnTo>
                <a:lnTo>
                  <a:pt x="1083089" y="933622"/>
                </a:lnTo>
                <a:lnTo>
                  <a:pt x="1057922" y="895721"/>
                </a:lnTo>
                <a:lnTo>
                  <a:pt x="195788" y="33592"/>
                </a:lnTo>
                <a:lnTo>
                  <a:pt x="163833" y="10355"/>
                </a:lnTo>
                <a:lnTo>
                  <a:pt x="129738" y="0"/>
                </a:lnTo>
                <a:close/>
              </a:path>
            </a:pathLst>
          </a:custGeom>
          <a:solidFill>
            <a:srgbClr val="003845"/>
          </a:solidFill>
        </p:spPr>
        <p:txBody>
          <a:bodyPr wrap="square" lIns="0" tIns="0" rIns="0" bIns="0" rtlCol="0"/>
          <a:lstStyle/>
          <a:p>
            <a:endParaRPr/>
          </a:p>
        </p:txBody>
      </p:sp>
      <p:sp>
        <p:nvSpPr>
          <p:cNvPr id="5" name="مربع نص 4">
            <a:extLst>
              <a:ext uri="{FF2B5EF4-FFF2-40B4-BE49-F238E27FC236}">
                <a16:creationId xmlns:a16="http://schemas.microsoft.com/office/drawing/2014/main" id="{5733CADD-CB39-456F-BE1A-941B76D70373}"/>
              </a:ext>
            </a:extLst>
          </p:cNvPr>
          <p:cNvSpPr txBox="1"/>
          <p:nvPr/>
        </p:nvSpPr>
        <p:spPr>
          <a:xfrm>
            <a:off x="9343697" y="702859"/>
            <a:ext cx="2024521" cy="461665"/>
          </a:xfrm>
          <a:prstGeom prst="rect">
            <a:avLst/>
          </a:prstGeom>
          <a:noFill/>
        </p:spPr>
        <p:txBody>
          <a:bodyPr wrap="square">
            <a:spAutoFit/>
          </a:bodyPr>
          <a:lstStyle/>
          <a:p>
            <a:pPr marL="0" algn="ctr" defTabSz="457200" rtl="1" eaLnBrk="1" latinLnBrk="0" hangingPunct="1"/>
            <a:r>
              <a:rPr lang="ar-SA" sz="2400" dirty="0">
                <a:solidFill>
                  <a:srgbClr val="003845"/>
                </a:solidFill>
                <a:latin typeface="Calibri" panose="020F0502020204030204" pitchFamily="34" charset="0"/>
                <a:ea typeface="Calibri" panose="020F0502020204030204" pitchFamily="34" charset="0"/>
                <a:cs typeface="Calibri" panose="020F0502020204030204" pitchFamily="34" charset="0"/>
              </a:rPr>
              <a:t> التعريف الثاني</a:t>
            </a:r>
            <a:endParaRPr lang="x-none" sz="2400" dirty="0">
              <a:solidFill>
                <a:srgbClr val="003845"/>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عنوان 1">
            <a:extLst>
              <a:ext uri="{FF2B5EF4-FFF2-40B4-BE49-F238E27FC236}">
                <a16:creationId xmlns:a16="http://schemas.microsoft.com/office/drawing/2014/main" id="{87128EFE-CFA8-E580-F2E6-7365A299E7F1}"/>
              </a:ext>
            </a:extLst>
          </p:cNvPr>
          <p:cNvSpPr txBox="1">
            <a:spLocks/>
          </p:cNvSpPr>
          <p:nvPr/>
        </p:nvSpPr>
        <p:spPr>
          <a:xfrm>
            <a:off x="6619009" y="1533595"/>
            <a:ext cx="5134441" cy="621543"/>
          </a:xfrm>
          <a:prstGeom prst="rect">
            <a:avLst/>
          </a:prstGeom>
        </p:spPr>
        <p:txBody>
          <a:bodyP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ar-SA" sz="3200" dirty="0">
                <a:solidFill>
                  <a:srgbClr val="003845"/>
                </a:solidFill>
                <a:latin typeface="Calibri" panose="020F0502020204030204" pitchFamily="34" charset="0"/>
                <a:ea typeface="Calibri" panose="020F0502020204030204" pitchFamily="34" charset="0"/>
                <a:cs typeface="Calibri" panose="020F0502020204030204" pitchFamily="34" charset="0"/>
              </a:rPr>
              <a:t>مجالات العمليات الاشرافية الأساسية </a:t>
            </a:r>
            <a:r>
              <a:rPr lang="ar-SA" sz="3200" dirty="0">
                <a:solidFill>
                  <a:srgbClr val="003845"/>
                </a:solidFill>
              </a:rPr>
              <a:t>  </a:t>
            </a:r>
            <a:endParaRPr lang="ar-SA" sz="3200" dirty="0">
              <a:solidFill>
                <a:srgbClr val="003845"/>
              </a:solidFill>
              <a:latin typeface="Calibri" panose="020F0502020204030204" pitchFamily="34" charset="0"/>
              <a:ea typeface="Calibri" panose="020F0502020204030204" pitchFamily="34" charset="0"/>
              <a:cs typeface="Calibri" panose="020F0502020204030204" pitchFamily="34" charset="0"/>
            </a:endParaRPr>
          </a:p>
        </p:txBody>
      </p:sp>
      <p:sp>
        <p:nvSpPr>
          <p:cNvPr id="20" name="عنصر نائب للمحتوى 3">
            <a:extLst>
              <a:ext uri="{FF2B5EF4-FFF2-40B4-BE49-F238E27FC236}">
                <a16:creationId xmlns:a16="http://schemas.microsoft.com/office/drawing/2014/main" id="{4F517BD0-474D-7743-0CDA-FDA24D71E9E6}"/>
              </a:ext>
            </a:extLst>
          </p:cNvPr>
          <p:cNvSpPr txBox="1">
            <a:spLocks/>
          </p:cNvSpPr>
          <p:nvPr/>
        </p:nvSpPr>
        <p:spPr>
          <a:xfrm>
            <a:off x="1271752" y="2489532"/>
            <a:ext cx="10481698" cy="3672914"/>
          </a:xfrm>
          <a:prstGeom prst="rect">
            <a:avLst/>
          </a:prstGeom>
        </p:spPr>
        <p:txBody>
          <a:bodyPr>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ar-SA" sz="4400" dirty="0">
                <a:solidFill>
                  <a:srgbClr val="003845"/>
                </a:solidFill>
                <a:latin typeface="Calibri" panose="020F0502020204030204" pitchFamily="34" charset="0"/>
                <a:ea typeface="Calibri" panose="020F0502020204030204" pitchFamily="34" charset="0"/>
                <a:cs typeface="Calibri" panose="020F0502020204030204" pitchFamily="34" charset="0"/>
              </a:rPr>
              <a:t> </a:t>
            </a:r>
            <a:r>
              <a:rPr lang="ar-SA" sz="4400" dirty="0">
                <a:latin typeface="Calibri" panose="020F0502020204030204" pitchFamily="34" charset="0"/>
                <a:ea typeface="Calibri" panose="020F0502020204030204" pitchFamily="34" charset="0"/>
                <a:cs typeface="Calibri" panose="020F0502020204030204" pitchFamily="34" charset="0"/>
              </a:rPr>
              <a:t> مجالات رئيسه للعملية الإشرافية، وتشمل أهم مجالات التطوير المهني المستمر بالمدرسة مثل: ( مجال التدريس ومجال نواتج التعلم، ومجال التوجيه الطلابي، ومجال الأنشطة المدرسي</a:t>
            </a:r>
          </a:p>
          <a:p>
            <a:endParaRPr lang="ar-SA" sz="4400" dirty="0">
              <a:solidFill>
                <a:srgbClr val="003845"/>
              </a:solidFill>
            </a:endParaRPr>
          </a:p>
          <a:p>
            <a:pPr marL="0" indent="0">
              <a:buFont typeface="Arial" panose="020B0604020202020204" pitchFamily="34" charset="0"/>
              <a:buNone/>
            </a:pPr>
            <a:endParaRPr lang="ar-SA" sz="1800" dirty="0">
              <a:solidFill>
                <a:srgbClr val="003845"/>
              </a:solidFill>
            </a:endParaRPr>
          </a:p>
        </p:txBody>
      </p:sp>
    </p:spTree>
    <p:extLst>
      <p:ext uri="{BB962C8B-B14F-4D97-AF65-F5344CB8AC3E}">
        <p14:creationId xmlns:p14="http://schemas.microsoft.com/office/powerpoint/2010/main" val="197351009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10B13-AD9A-5A3C-3BF0-F5959CAB0D75}"/>
            </a:ext>
          </a:extLst>
        </p:cNvPr>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26A99126-908A-5FC6-E879-9D9637670690}"/>
              </a:ext>
            </a:extLst>
          </p:cNvPr>
          <p:cNvSpPr>
            <a:spLocks noGrp="1"/>
          </p:cNvSpPr>
          <p:nvPr>
            <p:ph type="sldNum" sz="quarter" idx="12"/>
          </p:nvPr>
        </p:nvSpPr>
        <p:spPr/>
        <p:txBody>
          <a:bodyPr/>
          <a:lstStyle/>
          <a:p>
            <a:fld id="{74B57E26-2E2A-D243-8E5C-CC1434379077}" type="slidenum">
              <a:rPr lang="ar-SA" smtClean="0"/>
              <a:t>7</a:t>
            </a:fld>
            <a:endParaRPr lang="ar-SA"/>
          </a:p>
        </p:txBody>
      </p:sp>
      <p:sp>
        <p:nvSpPr>
          <p:cNvPr id="3" name="object 2">
            <a:extLst>
              <a:ext uri="{FF2B5EF4-FFF2-40B4-BE49-F238E27FC236}">
                <a16:creationId xmlns:a16="http://schemas.microsoft.com/office/drawing/2014/main" id="{ED3A36AD-2C69-9AF6-E4B9-CB3BC3BF0650}"/>
              </a:ext>
            </a:extLst>
          </p:cNvPr>
          <p:cNvSpPr/>
          <p:nvPr/>
        </p:nvSpPr>
        <p:spPr>
          <a:xfrm flipH="1">
            <a:off x="11458467" y="631546"/>
            <a:ext cx="318445" cy="570015"/>
          </a:xfrm>
          <a:custGeom>
            <a:avLst/>
            <a:gdLst/>
            <a:ahLst/>
            <a:cxnLst/>
            <a:rect l="l" t="t" r="r" b="b"/>
            <a:pathLst>
              <a:path w="1091565" h="1953895">
                <a:moveTo>
                  <a:pt x="129738" y="0"/>
                </a:moveTo>
                <a:lnTo>
                  <a:pt x="63686" y="11958"/>
                </a:lnTo>
                <a:lnTo>
                  <a:pt x="14738" y="57523"/>
                </a:lnTo>
                <a:lnTo>
                  <a:pt x="0" y="124751"/>
                </a:lnTo>
                <a:lnTo>
                  <a:pt x="10805" y="162756"/>
                </a:lnTo>
                <a:lnTo>
                  <a:pt x="365466" y="928591"/>
                </a:lnTo>
                <a:lnTo>
                  <a:pt x="373422" y="952226"/>
                </a:lnTo>
                <a:lnTo>
                  <a:pt x="376074" y="976738"/>
                </a:lnTo>
                <a:lnTo>
                  <a:pt x="373422" y="1001250"/>
                </a:lnTo>
                <a:lnTo>
                  <a:pt x="365466" y="1024885"/>
                </a:lnTo>
                <a:lnTo>
                  <a:pt x="10805" y="1790720"/>
                </a:lnTo>
                <a:lnTo>
                  <a:pt x="0" y="1828725"/>
                </a:lnTo>
                <a:lnTo>
                  <a:pt x="14738" y="1895953"/>
                </a:lnTo>
                <a:lnTo>
                  <a:pt x="63686" y="1941518"/>
                </a:lnTo>
                <a:lnTo>
                  <a:pt x="129738" y="1953477"/>
                </a:lnTo>
                <a:lnTo>
                  <a:pt x="163833" y="1943121"/>
                </a:lnTo>
                <a:lnTo>
                  <a:pt x="195788" y="1919884"/>
                </a:lnTo>
                <a:lnTo>
                  <a:pt x="1057922" y="1057755"/>
                </a:lnTo>
                <a:lnTo>
                  <a:pt x="1083089" y="1019854"/>
                </a:lnTo>
                <a:lnTo>
                  <a:pt x="1091478" y="976738"/>
                </a:lnTo>
                <a:lnTo>
                  <a:pt x="1083089" y="933622"/>
                </a:lnTo>
                <a:lnTo>
                  <a:pt x="1057922" y="895721"/>
                </a:lnTo>
                <a:lnTo>
                  <a:pt x="195788" y="33592"/>
                </a:lnTo>
                <a:lnTo>
                  <a:pt x="163833" y="10355"/>
                </a:lnTo>
                <a:lnTo>
                  <a:pt x="129738" y="0"/>
                </a:lnTo>
                <a:close/>
              </a:path>
            </a:pathLst>
          </a:custGeom>
          <a:solidFill>
            <a:srgbClr val="003845"/>
          </a:solidFill>
        </p:spPr>
        <p:txBody>
          <a:bodyPr wrap="square" lIns="0" tIns="0" rIns="0" bIns="0" rtlCol="0"/>
          <a:lstStyle/>
          <a:p>
            <a:endParaRPr dirty="0"/>
          </a:p>
        </p:txBody>
      </p:sp>
      <p:sp>
        <p:nvSpPr>
          <p:cNvPr id="4" name="object 2">
            <a:extLst>
              <a:ext uri="{FF2B5EF4-FFF2-40B4-BE49-F238E27FC236}">
                <a16:creationId xmlns:a16="http://schemas.microsoft.com/office/drawing/2014/main" id="{1C51EDB1-46B2-28FF-F86F-F5B21A4CA81B}"/>
              </a:ext>
            </a:extLst>
          </p:cNvPr>
          <p:cNvSpPr/>
          <p:nvPr/>
        </p:nvSpPr>
        <p:spPr>
          <a:xfrm flipH="1">
            <a:off x="11200050" y="631546"/>
            <a:ext cx="318445" cy="570015"/>
          </a:xfrm>
          <a:custGeom>
            <a:avLst/>
            <a:gdLst/>
            <a:ahLst/>
            <a:cxnLst/>
            <a:rect l="l" t="t" r="r" b="b"/>
            <a:pathLst>
              <a:path w="1091565" h="1953895">
                <a:moveTo>
                  <a:pt x="129738" y="0"/>
                </a:moveTo>
                <a:lnTo>
                  <a:pt x="63686" y="11958"/>
                </a:lnTo>
                <a:lnTo>
                  <a:pt x="14738" y="57523"/>
                </a:lnTo>
                <a:lnTo>
                  <a:pt x="0" y="124751"/>
                </a:lnTo>
                <a:lnTo>
                  <a:pt x="10805" y="162756"/>
                </a:lnTo>
                <a:lnTo>
                  <a:pt x="365466" y="928591"/>
                </a:lnTo>
                <a:lnTo>
                  <a:pt x="373422" y="952226"/>
                </a:lnTo>
                <a:lnTo>
                  <a:pt x="376074" y="976738"/>
                </a:lnTo>
                <a:lnTo>
                  <a:pt x="373422" y="1001250"/>
                </a:lnTo>
                <a:lnTo>
                  <a:pt x="365466" y="1024885"/>
                </a:lnTo>
                <a:lnTo>
                  <a:pt x="10805" y="1790720"/>
                </a:lnTo>
                <a:lnTo>
                  <a:pt x="0" y="1828725"/>
                </a:lnTo>
                <a:lnTo>
                  <a:pt x="14738" y="1895953"/>
                </a:lnTo>
                <a:lnTo>
                  <a:pt x="63686" y="1941518"/>
                </a:lnTo>
                <a:lnTo>
                  <a:pt x="129738" y="1953477"/>
                </a:lnTo>
                <a:lnTo>
                  <a:pt x="163833" y="1943121"/>
                </a:lnTo>
                <a:lnTo>
                  <a:pt x="195788" y="1919884"/>
                </a:lnTo>
                <a:lnTo>
                  <a:pt x="1057922" y="1057755"/>
                </a:lnTo>
                <a:lnTo>
                  <a:pt x="1083089" y="1019854"/>
                </a:lnTo>
                <a:lnTo>
                  <a:pt x="1091478" y="976738"/>
                </a:lnTo>
                <a:lnTo>
                  <a:pt x="1083089" y="933622"/>
                </a:lnTo>
                <a:lnTo>
                  <a:pt x="1057922" y="895721"/>
                </a:lnTo>
                <a:lnTo>
                  <a:pt x="195788" y="33592"/>
                </a:lnTo>
                <a:lnTo>
                  <a:pt x="163833" y="10355"/>
                </a:lnTo>
                <a:lnTo>
                  <a:pt x="129738" y="0"/>
                </a:lnTo>
                <a:close/>
              </a:path>
            </a:pathLst>
          </a:custGeom>
          <a:solidFill>
            <a:srgbClr val="003845"/>
          </a:solidFill>
        </p:spPr>
        <p:txBody>
          <a:bodyPr wrap="square" lIns="0" tIns="0" rIns="0" bIns="0" rtlCol="0"/>
          <a:lstStyle/>
          <a:p>
            <a:endParaRPr/>
          </a:p>
        </p:txBody>
      </p:sp>
      <p:sp>
        <p:nvSpPr>
          <p:cNvPr id="5" name="مربع نص 4">
            <a:extLst>
              <a:ext uri="{FF2B5EF4-FFF2-40B4-BE49-F238E27FC236}">
                <a16:creationId xmlns:a16="http://schemas.microsoft.com/office/drawing/2014/main" id="{52AF3BB4-D9F8-02D0-323B-BFE17CF60DE5}"/>
              </a:ext>
            </a:extLst>
          </p:cNvPr>
          <p:cNvSpPr txBox="1"/>
          <p:nvPr/>
        </p:nvSpPr>
        <p:spPr>
          <a:xfrm>
            <a:off x="9343697" y="702859"/>
            <a:ext cx="2024521" cy="461665"/>
          </a:xfrm>
          <a:prstGeom prst="rect">
            <a:avLst/>
          </a:prstGeom>
          <a:noFill/>
        </p:spPr>
        <p:txBody>
          <a:bodyPr wrap="square">
            <a:spAutoFit/>
          </a:bodyPr>
          <a:lstStyle/>
          <a:p>
            <a:pPr marL="0" algn="ctr" defTabSz="457200" rtl="1" eaLnBrk="1" latinLnBrk="0" hangingPunct="1"/>
            <a:r>
              <a:rPr lang="ar-SA" sz="2400" dirty="0">
                <a:solidFill>
                  <a:srgbClr val="003845"/>
                </a:solidFill>
                <a:latin typeface="Calibri" panose="020F0502020204030204" pitchFamily="34" charset="0"/>
                <a:ea typeface="Calibri" panose="020F0502020204030204" pitchFamily="34" charset="0"/>
                <a:cs typeface="Calibri" panose="020F0502020204030204" pitchFamily="34" charset="0"/>
              </a:rPr>
              <a:t> التعريف الثالث</a:t>
            </a:r>
            <a:endParaRPr lang="x-none" sz="2400" dirty="0">
              <a:solidFill>
                <a:srgbClr val="003845"/>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عنوان 1">
            <a:extLst>
              <a:ext uri="{FF2B5EF4-FFF2-40B4-BE49-F238E27FC236}">
                <a16:creationId xmlns:a16="http://schemas.microsoft.com/office/drawing/2014/main" id="{2C0793B6-92D9-D5FD-F583-AABD2C53C24D}"/>
              </a:ext>
            </a:extLst>
          </p:cNvPr>
          <p:cNvSpPr txBox="1">
            <a:spLocks/>
          </p:cNvSpPr>
          <p:nvPr/>
        </p:nvSpPr>
        <p:spPr>
          <a:xfrm>
            <a:off x="7716022" y="1533595"/>
            <a:ext cx="4037428" cy="621543"/>
          </a:xfrm>
          <a:prstGeom prst="rect">
            <a:avLst/>
          </a:prstGeom>
        </p:spPr>
        <p:txBody>
          <a:bodyP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ar-SA" sz="3200" dirty="0">
                <a:solidFill>
                  <a:srgbClr val="003845"/>
                </a:solidFill>
                <a:latin typeface="Calibri" panose="020F0502020204030204" pitchFamily="34" charset="0"/>
                <a:ea typeface="Calibri" panose="020F0502020204030204" pitchFamily="34" charset="0"/>
                <a:cs typeface="Calibri" panose="020F0502020204030204" pitchFamily="34" charset="0"/>
              </a:rPr>
              <a:t>لجنة التميز بالمدرسة</a:t>
            </a:r>
          </a:p>
        </p:txBody>
      </p:sp>
      <p:sp>
        <p:nvSpPr>
          <p:cNvPr id="20" name="عنصر نائب للمحتوى 3">
            <a:extLst>
              <a:ext uri="{FF2B5EF4-FFF2-40B4-BE49-F238E27FC236}">
                <a16:creationId xmlns:a16="http://schemas.microsoft.com/office/drawing/2014/main" id="{C2B7D995-C31D-B3FA-5770-53B9B98F3841}"/>
              </a:ext>
            </a:extLst>
          </p:cNvPr>
          <p:cNvSpPr txBox="1">
            <a:spLocks/>
          </p:cNvSpPr>
          <p:nvPr/>
        </p:nvSpPr>
        <p:spPr>
          <a:xfrm>
            <a:off x="504497" y="2489531"/>
            <a:ext cx="11248953" cy="3953309"/>
          </a:xfrm>
          <a:prstGeom prst="rect">
            <a:avLst/>
          </a:prstGeom>
        </p:spPr>
        <p:txBody>
          <a:bodyPr>
            <a:normAutofit fontScale="92500"/>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ar-SA" sz="4800" dirty="0">
                <a:solidFill>
                  <a:srgbClr val="003845"/>
                </a:solidFill>
                <a:latin typeface="Calibri" panose="020F0502020204030204" pitchFamily="34" charset="0"/>
                <a:ea typeface="Calibri" panose="020F0502020204030204" pitchFamily="34" charset="0"/>
                <a:cs typeface="Calibri" panose="020F0502020204030204" pitchFamily="34" charset="0"/>
              </a:rPr>
              <a:t> </a:t>
            </a:r>
            <a:r>
              <a:rPr lang="ar-SA" sz="4800" dirty="0">
                <a:latin typeface="Calibri" panose="020F0502020204030204" pitchFamily="34" charset="0"/>
                <a:ea typeface="Calibri" panose="020F0502020204030204" pitchFamily="34" charset="0"/>
                <a:cs typeface="Calibri" panose="020F0502020204030204" pitchFamily="34" charset="0"/>
              </a:rPr>
              <a:t> لجنة مدرسية مكونة من عدد من الأعضاء (وكلاء المدرسة، الموجه الطلابي، رائـد النشاط، ثلاثة معلمين مميزين) يرأسها مدير المدرسة، وتهدف  إلى</a:t>
            </a:r>
            <a:r>
              <a:rPr lang="en-US" sz="4800" dirty="0">
                <a:latin typeface="Calibri" panose="020F0502020204030204" pitchFamily="34" charset="0"/>
                <a:ea typeface="Calibri" panose="020F0502020204030204" pitchFamily="34" charset="0"/>
                <a:cs typeface="Calibri" panose="020F0502020204030204" pitchFamily="34" charset="0"/>
              </a:rPr>
              <a:t>  </a:t>
            </a:r>
            <a:r>
              <a:rPr lang="ar-SA" sz="4800" dirty="0">
                <a:latin typeface="Calibri" panose="020F0502020204030204" pitchFamily="34" charset="0"/>
                <a:ea typeface="Calibri" panose="020F0502020204030204" pitchFamily="34" charset="0"/>
                <a:cs typeface="Calibri" panose="020F0502020204030204" pitchFamily="34" charset="0"/>
              </a:rPr>
              <a:t>إعـداد الخطة التشغيلية، وتشـجيع أفضل الممارسات بين منسـوبيها؛ لضمان التميز المؤسسـي وفـق ما ورد في الدليـل التنظيمي لمـدارس التعليم  العام "دليل الأهداف والمهام"</a:t>
            </a:r>
          </a:p>
          <a:p>
            <a:endParaRPr lang="ar-SA" sz="4400" dirty="0">
              <a:solidFill>
                <a:srgbClr val="003845"/>
              </a:solidFill>
            </a:endParaRPr>
          </a:p>
          <a:p>
            <a:pPr marL="0" indent="0">
              <a:buFont typeface="Arial" panose="020B0604020202020204" pitchFamily="34" charset="0"/>
              <a:buNone/>
            </a:pPr>
            <a:endParaRPr lang="ar-SA" sz="1800" dirty="0">
              <a:solidFill>
                <a:srgbClr val="003845"/>
              </a:solidFill>
            </a:endParaRPr>
          </a:p>
        </p:txBody>
      </p:sp>
    </p:spTree>
    <p:extLst>
      <p:ext uri="{BB962C8B-B14F-4D97-AF65-F5344CB8AC3E}">
        <p14:creationId xmlns:p14="http://schemas.microsoft.com/office/powerpoint/2010/main" val="320117000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2D9E4-FD59-037D-CBB5-507760BE39EA}"/>
            </a:ext>
          </a:extLst>
        </p:cNvPr>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4DEB9047-231F-BBD9-C62E-E4068EEAAA26}"/>
              </a:ext>
            </a:extLst>
          </p:cNvPr>
          <p:cNvSpPr>
            <a:spLocks noGrp="1"/>
          </p:cNvSpPr>
          <p:nvPr>
            <p:ph type="sldNum" sz="quarter" idx="12"/>
          </p:nvPr>
        </p:nvSpPr>
        <p:spPr/>
        <p:txBody>
          <a:bodyPr/>
          <a:lstStyle/>
          <a:p>
            <a:fld id="{74B57E26-2E2A-D243-8E5C-CC1434379077}" type="slidenum">
              <a:rPr lang="ar-SA" smtClean="0"/>
              <a:t>8</a:t>
            </a:fld>
            <a:endParaRPr lang="ar-SA"/>
          </a:p>
        </p:txBody>
      </p:sp>
      <p:sp>
        <p:nvSpPr>
          <p:cNvPr id="3" name="object 2">
            <a:extLst>
              <a:ext uri="{FF2B5EF4-FFF2-40B4-BE49-F238E27FC236}">
                <a16:creationId xmlns:a16="http://schemas.microsoft.com/office/drawing/2014/main" id="{83F55422-203F-5C6A-9FE2-2263A18E0A2A}"/>
              </a:ext>
            </a:extLst>
          </p:cNvPr>
          <p:cNvSpPr/>
          <p:nvPr/>
        </p:nvSpPr>
        <p:spPr>
          <a:xfrm flipH="1">
            <a:off x="11458467" y="631546"/>
            <a:ext cx="318445" cy="570015"/>
          </a:xfrm>
          <a:custGeom>
            <a:avLst/>
            <a:gdLst/>
            <a:ahLst/>
            <a:cxnLst/>
            <a:rect l="l" t="t" r="r" b="b"/>
            <a:pathLst>
              <a:path w="1091565" h="1953895">
                <a:moveTo>
                  <a:pt x="129738" y="0"/>
                </a:moveTo>
                <a:lnTo>
                  <a:pt x="63686" y="11958"/>
                </a:lnTo>
                <a:lnTo>
                  <a:pt x="14738" y="57523"/>
                </a:lnTo>
                <a:lnTo>
                  <a:pt x="0" y="124751"/>
                </a:lnTo>
                <a:lnTo>
                  <a:pt x="10805" y="162756"/>
                </a:lnTo>
                <a:lnTo>
                  <a:pt x="365466" y="928591"/>
                </a:lnTo>
                <a:lnTo>
                  <a:pt x="373422" y="952226"/>
                </a:lnTo>
                <a:lnTo>
                  <a:pt x="376074" y="976738"/>
                </a:lnTo>
                <a:lnTo>
                  <a:pt x="373422" y="1001250"/>
                </a:lnTo>
                <a:lnTo>
                  <a:pt x="365466" y="1024885"/>
                </a:lnTo>
                <a:lnTo>
                  <a:pt x="10805" y="1790720"/>
                </a:lnTo>
                <a:lnTo>
                  <a:pt x="0" y="1828725"/>
                </a:lnTo>
                <a:lnTo>
                  <a:pt x="14738" y="1895953"/>
                </a:lnTo>
                <a:lnTo>
                  <a:pt x="63686" y="1941518"/>
                </a:lnTo>
                <a:lnTo>
                  <a:pt x="129738" y="1953477"/>
                </a:lnTo>
                <a:lnTo>
                  <a:pt x="163833" y="1943121"/>
                </a:lnTo>
                <a:lnTo>
                  <a:pt x="195788" y="1919884"/>
                </a:lnTo>
                <a:lnTo>
                  <a:pt x="1057922" y="1057755"/>
                </a:lnTo>
                <a:lnTo>
                  <a:pt x="1083089" y="1019854"/>
                </a:lnTo>
                <a:lnTo>
                  <a:pt x="1091478" y="976738"/>
                </a:lnTo>
                <a:lnTo>
                  <a:pt x="1083089" y="933622"/>
                </a:lnTo>
                <a:lnTo>
                  <a:pt x="1057922" y="895721"/>
                </a:lnTo>
                <a:lnTo>
                  <a:pt x="195788" y="33592"/>
                </a:lnTo>
                <a:lnTo>
                  <a:pt x="163833" y="10355"/>
                </a:lnTo>
                <a:lnTo>
                  <a:pt x="129738" y="0"/>
                </a:lnTo>
                <a:close/>
              </a:path>
            </a:pathLst>
          </a:custGeom>
          <a:solidFill>
            <a:srgbClr val="003845"/>
          </a:solidFill>
        </p:spPr>
        <p:txBody>
          <a:bodyPr wrap="square" lIns="0" tIns="0" rIns="0" bIns="0" rtlCol="0"/>
          <a:lstStyle/>
          <a:p>
            <a:endParaRPr dirty="0"/>
          </a:p>
        </p:txBody>
      </p:sp>
      <p:sp>
        <p:nvSpPr>
          <p:cNvPr id="4" name="object 2">
            <a:extLst>
              <a:ext uri="{FF2B5EF4-FFF2-40B4-BE49-F238E27FC236}">
                <a16:creationId xmlns:a16="http://schemas.microsoft.com/office/drawing/2014/main" id="{D4672600-1960-71ED-F425-B558ED3B7FBE}"/>
              </a:ext>
            </a:extLst>
          </p:cNvPr>
          <p:cNvSpPr/>
          <p:nvPr/>
        </p:nvSpPr>
        <p:spPr>
          <a:xfrm flipH="1">
            <a:off x="11200050" y="631546"/>
            <a:ext cx="318445" cy="570015"/>
          </a:xfrm>
          <a:custGeom>
            <a:avLst/>
            <a:gdLst/>
            <a:ahLst/>
            <a:cxnLst/>
            <a:rect l="l" t="t" r="r" b="b"/>
            <a:pathLst>
              <a:path w="1091565" h="1953895">
                <a:moveTo>
                  <a:pt x="129738" y="0"/>
                </a:moveTo>
                <a:lnTo>
                  <a:pt x="63686" y="11958"/>
                </a:lnTo>
                <a:lnTo>
                  <a:pt x="14738" y="57523"/>
                </a:lnTo>
                <a:lnTo>
                  <a:pt x="0" y="124751"/>
                </a:lnTo>
                <a:lnTo>
                  <a:pt x="10805" y="162756"/>
                </a:lnTo>
                <a:lnTo>
                  <a:pt x="365466" y="928591"/>
                </a:lnTo>
                <a:lnTo>
                  <a:pt x="373422" y="952226"/>
                </a:lnTo>
                <a:lnTo>
                  <a:pt x="376074" y="976738"/>
                </a:lnTo>
                <a:lnTo>
                  <a:pt x="373422" y="1001250"/>
                </a:lnTo>
                <a:lnTo>
                  <a:pt x="365466" y="1024885"/>
                </a:lnTo>
                <a:lnTo>
                  <a:pt x="10805" y="1790720"/>
                </a:lnTo>
                <a:lnTo>
                  <a:pt x="0" y="1828725"/>
                </a:lnTo>
                <a:lnTo>
                  <a:pt x="14738" y="1895953"/>
                </a:lnTo>
                <a:lnTo>
                  <a:pt x="63686" y="1941518"/>
                </a:lnTo>
                <a:lnTo>
                  <a:pt x="129738" y="1953477"/>
                </a:lnTo>
                <a:lnTo>
                  <a:pt x="163833" y="1943121"/>
                </a:lnTo>
                <a:lnTo>
                  <a:pt x="195788" y="1919884"/>
                </a:lnTo>
                <a:lnTo>
                  <a:pt x="1057922" y="1057755"/>
                </a:lnTo>
                <a:lnTo>
                  <a:pt x="1083089" y="1019854"/>
                </a:lnTo>
                <a:lnTo>
                  <a:pt x="1091478" y="976738"/>
                </a:lnTo>
                <a:lnTo>
                  <a:pt x="1083089" y="933622"/>
                </a:lnTo>
                <a:lnTo>
                  <a:pt x="1057922" y="895721"/>
                </a:lnTo>
                <a:lnTo>
                  <a:pt x="195788" y="33592"/>
                </a:lnTo>
                <a:lnTo>
                  <a:pt x="163833" y="10355"/>
                </a:lnTo>
                <a:lnTo>
                  <a:pt x="129738" y="0"/>
                </a:lnTo>
                <a:close/>
              </a:path>
            </a:pathLst>
          </a:custGeom>
          <a:solidFill>
            <a:srgbClr val="003845"/>
          </a:solidFill>
        </p:spPr>
        <p:txBody>
          <a:bodyPr wrap="square" lIns="0" tIns="0" rIns="0" bIns="0" rtlCol="0"/>
          <a:lstStyle/>
          <a:p>
            <a:endParaRPr/>
          </a:p>
        </p:txBody>
      </p:sp>
      <p:sp>
        <p:nvSpPr>
          <p:cNvPr id="5" name="مربع نص 4">
            <a:extLst>
              <a:ext uri="{FF2B5EF4-FFF2-40B4-BE49-F238E27FC236}">
                <a16:creationId xmlns:a16="http://schemas.microsoft.com/office/drawing/2014/main" id="{AE3463D6-DF3C-0FEC-D48A-34DAECADAC8F}"/>
              </a:ext>
            </a:extLst>
          </p:cNvPr>
          <p:cNvSpPr txBox="1"/>
          <p:nvPr/>
        </p:nvSpPr>
        <p:spPr>
          <a:xfrm>
            <a:off x="9343697" y="702859"/>
            <a:ext cx="2024521" cy="461665"/>
          </a:xfrm>
          <a:prstGeom prst="rect">
            <a:avLst/>
          </a:prstGeom>
          <a:noFill/>
        </p:spPr>
        <p:txBody>
          <a:bodyPr wrap="square">
            <a:spAutoFit/>
          </a:bodyPr>
          <a:lstStyle/>
          <a:p>
            <a:pPr marL="0" algn="ctr" defTabSz="457200" rtl="1" eaLnBrk="1" latinLnBrk="0" hangingPunct="1"/>
            <a:r>
              <a:rPr lang="ar-SA" sz="2400" dirty="0">
                <a:solidFill>
                  <a:srgbClr val="003845"/>
                </a:solidFill>
                <a:latin typeface="Calibri" panose="020F0502020204030204" pitchFamily="34" charset="0"/>
                <a:ea typeface="Calibri" panose="020F0502020204030204" pitchFamily="34" charset="0"/>
                <a:cs typeface="Calibri" panose="020F0502020204030204" pitchFamily="34" charset="0"/>
              </a:rPr>
              <a:t> التعريف الرابع</a:t>
            </a:r>
            <a:endParaRPr lang="x-none" sz="2400" dirty="0">
              <a:solidFill>
                <a:srgbClr val="003845"/>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عنوان 1">
            <a:extLst>
              <a:ext uri="{FF2B5EF4-FFF2-40B4-BE49-F238E27FC236}">
                <a16:creationId xmlns:a16="http://schemas.microsoft.com/office/drawing/2014/main" id="{24F1DE3C-696F-EBE8-ADB8-F42B87C0FA0D}"/>
              </a:ext>
            </a:extLst>
          </p:cNvPr>
          <p:cNvSpPr txBox="1">
            <a:spLocks/>
          </p:cNvSpPr>
          <p:nvPr/>
        </p:nvSpPr>
        <p:spPr>
          <a:xfrm>
            <a:off x="7716022" y="1533595"/>
            <a:ext cx="4037428" cy="621543"/>
          </a:xfrm>
          <a:prstGeom prst="rect">
            <a:avLst/>
          </a:prstGeom>
        </p:spPr>
        <p:txBody>
          <a:bodyPr>
            <a:normAutofit fontScale="85000" lnSpcReduction="100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ar-SA" sz="3200" dirty="0">
                <a:solidFill>
                  <a:srgbClr val="003845"/>
                </a:solidFill>
                <a:latin typeface="Calibri" panose="020F0502020204030204" pitchFamily="34" charset="0"/>
                <a:ea typeface="Calibri" panose="020F0502020204030204" pitchFamily="34" charset="0"/>
                <a:cs typeface="Calibri" panose="020F0502020204030204" pitchFamily="34" charset="0"/>
              </a:rPr>
              <a:t>مقدم خدمة دعم التميز المدرسي</a:t>
            </a:r>
          </a:p>
        </p:txBody>
      </p:sp>
      <p:sp>
        <p:nvSpPr>
          <p:cNvPr id="20" name="عنصر نائب للمحتوى 3">
            <a:extLst>
              <a:ext uri="{FF2B5EF4-FFF2-40B4-BE49-F238E27FC236}">
                <a16:creationId xmlns:a16="http://schemas.microsoft.com/office/drawing/2014/main" id="{5AD578B3-0E08-5B3F-4C36-D67119C7DCD8}"/>
              </a:ext>
            </a:extLst>
          </p:cNvPr>
          <p:cNvSpPr txBox="1">
            <a:spLocks/>
          </p:cNvSpPr>
          <p:nvPr/>
        </p:nvSpPr>
        <p:spPr>
          <a:xfrm>
            <a:off x="1271752" y="2489532"/>
            <a:ext cx="10481698" cy="3672914"/>
          </a:xfrm>
          <a:prstGeom prst="rect">
            <a:avLst/>
          </a:prstGeom>
        </p:spPr>
        <p:txBody>
          <a:bodyPr>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ar-SA" sz="4400" dirty="0">
                <a:solidFill>
                  <a:srgbClr val="003845"/>
                </a:solidFill>
                <a:latin typeface="Calibri" panose="020F0502020204030204" pitchFamily="34" charset="0"/>
                <a:ea typeface="Calibri" panose="020F0502020204030204" pitchFamily="34" charset="0"/>
                <a:cs typeface="Calibri" panose="020F0502020204030204" pitchFamily="34" charset="0"/>
              </a:rPr>
              <a:t> </a:t>
            </a:r>
            <a:r>
              <a:rPr lang="ar-SA" sz="4400" dirty="0">
                <a:latin typeface="Calibri" panose="020F0502020204030204" pitchFamily="34" charset="0"/>
                <a:ea typeface="Calibri" panose="020F0502020204030204" pitchFamily="34" charset="0"/>
                <a:cs typeface="Calibri" panose="020F0502020204030204" pitchFamily="34" charset="0"/>
              </a:rPr>
              <a:t> مشرف تربوي مختص يقدم مجموعه من الخدمات والعمليات والاستشارات التربوية تهدف إلى مساعدة المدرسة في تحقيق غايات التعليم، وأهدافه، وقد حقق المعابير المهنية والشروط اللازمة</a:t>
            </a:r>
          </a:p>
          <a:p>
            <a:endParaRPr lang="ar-SA" sz="4400" dirty="0">
              <a:solidFill>
                <a:srgbClr val="003845"/>
              </a:solidFill>
            </a:endParaRPr>
          </a:p>
          <a:p>
            <a:pPr marL="0" indent="0">
              <a:buFont typeface="Arial" panose="020B0604020202020204" pitchFamily="34" charset="0"/>
              <a:buNone/>
            </a:pPr>
            <a:endParaRPr lang="ar-SA" sz="1800" dirty="0">
              <a:solidFill>
                <a:srgbClr val="003845"/>
              </a:solidFill>
            </a:endParaRPr>
          </a:p>
        </p:txBody>
      </p:sp>
    </p:spTree>
    <p:extLst>
      <p:ext uri="{BB962C8B-B14F-4D97-AF65-F5344CB8AC3E}">
        <p14:creationId xmlns:p14="http://schemas.microsoft.com/office/powerpoint/2010/main" val="374251170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09F9D-C674-170C-F9C4-85097D2F24C0}"/>
            </a:ext>
          </a:extLst>
        </p:cNvPr>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DF2889AB-FEA5-298A-5D0E-014C63F80C10}"/>
              </a:ext>
            </a:extLst>
          </p:cNvPr>
          <p:cNvSpPr>
            <a:spLocks noGrp="1"/>
          </p:cNvSpPr>
          <p:nvPr>
            <p:ph type="sldNum" sz="quarter" idx="12"/>
          </p:nvPr>
        </p:nvSpPr>
        <p:spPr/>
        <p:txBody>
          <a:bodyPr/>
          <a:lstStyle/>
          <a:p>
            <a:fld id="{74B57E26-2E2A-D243-8E5C-CC1434379077}" type="slidenum">
              <a:rPr lang="ar-SA" smtClean="0"/>
              <a:t>9</a:t>
            </a:fld>
            <a:endParaRPr lang="ar-SA"/>
          </a:p>
        </p:txBody>
      </p:sp>
      <p:sp>
        <p:nvSpPr>
          <p:cNvPr id="3" name="object 2">
            <a:extLst>
              <a:ext uri="{FF2B5EF4-FFF2-40B4-BE49-F238E27FC236}">
                <a16:creationId xmlns:a16="http://schemas.microsoft.com/office/drawing/2014/main" id="{74C153DD-2FA6-199C-C49C-6CDCD462FB54}"/>
              </a:ext>
            </a:extLst>
          </p:cNvPr>
          <p:cNvSpPr/>
          <p:nvPr/>
        </p:nvSpPr>
        <p:spPr>
          <a:xfrm flipH="1">
            <a:off x="11458467" y="631546"/>
            <a:ext cx="318445" cy="570015"/>
          </a:xfrm>
          <a:custGeom>
            <a:avLst/>
            <a:gdLst/>
            <a:ahLst/>
            <a:cxnLst/>
            <a:rect l="l" t="t" r="r" b="b"/>
            <a:pathLst>
              <a:path w="1091565" h="1953895">
                <a:moveTo>
                  <a:pt x="129738" y="0"/>
                </a:moveTo>
                <a:lnTo>
                  <a:pt x="63686" y="11958"/>
                </a:lnTo>
                <a:lnTo>
                  <a:pt x="14738" y="57523"/>
                </a:lnTo>
                <a:lnTo>
                  <a:pt x="0" y="124751"/>
                </a:lnTo>
                <a:lnTo>
                  <a:pt x="10805" y="162756"/>
                </a:lnTo>
                <a:lnTo>
                  <a:pt x="365466" y="928591"/>
                </a:lnTo>
                <a:lnTo>
                  <a:pt x="373422" y="952226"/>
                </a:lnTo>
                <a:lnTo>
                  <a:pt x="376074" y="976738"/>
                </a:lnTo>
                <a:lnTo>
                  <a:pt x="373422" y="1001250"/>
                </a:lnTo>
                <a:lnTo>
                  <a:pt x="365466" y="1024885"/>
                </a:lnTo>
                <a:lnTo>
                  <a:pt x="10805" y="1790720"/>
                </a:lnTo>
                <a:lnTo>
                  <a:pt x="0" y="1828725"/>
                </a:lnTo>
                <a:lnTo>
                  <a:pt x="14738" y="1895953"/>
                </a:lnTo>
                <a:lnTo>
                  <a:pt x="63686" y="1941518"/>
                </a:lnTo>
                <a:lnTo>
                  <a:pt x="129738" y="1953477"/>
                </a:lnTo>
                <a:lnTo>
                  <a:pt x="163833" y="1943121"/>
                </a:lnTo>
                <a:lnTo>
                  <a:pt x="195788" y="1919884"/>
                </a:lnTo>
                <a:lnTo>
                  <a:pt x="1057922" y="1057755"/>
                </a:lnTo>
                <a:lnTo>
                  <a:pt x="1083089" y="1019854"/>
                </a:lnTo>
                <a:lnTo>
                  <a:pt x="1091478" y="976738"/>
                </a:lnTo>
                <a:lnTo>
                  <a:pt x="1083089" y="933622"/>
                </a:lnTo>
                <a:lnTo>
                  <a:pt x="1057922" y="895721"/>
                </a:lnTo>
                <a:lnTo>
                  <a:pt x="195788" y="33592"/>
                </a:lnTo>
                <a:lnTo>
                  <a:pt x="163833" y="10355"/>
                </a:lnTo>
                <a:lnTo>
                  <a:pt x="129738" y="0"/>
                </a:lnTo>
                <a:close/>
              </a:path>
            </a:pathLst>
          </a:custGeom>
          <a:solidFill>
            <a:srgbClr val="003845"/>
          </a:solidFill>
        </p:spPr>
        <p:txBody>
          <a:bodyPr wrap="square" lIns="0" tIns="0" rIns="0" bIns="0" rtlCol="0"/>
          <a:lstStyle/>
          <a:p>
            <a:endParaRPr dirty="0"/>
          </a:p>
        </p:txBody>
      </p:sp>
      <p:sp>
        <p:nvSpPr>
          <p:cNvPr id="4" name="object 2">
            <a:extLst>
              <a:ext uri="{FF2B5EF4-FFF2-40B4-BE49-F238E27FC236}">
                <a16:creationId xmlns:a16="http://schemas.microsoft.com/office/drawing/2014/main" id="{48C11F27-9FFD-E93E-9C6B-38DE9BA613EE}"/>
              </a:ext>
            </a:extLst>
          </p:cNvPr>
          <p:cNvSpPr/>
          <p:nvPr/>
        </p:nvSpPr>
        <p:spPr>
          <a:xfrm flipH="1">
            <a:off x="11200050" y="631546"/>
            <a:ext cx="318445" cy="570015"/>
          </a:xfrm>
          <a:custGeom>
            <a:avLst/>
            <a:gdLst/>
            <a:ahLst/>
            <a:cxnLst/>
            <a:rect l="l" t="t" r="r" b="b"/>
            <a:pathLst>
              <a:path w="1091565" h="1953895">
                <a:moveTo>
                  <a:pt x="129738" y="0"/>
                </a:moveTo>
                <a:lnTo>
                  <a:pt x="63686" y="11958"/>
                </a:lnTo>
                <a:lnTo>
                  <a:pt x="14738" y="57523"/>
                </a:lnTo>
                <a:lnTo>
                  <a:pt x="0" y="124751"/>
                </a:lnTo>
                <a:lnTo>
                  <a:pt x="10805" y="162756"/>
                </a:lnTo>
                <a:lnTo>
                  <a:pt x="365466" y="928591"/>
                </a:lnTo>
                <a:lnTo>
                  <a:pt x="373422" y="952226"/>
                </a:lnTo>
                <a:lnTo>
                  <a:pt x="376074" y="976738"/>
                </a:lnTo>
                <a:lnTo>
                  <a:pt x="373422" y="1001250"/>
                </a:lnTo>
                <a:lnTo>
                  <a:pt x="365466" y="1024885"/>
                </a:lnTo>
                <a:lnTo>
                  <a:pt x="10805" y="1790720"/>
                </a:lnTo>
                <a:lnTo>
                  <a:pt x="0" y="1828725"/>
                </a:lnTo>
                <a:lnTo>
                  <a:pt x="14738" y="1895953"/>
                </a:lnTo>
                <a:lnTo>
                  <a:pt x="63686" y="1941518"/>
                </a:lnTo>
                <a:lnTo>
                  <a:pt x="129738" y="1953477"/>
                </a:lnTo>
                <a:lnTo>
                  <a:pt x="163833" y="1943121"/>
                </a:lnTo>
                <a:lnTo>
                  <a:pt x="195788" y="1919884"/>
                </a:lnTo>
                <a:lnTo>
                  <a:pt x="1057922" y="1057755"/>
                </a:lnTo>
                <a:lnTo>
                  <a:pt x="1083089" y="1019854"/>
                </a:lnTo>
                <a:lnTo>
                  <a:pt x="1091478" y="976738"/>
                </a:lnTo>
                <a:lnTo>
                  <a:pt x="1083089" y="933622"/>
                </a:lnTo>
                <a:lnTo>
                  <a:pt x="1057922" y="895721"/>
                </a:lnTo>
                <a:lnTo>
                  <a:pt x="195788" y="33592"/>
                </a:lnTo>
                <a:lnTo>
                  <a:pt x="163833" y="10355"/>
                </a:lnTo>
                <a:lnTo>
                  <a:pt x="129738" y="0"/>
                </a:lnTo>
                <a:close/>
              </a:path>
            </a:pathLst>
          </a:custGeom>
          <a:solidFill>
            <a:srgbClr val="003845"/>
          </a:solidFill>
        </p:spPr>
        <p:txBody>
          <a:bodyPr wrap="square" lIns="0" tIns="0" rIns="0" bIns="0" rtlCol="0"/>
          <a:lstStyle/>
          <a:p>
            <a:endParaRPr/>
          </a:p>
        </p:txBody>
      </p:sp>
      <p:sp>
        <p:nvSpPr>
          <p:cNvPr id="5" name="مربع نص 4">
            <a:extLst>
              <a:ext uri="{FF2B5EF4-FFF2-40B4-BE49-F238E27FC236}">
                <a16:creationId xmlns:a16="http://schemas.microsoft.com/office/drawing/2014/main" id="{ADB647FF-15C0-F91A-8229-755D3FF6BE2D}"/>
              </a:ext>
            </a:extLst>
          </p:cNvPr>
          <p:cNvSpPr txBox="1"/>
          <p:nvPr/>
        </p:nvSpPr>
        <p:spPr>
          <a:xfrm>
            <a:off x="9343697" y="702859"/>
            <a:ext cx="2024521" cy="461665"/>
          </a:xfrm>
          <a:prstGeom prst="rect">
            <a:avLst/>
          </a:prstGeom>
          <a:noFill/>
        </p:spPr>
        <p:txBody>
          <a:bodyPr wrap="square">
            <a:spAutoFit/>
          </a:bodyPr>
          <a:lstStyle/>
          <a:p>
            <a:pPr marL="0" algn="ctr" defTabSz="457200" rtl="1" eaLnBrk="1" latinLnBrk="0" hangingPunct="1"/>
            <a:r>
              <a:rPr lang="ar-SA" sz="2400" dirty="0">
                <a:solidFill>
                  <a:srgbClr val="003845"/>
                </a:solidFill>
                <a:latin typeface="Calibri" panose="020F0502020204030204" pitchFamily="34" charset="0"/>
                <a:ea typeface="Calibri" panose="020F0502020204030204" pitchFamily="34" charset="0"/>
                <a:cs typeface="Calibri" panose="020F0502020204030204" pitchFamily="34" charset="0"/>
              </a:rPr>
              <a:t> التعريف الخامس</a:t>
            </a:r>
            <a:endParaRPr lang="x-none" sz="2400" dirty="0">
              <a:solidFill>
                <a:srgbClr val="003845"/>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عنوان 1">
            <a:extLst>
              <a:ext uri="{FF2B5EF4-FFF2-40B4-BE49-F238E27FC236}">
                <a16:creationId xmlns:a16="http://schemas.microsoft.com/office/drawing/2014/main" id="{F026753C-74E2-F293-0069-87198165A9C3}"/>
              </a:ext>
            </a:extLst>
          </p:cNvPr>
          <p:cNvSpPr txBox="1">
            <a:spLocks/>
          </p:cNvSpPr>
          <p:nvPr/>
        </p:nvSpPr>
        <p:spPr>
          <a:xfrm>
            <a:off x="6754091" y="1533595"/>
            <a:ext cx="4999359" cy="621543"/>
          </a:xfrm>
          <a:prstGeom prst="rect">
            <a:avLst/>
          </a:prstGeom>
        </p:spPr>
        <p:txBody>
          <a:bodyP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ar-SA" sz="3200" dirty="0">
                <a:solidFill>
                  <a:srgbClr val="003845"/>
                </a:solidFill>
                <a:latin typeface="Calibri" panose="020F0502020204030204" pitchFamily="34" charset="0"/>
                <a:ea typeface="Calibri" panose="020F0502020204030204" pitchFamily="34" charset="0"/>
                <a:cs typeface="Calibri" panose="020F0502020204030204" pitchFamily="34" charset="0"/>
              </a:rPr>
              <a:t> الفريق التنفيذي للعمليات الاشرافية </a:t>
            </a:r>
          </a:p>
        </p:txBody>
      </p:sp>
      <p:sp>
        <p:nvSpPr>
          <p:cNvPr id="20" name="عنصر نائب للمحتوى 3">
            <a:extLst>
              <a:ext uri="{FF2B5EF4-FFF2-40B4-BE49-F238E27FC236}">
                <a16:creationId xmlns:a16="http://schemas.microsoft.com/office/drawing/2014/main" id="{7BFC0E65-BED8-2DF5-2A0F-46A546674790}"/>
              </a:ext>
            </a:extLst>
          </p:cNvPr>
          <p:cNvSpPr txBox="1">
            <a:spLocks/>
          </p:cNvSpPr>
          <p:nvPr/>
        </p:nvSpPr>
        <p:spPr>
          <a:xfrm>
            <a:off x="1271752" y="2489532"/>
            <a:ext cx="10481698" cy="3672914"/>
          </a:xfrm>
          <a:prstGeom prst="rect">
            <a:avLst/>
          </a:prstGeom>
        </p:spPr>
        <p:txBody>
          <a:bodyPr>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ar-SA" sz="4400" dirty="0">
                <a:solidFill>
                  <a:srgbClr val="003845"/>
                </a:solidFill>
                <a:latin typeface="Calibri" panose="020F0502020204030204" pitchFamily="34" charset="0"/>
                <a:ea typeface="Calibri" panose="020F0502020204030204" pitchFamily="34" charset="0"/>
                <a:cs typeface="Calibri" panose="020F0502020204030204" pitchFamily="34" charset="0"/>
              </a:rPr>
              <a:t> </a:t>
            </a:r>
            <a:r>
              <a:rPr lang="ar-SA" sz="4400" dirty="0">
                <a:latin typeface="Calibri" panose="020F0502020204030204" pitchFamily="34" charset="0"/>
                <a:ea typeface="Calibri" panose="020F0502020204030204" pitchFamily="34" charset="0"/>
                <a:cs typeface="Calibri" panose="020F0502020204030204" pitchFamily="34" charset="0"/>
              </a:rPr>
              <a:t>فرق مشكلة من الوحدات التنظيمية بالشؤون التعليمية / مكاتب التعليم، (إدارة أداء التعليم، إدارة الطفولة، تنمية قدرات الطلاب) لإدارة كافة العمليات التنفيذية </a:t>
            </a:r>
          </a:p>
          <a:p>
            <a:endParaRPr lang="ar-SA" sz="4400" dirty="0">
              <a:solidFill>
                <a:srgbClr val="003845"/>
              </a:solidFill>
            </a:endParaRPr>
          </a:p>
          <a:p>
            <a:pPr marL="0" indent="0">
              <a:buFont typeface="Arial" panose="020B0604020202020204" pitchFamily="34" charset="0"/>
              <a:buNone/>
            </a:pPr>
            <a:endParaRPr lang="ar-SA" sz="1800" dirty="0">
              <a:solidFill>
                <a:srgbClr val="003845"/>
              </a:solidFill>
            </a:endParaRPr>
          </a:p>
        </p:txBody>
      </p:sp>
    </p:spTree>
    <p:extLst>
      <p:ext uri="{BB962C8B-B14F-4D97-AF65-F5344CB8AC3E}">
        <p14:creationId xmlns:p14="http://schemas.microsoft.com/office/powerpoint/2010/main" val="68002156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06C16-382F-DE17-8B5A-100FAD921F93}"/>
            </a:ext>
          </a:extLst>
        </p:cNvPr>
        <p:cNvGrpSpPr/>
        <p:nvPr/>
      </p:nvGrpSpPr>
      <p:grpSpPr>
        <a:xfrm>
          <a:off x="0" y="0"/>
          <a:ext cx="0" cy="0"/>
          <a:chOff x="0" y="0"/>
          <a:chExt cx="0" cy="0"/>
        </a:xfrm>
      </p:grpSpPr>
      <p:sp>
        <p:nvSpPr>
          <p:cNvPr id="2" name="عنصر نائب لرقم الشريحة 1">
            <a:extLst>
              <a:ext uri="{FF2B5EF4-FFF2-40B4-BE49-F238E27FC236}">
                <a16:creationId xmlns:a16="http://schemas.microsoft.com/office/drawing/2014/main" id="{8540730E-71C4-DC4A-D348-25AF5D778540}"/>
              </a:ext>
            </a:extLst>
          </p:cNvPr>
          <p:cNvSpPr>
            <a:spLocks noGrp="1"/>
          </p:cNvSpPr>
          <p:nvPr>
            <p:ph type="sldNum" sz="quarter" idx="12"/>
          </p:nvPr>
        </p:nvSpPr>
        <p:spPr/>
        <p:txBody>
          <a:bodyPr/>
          <a:lstStyle/>
          <a:p>
            <a:fld id="{74B57E26-2E2A-D243-8E5C-CC1434379077}" type="slidenum">
              <a:rPr lang="ar-SA" smtClean="0"/>
              <a:t>10</a:t>
            </a:fld>
            <a:endParaRPr lang="ar-SA"/>
          </a:p>
        </p:txBody>
      </p:sp>
      <p:sp>
        <p:nvSpPr>
          <p:cNvPr id="3" name="object 2">
            <a:extLst>
              <a:ext uri="{FF2B5EF4-FFF2-40B4-BE49-F238E27FC236}">
                <a16:creationId xmlns:a16="http://schemas.microsoft.com/office/drawing/2014/main" id="{15FAB48A-190B-B347-9EDD-E44CD501EB97}"/>
              </a:ext>
            </a:extLst>
          </p:cNvPr>
          <p:cNvSpPr/>
          <p:nvPr/>
        </p:nvSpPr>
        <p:spPr>
          <a:xfrm flipH="1">
            <a:off x="11458467" y="631546"/>
            <a:ext cx="318445" cy="570015"/>
          </a:xfrm>
          <a:custGeom>
            <a:avLst/>
            <a:gdLst/>
            <a:ahLst/>
            <a:cxnLst/>
            <a:rect l="l" t="t" r="r" b="b"/>
            <a:pathLst>
              <a:path w="1091565" h="1953895">
                <a:moveTo>
                  <a:pt x="129738" y="0"/>
                </a:moveTo>
                <a:lnTo>
                  <a:pt x="63686" y="11958"/>
                </a:lnTo>
                <a:lnTo>
                  <a:pt x="14738" y="57523"/>
                </a:lnTo>
                <a:lnTo>
                  <a:pt x="0" y="124751"/>
                </a:lnTo>
                <a:lnTo>
                  <a:pt x="10805" y="162756"/>
                </a:lnTo>
                <a:lnTo>
                  <a:pt x="365466" y="928591"/>
                </a:lnTo>
                <a:lnTo>
                  <a:pt x="373422" y="952226"/>
                </a:lnTo>
                <a:lnTo>
                  <a:pt x="376074" y="976738"/>
                </a:lnTo>
                <a:lnTo>
                  <a:pt x="373422" y="1001250"/>
                </a:lnTo>
                <a:lnTo>
                  <a:pt x="365466" y="1024885"/>
                </a:lnTo>
                <a:lnTo>
                  <a:pt x="10805" y="1790720"/>
                </a:lnTo>
                <a:lnTo>
                  <a:pt x="0" y="1828725"/>
                </a:lnTo>
                <a:lnTo>
                  <a:pt x="14738" y="1895953"/>
                </a:lnTo>
                <a:lnTo>
                  <a:pt x="63686" y="1941518"/>
                </a:lnTo>
                <a:lnTo>
                  <a:pt x="129738" y="1953477"/>
                </a:lnTo>
                <a:lnTo>
                  <a:pt x="163833" y="1943121"/>
                </a:lnTo>
                <a:lnTo>
                  <a:pt x="195788" y="1919884"/>
                </a:lnTo>
                <a:lnTo>
                  <a:pt x="1057922" y="1057755"/>
                </a:lnTo>
                <a:lnTo>
                  <a:pt x="1083089" y="1019854"/>
                </a:lnTo>
                <a:lnTo>
                  <a:pt x="1091478" y="976738"/>
                </a:lnTo>
                <a:lnTo>
                  <a:pt x="1083089" y="933622"/>
                </a:lnTo>
                <a:lnTo>
                  <a:pt x="1057922" y="895721"/>
                </a:lnTo>
                <a:lnTo>
                  <a:pt x="195788" y="33592"/>
                </a:lnTo>
                <a:lnTo>
                  <a:pt x="163833" y="10355"/>
                </a:lnTo>
                <a:lnTo>
                  <a:pt x="129738" y="0"/>
                </a:lnTo>
                <a:close/>
              </a:path>
            </a:pathLst>
          </a:custGeom>
          <a:solidFill>
            <a:srgbClr val="003845"/>
          </a:solidFill>
        </p:spPr>
        <p:txBody>
          <a:bodyPr wrap="square" lIns="0" tIns="0" rIns="0" bIns="0" rtlCol="0"/>
          <a:lstStyle/>
          <a:p>
            <a:endParaRPr dirty="0"/>
          </a:p>
        </p:txBody>
      </p:sp>
      <p:sp>
        <p:nvSpPr>
          <p:cNvPr id="4" name="object 2">
            <a:extLst>
              <a:ext uri="{FF2B5EF4-FFF2-40B4-BE49-F238E27FC236}">
                <a16:creationId xmlns:a16="http://schemas.microsoft.com/office/drawing/2014/main" id="{358B9C9D-67CC-7339-399B-BDBDDE828A46}"/>
              </a:ext>
            </a:extLst>
          </p:cNvPr>
          <p:cNvSpPr/>
          <p:nvPr/>
        </p:nvSpPr>
        <p:spPr>
          <a:xfrm flipH="1">
            <a:off x="11200050" y="631546"/>
            <a:ext cx="318445" cy="570015"/>
          </a:xfrm>
          <a:custGeom>
            <a:avLst/>
            <a:gdLst/>
            <a:ahLst/>
            <a:cxnLst/>
            <a:rect l="l" t="t" r="r" b="b"/>
            <a:pathLst>
              <a:path w="1091565" h="1953895">
                <a:moveTo>
                  <a:pt x="129738" y="0"/>
                </a:moveTo>
                <a:lnTo>
                  <a:pt x="63686" y="11958"/>
                </a:lnTo>
                <a:lnTo>
                  <a:pt x="14738" y="57523"/>
                </a:lnTo>
                <a:lnTo>
                  <a:pt x="0" y="124751"/>
                </a:lnTo>
                <a:lnTo>
                  <a:pt x="10805" y="162756"/>
                </a:lnTo>
                <a:lnTo>
                  <a:pt x="365466" y="928591"/>
                </a:lnTo>
                <a:lnTo>
                  <a:pt x="373422" y="952226"/>
                </a:lnTo>
                <a:lnTo>
                  <a:pt x="376074" y="976738"/>
                </a:lnTo>
                <a:lnTo>
                  <a:pt x="373422" y="1001250"/>
                </a:lnTo>
                <a:lnTo>
                  <a:pt x="365466" y="1024885"/>
                </a:lnTo>
                <a:lnTo>
                  <a:pt x="10805" y="1790720"/>
                </a:lnTo>
                <a:lnTo>
                  <a:pt x="0" y="1828725"/>
                </a:lnTo>
                <a:lnTo>
                  <a:pt x="14738" y="1895953"/>
                </a:lnTo>
                <a:lnTo>
                  <a:pt x="63686" y="1941518"/>
                </a:lnTo>
                <a:lnTo>
                  <a:pt x="129738" y="1953477"/>
                </a:lnTo>
                <a:lnTo>
                  <a:pt x="163833" y="1943121"/>
                </a:lnTo>
                <a:lnTo>
                  <a:pt x="195788" y="1919884"/>
                </a:lnTo>
                <a:lnTo>
                  <a:pt x="1057922" y="1057755"/>
                </a:lnTo>
                <a:lnTo>
                  <a:pt x="1083089" y="1019854"/>
                </a:lnTo>
                <a:lnTo>
                  <a:pt x="1091478" y="976738"/>
                </a:lnTo>
                <a:lnTo>
                  <a:pt x="1083089" y="933622"/>
                </a:lnTo>
                <a:lnTo>
                  <a:pt x="1057922" y="895721"/>
                </a:lnTo>
                <a:lnTo>
                  <a:pt x="195788" y="33592"/>
                </a:lnTo>
                <a:lnTo>
                  <a:pt x="163833" y="10355"/>
                </a:lnTo>
                <a:lnTo>
                  <a:pt x="129738" y="0"/>
                </a:lnTo>
                <a:close/>
              </a:path>
            </a:pathLst>
          </a:custGeom>
          <a:solidFill>
            <a:srgbClr val="003845"/>
          </a:solidFill>
        </p:spPr>
        <p:txBody>
          <a:bodyPr wrap="square" lIns="0" tIns="0" rIns="0" bIns="0" rtlCol="0"/>
          <a:lstStyle/>
          <a:p>
            <a:endParaRPr/>
          </a:p>
        </p:txBody>
      </p:sp>
      <p:sp>
        <p:nvSpPr>
          <p:cNvPr id="5" name="مربع نص 4">
            <a:extLst>
              <a:ext uri="{FF2B5EF4-FFF2-40B4-BE49-F238E27FC236}">
                <a16:creationId xmlns:a16="http://schemas.microsoft.com/office/drawing/2014/main" id="{F9903C6A-5F85-63B6-E879-93777174B284}"/>
              </a:ext>
            </a:extLst>
          </p:cNvPr>
          <p:cNvSpPr txBox="1"/>
          <p:nvPr/>
        </p:nvSpPr>
        <p:spPr>
          <a:xfrm>
            <a:off x="9343697" y="702859"/>
            <a:ext cx="2024521" cy="461665"/>
          </a:xfrm>
          <a:prstGeom prst="rect">
            <a:avLst/>
          </a:prstGeom>
          <a:noFill/>
        </p:spPr>
        <p:txBody>
          <a:bodyPr wrap="square">
            <a:spAutoFit/>
          </a:bodyPr>
          <a:lstStyle/>
          <a:p>
            <a:pPr marL="0" algn="ctr" defTabSz="457200" rtl="1" eaLnBrk="1" latinLnBrk="0" hangingPunct="1"/>
            <a:r>
              <a:rPr lang="ar-SA" sz="2400" dirty="0">
                <a:solidFill>
                  <a:srgbClr val="003845"/>
                </a:solidFill>
                <a:latin typeface="Calibri" panose="020F0502020204030204" pitchFamily="34" charset="0"/>
                <a:ea typeface="Calibri" panose="020F0502020204030204" pitchFamily="34" charset="0"/>
                <a:cs typeface="Calibri" panose="020F0502020204030204" pitchFamily="34" charset="0"/>
              </a:rPr>
              <a:t> التعريف السادس</a:t>
            </a:r>
            <a:endParaRPr lang="x-none" sz="2400" dirty="0">
              <a:solidFill>
                <a:srgbClr val="003845"/>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عنوان 1">
            <a:extLst>
              <a:ext uri="{FF2B5EF4-FFF2-40B4-BE49-F238E27FC236}">
                <a16:creationId xmlns:a16="http://schemas.microsoft.com/office/drawing/2014/main" id="{4291E0D8-080F-07E1-8C31-5EAC85A68EEE}"/>
              </a:ext>
            </a:extLst>
          </p:cNvPr>
          <p:cNvSpPr txBox="1">
            <a:spLocks/>
          </p:cNvSpPr>
          <p:nvPr/>
        </p:nvSpPr>
        <p:spPr>
          <a:xfrm>
            <a:off x="6754091" y="1533595"/>
            <a:ext cx="4999359" cy="621543"/>
          </a:xfrm>
          <a:prstGeom prst="rect">
            <a:avLst/>
          </a:prstGeom>
        </p:spPr>
        <p:txBody>
          <a:bodyP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ar-SA" sz="3200" dirty="0">
                <a:solidFill>
                  <a:srgbClr val="003845"/>
                </a:solidFill>
                <a:latin typeface="Calibri" panose="020F0502020204030204" pitchFamily="34" charset="0"/>
                <a:ea typeface="Calibri" panose="020F0502020204030204" pitchFamily="34" charset="0"/>
                <a:cs typeface="Calibri" panose="020F0502020204030204" pitchFamily="34" charset="0"/>
              </a:rPr>
              <a:t>فريق ضبط جودة العمليات التنفيذية</a:t>
            </a:r>
          </a:p>
        </p:txBody>
      </p:sp>
      <p:sp>
        <p:nvSpPr>
          <p:cNvPr id="20" name="عنصر نائب للمحتوى 3">
            <a:extLst>
              <a:ext uri="{FF2B5EF4-FFF2-40B4-BE49-F238E27FC236}">
                <a16:creationId xmlns:a16="http://schemas.microsoft.com/office/drawing/2014/main" id="{8BB9DA20-976D-D5C9-0929-04A29EEE9C9B}"/>
              </a:ext>
            </a:extLst>
          </p:cNvPr>
          <p:cNvSpPr txBox="1">
            <a:spLocks/>
          </p:cNvSpPr>
          <p:nvPr/>
        </p:nvSpPr>
        <p:spPr>
          <a:xfrm>
            <a:off x="1271752" y="2489532"/>
            <a:ext cx="10481698" cy="3672914"/>
          </a:xfrm>
          <a:prstGeom prst="rect">
            <a:avLst/>
          </a:prstGeom>
        </p:spPr>
        <p:txBody>
          <a:bodyPr>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ar-SA" sz="4400" dirty="0">
                <a:solidFill>
                  <a:srgbClr val="003845"/>
                </a:solidFill>
                <a:latin typeface="Calibri" panose="020F0502020204030204" pitchFamily="34" charset="0"/>
                <a:ea typeface="Calibri" panose="020F0502020204030204" pitchFamily="34" charset="0"/>
                <a:cs typeface="Calibri" panose="020F0502020204030204" pitchFamily="34" charset="0"/>
              </a:rPr>
              <a:t> </a:t>
            </a:r>
            <a:r>
              <a:rPr lang="ar-SA" sz="4400" dirty="0">
                <a:latin typeface="Calibri" panose="020F0502020204030204" pitchFamily="34" charset="0"/>
                <a:ea typeface="Calibri" panose="020F0502020204030204" pitchFamily="34" charset="0"/>
                <a:cs typeface="Calibri" panose="020F0502020204030204" pitchFamily="34" charset="0"/>
              </a:rPr>
              <a:t> فريق ضبط جودة العمليـات التنفيذية لتطبيق النموذج الإشرافي وخدمات دعم التميز المدرسي. ويرتبط بالمـساعد للشؤون التعليمية (في إدارات التعليم العامة)</a:t>
            </a:r>
          </a:p>
          <a:p>
            <a:pPr marL="0" indent="0">
              <a:buNone/>
            </a:pPr>
            <a:endParaRPr lang="ar-SA" sz="4400" dirty="0">
              <a:latin typeface="Calibri" panose="020F0502020204030204" pitchFamily="34" charset="0"/>
              <a:ea typeface="Calibri" panose="020F0502020204030204" pitchFamily="34" charset="0"/>
              <a:cs typeface="Calibri" panose="020F0502020204030204" pitchFamily="34" charset="0"/>
            </a:endParaRPr>
          </a:p>
          <a:p>
            <a:endParaRPr lang="ar-SA" sz="4400" dirty="0">
              <a:solidFill>
                <a:srgbClr val="003845"/>
              </a:solidFill>
            </a:endParaRPr>
          </a:p>
          <a:p>
            <a:pPr marL="0" indent="0">
              <a:buFont typeface="Arial" panose="020B0604020202020204" pitchFamily="34" charset="0"/>
              <a:buNone/>
            </a:pPr>
            <a:endParaRPr lang="ar-SA" sz="1800" dirty="0">
              <a:solidFill>
                <a:srgbClr val="003845"/>
              </a:solidFill>
            </a:endParaRPr>
          </a:p>
        </p:txBody>
      </p:sp>
    </p:spTree>
    <p:extLst>
      <p:ext uri="{BB962C8B-B14F-4D97-AF65-F5344CB8AC3E}">
        <p14:creationId xmlns:p14="http://schemas.microsoft.com/office/powerpoint/2010/main" val="423813874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20" grpId="0"/>
    </p:bldLst>
  </p:timing>
</p:sld>
</file>

<file path=ppt/theme/theme1.xml><?xml version="1.0" encoding="utf-8"?>
<a:theme xmlns:a="http://schemas.openxmlformats.org/drawingml/2006/main" name="نسق Office">
  <a:themeElements>
    <a:clrScheme name="الوان وزارة التعليم">
      <a:dk1>
        <a:srgbClr val="003845"/>
      </a:dk1>
      <a:lt1>
        <a:srgbClr val="F2F2F2"/>
      </a:lt1>
      <a:dk2>
        <a:srgbClr val="2CC17C"/>
      </a:dk2>
      <a:lt2>
        <a:srgbClr val="F2F2F2"/>
      </a:lt2>
      <a:accent1>
        <a:srgbClr val="0CA868"/>
      </a:accent1>
      <a:accent2>
        <a:srgbClr val="C1B488"/>
      </a:accent2>
      <a:accent3>
        <a:srgbClr val="7F7F7F"/>
      </a:accent3>
      <a:accent4>
        <a:srgbClr val="268CAB"/>
      </a:accent4>
      <a:accent5>
        <a:srgbClr val="F2F2F2"/>
      </a:accent5>
      <a:accent6>
        <a:srgbClr val="D8D8D8"/>
      </a:accent6>
      <a:hlink>
        <a:srgbClr val="2CC17C"/>
      </a:hlink>
      <a:folHlink>
        <a:srgbClr val="003845"/>
      </a:folHlink>
    </a:clrScheme>
    <a:fontScheme name="مخصص 1">
      <a:majorFont>
        <a:latin typeface="Sakkal Majalla"/>
        <a:ea typeface=""/>
        <a:cs typeface="Sakkal Majalla"/>
      </a:majorFont>
      <a:minorFont>
        <a:latin typeface="Sakkal Majalla"/>
        <a:ea typeface=""/>
        <a:cs typeface="Sakkal Majall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446</TotalTime>
  <Words>2113</Words>
  <Application>Microsoft Office PowerPoint</Application>
  <PresentationFormat>شاشة عريضة</PresentationFormat>
  <Paragraphs>419</Paragraphs>
  <Slides>44</Slides>
  <Notes>1</Notes>
  <HiddenSlides>0</HiddenSlides>
  <MMClips>0</MMClips>
  <ScaleCrop>false</ScaleCrop>
  <HeadingPairs>
    <vt:vector size="6" baseType="variant">
      <vt:variant>
        <vt:lpstr>الخطوط المستخدمة</vt:lpstr>
      </vt:variant>
      <vt:variant>
        <vt:i4>4</vt:i4>
      </vt:variant>
      <vt:variant>
        <vt:lpstr>نسق</vt:lpstr>
      </vt:variant>
      <vt:variant>
        <vt:i4>1</vt:i4>
      </vt:variant>
      <vt:variant>
        <vt:lpstr>عناوين الشرائح</vt:lpstr>
      </vt:variant>
      <vt:variant>
        <vt:i4>44</vt:i4>
      </vt:variant>
    </vt:vector>
  </HeadingPairs>
  <TitlesOfParts>
    <vt:vector size="49" baseType="lpstr">
      <vt:lpstr>Arial</vt:lpstr>
      <vt:lpstr>Calibri</vt:lpstr>
      <vt:lpstr>Roboto Cn</vt:lpstr>
      <vt:lpstr>Sakkal Majalla</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KHOLOUD MOHAMMED</dc:creator>
  <cp:lastModifiedBy>Abdulhadi Mohammed A. Almutairi</cp:lastModifiedBy>
  <cp:revision>17</cp:revision>
  <dcterms:created xsi:type="dcterms:W3CDTF">2024-10-13T08:58:52Z</dcterms:created>
  <dcterms:modified xsi:type="dcterms:W3CDTF">2024-11-03T17:10:55Z</dcterms:modified>
</cp:coreProperties>
</file>