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666633"/>
    <a:srgbClr val="7A0000"/>
    <a:srgbClr val="156082"/>
    <a:srgbClr val="FFF9EF"/>
    <a:srgbClr val="FFEAC9"/>
    <a:srgbClr val="FFF6E7"/>
    <a:srgbClr val="E2ECE9"/>
    <a:srgbClr val="FFFFFF"/>
    <a:srgbClr val="FFF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63E697-048C-4633-905E-EE53FFA14DDB}" v="13" dt="2026-06-02T09:16:38.2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1452" autoAdjust="0"/>
    <p:restoredTop sz="94660"/>
  </p:normalViewPr>
  <p:slideViewPr>
    <p:cSldViewPr snapToGrid="0">
      <p:cViewPr>
        <p:scale>
          <a:sx n="75" d="100"/>
          <a:sy n="75" d="100"/>
        </p:scale>
        <p:origin x="811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DC4-E11E-4483-8636-9B8A1A7450BA}" type="datetimeFigureOut">
              <a:rPr lang="ar-SA" smtClean="0"/>
              <a:t>17/12/47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BB18-03F4-4340-A969-5DF141638A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450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DC4-E11E-4483-8636-9B8A1A7450BA}" type="datetimeFigureOut">
              <a:rPr lang="ar-SA" smtClean="0"/>
              <a:t>17/12/47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BB18-03F4-4340-A969-5DF141638A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0639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DC4-E11E-4483-8636-9B8A1A7450BA}" type="datetimeFigureOut">
              <a:rPr lang="ar-SA" smtClean="0"/>
              <a:t>17/12/47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BB18-03F4-4340-A969-5DF141638A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0249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DC4-E11E-4483-8636-9B8A1A7450BA}" type="datetimeFigureOut">
              <a:rPr lang="ar-SA" smtClean="0"/>
              <a:t>17/12/47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BB18-03F4-4340-A969-5DF141638A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9703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DC4-E11E-4483-8636-9B8A1A7450BA}" type="datetimeFigureOut">
              <a:rPr lang="ar-SA" smtClean="0"/>
              <a:t>17/12/47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BB18-03F4-4340-A969-5DF141638A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182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DC4-E11E-4483-8636-9B8A1A7450BA}" type="datetimeFigureOut">
              <a:rPr lang="ar-SA" smtClean="0"/>
              <a:t>17/12/47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BB18-03F4-4340-A969-5DF141638A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5547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DC4-E11E-4483-8636-9B8A1A7450BA}" type="datetimeFigureOut">
              <a:rPr lang="ar-SA" smtClean="0"/>
              <a:t>17/12/47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BB18-03F4-4340-A969-5DF141638A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0572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DC4-E11E-4483-8636-9B8A1A7450BA}" type="datetimeFigureOut">
              <a:rPr lang="ar-SA" smtClean="0"/>
              <a:t>17/12/47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BB18-03F4-4340-A969-5DF141638A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6426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DC4-E11E-4483-8636-9B8A1A7450BA}" type="datetimeFigureOut">
              <a:rPr lang="ar-SA" smtClean="0"/>
              <a:t>17/12/47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BB18-03F4-4340-A969-5DF141638A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4317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DC4-E11E-4483-8636-9B8A1A7450BA}" type="datetimeFigureOut">
              <a:rPr lang="ar-SA" smtClean="0"/>
              <a:t>17/12/47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BB18-03F4-4340-A969-5DF141638A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1942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5DC4-E11E-4483-8636-9B8A1A7450BA}" type="datetimeFigureOut">
              <a:rPr lang="ar-SA" smtClean="0"/>
              <a:t>17/12/47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BB18-03F4-4340-A969-5DF141638A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246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F35DC4-E11E-4483-8636-9B8A1A7450BA}" type="datetimeFigureOut">
              <a:rPr lang="ar-SA" smtClean="0"/>
              <a:t>17/12/47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A7BB18-03F4-4340-A969-5DF141638A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355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7D6B81F1-B1C1-B5F4-45E5-975D9D6D80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06"/>
          <a:stretch>
            <a:fillRect/>
          </a:stretch>
        </p:blipFill>
        <p:spPr>
          <a:xfrm>
            <a:off x="595457" y="980853"/>
            <a:ext cx="3725334" cy="4896293"/>
          </a:xfrm>
          <a:prstGeom prst="rect">
            <a:avLst/>
          </a:prstGeom>
          <a:ln w="57150">
            <a:solidFill>
              <a:srgbClr val="156082"/>
            </a:solidFill>
          </a:ln>
        </p:spPr>
      </p:pic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A2581350-42CE-E10F-282F-2E5D55EDA8CF}"/>
              </a:ext>
            </a:extLst>
          </p:cNvPr>
          <p:cNvSpPr/>
          <p:nvPr/>
        </p:nvSpPr>
        <p:spPr>
          <a:xfrm>
            <a:off x="5145502" y="980853"/>
            <a:ext cx="6451041" cy="261508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اختبارات الفترة الدراسية الثانية</a:t>
            </a:r>
          </a:p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(الدور الأول) للعام الدراسي 1447هـ</a:t>
            </a: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7CFEAA0B-13F7-9248-A5EC-A1A2189ED024}"/>
              </a:ext>
            </a:extLst>
          </p:cNvPr>
          <p:cNvSpPr/>
          <p:nvPr/>
        </p:nvSpPr>
        <p:spPr>
          <a:xfrm>
            <a:off x="5145501" y="4279225"/>
            <a:ext cx="6451041" cy="149857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   لجنـــــــــــــــــــــــة رقــــــــم 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A3582560-3F4C-5402-6944-6958D48BF5C8}"/>
              </a:ext>
            </a:extLst>
          </p:cNvPr>
          <p:cNvSpPr/>
          <p:nvPr/>
        </p:nvSpPr>
        <p:spPr>
          <a:xfrm>
            <a:off x="5497566" y="4380394"/>
            <a:ext cx="1365830" cy="1296237"/>
          </a:xfrm>
          <a:prstGeom prst="ellipse">
            <a:avLst/>
          </a:prstGeom>
          <a:solidFill>
            <a:srgbClr val="FFF9EF"/>
          </a:solidFill>
          <a:ln>
            <a:solidFill>
              <a:srgbClr val="FFF9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8628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9A7E0B-59DD-4115-F560-3254B2D6C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48B3911D-85AE-7BB5-362D-5A6A9E69BE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06"/>
          <a:stretch>
            <a:fillRect/>
          </a:stretch>
        </p:blipFill>
        <p:spPr>
          <a:xfrm>
            <a:off x="595457" y="980853"/>
            <a:ext cx="3725334" cy="4896293"/>
          </a:xfrm>
          <a:prstGeom prst="rect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</p:pic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C5C45FC5-5895-623A-C744-D846241EAA80}"/>
              </a:ext>
            </a:extLst>
          </p:cNvPr>
          <p:cNvSpPr/>
          <p:nvPr/>
        </p:nvSpPr>
        <p:spPr>
          <a:xfrm>
            <a:off x="5145502" y="980853"/>
            <a:ext cx="6451041" cy="2615084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اختبارات الفترة الدراسية الثانية</a:t>
            </a:r>
          </a:p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(الدور الأول) للعام الدراسي 1447هـ</a:t>
            </a: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F86B39F7-C14D-EC50-1FF0-38C3F9037067}"/>
              </a:ext>
            </a:extLst>
          </p:cNvPr>
          <p:cNvSpPr/>
          <p:nvPr/>
        </p:nvSpPr>
        <p:spPr>
          <a:xfrm>
            <a:off x="5145501" y="4279225"/>
            <a:ext cx="6451041" cy="1498577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   لجنـــــــــــــــــــــــة رقــــــــم 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B50F52F8-61A4-1B4E-F8A8-6B9FC103402B}"/>
              </a:ext>
            </a:extLst>
          </p:cNvPr>
          <p:cNvSpPr/>
          <p:nvPr/>
        </p:nvSpPr>
        <p:spPr>
          <a:xfrm>
            <a:off x="5497566" y="4380394"/>
            <a:ext cx="1365830" cy="1296237"/>
          </a:xfrm>
          <a:prstGeom prst="ellipse">
            <a:avLst/>
          </a:prstGeom>
          <a:solidFill>
            <a:srgbClr val="FFF9EF"/>
          </a:solidFill>
          <a:ln>
            <a:solidFill>
              <a:srgbClr val="FFF9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161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B77550-D4A3-FDF8-5D32-95B0BD352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3D4D189D-8D16-1C55-4E42-EA4899ED069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06"/>
          <a:stretch>
            <a:fillRect/>
          </a:stretch>
        </p:blipFill>
        <p:spPr>
          <a:xfrm>
            <a:off x="595457" y="980853"/>
            <a:ext cx="3725334" cy="4896293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accent3"/>
            </a:solidFill>
          </a:ln>
        </p:spPr>
      </p:pic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A7D27D46-CF0C-D5D0-2DC4-184D503CE584}"/>
              </a:ext>
            </a:extLst>
          </p:cNvPr>
          <p:cNvSpPr/>
          <p:nvPr/>
        </p:nvSpPr>
        <p:spPr>
          <a:xfrm>
            <a:off x="5145502" y="980853"/>
            <a:ext cx="6451041" cy="2615084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اختبارات الفترة الدراسية الثانية</a:t>
            </a:r>
          </a:p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(الدور الأول) للعام الدراسي 1447هـ</a:t>
            </a: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1FA685EE-1648-62C1-831F-B3C264B9C095}"/>
              </a:ext>
            </a:extLst>
          </p:cNvPr>
          <p:cNvSpPr/>
          <p:nvPr/>
        </p:nvSpPr>
        <p:spPr>
          <a:xfrm>
            <a:off x="5145501" y="4279225"/>
            <a:ext cx="6451041" cy="1498577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   لجنـــــــــــــــــــــــة رقــــــــم 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D7F55918-FB29-EC23-CB42-7BFEBCA8B973}"/>
              </a:ext>
            </a:extLst>
          </p:cNvPr>
          <p:cNvSpPr/>
          <p:nvPr/>
        </p:nvSpPr>
        <p:spPr>
          <a:xfrm>
            <a:off x="5497566" y="4380394"/>
            <a:ext cx="1365830" cy="1296237"/>
          </a:xfrm>
          <a:prstGeom prst="ellipse">
            <a:avLst/>
          </a:prstGeom>
          <a:solidFill>
            <a:srgbClr val="FFF9EF"/>
          </a:solidFill>
          <a:ln>
            <a:solidFill>
              <a:srgbClr val="FFF9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6638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0C007F-955D-7E9B-4C02-526D25F42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FD4CD612-0AE6-5ADF-4683-4A5C45F1E0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06"/>
          <a:stretch>
            <a:fillRect/>
          </a:stretch>
        </p:blipFill>
        <p:spPr>
          <a:xfrm>
            <a:off x="595457" y="980853"/>
            <a:ext cx="3725334" cy="4896293"/>
          </a:xfrm>
          <a:prstGeom prst="rect">
            <a:avLst/>
          </a:prstGeom>
          <a:solidFill>
            <a:schemeClr val="accent3"/>
          </a:solidFill>
          <a:ln w="57150">
            <a:solidFill>
              <a:srgbClr val="0070C0"/>
            </a:solidFill>
          </a:ln>
        </p:spPr>
      </p:pic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020D4FD8-44C4-1424-CFB9-66C6326FBAFD}"/>
              </a:ext>
            </a:extLst>
          </p:cNvPr>
          <p:cNvSpPr/>
          <p:nvPr/>
        </p:nvSpPr>
        <p:spPr>
          <a:xfrm>
            <a:off x="5145502" y="980853"/>
            <a:ext cx="6451041" cy="2615084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اختبارات الفترة الدراسية الثانية</a:t>
            </a:r>
          </a:p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(الدور الأول) للعام الدراسي 1447هـ</a:t>
            </a: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B92D1403-D8DB-5FC5-4EFF-D8CEB8FE74D4}"/>
              </a:ext>
            </a:extLst>
          </p:cNvPr>
          <p:cNvSpPr/>
          <p:nvPr/>
        </p:nvSpPr>
        <p:spPr>
          <a:xfrm>
            <a:off x="5145501" y="4279225"/>
            <a:ext cx="6451041" cy="1498577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   لجنـــــــــــــــــــــــة رقــــــــم 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FBAF1EC8-1E5C-3C76-6690-9EA0D4E5E30A}"/>
              </a:ext>
            </a:extLst>
          </p:cNvPr>
          <p:cNvSpPr/>
          <p:nvPr/>
        </p:nvSpPr>
        <p:spPr>
          <a:xfrm>
            <a:off x="5497566" y="4380394"/>
            <a:ext cx="1365830" cy="1296237"/>
          </a:xfrm>
          <a:prstGeom prst="ellipse">
            <a:avLst/>
          </a:prstGeom>
          <a:solidFill>
            <a:srgbClr val="FFF9EF"/>
          </a:solidFill>
          <a:ln>
            <a:solidFill>
              <a:srgbClr val="FFF9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9336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B8FBFF-9884-BC65-1C32-99DDB0416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CAABF87A-30E0-9A81-A4EA-E368BBACBB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06"/>
          <a:stretch>
            <a:fillRect/>
          </a:stretch>
        </p:blipFill>
        <p:spPr>
          <a:xfrm>
            <a:off x="595457" y="980853"/>
            <a:ext cx="3725334" cy="4896293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>
                <a:lumMod val="65000"/>
              </a:schemeClr>
            </a:solidFill>
          </a:ln>
        </p:spPr>
      </p:pic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64C31F83-6035-8E79-DC9B-C98AEDAE801D}"/>
              </a:ext>
            </a:extLst>
          </p:cNvPr>
          <p:cNvSpPr/>
          <p:nvPr/>
        </p:nvSpPr>
        <p:spPr>
          <a:xfrm>
            <a:off x="5145502" y="980853"/>
            <a:ext cx="6451041" cy="261508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اختبارات الفترة الدراسية الثانية</a:t>
            </a:r>
          </a:p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(الدور الأول) للعام الدراسي 1447هـ</a:t>
            </a: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81D3052-0AE2-14BC-4ACC-F0AC08C96E75}"/>
              </a:ext>
            </a:extLst>
          </p:cNvPr>
          <p:cNvSpPr/>
          <p:nvPr/>
        </p:nvSpPr>
        <p:spPr>
          <a:xfrm>
            <a:off x="5145501" y="4279225"/>
            <a:ext cx="6451041" cy="149857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   لجنـــــــــــــــــــــــة رقــــــــم 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375DBCF4-D445-80F7-109F-8F5368378D74}"/>
              </a:ext>
            </a:extLst>
          </p:cNvPr>
          <p:cNvSpPr/>
          <p:nvPr/>
        </p:nvSpPr>
        <p:spPr>
          <a:xfrm>
            <a:off x="5497566" y="4380394"/>
            <a:ext cx="1365830" cy="1296237"/>
          </a:xfrm>
          <a:prstGeom prst="ellipse">
            <a:avLst/>
          </a:prstGeom>
          <a:solidFill>
            <a:srgbClr val="FFF9EF"/>
          </a:solidFill>
          <a:ln>
            <a:solidFill>
              <a:srgbClr val="FFF9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3630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A7F187-2F75-78FF-407B-A8CE1742A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583FFF68-7D4B-2A86-DD83-F3AFB9E9FC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06"/>
          <a:stretch>
            <a:fillRect/>
          </a:stretch>
        </p:blipFill>
        <p:spPr>
          <a:xfrm>
            <a:off x="595457" y="980853"/>
            <a:ext cx="3725334" cy="4896293"/>
          </a:xfrm>
          <a:prstGeom prst="rect">
            <a:avLst/>
          </a:prstGeom>
          <a:solidFill>
            <a:srgbClr val="7030A0"/>
          </a:solidFill>
          <a:ln w="57150">
            <a:solidFill>
              <a:srgbClr val="7030A0"/>
            </a:solidFill>
          </a:ln>
        </p:spPr>
      </p:pic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E9FF1A0E-4F97-76CC-68E9-5AF18C6BC25A}"/>
              </a:ext>
            </a:extLst>
          </p:cNvPr>
          <p:cNvSpPr/>
          <p:nvPr/>
        </p:nvSpPr>
        <p:spPr>
          <a:xfrm>
            <a:off x="5145502" y="980853"/>
            <a:ext cx="6451041" cy="2615084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اختبارات الفترة الدراسية الثانية</a:t>
            </a:r>
          </a:p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(الدور الأول) للعام الدراسي 1447هـ</a:t>
            </a: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4DDD8CE8-BFB2-BFF1-C72F-EEEF2BFC8955}"/>
              </a:ext>
            </a:extLst>
          </p:cNvPr>
          <p:cNvSpPr/>
          <p:nvPr/>
        </p:nvSpPr>
        <p:spPr>
          <a:xfrm>
            <a:off x="5145501" y="4279225"/>
            <a:ext cx="6451041" cy="14985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   لجنـــــــــــــــــــــــة رقــــــــم 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85EEAC60-EA2F-6180-93EB-6980FA5751A9}"/>
              </a:ext>
            </a:extLst>
          </p:cNvPr>
          <p:cNvSpPr/>
          <p:nvPr/>
        </p:nvSpPr>
        <p:spPr>
          <a:xfrm>
            <a:off x="5497566" y="4380394"/>
            <a:ext cx="1365830" cy="1296237"/>
          </a:xfrm>
          <a:prstGeom prst="ellipse">
            <a:avLst/>
          </a:prstGeom>
          <a:solidFill>
            <a:srgbClr val="FFF9EF"/>
          </a:solidFill>
          <a:ln>
            <a:solidFill>
              <a:srgbClr val="FFF9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3142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B1B839-C34C-C6DB-FA79-A6D7B1B3F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A3D536C3-BD1B-27CF-1FB9-E4F5A88697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06"/>
          <a:stretch>
            <a:fillRect/>
          </a:stretch>
        </p:blipFill>
        <p:spPr>
          <a:xfrm>
            <a:off x="595457" y="980853"/>
            <a:ext cx="3725334" cy="4896293"/>
          </a:xfrm>
          <a:prstGeom prst="rect">
            <a:avLst/>
          </a:prstGeom>
          <a:solidFill>
            <a:srgbClr val="7030A0"/>
          </a:solidFill>
          <a:ln w="57150">
            <a:solidFill>
              <a:srgbClr val="008080"/>
            </a:solidFill>
          </a:ln>
        </p:spPr>
      </p:pic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CD2F272A-D6A2-C85E-02AB-DEEF45EB3410}"/>
              </a:ext>
            </a:extLst>
          </p:cNvPr>
          <p:cNvSpPr/>
          <p:nvPr/>
        </p:nvSpPr>
        <p:spPr>
          <a:xfrm>
            <a:off x="5145502" y="980853"/>
            <a:ext cx="6451041" cy="2615084"/>
          </a:xfrm>
          <a:prstGeom prst="roundRect">
            <a:avLst/>
          </a:prstGeom>
          <a:solidFill>
            <a:srgbClr val="008080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اختبارات الفترة الدراسية الثانية</a:t>
            </a:r>
          </a:p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(الدور الأول) للعام الدراسي 1447هـ</a:t>
            </a: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F931A864-4E8A-2C17-9025-F1F8287EB004}"/>
              </a:ext>
            </a:extLst>
          </p:cNvPr>
          <p:cNvSpPr/>
          <p:nvPr/>
        </p:nvSpPr>
        <p:spPr>
          <a:xfrm>
            <a:off x="5145501" y="4279225"/>
            <a:ext cx="6451041" cy="1498577"/>
          </a:xfrm>
          <a:prstGeom prst="roundRect">
            <a:avLst/>
          </a:prstGeom>
          <a:solidFill>
            <a:srgbClr val="008080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   لجنـــــــــــــــــــــــة رقــــــــم 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2571E72A-F605-D70E-A1E4-C90BF8D212C3}"/>
              </a:ext>
            </a:extLst>
          </p:cNvPr>
          <p:cNvSpPr/>
          <p:nvPr/>
        </p:nvSpPr>
        <p:spPr>
          <a:xfrm>
            <a:off x="5497566" y="4380394"/>
            <a:ext cx="1365830" cy="1296237"/>
          </a:xfrm>
          <a:prstGeom prst="ellipse">
            <a:avLst/>
          </a:prstGeom>
          <a:solidFill>
            <a:srgbClr val="FFF9EF"/>
          </a:solidFill>
          <a:ln>
            <a:solidFill>
              <a:srgbClr val="FFF9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6597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443B08-E3A5-F9D7-7580-1DF6C9D9E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C045B1A3-3E93-59A8-E26A-98A87CC4AB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06"/>
          <a:stretch>
            <a:fillRect/>
          </a:stretch>
        </p:blipFill>
        <p:spPr>
          <a:xfrm>
            <a:off x="595457" y="980853"/>
            <a:ext cx="3725334" cy="4896293"/>
          </a:xfrm>
          <a:prstGeom prst="rect">
            <a:avLst/>
          </a:prstGeom>
          <a:solidFill>
            <a:srgbClr val="7030A0"/>
          </a:solidFill>
          <a:ln w="57150">
            <a:solidFill>
              <a:srgbClr val="7A0000"/>
            </a:solidFill>
          </a:ln>
        </p:spPr>
      </p:pic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A7A6F4C3-C161-3317-90A2-8ABA5351D538}"/>
              </a:ext>
            </a:extLst>
          </p:cNvPr>
          <p:cNvSpPr/>
          <p:nvPr/>
        </p:nvSpPr>
        <p:spPr>
          <a:xfrm>
            <a:off x="5145502" y="980853"/>
            <a:ext cx="6451041" cy="2615084"/>
          </a:xfrm>
          <a:prstGeom prst="roundRect">
            <a:avLst/>
          </a:prstGeom>
          <a:solidFill>
            <a:srgbClr val="7A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اختبارات الفترة الدراسية الثانية</a:t>
            </a:r>
          </a:p>
          <a:p>
            <a:pPr algn="ct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(الدور الأول) للعام الدراسي 1447هـ</a:t>
            </a: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E41FB9EB-BC63-EA9E-F3E3-01699FECFE6D}"/>
              </a:ext>
            </a:extLst>
          </p:cNvPr>
          <p:cNvSpPr/>
          <p:nvPr/>
        </p:nvSpPr>
        <p:spPr>
          <a:xfrm>
            <a:off x="5145501" y="4279225"/>
            <a:ext cx="6451041" cy="1498577"/>
          </a:xfrm>
          <a:prstGeom prst="roundRect">
            <a:avLst/>
          </a:prstGeom>
          <a:solidFill>
            <a:srgbClr val="7A0000"/>
          </a:solidFill>
          <a:ln>
            <a:solidFill>
              <a:srgbClr val="7A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>
              <a:lnSpc>
                <a:spcPct val="150000"/>
              </a:lnSpc>
            </a:pPr>
            <a:r>
              <a:rPr lang="ar-SA" sz="3600" dirty="0">
                <a:cs typeface="Khalid Art bold" pitchFamily="2" charset="-78"/>
              </a:rPr>
              <a:t>   لجنـــــــــــــــــــــــة رقــــــــم 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26C679C9-F4BE-2E9B-773C-C57FDC825A70}"/>
              </a:ext>
            </a:extLst>
          </p:cNvPr>
          <p:cNvSpPr/>
          <p:nvPr/>
        </p:nvSpPr>
        <p:spPr>
          <a:xfrm>
            <a:off x="5497566" y="4380394"/>
            <a:ext cx="1365830" cy="1296237"/>
          </a:xfrm>
          <a:prstGeom prst="ellipse">
            <a:avLst/>
          </a:prstGeom>
          <a:solidFill>
            <a:srgbClr val="FFF9EF"/>
          </a:solidFill>
          <a:ln>
            <a:solidFill>
              <a:srgbClr val="FFF9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6839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4658A8-EBCE-4CBE-E95D-9DDD8AA33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9C0DA0FC-F6C5-4461-1AD7-2BF3538431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06"/>
          <a:stretch>
            <a:fillRect/>
          </a:stretch>
        </p:blipFill>
        <p:spPr>
          <a:xfrm>
            <a:off x="595457" y="980853"/>
            <a:ext cx="3725334" cy="4896293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</p:pic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99E8A784-E66D-4620-FDC0-F2E7B2215133}"/>
              </a:ext>
            </a:extLst>
          </p:cNvPr>
          <p:cNvSpPr/>
          <p:nvPr/>
        </p:nvSpPr>
        <p:spPr>
          <a:xfrm>
            <a:off x="5145502" y="980853"/>
            <a:ext cx="6451041" cy="261508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3600" dirty="0">
                <a:solidFill>
                  <a:schemeClr val="tx1"/>
                </a:solidFill>
                <a:cs typeface="Khalid Art bold" pitchFamily="2" charset="-78"/>
              </a:rPr>
              <a:t>اختبارات الفترة الدراسية الثانية</a:t>
            </a:r>
          </a:p>
          <a:p>
            <a:pPr algn="ctr">
              <a:lnSpc>
                <a:spcPct val="150000"/>
              </a:lnSpc>
            </a:pPr>
            <a:r>
              <a:rPr lang="ar-SA" sz="3600" dirty="0">
                <a:solidFill>
                  <a:schemeClr val="tx1"/>
                </a:solidFill>
                <a:cs typeface="Khalid Art bold" pitchFamily="2" charset="-78"/>
              </a:rPr>
              <a:t>(الدور الأول) للعام الدراسي 1447هـ</a:t>
            </a: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92CA9F29-0FB9-80D6-EEF5-66DD1F3C17B3}"/>
              </a:ext>
            </a:extLst>
          </p:cNvPr>
          <p:cNvSpPr/>
          <p:nvPr/>
        </p:nvSpPr>
        <p:spPr>
          <a:xfrm>
            <a:off x="5145501" y="4279225"/>
            <a:ext cx="6451041" cy="149857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>
              <a:lnSpc>
                <a:spcPct val="150000"/>
              </a:lnSpc>
            </a:pPr>
            <a:r>
              <a:rPr lang="ar-SA" sz="3600" dirty="0">
                <a:solidFill>
                  <a:schemeClr val="tx1"/>
                </a:solidFill>
                <a:cs typeface="Khalid Art bold" pitchFamily="2" charset="-78"/>
              </a:rPr>
              <a:t>   لجنـــــــــــــــــــــــة رقــــــــم </a:t>
            </a: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2C8D7742-8B66-5FE2-7DF1-66227E86E701}"/>
              </a:ext>
            </a:extLst>
          </p:cNvPr>
          <p:cNvSpPr/>
          <p:nvPr/>
        </p:nvSpPr>
        <p:spPr>
          <a:xfrm>
            <a:off x="5497566" y="4380394"/>
            <a:ext cx="1365830" cy="12962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620180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نسق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126</Words>
  <Application>Microsoft Office PowerPoint</Application>
  <PresentationFormat>شاشة عريضة</PresentationFormat>
  <Paragraphs>27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Khalid Art bold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أحمد الشهري</dc:creator>
  <cp:lastModifiedBy>أحمد الشهري</cp:lastModifiedBy>
  <cp:revision>1</cp:revision>
  <dcterms:created xsi:type="dcterms:W3CDTF">2026-06-02T08:59:45Z</dcterms:created>
  <dcterms:modified xsi:type="dcterms:W3CDTF">2026-06-02T09:34:30Z</dcterms:modified>
</cp:coreProperties>
</file>