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99FFCC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53" d="100"/>
          <a:sy n="53" d="100"/>
        </p:scale>
        <p:origin x="-216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27F942F-DA92-4D18-BEFB-082F0057078A}" type="datetimeFigureOut">
              <a:rPr lang="ar-AE" smtClean="0"/>
              <a:t>21/06/1441</a:t>
            </a:fld>
            <a:endParaRPr lang="ar-AE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AE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6817ECE-0C24-4B57-A15A-37D4E1BB6659}" type="slidenum">
              <a:rPr lang="ar-AE" smtClean="0"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817ECE-0C24-4B57-A15A-37D4E1BB6659}" type="slidenum">
              <a:rPr lang="ar-AE" smtClean="0"/>
              <a:t>1</a:t>
            </a:fld>
            <a:endParaRPr lang="ar-A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817ECE-0C24-4B57-A15A-37D4E1BB6659}" type="slidenum">
              <a:rPr lang="ar-AE" smtClean="0"/>
              <a:t>2</a:t>
            </a:fld>
            <a:endParaRPr lang="ar-A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86BB-5223-411F-8EB1-BFF393E860C9}" type="datetimeFigureOut">
              <a:rPr lang="ar-AE" smtClean="0"/>
              <a:t>21/06/1441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FD67-1863-4357-9586-8D248C7839A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86BB-5223-411F-8EB1-BFF393E860C9}" type="datetimeFigureOut">
              <a:rPr lang="ar-AE" smtClean="0"/>
              <a:t>21/06/1441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FD67-1863-4357-9586-8D248C7839A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86BB-5223-411F-8EB1-BFF393E860C9}" type="datetimeFigureOut">
              <a:rPr lang="ar-AE" smtClean="0"/>
              <a:t>21/06/1441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FD67-1863-4357-9586-8D248C7839A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86BB-5223-411F-8EB1-BFF393E860C9}" type="datetimeFigureOut">
              <a:rPr lang="ar-AE" smtClean="0"/>
              <a:t>21/06/1441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FD67-1863-4357-9586-8D248C7839A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86BB-5223-411F-8EB1-BFF393E860C9}" type="datetimeFigureOut">
              <a:rPr lang="ar-AE" smtClean="0"/>
              <a:t>21/06/1441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FD67-1863-4357-9586-8D248C7839A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86BB-5223-411F-8EB1-BFF393E860C9}" type="datetimeFigureOut">
              <a:rPr lang="ar-AE" smtClean="0"/>
              <a:t>21/06/1441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FD67-1863-4357-9586-8D248C7839A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86BB-5223-411F-8EB1-BFF393E860C9}" type="datetimeFigureOut">
              <a:rPr lang="ar-AE" smtClean="0"/>
              <a:t>21/06/1441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FD67-1863-4357-9586-8D248C7839A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86BB-5223-411F-8EB1-BFF393E860C9}" type="datetimeFigureOut">
              <a:rPr lang="ar-AE" smtClean="0"/>
              <a:t>21/06/1441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FD67-1863-4357-9586-8D248C7839A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86BB-5223-411F-8EB1-BFF393E860C9}" type="datetimeFigureOut">
              <a:rPr lang="ar-AE" smtClean="0"/>
              <a:t>21/06/1441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FD67-1863-4357-9586-8D248C7839A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86BB-5223-411F-8EB1-BFF393E860C9}" type="datetimeFigureOut">
              <a:rPr lang="ar-AE" smtClean="0"/>
              <a:t>21/06/1441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FD67-1863-4357-9586-8D248C7839A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86BB-5223-411F-8EB1-BFF393E860C9}" type="datetimeFigureOut">
              <a:rPr lang="ar-AE" smtClean="0"/>
              <a:t>21/06/1441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FD67-1863-4357-9586-8D248C7839A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286BB-5223-411F-8EB1-BFF393E860C9}" type="datetimeFigureOut">
              <a:rPr lang="ar-AE" smtClean="0"/>
              <a:t>21/06/1441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3FD67-1863-4357-9586-8D248C7839AE}" type="slidenum">
              <a:rPr lang="ar-AE" smtClean="0"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88640" y="179513"/>
            <a:ext cx="6480720" cy="8712968"/>
          </a:xfrm>
          <a:prstGeom prst="rect">
            <a:avLst/>
          </a:prstGeom>
          <a:solidFill>
            <a:srgbClr val="FFFF99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ستطيل 6"/>
          <p:cNvSpPr/>
          <p:nvPr/>
        </p:nvSpPr>
        <p:spPr>
          <a:xfrm>
            <a:off x="4149080" y="323528"/>
            <a:ext cx="2439888" cy="221663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8" name="مستطيل 7"/>
          <p:cNvSpPr/>
          <p:nvPr/>
        </p:nvSpPr>
        <p:spPr>
          <a:xfrm>
            <a:off x="332656" y="323528"/>
            <a:ext cx="2439888" cy="221663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9" name="مستطيل 8"/>
          <p:cNvSpPr/>
          <p:nvPr/>
        </p:nvSpPr>
        <p:spPr>
          <a:xfrm>
            <a:off x="332656" y="3203848"/>
            <a:ext cx="2439888" cy="221663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0" name="مستطيل 9"/>
          <p:cNvSpPr/>
          <p:nvPr/>
        </p:nvSpPr>
        <p:spPr>
          <a:xfrm>
            <a:off x="4077072" y="3203848"/>
            <a:ext cx="2439888" cy="221663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1" name="مستطيل 10"/>
          <p:cNvSpPr/>
          <p:nvPr/>
        </p:nvSpPr>
        <p:spPr>
          <a:xfrm>
            <a:off x="332656" y="6156176"/>
            <a:ext cx="3096344" cy="266429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2" name="مستطيل 11"/>
          <p:cNvSpPr/>
          <p:nvPr/>
        </p:nvSpPr>
        <p:spPr>
          <a:xfrm>
            <a:off x="3573016" y="6156176"/>
            <a:ext cx="2952328" cy="266429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3" name="مربع نص 12"/>
          <p:cNvSpPr txBox="1"/>
          <p:nvPr/>
        </p:nvSpPr>
        <p:spPr>
          <a:xfrm>
            <a:off x="5013176" y="395536"/>
            <a:ext cx="15121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ارمي النرد</a:t>
            </a:r>
            <a:endParaRPr lang="ar-AE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4" name="متقاطع 13"/>
          <p:cNvSpPr/>
          <p:nvPr/>
        </p:nvSpPr>
        <p:spPr>
          <a:xfrm>
            <a:off x="3140968" y="1475656"/>
            <a:ext cx="576064" cy="576064"/>
          </a:xfrm>
          <a:prstGeom prst="plu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5" name="متقاطع 14"/>
          <p:cNvSpPr/>
          <p:nvPr/>
        </p:nvSpPr>
        <p:spPr>
          <a:xfrm>
            <a:off x="3140968" y="4283968"/>
            <a:ext cx="576064" cy="576064"/>
          </a:xfrm>
          <a:prstGeom prst="plu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6" name="مربع نص 15"/>
          <p:cNvSpPr txBox="1"/>
          <p:nvPr/>
        </p:nvSpPr>
        <p:spPr>
          <a:xfrm>
            <a:off x="4149080" y="3275856"/>
            <a:ext cx="237626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ضع المفهوم المناسب للنرد </a:t>
            </a:r>
            <a:endParaRPr lang="ar-AE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4149080" y="6156176"/>
            <a:ext cx="230425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ضع دائرة على الناتج</a:t>
            </a:r>
            <a:endParaRPr lang="ar-AE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548680" y="6228184"/>
            <a:ext cx="230425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أكتب الخطوات </a:t>
            </a:r>
            <a:endParaRPr lang="ar-AE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3318" name="Picture 6" descr=" 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52112" b="64442"/>
          <a:stretch>
            <a:fillRect/>
          </a:stretch>
        </p:blipFill>
        <p:spPr bwMode="auto">
          <a:xfrm>
            <a:off x="260648" y="5220072"/>
            <a:ext cx="1440160" cy="1035115"/>
          </a:xfrm>
          <a:prstGeom prst="rect">
            <a:avLst/>
          </a:prstGeom>
          <a:noFill/>
        </p:spPr>
      </p:pic>
      <p:pic>
        <p:nvPicPr>
          <p:cNvPr id="22" name="Picture 6" descr=" 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881" b="64442"/>
          <a:stretch>
            <a:fillRect/>
          </a:stretch>
        </p:blipFill>
        <p:spPr bwMode="auto">
          <a:xfrm>
            <a:off x="5301208" y="2411760"/>
            <a:ext cx="1296144" cy="908275"/>
          </a:xfrm>
          <a:prstGeom prst="rect">
            <a:avLst/>
          </a:prstGeom>
          <a:noFill/>
        </p:spPr>
      </p:pic>
      <p:pic>
        <p:nvPicPr>
          <p:cNvPr id="23" name="Picture 6" descr=" 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881" t="40196" r="4223" b="31976"/>
          <a:stretch>
            <a:fillRect/>
          </a:stretch>
        </p:blipFill>
        <p:spPr bwMode="auto">
          <a:xfrm>
            <a:off x="5157192" y="5364088"/>
            <a:ext cx="1467544" cy="880526"/>
          </a:xfrm>
          <a:prstGeom prst="rect">
            <a:avLst/>
          </a:prstGeom>
          <a:noFill/>
        </p:spPr>
      </p:pic>
      <p:pic>
        <p:nvPicPr>
          <p:cNvPr id="24" name="Picture 6" descr=" 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38650" r="49118" b="31976"/>
          <a:stretch>
            <a:fillRect/>
          </a:stretch>
        </p:blipFill>
        <p:spPr bwMode="auto">
          <a:xfrm>
            <a:off x="260648" y="2483768"/>
            <a:ext cx="1412776" cy="789493"/>
          </a:xfrm>
          <a:prstGeom prst="rect">
            <a:avLst/>
          </a:prstGeom>
          <a:noFill/>
        </p:spPr>
      </p:pic>
      <p:sp>
        <p:nvSpPr>
          <p:cNvPr id="25" name="مربع نص 24"/>
          <p:cNvSpPr txBox="1"/>
          <p:nvPr/>
        </p:nvSpPr>
        <p:spPr>
          <a:xfrm>
            <a:off x="3573016" y="6732240"/>
            <a:ext cx="3024336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1    2    3      5   6     7     8      9     10     11     12    13     14    15    16      17     18     19     20    21   22   23   24   25    26    27    28    29   30</a:t>
            </a:r>
            <a:endParaRPr lang="ar-AE" sz="2000" dirty="0">
              <a:latin typeface="Cambria Math" pitchFamily="18" charset="0"/>
              <a:ea typeface="Cambria Math" pitchFamily="18" charset="0"/>
            </a:endParaRPr>
          </a:p>
        </p:txBody>
      </p:sp>
      <p:cxnSp>
        <p:nvCxnSpPr>
          <p:cNvPr id="27" name="رابط مستقيم 26"/>
          <p:cNvCxnSpPr/>
          <p:nvPr/>
        </p:nvCxnSpPr>
        <p:spPr>
          <a:xfrm flipH="1">
            <a:off x="476672" y="7524328"/>
            <a:ext cx="280831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88640" y="179513"/>
            <a:ext cx="6480720" cy="8712968"/>
          </a:xfrm>
          <a:prstGeom prst="rect">
            <a:avLst/>
          </a:prstGeom>
          <a:solidFill>
            <a:srgbClr val="CCFF99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ستطيل 6"/>
          <p:cNvSpPr/>
          <p:nvPr/>
        </p:nvSpPr>
        <p:spPr>
          <a:xfrm>
            <a:off x="4149080" y="323528"/>
            <a:ext cx="2439888" cy="221663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8" name="مستطيل 7"/>
          <p:cNvSpPr/>
          <p:nvPr/>
        </p:nvSpPr>
        <p:spPr>
          <a:xfrm>
            <a:off x="332656" y="323528"/>
            <a:ext cx="2439888" cy="221663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9" name="مستطيل 8"/>
          <p:cNvSpPr/>
          <p:nvPr/>
        </p:nvSpPr>
        <p:spPr>
          <a:xfrm>
            <a:off x="332656" y="3203848"/>
            <a:ext cx="2439888" cy="221663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0" name="مستطيل 9"/>
          <p:cNvSpPr/>
          <p:nvPr/>
        </p:nvSpPr>
        <p:spPr>
          <a:xfrm>
            <a:off x="4077072" y="3203848"/>
            <a:ext cx="2439888" cy="221663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1" name="مستطيل 10"/>
          <p:cNvSpPr/>
          <p:nvPr/>
        </p:nvSpPr>
        <p:spPr>
          <a:xfrm>
            <a:off x="332656" y="6156176"/>
            <a:ext cx="3096344" cy="266429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2" name="مستطيل 11"/>
          <p:cNvSpPr/>
          <p:nvPr/>
        </p:nvSpPr>
        <p:spPr>
          <a:xfrm>
            <a:off x="3573016" y="6156176"/>
            <a:ext cx="2952328" cy="266429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3" name="مربع نص 12"/>
          <p:cNvSpPr txBox="1"/>
          <p:nvPr/>
        </p:nvSpPr>
        <p:spPr>
          <a:xfrm>
            <a:off x="5013176" y="395536"/>
            <a:ext cx="15121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ارمي النرد</a:t>
            </a:r>
            <a:endParaRPr lang="ar-AE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4149080" y="3275856"/>
            <a:ext cx="237626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ضع المفهوم المناسب للنرد </a:t>
            </a:r>
            <a:endParaRPr lang="ar-AE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4149080" y="6156176"/>
            <a:ext cx="230425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ضع دائرة على الناتج</a:t>
            </a:r>
            <a:endParaRPr lang="ar-AE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548680" y="6228184"/>
            <a:ext cx="230425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أكتب الخطوات </a:t>
            </a:r>
            <a:endParaRPr lang="ar-AE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3318" name="Picture 6" descr=" 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52112" b="64442"/>
          <a:stretch>
            <a:fillRect/>
          </a:stretch>
        </p:blipFill>
        <p:spPr bwMode="auto">
          <a:xfrm>
            <a:off x="260648" y="5220072"/>
            <a:ext cx="1440160" cy="1035115"/>
          </a:xfrm>
          <a:prstGeom prst="rect">
            <a:avLst/>
          </a:prstGeom>
          <a:noFill/>
        </p:spPr>
      </p:pic>
      <p:pic>
        <p:nvPicPr>
          <p:cNvPr id="22" name="Picture 6" descr=" 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881" b="64442"/>
          <a:stretch>
            <a:fillRect/>
          </a:stretch>
        </p:blipFill>
        <p:spPr bwMode="auto">
          <a:xfrm>
            <a:off x="5301208" y="2411760"/>
            <a:ext cx="1296144" cy="908275"/>
          </a:xfrm>
          <a:prstGeom prst="rect">
            <a:avLst/>
          </a:prstGeom>
          <a:noFill/>
        </p:spPr>
      </p:pic>
      <p:pic>
        <p:nvPicPr>
          <p:cNvPr id="23" name="Picture 6" descr=" 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0881" t="40196" r="4223" b="31976"/>
          <a:stretch>
            <a:fillRect/>
          </a:stretch>
        </p:blipFill>
        <p:spPr bwMode="auto">
          <a:xfrm>
            <a:off x="5085184" y="5364088"/>
            <a:ext cx="1467544" cy="880526"/>
          </a:xfrm>
          <a:prstGeom prst="rect">
            <a:avLst/>
          </a:prstGeom>
          <a:noFill/>
        </p:spPr>
      </p:pic>
      <p:pic>
        <p:nvPicPr>
          <p:cNvPr id="24" name="Picture 6" descr=" 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38650" r="49118" b="31976"/>
          <a:stretch>
            <a:fillRect/>
          </a:stretch>
        </p:blipFill>
        <p:spPr bwMode="auto">
          <a:xfrm>
            <a:off x="260648" y="2483768"/>
            <a:ext cx="1412776" cy="789493"/>
          </a:xfrm>
          <a:prstGeom prst="rect">
            <a:avLst/>
          </a:prstGeom>
          <a:noFill/>
        </p:spPr>
      </p:pic>
      <p:sp>
        <p:nvSpPr>
          <p:cNvPr id="19" name="مستطيل 18"/>
          <p:cNvSpPr/>
          <p:nvPr/>
        </p:nvSpPr>
        <p:spPr>
          <a:xfrm>
            <a:off x="2924944" y="1259632"/>
            <a:ext cx="100811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0" name="مستطيل 19"/>
          <p:cNvSpPr/>
          <p:nvPr/>
        </p:nvSpPr>
        <p:spPr>
          <a:xfrm>
            <a:off x="2924944" y="4139952"/>
            <a:ext cx="100811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5" name="مربع نص 24"/>
          <p:cNvSpPr txBox="1"/>
          <p:nvPr/>
        </p:nvSpPr>
        <p:spPr>
          <a:xfrm>
            <a:off x="3573016" y="6732240"/>
            <a:ext cx="3024336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1    2    3      5   6     7     8      9     10     11     12    13     14    15    16      17     18     19     20    21   22   23   24   25    26    27    28    29   30</a:t>
            </a:r>
            <a:endParaRPr lang="ar-AE" sz="2000" dirty="0">
              <a:latin typeface="Cambria Math" pitchFamily="18" charset="0"/>
              <a:ea typeface="Cambria Math" pitchFamily="18" charset="0"/>
            </a:endParaRPr>
          </a:p>
        </p:txBody>
      </p:sp>
      <p:cxnSp>
        <p:nvCxnSpPr>
          <p:cNvPr id="26" name="رابط مستقيم 25"/>
          <p:cNvCxnSpPr/>
          <p:nvPr/>
        </p:nvCxnSpPr>
        <p:spPr>
          <a:xfrm flipH="1">
            <a:off x="476672" y="7524328"/>
            <a:ext cx="280831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84</Words>
  <Application>Microsoft Office PowerPoint</Application>
  <PresentationFormat>عرض على الشاشة (3:4)‏</PresentationFormat>
  <Paragraphs>12</Paragraphs>
  <Slides>2</Slides>
  <Notes>2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سمة Office</vt:lpstr>
      <vt:lpstr>الشريحة 1</vt:lpstr>
      <vt:lpstr>الشريحة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2</cp:revision>
  <dcterms:created xsi:type="dcterms:W3CDTF">2020-02-15T14:40:20Z</dcterms:created>
  <dcterms:modified xsi:type="dcterms:W3CDTF">2020-02-15T15:02:53Z</dcterms:modified>
</cp:coreProperties>
</file>