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9" r:id="rId2"/>
    <p:sldId id="256" r:id="rId3"/>
    <p:sldId id="257" r:id="rId4"/>
    <p:sldId id="258" r:id="rId5"/>
    <p:sldId id="266" r:id="rId6"/>
    <p:sldId id="265" r:id="rId7"/>
    <p:sldId id="267" r:id="rId8"/>
    <p:sldId id="268" r:id="rId9"/>
    <p:sldId id="263" r:id="rId10"/>
    <p:sldId id="264" r:id="rId1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DFC86B-953B-408D-8F1E-F7AF2A54A3D5}" v="69" dt="2020-10-23T20:13:02.5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3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83FA2-E6AC-4B78-AD68-11E1154B7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F80193D9-98EF-4366-AEC3-9BCA4439BB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AC4D0D2-E57A-45FC-A801-482B4EA05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E470-3A8E-4343-99F3-349E1974DAE6}" type="datetimeFigureOut">
              <a:rPr lang="ar-SA" smtClean="0"/>
              <a:t>09/03/42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2EDA699-81D6-47B4-878A-B6E2E4CF4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87F47FE-C9C9-4EFB-9121-22C871369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BCB2-D986-4B3B-8D90-13FFB8533B6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98152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0A0CF0-CDA1-4765-A27A-04EE55F8B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5B543A3-E338-4013-8D29-2F40D0FD62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EB60CAB-94E4-439E-B6C1-ADA309C17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E470-3A8E-4343-99F3-349E1974DAE6}" type="datetimeFigureOut">
              <a:rPr lang="ar-SA" smtClean="0"/>
              <a:t>09/03/42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C792B79-2DA4-4950-9F4E-747BD75BF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52E0FD4-054B-4B71-8A2F-9E756F9EB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BCB2-D986-4B3B-8D90-13FFB8533B6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85990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C06A810-354E-40E6-A070-D58A9F1D4C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92CA08E-F823-4012-BE97-064A03CC36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F09616F-8E78-43A4-9868-891F6A614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E470-3A8E-4343-99F3-349E1974DAE6}" type="datetimeFigureOut">
              <a:rPr lang="ar-SA" smtClean="0"/>
              <a:t>09/03/42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D9EFC0F-1C6A-4586-BED2-4D41FA3A0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0D28153-0312-4C73-A50C-7CA4220E2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BCB2-D986-4B3B-8D90-13FFB8533B6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47964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2AADC9-C631-4007-950C-5E2C4A81F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EB77FD-645B-4196-B2A7-43941664B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2F9B121-31CD-48A8-90F7-075415E69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E470-3A8E-4343-99F3-349E1974DAE6}" type="datetimeFigureOut">
              <a:rPr lang="ar-SA" smtClean="0"/>
              <a:t>09/03/42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61746F7-4C99-46B4-AA0A-3D5892BFD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A43C479-F9DD-471F-867A-A879A04EC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BCB2-D986-4B3B-8D90-13FFB8533B6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59256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8A9120-D619-4471-A0BA-C227AFF03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887EB22-D016-45D8-B5E4-E9B00FCF3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C5A897-799B-4CBE-A287-F9A4323F1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E470-3A8E-4343-99F3-349E1974DAE6}" type="datetimeFigureOut">
              <a:rPr lang="ar-SA" smtClean="0"/>
              <a:t>09/03/42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1A5D120-2CC7-455B-873D-F8173D881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28C7931-ED18-4687-989F-46FBB99A9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BCB2-D986-4B3B-8D90-13FFB8533B6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75418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0F56AC9-4898-481A-8A4E-7C22D5B25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C62C85B-5E2E-40C8-8F41-20729CF9D6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3A15BAF-84E1-4F98-B9B2-EC6B105D4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7640758-F0DC-4708-9613-9A8243CF2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E470-3A8E-4343-99F3-349E1974DAE6}" type="datetimeFigureOut">
              <a:rPr lang="ar-SA" smtClean="0"/>
              <a:t>09/03/42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1F47100-D5DF-4E5B-BA35-7CC1057F6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091EDA2-3805-43EF-8BB4-5D5EDE666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BCB2-D986-4B3B-8D90-13FFB8533B6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19667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4A58C36-E199-4836-8556-92AF76CDF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2238F2B-F39D-48D9-802E-F2C78ED60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8CA68C5-8296-45AC-8EFA-D59199144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B6347BC-AA1D-4BFA-9FC6-5278489AF8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FF0FEE4-DB8E-466C-B9D5-57FC06B4C1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17CE560-0FD2-45A4-96C7-3F7FDC954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E470-3A8E-4343-99F3-349E1974DAE6}" type="datetimeFigureOut">
              <a:rPr lang="ar-SA" smtClean="0"/>
              <a:t>09/03/42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8B22135-1FEA-42E7-B2BD-4E4EA1390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5B4A9F6-BC49-4592-B9E4-CCC3D8751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BCB2-D986-4B3B-8D90-13FFB8533B6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32644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61861B0-B6E9-4977-9D3F-6E2F4A74A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394887F-5FDA-4316-8CE6-0DB56C52E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E470-3A8E-4343-99F3-349E1974DAE6}" type="datetimeFigureOut">
              <a:rPr lang="ar-SA" smtClean="0"/>
              <a:t>09/03/42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D38826E-0646-4AE4-BC33-AB8B59BAB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954F416-A2D1-4ADF-8873-8A37F4FBE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BCB2-D986-4B3B-8D90-13FFB8533B6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54408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A0DC5E6-8BA4-45D7-BB63-A5E9F511C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E470-3A8E-4343-99F3-349E1974DAE6}" type="datetimeFigureOut">
              <a:rPr lang="ar-SA" smtClean="0"/>
              <a:t>09/03/42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30D3B68-6D68-4360-AC08-8F281082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45F746D-FC7F-4716-AF61-C037EB17D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BCB2-D986-4B3B-8D90-13FFB8533B6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09865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8BA0BF-DE1D-4DC2-8F48-124270DFA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6BB3E5C-95C5-4EC0-A92E-4FB1289FF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3C48B87-E158-434E-90DE-6A44CD0DF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16934B5-CD1F-4FA7-9BF6-61F5B8D76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E470-3A8E-4343-99F3-349E1974DAE6}" type="datetimeFigureOut">
              <a:rPr lang="ar-SA" smtClean="0"/>
              <a:t>09/03/42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B211910-6404-4068-9226-5475B0113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2B9AE5D-7821-43BC-88F0-AD63DC6D9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BCB2-D986-4B3B-8D90-13FFB8533B6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48914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CB9275B-AE80-446E-8C4C-B8F680DDF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4E7CA406-BE66-4E43-BB09-40C8AF8A91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9176157-9045-4FE0-BC24-7A71D96BDD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6ECCA87-BA8E-4BA4-B16E-FA2ACC8C4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1E470-3A8E-4343-99F3-349E1974DAE6}" type="datetimeFigureOut">
              <a:rPr lang="ar-SA" smtClean="0"/>
              <a:t>09/03/42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BE51A1E-F1E7-4D65-9759-B5AFC95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D441C61-2A64-4528-8998-0C2E13339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9BCB2-D986-4B3B-8D90-13FFB8533B6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92231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2CEEFB0F-0DC1-48A4-B033-A40DB674F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12B4DE4-181F-4549-A4C4-8728ECF37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5ECF727-629C-4187-9515-05B321D349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1E470-3A8E-4343-99F3-349E1974DAE6}" type="datetimeFigureOut">
              <a:rPr lang="ar-SA" smtClean="0"/>
              <a:t>09/03/42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9EBA704-D713-485C-81B7-417911BBFA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18211B8-443D-4FE0-9A84-1BC6656D6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9BCB2-D986-4B3B-8D90-13FFB8533B6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4046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0DDC69C5-A8A7-4CB9-B195-760440FC3FD9}"/>
              </a:ext>
            </a:extLst>
          </p:cNvPr>
          <p:cNvSpPr/>
          <p:nvPr/>
        </p:nvSpPr>
        <p:spPr>
          <a:xfrm flipH="1">
            <a:off x="2292350" y="0"/>
            <a:ext cx="5842000" cy="6858000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F8759CD3-58A4-4456-9ACF-44D149373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50" y="1"/>
            <a:ext cx="5842000" cy="6857999"/>
          </a:xfrm>
          <a:prstGeom prst="roundRect">
            <a:avLst>
              <a:gd name="adj" fmla="val 1612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DAE0B925-99DC-4510-AB32-AA3A857C49F3}"/>
              </a:ext>
            </a:extLst>
          </p:cNvPr>
          <p:cNvGrpSpPr/>
          <p:nvPr/>
        </p:nvGrpSpPr>
        <p:grpSpPr>
          <a:xfrm>
            <a:off x="7614285" y="689927"/>
            <a:ext cx="695325" cy="5478145"/>
            <a:chOff x="7591425" y="687705"/>
            <a:chExt cx="695325" cy="5478145"/>
          </a:xfrm>
        </p:grpSpPr>
        <p:sp>
          <p:nvSpPr>
            <p:cNvPr id="5" name="شكل بيضاوي 4">
              <a:extLst>
                <a:ext uri="{FF2B5EF4-FFF2-40B4-BE49-F238E27FC236}">
                  <a16:creationId xmlns:a16="http://schemas.microsoft.com/office/drawing/2014/main" id="{05D296D2-1280-40A4-8398-37EB66D8BF68}"/>
                </a:ext>
              </a:extLst>
            </p:cNvPr>
            <p:cNvSpPr/>
            <p:nvPr/>
          </p:nvSpPr>
          <p:spPr>
            <a:xfrm>
              <a:off x="7651750" y="687705"/>
              <a:ext cx="2921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6" name="شكل بيضاوي 5">
              <a:extLst>
                <a:ext uri="{FF2B5EF4-FFF2-40B4-BE49-F238E27FC236}">
                  <a16:creationId xmlns:a16="http://schemas.microsoft.com/office/drawing/2014/main" id="{64D0673D-3B63-4923-AE4A-A9AC061C7B61}"/>
                </a:ext>
              </a:extLst>
            </p:cNvPr>
            <p:cNvSpPr/>
            <p:nvPr/>
          </p:nvSpPr>
          <p:spPr>
            <a:xfrm>
              <a:off x="7645400" y="1377950"/>
              <a:ext cx="2921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7" name="شكل بيضاوي 6">
              <a:extLst>
                <a:ext uri="{FF2B5EF4-FFF2-40B4-BE49-F238E27FC236}">
                  <a16:creationId xmlns:a16="http://schemas.microsoft.com/office/drawing/2014/main" id="{83472C9A-742C-4094-88B9-F36B48FB7671}"/>
                </a:ext>
              </a:extLst>
            </p:cNvPr>
            <p:cNvSpPr/>
            <p:nvPr/>
          </p:nvSpPr>
          <p:spPr>
            <a:xfrm>
              <a:off x="7639050" y="2095500"/>
              <a:ext cx="2921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8" name="شكل بيضاوي 7">
              <a:extLst>
                <a:ext uri="{FF2B5EF4-FFF2-40B4-BE49-F238E27FC236}">
                  <a16:creationId xmlns:a16="http://schemas.microsoft.com/office/drawing/2014/main" id="{3FD5500A-BE2D-40AE-838B-57B844BF9571}"/>
                </a:ext>
              </a:extLst>
            </p:cNvPr>
            <p:cNvSpPr/>
            <p:nvPr/>
          </p:nvSpPr>
          <p:spPr>
            <a:xfrm>
              <a:off x="7632700" y="2838450"/>
              <a:ext cx="2921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" name="شكل بيضاوي 8">
              <a:extLst>
                <a:ext uri="{FF2B5EF4-FFF2-40B4-BE49-F238E27FC236}">
                  <a16:creationId xmlns:a16="http://schemas.microsoft.com/office/drawing/2014/main" id="{ACE04652-9876-4B7A-A5ED-9134C6DAE441}"/>
                </a:ext>
              </a:extLst>
            </p:cNvPr>
            <p:cNvSpPr/>
            <p:nvPr/>
          </p:nvSpPr>
          <p:spPr>
            <a:xfrm>
              <a:off x="7626350" y="3530600"/>
              <a:ext cx="2921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" name="شكل بيضاوي 9">
              <a:extLst>
                <a:ext uri="{FF2B5EF4-FFF2-40B4-BE49-F238E27FC236}">
                  <a16:creationId xmlns:a16="http://schemas.microsoft.com/office/drawing/2014/main" id="{A189278C-A34A-4E08-AE6E-846E72FA4642}"/>
                </a:ext>
              </a:extLst>
            </p:cNvPr>
            <p:cNvSpPr/>
            <p:nvPr/>
          </p:nvSpPr>
          <p:spPr>
            <a:xfrm>
              <a:off x="7591425" y="4288789"/>
              <a:ext cx="2921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1" name="شكل بيضاوي 10">
              <a:extLst>
                <a:ext uri="{FF2B5EF4-FFF2-40B4-BE49-F238E27FC236}">
                  <a16:creationId xmlns:a16="http://schemas.microsoft.com/office/drawing/2014/main" id="{2A1286BB-7627-4514-B854-089E19FEA7F3}"/>
                </a:ext>
              </a:extLst>
            </p:cNvPr>
            <p:cNvSpPr/>
            <p:nvPr/>
          </p:nvSpPr>
          <p:spPr>
            <a:xfrm>
              <a:off x="7613650" y="4982208"/>
              <a:ext cx="2921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2" name="شكل بيضاوي 11">
              <a:extLst>
                <a:ext uri="{FF2B5EF4-FFF2-40B4-BE49-F238E27FC236}">
                  <a16:creationId xmlns:a16="http://schemas.microsoft.com/office/drawing/2014/main" id="{0A63FB33-F9A0-4B47-BC53-BBF01D2685AD}"/>
                </a:ext>
              </a:extLst>
            </p:cNvPr>
            <p:cNvSpPr/>
            <p:nvPr/>
          </p:nvSpPr>
          <p:spPr>
            <a:xfrm>
              <a:off x="7607300" y="5683250"/>
              <a:ext cx="2921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89CA7261-0FB0-40B9-BD0D-080CDA972881}"/>
                </a:ext>
              </a:extLst>
            </p:cNvPr>
            <p:cNvSpPr/>
            <p:nvPr/>
          </p:nvSpPr>
          <p:spPr>
            <a:xfrm>
              <a:off x="7740650" y="755650"/>
              <a:ext cx="501650" cy="9525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3C6B0269-CD37-4DAB-BDC0-71A7CCC43C14}"/>
                </a:ext>
              </a:extLst>
            </p:cNvPr>
            <p:cNvSpPr/>
            <p:nvPr/>
          </p:nvSpPr>
          <p:spPr>
            <a:xfrm>
              <a:off x="7747000" y="908050"/>
              <a:ext cx="501650" cy="9525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53F41471-E5F8-43A4-980C-BB11613F95E1}"/>
                </a:ext>
              </a:extLst>
            </p:cNvPr>
            <p:cNvSpPr/>
            <p:nvPr/>
          </p:nvSpPr>
          <p:spPr>
            <a:xfrm>
              <a:off x="7756525" y="1492250"/>
              <a:ext cx="501650" cy="9525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97D6267E-2759-4AB6-B9A5-249AD5CB7EAD}"/>
                </a:ext>
              </a:extLst>
            </p:cNvPr>
            <p:cNvSpPr/>
            <p:nvPr/>
          </p:nvSpPr>
          <p:spPr>
            <a:xfrm>
              <a:off x="7762875" y="1644650"/>
              <a:ext cx="501650" cy="9525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9CC198EE-9736-4921-8769-E9542B561F81}"/>
                </a:ext>
              </a:extLst>
            </p:cNvPr>
            <p:cNvSpPr/>
            <p:nvPr/>
          </p:nvSpPr>
          <p:spPr>
            <a:xfrm>
              <a:off x="7772400" y="2228850"/>
              <a:ext cx="501650" cy="9525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B4224F0D-896D-4F9E-8252-D9B399D58554}"/>
                </a:ext>
              </a:extLst>
            </p:cNvPr>
            <p:cNvSpPr/>
            <p:nvPr/>
          </p:nvSpPr>
          <p:spPr>
            <a:xfrm>
              <a:off x="7778750" y="2381250"/>
              <a:ext cx="501650" cy="9525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2" name="مستطيل 21">
              <a:extLst>
                <a:ext uri="{FF2B5EF4-FFF2-40B4-BE49-F238E27FC236}">
                  <a16:creationId xmlns:a16="http://schemas.microsoft.com/office/drawing/2014/main" id="{70A4E680-B325-4F77-83EE-3D1C87F9CF9F}"/>
                </a:ext>
              </a:extLst>
            </p:cNvPr>
            <p:cNvSpPr/>
            <p:nvPr/>
          </p:nvSpPr>
          <p:spPr>
            <a:xfrm>
              <a:off x="7756525" y="2965450"/>
              <a:ext cx="501650" cy="9525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F6CEC696-17C2-4FD3-99D0-1244CA0D0DA2}"/>
                </a:ext>
              </a:extLst>
            </p:cNvPr>
            <p:cNvSpPr/>
            <p:nvPr/>
          </p:nvSpPr>
          <p:spPr>
            <a:xfrm>
              <a:off x="7762875" y="3117850"/>
              <a:ext cx="501650" cy="9525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4" name="مستطيل 23">
              <a:extLst>
                <a:ext uri="{FF2B5EF4-FFF2-40B4-BE49-F238E27FC236}">
                  <a16:creationId xmlns:a16="http://schemas.microsoft.com/office/drawing/2014/main" id="{89295078-C1FF-424D-9084-024F3169E600}"/>
                </a:ext>
              </a:extLst>
            </p:cNvPr>
            <p:cNvSpPr/>
            <p:nvPr/>
          </p:nvSpPr>
          <p:spPr>
            <a:xfrm>
              <a:off x="7759700" y="3670300"/>
              <a:ext cx="501650" cy="9525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5" name="مستطيل 24">
              <a:extLst>
                <a:ext uri="{FF2B5EF4-FFF2-40B4-BE49-F238E27FC236}">
                  <a16:creationId xmlns:a16="http://schemas.microsoft.com/office/drawing/2014/main" id="{1D06862E-75D4-4584-BFD3-A0150B8D4AB9}"/>
                </a:ext>
              </a:extLst>
            </p:cNvPr>
            <p:cNvSpPr/>
            <p:nvPr/>
          </p:nvSpPr>
          <p:spPr>
            <a:xfrm>
              <a:off x="7766050" y="3822700"/>
              <a:ext cx="501650" cy="9525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6" name="مستطيل 25">
              <a:extLst>
                <a:ext uri="{FF2B5EF4-FFF2-40B4-BE49-F238E27FC236}">
                  <a16:creationId xmlns:a16="http://schemas.microsoft.com/office/drawing/2014/main" id="{06E4B497-C72F-4099-B0E6-7B9298494E74}"/>
                </a:ext>
              </a:extLst>
            </p:cNvPr>
            <p:cNvSpPr/>
            <p:nvPr/>
          </p:nvSpPr>
          <p:spPr>
            <a:xfrm>
              <a:off x="7775575" y="4387850"/>
              <a:ext cx="501650" cy="9525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7" name="مستطيل 26">
              <a:extLst>
                <a:ext uri="{FF2B5EF4-FFF2-40B4-BE49-F238E27FC236}">
                  <a16:creationId xmlns:a16="http://schemas.microsoft.com/office/drawing/2014/main" id="{F6CB10F1-1B88-4E15-96DA-9AFB4F5B307D}"/>
                </a:ext>
              </a:extLst>
            </p:cNvPr>
            <p:cNvSpPr/>
            <p:nvPr/>
          </p:nvSpPr>
          <p:spPr>
            <a:xfrm>
              <a:off x="7781925" y="4540250"/>
              <a:ext cx="501650" cy="9525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63E9B416-C7A2-463E-AE2B-0CF5CFE17630}"/>
                </a:ext>
              </a:extLst>
            </p:cNvPr>
            <p:cNvSpPr/>
            <p:nvPr/>
          </p:nvSpPr>
          <p:spPr>
            <a:xfrm>
              <a:off x="7778750" y="5086350"/>
              <a:ext cx="501650" cy="9525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9" name="مستطيل 28">
              <a:extLst>
                <a:ext uri="{FF2B5EF4-FFF2-40B4-BE49-F238E27FC236}">
                  <a16:creationId xmlns:a16="http://schemas.microsoft.com/office/drawing/2014/main" id="{54140526-10D1-4AC3-A363-FB9659863E0A}"/>
                </a:ext>
              </a:extLst>
            </p:cNvPr>
            <p:cNvSpPr/>
            <p:nvPr/>
          </p:nvSpPr>
          <p:spPr>
            <a:xfrm>
              <a:off x="7785100" y="5238750"/>
              <a:ext cx="501650" cy="9525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0" name="مستطيل 29">
              <a:extLst>
                <a:ext uri="{FF2B5EF4-FFF2-40B4-BE49-F238E27FC236}">
                  <a16:creationId xmlns:a16="http://schemas.microsoft.com/office/drawing/2014/main" id="{BD55EB5D-E7CA-4463-B005-DAEFEFF03AEC}"/>
                </a:ext>
              </a:extLst>
            </p:cNvPr>
            <p:cNvSpPr/>
            <p:nvPr/>
          </p:nvSpPr>
          <p:spPr>
            <a:xfrm>
              <a:off x="7737475" y="5816600"/>
              <a:ext cx="501650" cy="9525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1" name="مستطيل 30">
              <a:extLst>
                <a:ext uri="{FF2B5EF4-FFF2-40B4-BE49-F238E27FC236}">
                  <a16:creationId xmlns:a16="http://schemas.microsoft.com/office/drawing/2014/main" id="{1E12C24E-F7FC-4DC0-AB45-4802EE090B60}"/>
                </a:ext>
              </a:extLst>
            </p:cNvPr>
            <p:cNvSpPr/>
            <p:nvPr/>
          </p:nvSpPr>
          <p:spPr>
            <a:xfrm>
              <a:off x="7743825" y="5969000"/>
              <a:ext cx="501650" cy="9525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16100413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0DDC69C5-A8A7-4CB9-B195-760440FC3FD9}"/>
              </a:ext>
            </a:extLst>
          </p:cNvPr>
          <p:cNvSpPr/>
          <p:nvPr/>
        </p:nvSpPr>
        <p:spPr>
          <a:xfrm rot="10800000" flipH="1" flipV="1">
            <a:off x="3581400" y="0"/>
            <a:ext cx="5842000" cy="6858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 descr="صورة تحتوي على الطبيعة, خارجي, مياه, نهر&#10;&#10;تم إنشاء الوصف تلقائياً">
            <a:extLst>
              <a:ext uri="{FF2B5EF4-FFF2-40B4-BE49-F238E27FC236}">
                <a16:creationId xmlns:a16="http://schemas.microsoft.com/office/drawing/2014/main" id="{950E100F-4A8A-4E40-9791-39075F03A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-1"/>
            <a:ext cx="5842000" cy="6858001"/>
          </a:xfrm>
          <a:prstGeom prst="roundRect">
            <a:avLst>
              <a:gd name="adj" fmla="val 1429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5DDE4367-D71A-4C38-AD52-11A2DBA0F245}"/>
              </a:ext>
            </a:extLst>
          </p:cNvPr>
          <p:cNvSpPr/>
          <p:nvPr/>
        </p:nvSpPr>
        <p:spPr>
          <a:xfrm rot="10800000" flipV="1">
            <a:off x="3778250" y="698500"/>
            <a:ext cx="292100" cy="482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1B08A73B-5FCC-4F05-82D4-3FA5C3F7E20E}"/>
              </a:ext>
            </a:extLst>
          </p:cNvPr>
          <p:cNvSpPr/>
          <p:nvPr/>
        </p:nvSpPr>
        <p:spPr>
          <a:xfrm rot="10800000" flipV="1">
            <a:off x="3771900" y="1416050"/>
            <a:ext cx="292100" cy="482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شكل بيضاوي 34">
            <a:extLst>
              <a:ext uri="{FF2B5EF4-FFF2-40B4-BE49-F238E27FC236}">
                <a16:creationId xmlns:a16="http://schemas.microsoft.com/office/drawing/2014/main" id="{27BC95F0-A997-48FB-9533-9FF6D1886BA8}"/>
              </a:ext>
            </a:extLst>
          </p:cNvPr>
          <p:cNvSpPr/>
          <p:nvPr/>
        </p:nvSpPr>
        <p:spPr>
          <a:xfrm rot="10800000" flipV="1">
            <a:off x="3765550" y="2133600"/>
            <a:ext cx="292100" cy="482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شكل بيضاوي 35">
            <a:extLst>
              <a:ext uri="{FF2B5EF4-FFF2-40B4-BE49-F238E27FC236}">
                <a16:creationId xmlns:a16="http://schemas.microsoft.com/office/drawing/2014/main" id="{3B88BABB-6A6D-4BE1-A48E-9DCA0D3B83E4}"/>
              </a:ext>
            </a:extLst>
          </p:cNvPr>
          <p:cNvSpPr/>
          <p:nvPr/>
        </p:nvSpPr>
        <p:spPr>
          <a:xfrm rot="10800000" flipV="1">
            <a:off x="3759200" y="2851150"/>
            <a:ext cx="292100" cy="482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شكل بيضاوي 36">
            <a:extLst>
              <a:ext uri="{FF2B5EF4-FFF2-40B4-BE49-F238E27FC236}">
                <a16:creationId xmlns:a16="http://schemas.microsoft.com/office/drawing/2014/main" id="{A7D599AE-915C-4526-B5C6-E461B06F556E}"/>
              </a:ext>
            </a:extLst>
          </p:cNvPr>
          <p:cNvSpPr/>
          <p:nvPr/>
        </p:nvSpPr>
        <p:spPr>
          <a:xfrm rot="10800000" flipV="1">
            <a:off x="3752850" y="3568700"/>
            <a:ext cx="292100" cy="482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شكل بيضاوي 37">
            <a:extLst>
              <a:ext uri="{FF2B5EF4-FFF2-40B4-BE49-F238E27FC236}">
                <a16:creationId xmlns:a16="http://schemas.microsoft.com/office/drawing/2014/main" id="{4A828129-C660-4758-B696-CACF791F6B37}"/>
              </a:ext>
            </a:extLst>
          </p:cNvPr>
          <p:cNvSpPr/>
          <p:nvPr/>
        </p:nvSpPr>
        <p:spPr>
          <a:xfrm rot="10800000" flipV="1">
            <a:off x="3746500" y="4286250"/>
            <a:ext cx="292100" cy="482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شكل بيضاوي 38">
            <a:extLst>
              <a:ext uri="{FF2B5EF4-FFF2-40B4-BE49-F238E27FC236}">
                <a16:creationId xmlns:a16="http://schemas.microsoft.com/office/drawing/2014/main" id="{14A0A15D-69EC-4CFB-8032-16C6789AD8B8}"/>
              </a:ext>
            </a:extLst>
          </p:cNvPr>
          <p:cNvSpPr/>
          <p:nvPr/>
        </p:nvSpPr>
        <p:spPr>
          <a:xfrm rot="10800000" flipV="1">
            <a:off x="3740150" y="5003800"/>
            <a:ext cx="292100" cy="482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شكل بيضاوي 39">
            <a:extLst>
              <a:ext uri="{FF2B5EF4-FFF2-40B4-BE49-F238E27FC236}">
                <a16:creationId xmlns:a16="http://schemas.microsoft.com/office/drawing/2014/main" id="{40118814-4B7A-4940-8ACF-1F8E846E314B}"/>
              </a:ext>
            </a:extLst>
          </p:cNvPr>
          <p:cNvSpPr/>
          <p:nvPr/>
        </p:nvSpPr>
        <p:spPr>
          <a:xfrm rot="10800000" flipV="1">
            <a:off x="3733800" y="5721350"/>
            <a:ext cx="292100" cy="4826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9CA7261-0FB0-40B9-BD0D-080CDA972881}"/>
              </a:ext>
            </a:extLst>
          </p:cNvPr>
          <p:cNvSpPr/>
          <p:nvPr/>
        </p:nvSpPr>
        <p:spPr>
          <a:xfrm rot="10800000" flipV="1">
            <a:off x="3475037" y="831850"/>
            <a:ext cx="501650" cy="952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C6B0269-CD37-4DAB-BDC0-71A7CCC43C14}"/>
              </a:ext>
            </a:extLst>
          </p:cNvPr>
          <p:cNvSpPr/>
          <p:nvPr/>
        </p:nvSpPr>
        <p:spPr>
          <a:xfrm rot="10800000" flipV="1">
            <a:off x="3481387" y="984250"/>
            <a:ext cx="501650" cy="952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409297B2-40A3-40F8-9A6C-4AADC072985D}"/>
              </a:ext>
            </a:extLst>
          </p:cNvPr>
          <p:cNvSpPr/>
          <p:nvPr/>
        </p:nvSpPr>
        <p:spPr>
          <a:xfrm rot="10800000" flipV="1">
            <a:off x="3464719" y="1536699"/>
            <a:ext cx="501650" cy="952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C0303F22-CDD1-44AD-8092-707E490CE833}"/>
              </a:ext>
            </a:extLst>
          </p:cNvPr>
          <p:cNvSpPr/>
          <p:nvPr/>
        </p:nvSpPr>
        <p:spPr>
          <a:xfrm rot="10800000" flipV="1">
            <a:off x="3471069" y="1689099"/>
            <a:ext cx="501650" cy="952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مستطيل 42">
            <a:extLst>
              <a:ext uri="{FF2B5EF4-FFF2-40B4-BE49-F238E27FC236}">
                <a16:creationId xmlns:a16="http://schemas.microsoft.com/office/drawing/2014/main" id="{E5D4E3F2-990F-4B52-9845-144963964FB6}"/>
              </a:ext>
            </a:extLst>
          </p:cNvPr>
          <p:cNvSpPr/>
          <p:nvPr/>
        </p:nvSpPr>
        <p:spPr>
          <a:xfrm rot="10800000" flipV="1">
            <a:off x="3455194" y="2968624"/>
            <a:ext cx="501650" cy="952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FBE7FDED-1E4C-4A98-8E20-FF0BC8AB0AC5}"/>
              </a:ext>
            </a:extLst>
          </p:cNvPr>
          <p:cNvSpPr/>
          <p:nvPr/>
        </p:nvSpPr>
        <p:spPr>
          <a:xfrm rot="10800000" flipV="1">
            <a:off x="3461544" y="3121024"/>
            <a:ext cx="501650" cy="952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44EDBEB7-1477-4BCD-8C3D-E80C3317A982}"/>
              </a:ext>
            </a:extLst>
          </p:cNvPr>
          <p:cNvSpPr/>
          <p:nvPr/>
        </p:nvSpPr>
        <p:spPr>
          <a:xfrm rot="10800000" flipV="1">
            <a:off x="3445669" y="4400549"/>
            <a:ext cx="501650" cy="952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A2A3EFBC-BF56-4068-AD05-1AFC00C32704}"/>
              </a:ext>
            </a:extLst>
          </p:cNvPr>
          <p:cNvSpPr/>
          <p:nvPr/>
        </p:nvSpPr>
        <p:spPr>
          <a:xfrm rot="10800000" flipV="1">
            <a:off x="3452019" y="4552949"/>
            <a:ext cx="501650" cy="952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مستطيل 46">
            <a:extLst>
              <a:ext uri="{FF2B5EF4-FFF2-40B4-BE49-F238E27FC236}">
                <a16:creationId xmlns:a16="http://schemas.microsoft.com/office/drawing/2014/main" id="{170F16C2-8701-4849-8643-3465B8B5729A}"/>
              </a:ext>
            </a:extLst>
          </p:cNvPr>
          <p:cNvSpPr/>
          <p:nvPr/>
        </p:nvSpPr>
        <p:spPr>
          <a:xfrm rot="10800000" flipV="1">
            <a:off x="3436144" y="5832474"/>
            <a:ext cx="501650" cy="952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DCA2F164-E9B1-442D-B5E9-E1B6C6078DA4}"/>
              </a:ext>
            </a:extLst>
          </p:cNvPr>
          <p:cNvSpPr/>
          <p:nvPr/>
        </p:nvSpPr>
        <p:spPr>
          <a:xfrm rot="10800000" flipV="1">
            <a:off x="3442494" y="5984874"/>
            <a:ext cx="501650" cy="952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مستطيل 48">
            <a:extLst>
              <a:ext uri="{FF2B5EF4-FFF2-40B4-BE49-F238E27FC236}">
                <a16:creationId xmlns:a16="http://schemas.microsoft.com/office/drawing/2014/main" id="{7DAEA81C-4312-4E99-9ADC-23598EBEE5ED}"/>
              </a:ext>
            </a:extLst>
          </p:cNvPr>
          <p:cNvSpPr/>
          <p:nvPr/>
        </p:nvSpPr>
        <p:spPr>
          <a:xfrm rot="10800000" flipV="1">
            <a:off x="3464719" y="2241547"/>
            <a:ext cx="501650" cy="952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F09A4B7F-373A-493B-BB75-D93BCC262C76}"/>
              </a:ext>
            </a:extLst>
          </p:cNvPr>
          <p:cNvSpPr/>
          <p:nvPr/>
        </p:nvSpPr>
        <p:spPr>
          <a:xfrm rot="10800000" flipV="1">
            <a:off x="3471069" y="2393947"/>
            <a:ext cx="501650" cy="952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6CB86B4A-2CE3-4EB7-B5CC-67D142B2E6F6}"/>
              </a:ext>
            </a:extLst>
          </p:cNvPr>
          <p:cNvSpPr/>
          <p:nvPr/>
        </p:nvSpPr>
        <p:spPr>
          <a:xfrm rot="10800000" flipV="1">
            <a:off x="3436144" y="3705224"/>
            <a:ext cx="501650" cy="952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79A10374-35C7-4FDC-8B78-A69A5F6316D6}"/>
              </a:ext>
            </a:extLst>
          </p:cNvPr>
          <p:cNvSpPr/>
          <p:nvPr/>
        </p:nvSpPr>
        <p:spPr>
          <a:xfrm rot="10800000" flipV="1">
            <a:off x="3442494" y="3857624"/>
            <a:ext cx="501650" cy="952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DBD014FC-0DAE-48F8-AE6D-803CBDFBA38A}"/>
              </a:ext>
            </a:extLst>
          </p:cNvPr>
          <p:cNvSpPr/>
          <p:nvPr/>
        </p:nvSpPr>
        <p:spPr>
          <a:xfrm rot="10800000" flipV="1">
            <a:off x="3452019" y="5102226"/>
            <a:ext cx="501650" cy="952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9C3FDB54-5729-448B-A282-0339A922049B}"/>
              </a:ext>
            </a:extLst>
          </p:cNvPr>
          <p:cNvSpPr/>
          <p:nvPr/>
        </p:nvSpPr>
        <p:spPr>
          <a:xfrm rot="10800000" flipV="1">
            <a:off x="3458369" y="5254626"/>
            <a:ext cx="501650" cy="952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35952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8A108E2C-F95D-4D6D-B7FD-4145D8F3889C}"/>
              </a:ext>
            </a:extLst>
          </p:cNvPr>
          <p:cNvGrpSpPr/>
          <p:nvPr/>
        </p:nvGrpSpPr>
        <p:grpSpPr>
          <a:xfrm>
            <a:off x="107951" y="131831"/>
            <a:ext cx="11849100" cy="6726170"/>
            <a:chOff x="220651" y="321824"/>
            <a:chExt cx="11796763" cy="6726170"/>
          </a:xfrm>
        </p:grpSpPr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1B01C6AE-B993-45A3-95B8-129D59469AA7}"/>
                </a:ext>
              </a:extLst>
            </p:cNvPr>
            <p:cNvSpPr/>
            <p:nvPr/>
          </p:nvSpPr>
          <p:spPr>
            <a:xfrm>
              <a:off x="6323666" y="408774"/>
              <a:ext cx="5693748" cy="6639220"/>
            </a:xfrm>
            <a:prstGeom prst="roundRect">
              <a:avLst>
                <a:gd name="adj" fmla="val 6422"/>
              </a:avLst>
            </a:prstGeom>
            <a:solidFill>
              <a:schemeClr val="bg2">
                <a:alpha val="28000"/>
              </a:schemeClr>
            </a:solidFill>
            <a:ln>
              <a:noFill/>
            </a:ln>
            <a:effectLst>
              <a:outerShdw blurRad="114300" dist="635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14EC4BA6-E50C-4F27-B40E-EC237B262ACA}"/>
                </a:ext>
              </a:extLst>
            </p:cNvPr>
            <p:cNvSpPr/>
            <p:nvPr/>
          </p:nvSpPr>
          <p:spPr>
            <a:xfrm>
              <a:off x="246830" y="540606"/>
              <a:ext cx="5602336" cy="6185564"/>
            </a:xfrm>
            <a:prstGeom prst="roundRect">
              <a:avLst>
                <a:gd name="adj" fmla="val 12313"/>
              </a:avLst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81EF99C1-562A-4B7F-AF24-F58E0CA7B3A8}"/>
                </a:ext>
              </a:extLst>
            </p:cNvPr>
            <p:cNvSpPr/>
            <p:nvPr/>
          </p:nvSpPr>
          <p:spPr>
            <a:xfrm>
              <a:off x="220651" y="321824"/>
              <a:ext cx="5800084" cy="6507387"/>
            </a:xfrm>
            <a:prstGeom prst="roundRect">
              <a:avLst/>
            </a:prstGeom>
            <a:solidFill>
              <a:schemeClr val="bg2">
                <a:alpha val="28000"/>
              </a:schemeClr>
            </a:solidFill>
            <a:ln>
              <a:noFill/>
            </a:ln>
            <a:effectLst>
              <a:outerShdw blurRad="1143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1" name="مستطيل: زوايا علوية مستديرة 10">
            <a:extLst>
              <a:ext uri="{FF2B5EF4-FFF2-40B4-BE49-F238E27FC236}">
                <a16:creationId xmlns:a16="http://schemas.microsoft.com/office/drawing/2014/main" id="{9DFC87A2-0BA6-48A1-A201-D4C29649690E}"/>
              </a:ext>
            </a:extLst>
          </p:cNvPr>
          <p:cNvSpPr/>
          <p:nvPr/>
        </p:nvSpPr>
        <p:spPr>
          <a:xfrm rot="16200000">
            <a:off x="-154633" y="663165"/>
            <a:ext cx="6458028" cy="5531668"/>
          </a:xfrm>
          <a:prstGeom prst="round2SameRect">
            <a:avLst>
              <a:gd name="adj1" fmla="val 11210"/>
              <a:gd name="adj2" fmla="val 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0F0ADFF8-2B1C-490A-BF02-DE21ABDCABCF}"/>
              </a:ext>
            </a:extLst>
          </p:cNvPr>
          <p:cNvSpPr/>
          <p:nvPr/>
        </p:nvSpPr>
        <p:spPr>
          <a:xfrm>
            <a:off x="6249321" y="863600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F1A025C5-1DF7-41B3-8436-05987561583F}"/>
              </a:ext>
            </a:extLst>
          </p:cNvPr>
          <p:cNvSpPr/>
          <p:nvPr/>
        </p:nvSpPr>
        <p:spPr>
          <a:xfrm>
            <a:off x="6237542" y="1548383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2FBE543D-6C33-4F92-8D20-D54F26209DCC}"/>
              </a:ext>
            </a:extLst>
          </p:cNvPr>
          <p:cNvSpPr/>
          <p:nvPr/>
        </p:nvSpPr>
        <p:spPr>
          <a:xfrm>
            <a:off x="6249321" y="2233166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D82C753A-E3E4-4C48-B17B-026183EC2B23}"/>
              </a:ext>
            </a:extLst>
          </p:cNvPr>
          <p:cNvSpPr/>
          <p:nvPr/>
        </p:nvSpPr>
        <p:spPr>
          <a:xfrm>
            <a:off x="6261100" y="2917949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B3786370-D049-4121-9C50-667B9D6EAA62}"/>
              </a:ext>
            </a:extLst>
          </p:cNvPr>
          <p:cNvSpPr/>
          <p:nvPr/>
        </p:nvSpPr>
        <p:spPr>
          <a:xfrm>
            <a:off x="6272879" y="3602732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9642C859-0637-40AC-AB58-790C26195BE7}"/>
              </a:ext>
            </a:extLst>
          </p:cNvPr>
          <p:cNvSpPr/>
          <p:nvPr/>
        </p:nvSpPr>
        <p:spPr>
          <a:xfrm>
            <a:off x="6284658" y="4287515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E4039E98-8E7F-4427-8B13-C5B38AD391A0}"/>
              </a:ext>
            </a:extLst>
          </p:cNvPr>
          <p:cNvSpPr/>
          <p:nvPr/>
        </p:nvSpPr>
        <p:spPr>
          <a:xfrm>
            <a:off x="6296437" y="4972298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1E0F9C50-C949-4490-8254-B3836065DE15}"/>
              </a:ext>
            </a:extLst>
          </p:cNvPr>
          <p:cNvSpPr/>
          <p:nvPr/>
        </p:nvSpPr>
        <p:spPr>
          <a:xfrm>
            <a:off x="6308216" y="5657081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B0F33AC7-F473-4A61-9918-AF28C1621B8F}"/>
              </a:ext>
            </a:extLst>
          </p:cNvPr>
          <p:cNvSpPr/>
          <p:nvPr/>
        </p:nvSpPr>
        <p:spPr>
          <a:xfrm>
            <a:off x="5479442" y="865289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شكل بيضاوي 42">
            <a:extLst>
              <a:ext uri="{FF2B5EF4-FFF2-40B4-BE49-F238E27FC236}">
                <a16:creationId xmlns:a16="http://schemas.microsoft.com/office/drawing/2014/main" id="{B1CAC5DA-11FD-48B3-BD62-89171D5E5998}"/>
              </a:ext>
            </a:extLst>
          </p:cNvPr>
          <p:cNvSpPr/>
          <p:nvPr/>
        </p:nvSpPr>
        <p:spPr>
          <a:xfrm>
            <a:off x="5469309" y="1548383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id="{DE962709-CD91-47B2-967C-A4BD14ED5D3A}"/>
              </a:ext>
            </a:extLst>
          </p:cNvPr>
          <p:cNvSpPr/>
          <p:nvPr/>
        </p:nvSpPr>
        <p:spPr>
          <a:xfrm>
            <a:off x="5459176" y="2231477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شكل بيضاوي 44">
            <a:extLst>
              <a:ext uri="{FF2B5EF4-FFF2-40B4-BE49-F238E27FC236}">
                <a16:creationId xmlns:a16="http://schemas.microsoft.com/office/drawing/2014/main" id="{C0A25983-3000-40B9-A62E-9D82095ED964}"/>
              </a:ext>
            </a:extLst>
          </p:cNvPr>
          <p:cNvSpPr/>
          <p:nvPr/>
        </p:nvSpPr>
        <p:spPr>
          <a:xfrm>
            <a:off x="5449043" y="2914571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B669480F-3658-48C9-B115-3A94B5B4C30E}"/>
              </a:ext>
            </a:extLst>
          </p:cNvPr>
          <p:cNvSpPr/>
          <p:nvPr/>
        </p:nvSpPr>
        <p:spPr>
          <a:xfrm>
            <a:off x="5438910" y="3597665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87FEB1B1-F6B7-44FC-BFE2-53CDDC20BD42}"/>
              </a:ext>
            </a:extLst>
          </p:cNvPr>
          <p:cNvSpPr/>
          <p:nvPr/>
        </p:nvSpPr>
        <p:spPr>
          <a:xfrm>
            <a:off x="5428777" y="4280759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شكل بيضاوي 47">
            <a:extLst>
              <a:ext uri="{FF2B5EF4-FFF2-40B4-BE49-F238E27FC236}">
                <a16:creationId xmlns:a16="http://schemas.microsoft.com/office/drawing/2014/main" id="{435D6727-3CD2-432E-8D14-97F0604B05E5}"/>
              </a:ext>
            </a:extLst>
          </p:cNvPr>
          <p:cNvSpPr/>
          <p:nvPr/>
        </p:nvSpPr>
        <p:spPr>
          <a:xfrm>
            <a:off x="5418644" y="4963853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شكل بيضاوي 48">
            <a:extLst>
              <a:ext uri="{FF2B5EF4-FFF2-40B4-BE49-F238E27FC236}">
                <a16:creationId xmlns:a16="http://schemas.microsoft.com/office/drawing/2014/main" id="{009AE2BF-BAAA-47FF-977A-E4D3389021AE}"/>
              </a:ext>
            </a:extLst>
          </p:cNvPr>
          <p:cNvSpPr/>
          <p:nvPr/>
        </p:nvSpPr>
        <p:spPr>
          <a:xfrm>
            <a:off x="5408511" y="5646947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83FF127F-6F28-4DD9-A09F-7C155963BF78}"/>
              </a:ext>
            </a:extLst>
          </p:cNvPr>
          <p:cNvSpPr/>
          <p:nvPr/>
        </p:nvSpPr>
        <p:spPr>
          <a:xfrm>
            <a:off x="5535512" y="1116353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124B1CBC-0F8E-4E42-BE8D-B1642FDEB87D}"/>
              </a:ext>
            </a:extLst>
          </p:cNvPr>
          <p:cNvSpPr/>
          <p:nvPr/>
        </p:nvSpPr>
        <p:spPr>
          <a:xfrm>
            <a:off x="5535511" y="964792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3E20B2E5-6DDF-4C2B-9833-1F2BE034E48B}"/>
              </a:ext>
            </a:extLst>
          </p:cNvPr>
          <p:cNvSpPr/>
          <p:nvPr/>
        </p:nvSpPr>
        <p:spPr>
          <a:xfrm>
            <a:off x="5574193" y="1809392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ADF8BE85-89BD-4814-A545-9B2BF0DAD18C}"/>
              </a:ext>
            </a:extLst>
          </p:cNvPr>
          <p:cNvSpPr/>
          <p:nvPr/>
        </p:nvSpPr>
        <p:spPr>
          <a:xfrm>
            <a:off x="5574192" y="1657831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E92EA420-FE39-410A-A50C-952B192D5558}"/>
              </a:ext>
            </a:extLst>
          </p:cNvPr>
          <p:cNvSpPr/>
          <p:nvPr/>
        </p:nvSpPr>
        <p:spPr>
          <a:xfrm>
            <a:off x="5612874" y="2502431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46DDE126-4334-45CE-BBB9-BF19E1BF9D65}"/>
              </a:ext>
            </a:extLst>
          </p:cNvPr>
          <p:cNvSpPr/>
          <p:nvPr/>
        </p:nvSpPr>
        <p:spPr>
          <a:xfrm>
            <a:off x="5612873" y="2350870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9E47F09D-7E55-4F7C-9640-D3229A1747BA}"/>
              </a:ext>
            </a:extLst>
          </p:cNvPr>
          <p:cNvSpPr/>
          <p:nvPr/>
        </p:nvSpPr>
        <p:spPr>
          <a:xfrm>
            <a:off x="5651555" y="3195470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7" name="مستطيل 56">
            <a:extLst>
              <a:ext uri="{FF2B5EF4-FFF2-40B4-BE49-F238E27FC236}">
                <a16:creationId xmlns:a16="http://schemas.microsoft.com/office/drawing/2014/main" id="{3C09C894-F6EE-424F-A45F-289B6ABF4661}"/>
              </a:ext>
            </a:extLst>
          </p:cNvPr>
          <p:cNvSpPr/>
          <p:nvPr/>
        </p:nvSpPr>
        <p:spPr>
          <a:xfrm>
            <a:off x="5651554" y="3043909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مستطيل 57">
            <a:extLst>
              <a:ext uri="{FF2B5EF4-FFF2-40B4-BE49-F238E27FC236}">
                <a16:creationId xmlns:a16="http://schemas.microsoft.com/office/drawing/2014/main" id="{2F1B5D20-E2B1-466F-83B3-6FDDEC5CF667}"/>
              </a:ext>
            </a:extLst>
          </p:cNvPr>
          <p:cNvSpPr/>
          <p:nvPr/>
        </p:nvSpPr>
        <p:spPr>
          <a:xfrm>
            <a:off x="5626736" y="3888509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9" name="مستطيل 58">
            <a:extLst>
              <a:ext uri="{FF2B5EF4-FFF2-40B4-BE49-F238E27FC236}">
                <a16:creationId xmlns:a16="http://schemas.microsoft.com/office/drawing/2014/main" id="{41D071E7-524E-48E0-B84E-D07128354DC5}"/>
              </a:ext>
            </a:extLst>
          </p:cNvPr>
          <p:cNvSpPr/>
          <p:nvPr/>
        </p:nvSpPr>
        <p:spPr>
          <a:xfrm>
            <a:off x="5626735" y="3736948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1E65CE4A-0474-4D1B-AE7F-E18E23EFDD11}"/>
              </a:ext>
            </a:extLst>
          </p:cNvPr>
          <p:cNvSpPr/>
          <p:nvPr/>
        </p:nvSpPr>
        <p:spPr>
          <a:xfrm>
            <a:off x="5601917" y="4581548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مستطيل 60">
            <a:extLst>
              <a:ext uri="{FF2B5EF4-FFF2-40B4-BE49-F238E27FC236}">
                <a16:creationId xmlns:a16="http://schemas.microsoft.com/office/drawing/2014/main" id="{048AB8CC-7445-42D1-95E4-579A6BBE8B2B}"/>
              </a:ext>
            </a:extLst>
          </p:cNvPr>
          <p:cNvSpPr/>
          <p:nvPr/>
        </p:nvSpPr>
        <p:spPr>
          <a:xfrm>
            <a:off x="5601916" y="4429987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399A5EED-2BB1-4A88-A49C-7DDFC758906D}"/>
              </a:ext>
            </a:extLst>
          </p:cNvPr>
          <p:cNvSpPr/>
          <p:nvPr/>
        </p:nvSpPr>
        <p:spPr>
          <a:xfrm>
            <a:off x="5577098" y="5274587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3" name="مستطيل 62">
            <a:extLst>
              <a:ext uri="{FF2B5EF4-FFF2-40B4-BE49-F238E27FC236}">
                <a16:creationId xmlns:a16="http://schemas.microsoft.com/office/drawing/2014/main" id="{437FF26F-ADB1-46B3-8B83-56C1BC11FED9}"/>
              </a:ext>
            </a:extLst>
          </p:cNvPr>
          <p:cNvSpPr/>
          <p:nvPr/>
        </p:nvSpPr>
        <p:spPr>
          <a:xfrm>
            <a:off x="5577097" y="5123026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4" name="مستطيل 63">
            <a:extLst>
              <a:ext uri="{FF2B5EF4-FFF2-40B4-BE49-F238E27FC236}">
                <a16:creationId xmlns:a16="http://schemas.microsoft.com/office/drawing/2014/main" id="{2A6D0F08-906C-4ACD-9AF6-4E0D625940CE}"/>
              </a:ext>
            </a:extLst>
          </p:cNvPr>
          <p:cNvSpPr/>
          <p:nvPr/>
        </p:nvSpPr>
        <p:spPr>
          <a:xfrm>
            <a:off x="5552279" y="5967626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5" name="مستطيل 64">
            <a:extLst>
              <a:ext uri="{FF2B5EF4-FFF2-40B4-BE49-F238E27FC236}">
                <a16:creationId xmlns:a16="http://schemas.microsoft.com/office/drawing/2014/main" id="{B1909579-CE68-4905-8892-D670E5B83970}"/>
              </a:ext>
            </a:extLst>
          </p:cNvPr>
          <p:cNvSpPr/>
          <p:nvPr/>
        </p:nvSpPr>
        <p:spPr>
          <a:xfrm>
            <a:off x="5552278" y="5816065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85" name="رابط مستقيم 84">
            <a:extLst>
              <a:ext uri="{FF2B5EF4-FFF2-40B4-BE49-F238E27FC236}">
                <a16:creationId xmlns:a16="http://schemas.microsoft.com/office/drawing/2014/main" id="{CBDF3D63-69C7-4D04-AC17-053A1ABAA969}"/>
              </a:ext>
            </a:extLst>
          </p:cNvPr>
          <p:cNvCxnSpPr/>
          <p:nvPr/>
        </p:nvCxnSpPr>
        <p:spPr>
          <a:xfrm flipH="1">
            <a:off x="515612" y="8636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رابط مستقيم 85">
            <a:extLst>
              <a:ext uri="{FF2B5EF4-FFF2-40B4-BE49-F238E27FC236}">
                <a16:creationId xmlns:a16="http://schemas.microsoft.com/office/drawing/2014/main" id="{AD0BC110-70CC-4403-A173-34A53FA070E1}"/>
              </a:ext>
            </a:extLst>
          </p:cNvPr>
          <p:cNvCxnSpPr/>
          <p:nvPr/>
        </p:nvCxnSpPr>
        <p:spPr>
          <a:xfrm flipH="1">
            <a:off x="534662" y="12827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رابط مستقيم 86">
            <a:extLst>
              <a:ext uri="{FF2B5EF4-FFF2-40B4-BE49-F238E27FC236}">
                <a16:creationId xmlns:a16="http://schemas.microsoft.com/office/drawing/2014/main" id="{C911BF7B-836C-410D-9F70-6A88CE275C28}"/>
              </a:ext>
            </a:extLst>
          </p:cNvPr>
          <p:cNvCxnSpPr/>
          <p:nvPr/>
        </p:nvCxnSpPr>
        <p:spPr>
          <a:xfrm flipH="1">
            <a:off x="515612" y="16573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رابط مستقيم 87">
            <a:extLst>
              <a:ext uri="{FF2B5EF4-FFF2-40B4-BE49-F238E27FC236}">
                <a16:creationId xmlns:a16="http://schemas.microsoft.com/office/drawing/2014/main" id="{80C37EE6-DE2B-4DED-938B-B5F3C01EC2A8}"/>
              </a:ext>
            </a:extLst>
          </p:cNvPr>
          <p:cNvCxnSpPr/>
          <p:nvPr/>
        </p:nvCxnSpPr>
        <p:spPr>
          <a:xfrm flipH="1">
            <a:off x="534662" y="20764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رابط مستقيم 88">
            <a:extLst>
              <a:ext uri="{FF2B5EF4-FFF2-40B4-BE49-F238E27FC236}">
                <a16:creationId xmlns:a16="http://schemas.microsoft.com/office/drawing/2014/main" id="{D90BBBEE-9C56-421B-B840-143548694C44}"/>
              </a:ext>
            </a:extLst>
          </p:cNvPr>
          <p:cNvCxnSpPr/>
          <p:nvPr/>
        </p:nvCxnSpPr>
        <p:spPr>
          <a:xfrm flipH="1">
            <a:off x="515612" y="24511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رابط مستقيم 89">
            <a:extLst>
              <a:ext uri="{FF2B5EF4-FFF2-40B4-BE49-F238E27FC236}">
                <a16:creationId xmlns:a16="http://schemas.microsoft.com/office/drawing/2014/main" id="{11ADE09C-5517-44B5-8CBF-FF98E37CFB4B}"/>
              </a:ext>
            </a:extLst>
          </p:cNvPr>
          <p:cNvCxnSpPr/>
          <p:nvPr/>
        </p:nvCxnSpPr>
        <p:spPr>
          <a:xfrm flipH="1">
            <a:off x="534662" y="28702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رابط مستقيم 90">
            <a:extLst>
              <a:ext uri="{FF2B5EF4-FFF2-40B4-BE49-F238E27FC236}">
                <a16:creationId xmlns:a16="http://schemas.microsoft.com/office/drawing/2014/main" id="{67CC2DFB-77D4-4777-9F4E-A3042EFF6046}"/>
              </a:ext>
            </a:extLst>
          </p:cNvPr>
          <p:cNvCxnSpPr/>
          <p:nvPr/>
        </p:nvCxnSpPr>
        <p:spPr>
          <a:xfrm flipH="1">
            <a:off x="515612" y="32448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رابط مستقيم 91">
            <a:extLst>
              <a:ext uri="{FF2B5EF4-FFF2-40B4-BE49-F238E27FC236}">
                <a16:creationId xmlns:a16="http://schemas.microsoft.com/office/drawing/2014/main" id="{96A24C96-ECE0-4DB3-8881-0872D39D6CD7}"/>
              </a:ext>
            </a:extLst>
          </p:cNvPr>
          <p:cNvCxnSpPr/>
          <p:nvPr/>
        </p:nvCxnSpPr>
        <p:spPr>
          <a:xfrm flipH="1">
            <a:off x="534662" y="36639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رابط مستقيم 92">
            <a:extLst>
              <a:ext uri="{FF2B5EF4-FFF2-40B4-BE49-F238E27FC236}">
                <a16:creationId xmlns:a16="http://schemas.microsoft.com/office/drawing/2014/main" id="{38B44224-4C66-476A-A55B-34727478DEEE}"/>
              </a:ext>
            </a:extLst>
          </p:cNvPr>
          <p:cNvCxnSpPr/>
          <p:nvPr/>
        </p:nvCxnSpPr>
        <p:spPr>
          <a:xfrm flipH="1">
            <a:off x="515612" y="40386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رابط مستقيم 93">
            <a:extLst>
              <a:ext uri="{FF2B5EF4-FFF2-40B4-BE49-F238E27FC236}">
                <a16:creationId xmlns:a16="http://schemas.microsoft.com/office/drawing/2014/main" id="{D54316C5-450B-4D84-9EAE-2A7C080C5F66}"/>
              </a:ext>
            </a:extLst>
          </p:cNvPr>
          <p:cNvCxnSpPr/>
          <p:nvPr/>
        </p:nvCxnSpPr>
        <p:spPr>
          <a:xfrm flipH="1">
            <a:off x="534662" y="44577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رابط مستقيم 94">
            <a:extLst>
              <a:ext uri="{FF2B5EF4-FFF2-40B4-BE49-F238E27FC236}">
                <a16:creationId xmlns:a16="http://schemas.microsoft.com/office/drawing/2014/main" id="{F3595E27-CD62-4271-A499-0CFE569B8636}"/>
              </a:ext>
            </a:extLst>
          </p:cNvPr>
          <p:cNvCxnSpPr/>
          <p:nvPr/>
        </p:nvCxnSpPr>
        <p:spPr>
          <a:xfrm flipH="1">
            <a:off x="515612" y="48323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رابط مستقيم 95">
            <a:extLst>
              <a:ext uri="{FF2B5EF4-FFF2-40B4-BE49-F238E27FC236}">
                <a16:creationId xmlns:a16="http://schemas.microsoft.com/office/drawing/2014/main" id="{D956DDDB-7A72-46BD-96FB-9668D52D8368}"/>
              </a:ext>
            </a:extLst>
          </p:cNvPr>
          <p:cNvCxnSpPr/>
          <p:nvPr/>
        </p:nvCxnSpPr>
        <p:spPr>
          <a:xfrm flipH="1">
            <a:off x="534662" y="52514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رابط مستقيم 96">
            <a:extLst>
              <a:ext uri="{FF2B5EF4-FFF2-40B4-BE49-F238E27FC236}">
                <a16:creationId xmlns:a16="http://schemas.microsoft.com/office/drawing/2014/main" id="{4F6D8DC8-1701-4258-8D87-04A1A61CB919}"/>
              </a:ext>
            </a:extLst>
          </p:cNvPr>
          <p:cNvCxnSpPr/>
          <p:nvPr/>
        </p:nvCxnSpPr>
        <p:spPr>
          <a:xfrm flipH="1">
            <a:off x="515612" y="56261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رابط مستقيم 97">
            <a:extLst>
              <a:ext uri="{FF2B5EF4-FFF2-40B4-BE49-F238E27FC236}">
                <a16:creationId xmlns:a16="http://schemas.microsoft.com/office/drawing/2014/main" id="{5376EAAA-B148-4BEE-A6C1-0739899557D9}"/>
              </a:ext>
            </a:extLst>
          </p:cNvPr>
          <p:cNvCxnSpPr/>
          <p:nvPr/>
        </p:nvCxnSpPr>
        <p:spPr>
          <a:xfrm flipH="1">
            <a:off x="534662" y="60452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7" name="مستطيل: زوايا علوية مستديرة 126">
            <a:extLst>
              <a:ext uri="{FF2B5EF4-FFF2-40B4-BE49-F238E27FC236}">
                <a16:creationId xmlns:a16="http://schemas.microsoft.com/office/drawing/2014/main" id="{8D3153EE-114C-4516-AF0E-F9BCCD215BD9}"/>
              </a:ext>
            </a:extLst>
          </p:cNvPr>
          <p:cNvSpPr/>
          <p:nvPr/>
        </p:nvSpPr>
        <p:spPr>
          <a:xfrm rot="5400000">
            <a:off x="5709971" y="688778"/>
            <a:ext cx="6505870" cy="5607287"/>
          </a:xfrm>
          <a:prstGeom prst="round2SameRect">
            <a:avLst>
              <a:gd name="adj1" fmla="val 6408"/>
              <a:gd name="adj2" fmla="val 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579980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8A108E2C-F95D-4D6D-B7FD-4145D8F3889C}"/>
              </a:ext>
            </a:extLst>
          </p:cNvPr>
          <p:cNvGrpSpPr/>
          <p:nvPr/>
        </p:nvGrpSpPr>
        <p:grpSpPr>
          <a:xfrm>
            <a:off x="150494" y="131831"/>
            <a:ext cx="12041505" cy="6983344"/>
            <a:chOff x="220651" y="321824"/>
            <a:chExt cx="11796763" cy="6726170"/>
          </a:xfrm>
        </p:grpSpPr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1B01C6AE-B993-45A3-95B8-129D59469AA7}"/>
                </a:ext>
              </a:extLst>
            </p:cNvPr>
            <p:cNvSpPr/>
            <p:nvPr/>
          </p:nvSpPr>
          <p:spPr>
            <a:xfrm>
              <a:off x="6323666" y="408774"/>
              <a:ext cx="5693748" cy="6639220"/>
            </a:xfrm>
            <a:prstGeom prst="roundRect">
              <a:avLst>
                <a:gd name="adj" fmla="val 6422"/>
              </a:avLst>
            </a:prstGeom>
            <a:solidFill>
              <a:schemeClr val="bg2">
                <a:alpha val="28000"/>
              </a:schemeClr>
            </a:solidFill>
            <a:ln>
              <a:noFill/>
            </a:ln>
            <a:effectLst>
              <a:outerShdw blurRad="114300" dist="635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14EC4BA6-E50C-4F27-B40E-EC237B262ACA}"/>
                </a:ext>
              </a:extLst>
            </p:cNvPr>
            <p:cNvSpPr/>
            <p:nvPr/>
          </p:nvSpPr>
          <p:spPr>
            <a:xfrm>
              <a:off x="246830" y="540606"/>
              <a:ext cx="5602336" cy="6185564"/>
            </a:xfrm>
            <a:prstGeom prst="roundRect">
              <a:avLst>
                <a:gd name="adj" fmla="val 12313"/>
              </a:avLst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81EF99C1-562A-4B7F-AF24-F58E0CA7B3A8}"/>
                </a:ext>
              </a:extLst>
            </p:cNvPr>
            <p:cNvSpPr/>
            <p:nvPr/>
          </p:nvSpPr>
          <p:spPr>
            <a:xfrm>
              <a:off x="220651" y="321824"/>
              <a:ext cx="5800084" cy="6507387"/>
            </a:xfrm>
            <a:prstGeom prst="roundRect">
              <a:avLst/>
            </a:prstGeom>
            <a:solidFill>
              <a:schemeClr val="bg2">
                <a:alpha val="28000"/>
              </a:schemeClr>
            </a:solidFill>
            <a:ln>
              <a:noFill/>
            </a:ln>
            <a:effectLst>
              <a:outerShdw blurRad="1143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1" name="مستطيل: زوايا علوية مستديرة 10">
            <a:extLst>
              <a:ext uri="{FF2B5EF4-FFF2-40B4-BE49-F238E27FC236}">
                <a16:creationId xmlns:a16="http://schemas.microsoft.com/office/drawing/2014/main" id="{9DFC87A2-0BA6-48A1-A201-D4C29649690E}"/>
              </a:ext>
            </a:extLst>
          </p:cNvPr>
          <p:cNvSpPr/>
          <p:nvPr/>
        </p:nvSpPr>
        <p:spPr>
          <a:xfrm rot="16200000">
            <a:off x="-332887" y="636930"/>
            <a:ext cx="6639221" cy="5718564"/>
          </a:xfrm>
          <a:prstGeom prst="round2SameRect">
            <a:avLst>
              <a:gd name="adj1" fmla="val 11210"/>
              <a:gd name="adj2" fmla="val 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: زوايا علوية مستديرة 11">
            <a:extLst>
              <a:ext uri="{FF2B5EF4-FFF2-40B4-BE49-F238E27FC236}">
                <a16:creationId xmlns:a16="http://schemas.microsoft.com/office/drawing/2014/main" id="{F5460C06-1C7B-43CF-A778-019DD4F7C824}"/>
              </a:ext>
            </a:extLst>
          </p:cNvPr>
          <p:cNvSpPr/>
          <p:nvPr/>
        </p:nvSpPr>
        <p:spPr>
          <a:xfrm rot="5400000">
            <a:off x="5766476" y="626744"/>
            <a:ext cx="6639221" cy="5886536"/>
          </a:xfrm>
          <a:prstGeom prst="round2SameRect">
            <a:avLst>
              <a:gd name="adj1" fmla="val 4909"/>
              <a:gd name="adj2" fmla="val 4193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0F0ADFF8-2B1C-490A-BF02-DE21ABDCABCF}"/>
              </a:ext>
            </a:extLst>
          </p:cNvPr>
          <p:cNvSpPr/>
          <p:nvPr/>
        </p:nvSpPr>
        <p:spPr>
          <a:xfrm>
            <a:off x="6249321" y="863600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F1A025C5-1DF7-41B3-8436-05987561583F}"/>
              </a:ext>
            </a:extLst>
          </p:cNvPr>
          <p:cNvSpPr/>
          <p:nvPr/>
        </p:nvSpPr>
        <p:spPr>
          <a:xfrm>
            <a:off x="6237542" y="1548383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2FBE543D-6C33-4F92-8D20-D54F26209DCC}"/>
              </a:ext>
            </a:extLst>
          </p:cNvPr>
          <p:cNvSpPr/>
          <p:nvPr/>
        </p:nvSpPr>
        <p:spPr>
          <a:xfrm>
            <a:off x="6249321" y="2233166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D82C753A-E3E4-4C48-B17B-026183EC2B23}"/>
              </a:ext>
            </a:extLst>
          </p:cNvPr>
          <p:cNvSpPr/>
          <p:nvPr/>
        </p:nvSpPr>
        <p:spPr>
          <a:xfrm>
            <a:off x="6261100" y="2917949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B3786370-D049-4121-9C50-667B9D6EAA62}"/>
              </a:ext>
            </a:extLst>
          </p:cNvPr>
          <p:cNvSpPr/>
          <p:nvPr/>
        </p:nvSpPr>
        <p:spPr>
          <a:xfrm>
            <a:off x="6272879" y="3602732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9642C859-0637-40AC-AB58-790C26195BE7}"/>
              </a:ext>
            </a:extLst>
          </p:cNvPr>
          <p:cNvSpPr/>
          <p:nvPr/>
        </p:nvSpPr>
        <p:spPr>
          <a:xfrm>
            <a:off x="6284658" y="4287515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E4039E98-8E7F-4427-8B13-C5B38AD391A0}"/>
              </a:ext>
            </a:extLst>
          </p:cNvPr>
          <p:cNvSpPr/>
          <p:nvPr/>
        </p:nvSpPr>
        <p:spPr>
          <a:xfrm>
            <a:off x="6296437" y="4972298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1E0F9C50-C949-4490-8254-B3836065DE15}"/>
              </a:ext>
            </a:extLst>
          </p:cNvPr>
          <p:cNvSpPr/>
          <p:nvPr/>
        </p:nvSpPr>
        <p:spPr>
          <a:xfrm>
            <a:off x="6308216" y="5657081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B0F33AC7-F473-4A61-9918-AF28C1621B8F}"/>
              </a:ext>
            </a:extLst>
          </p:cNvPr>
          <p:cNvSpPr/>
          <p:nvPr/>
        </p:nvSpPr>
        <p:spPr>
          <a:xfrm>
            <a:off x="5479442" y="865289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شكل بيضاوي 42">
            <a:extLst>
              <a:ext uri="{FF2B5EF4-FFF2-40B4-BE49-F238E27FC236}">
                <a16:creationId xmlns:a16="http://schemas.microsoft.com/office/drawing/2014/main" id="{B1CAC5DA-11FD-48B3-BD62-89171D5E5998}"/>
              </a:ext>
            </a:extLst>
          </p:cNvPr>
          <p:cNvSpPr/>
          <p:nvPr/>
        </p:nvSpPr>
        <p:spPr>
          <a:xfrm>
            <a:off x="5469309" y="1548383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id="{DE962709-CD91-47B2-967C-A4BD14ED5D3A}"/>
              </a:ext>
            </a:extLst>
          </p:cNvPr>
          <p:cNvSpPr/>
          <p:nvPr/>
        </p:nvSpPr>
        <p:spPr>
          <a:xfrm>
            <a:off x="5459176" y="2231477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شكل بيضاوي 44">
            <a:extLst>
              <a:ext uri="{FF2B5EF4-FFF2-40B4-BE49-F238E27FC236}">
                <a16:creationId xmlns:a16="http://schemas.microsoft.com/office/drawing/2014/main" id="{C0A25983-3000-40B9-A62E-9D82095ED964}"/>
              </a:ext>
            </a:extLst>
          </p:cNvPr>
          <p:cNvSpPr/>
          <p:nvPr/>
        </p:nvSpPr>
        <p:spPr>
          <a:xfrm>
            <a:off x="5449043" y="2914571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B669480F-3658-48C9-B115-3A94B5B4C30E}"/>
              </a:ext>
            </a:extLst>
          </p:cNvPr>
          <p:cNvSpPr/>
          <p:nvPr/>
        </p:nvSpPr>
        <p:spPr>
          <a:xfrm>
            <a:off x="5438910" y="3597665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87FEB1B1-F6B7-44FC-BFE2-53CDDC20BD42}"/>
              </a:ext>
            </a:extLst>
          </p:cNvPr>
          <p:cNvSpPr/>
          <p:nvPr/>
        </p:nvSpPr>
        <p:spPr>
          <a:xfrm>
            <a:off x="5428777" y="4280759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شكل بيضاوي 47">
            <a:extLst>
              <a:ext uri="{FF2B5EF4-FFF2-40B4-BE49-F238E27FC236}">
                <a16:creationId xmlns:a16="http://schemas.microsoft.com/office/drawing/2014/main" id="{435D6727-3CD2-432E-8D14-97F0604B05E5}"/>
              </a:ext>
            </a:extLst>
          </p:cNvPr>
          <p:cNvSpPr/>
          <p:nvPr/>
        </p:nvSpPr>
        <p:spPr>
          <a:xfrm>
            <a:off x="5418644" y="4963853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شكل بيضاوي 48">
            <a:extLst>
              <a:ext uri="{FF2B5EF4-FFF2-40B4-BE49-F238E27FC236}">
                <a16:creationId xmlns:a16="http://schemas.microsoft.com/office/drawing/2014/main" id="{009AE2BF-BAAA-47FF-977A-E4D3389021AE}"/>
              </a:ext>
            </a:extLst>
          </p:cNvPr>
          <p:cNvSpPr/>
          <p:nvPr/>
        </p:nvSpPr>
        <p:spPr>
          <a:xfrm>
            <a:off x="5408511" y="5646947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83FF127F-6F28-4DD9-A09F-7C155963BF78}"/>
              </a:ext>
            </a:extLst>
          </p:cNvPr>
          <p:cNvSpPr/>
          <p:nvPr/>
        </p:nvSpPr>
        <p:spPr>
          <a:xfrm>
            <a:off x="5535512" y="1116353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124B1CBC-0F8E-4E42-BE8D-B1642FDEB87D}"/>
              </a:ext>
            </a:extLst>
          </p:cNvPr>
          <p:cNvSpPr/>
          <p:nvPr/>
        </p:nvSpPr>
        <p:spPr>
          <a:xfrm>
            <a:off x="5535511" y="964792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3E20B2E5-6DDF-4C2B-9833-1F2BE034E48B}"/>
              </a:ext>
            </a:extLst>
          </p:cNvPr>
          <p:cNvSpPr/>
          <p:nvPr/>
        </p:nvSpPr>
        <p:spPr>
          <a:xfrm>
            <a:off x="5574193" y="1809392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ADF8BE85-89BD-4814-A545-9B2BF0DAD18C}"/>
              </a:ext>
            </a:extLst>
          </p:cNvPr>
          <p:cNvSpPr/>
          <p:nvPr/>
        </p:nvSpPr>
        <p:spPr>
          <a:xfrm>
            <a:off x="5574192" y="1657831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E92EA420-FE39-410A-A50C-952B192D5558}"/>
              </a:ext>
            </a:extLst>
          </p:cNvPr>
          <p:cNvSpPr/>
          <p:nvPr/>
        </p:nvSpPr>
        <p:spPr>
          <a:xfrm>
            <a:off x="5612874" y="2502431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46DDE126-4334-45CE-BBB9-BF19E1BF9D65}"/>
              </a:ext>
            </a:extLst>
          </p:cNvPr>
          <p:cNvSpPr/>
          <p:nvPr/>
        </p:nvSpPr>
        <p:spPr>
          <a:xfrm>
            <a:off x="5612873" y="2350870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9E47F09D-7E55-4F7C-9640-D3229A1747BA}"/>
              </a:ext>
            </a:extLst>
          </p:cNvPr>
          <p:cNvSpPr/>
          <p:nvPr/>
        </p:nvSpPr>
        <p:spPr>
          <a:xfrm>
            <a:off x="5651555" y="3195470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7" name="مستطيل 56">
            <a:extLst>
              <a:ext uri="{FF2B5EF4-FFF2-40B4-BE49-F238E27FC236}">
                <a16:creationId xmlns:a16="http://schemas.microsoft.com/office/drawing/2014/main" id="{3C09C894-F6EE-424F-A45F-289B6ABF4661}"/>
              </a:ext>
            </a:extLst>
          </p:cNvPr>
          <p:cNvSpPr/>
          <p:nvPr/>
        </p:nvSpPr>
        <p:spPr>
          <a:xfrm>
            <a:off x="5651554" y="3043909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مستطيل 57">
            <a:extLst>
              <a:ext uri="{FF2B5EF4-FFF2-40B4-BE49-F238E27FC236}">
                <a16:creationId xmlns:a16="http://schemas.microsoft.com/office/drawing/2014/main" id="{2F1B5D20-E2B1-466F-83B3-6FDDEC5CF667}"/>
              </a:ext>
            </a:extLst>
          </p:cNvPr>
          <p:cNvSpPr/>
          <p:nvPr/>
        </p:nvSpPr>
        <p:spPr>
          <a:xfrm>
            <a:off x="5626736" y="3888509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9" name="مستطيل 58">
            <a:extLst>
              <a:ext uri="{FF2B5EF4-FFF2-40B4-BE49-F238E27FC236}">
                <a16:creationId xmlns:a16="http://schemas.microsoft.com/office/drawing/2014/main" id="{41D071E7-524E-48E0-B84E-D07128354DC5}"/>
              </a:ext>
            </a:extLst>
          </p:cNvPr>
          <p:cNvSpPr/>
          <p:nvPr/>
        </p:nvSpPr>
        <p:spPr>
          <a:xfrm>
            <a:off x="5626735" y="3736948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1E65CE4A-0474-4D1B-AE7F-E18E23EFDD11}"/>
              </a:ext>
            </a:extLst>
          </p:cNvPr>
          <p:cNvSpPr/>
          <p:nvPr/>
        </p:nvSpPr>
        <p:spPr>
          <a:xfrm>
            <a:off x="5601917" y="4581548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مستطيل 60">
            <a:extLst>
              <a:ext uri="{FF2B5EF4-FFF2-40B4-BE49-F238E27FC236}">
                <a16:creationId xmlns:a16="http://schemas.microsoft.com/office/drawing/2014/main" id="{048AB8CC-7445-42D1-95E4-579A6BBE8B2B}"/>
              </a:ext>
            </a:extLst>
          </p:cNvPr>
          <p:cNvSpPr/>
          <p:nvPr/>
        </p:nvSpPr>
        <p:spPr>
          <a:xfrm>
            <a:off x="5601916" y="4429987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399A5EED-2BB1-4A88-A49C-7DDFC758906D}"/>
              </a:ext>
            </a:extLst>
          </p:cNvPr>
          <p:cNvSpPr/>
          <p:nvPr/>
        </p:nvSpPr>
        <p:spPr>
          <a:xfrm>
            <a:off x="5577098" y="5274587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3" name="مستطيل 62">
            <a:extLst>
              <a:ext uri="{FF2B5EF4-FFF2-40B4-BE49-F238E27FC236}">
                <a16:creationId xmlns:a16="http://schemas.microsoft.com/office/drawing/2014/main" id="{437FF26F-ADB1-46B3-8B83-56C1BC11FED9}"/>
              </a:ext>
            </a:extLst>
          </p:cNvPr>
          <p:cNvSpPr/>
          <p:nvPr/>
        </p:nvSpPr>
        <p:spPr>
          <a:xfrm>
            <a:off x="5577097" y="5123026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4" name="مستطيل 63">
            <a:extLst>
              <a:ext uri="{FF2B5EF4-FFF2-40B4-BE49-F238E27FC236}">
                <a16:creationId xmlns:a16="http://schemas.microsoft.com/office/drawing/2014/main" id="{2A6D0F08-906C-4ACD-9AF6-4E0D625940CE}"/>
              </a:ext>
            </a:extLst>
          </p:cNvPr>
          <p:cNvSpPr/>
          <p:nvPr/>
        </p:nvSpPr>
        <p:spPr>
          <a:xfrm>
            <a:off x="5552279" y="5967626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5" name="مستطيل 64">
            <a:extLst>
              <a:ext uri="{FF2B5EF4-FFF2-40B4-BE49-F238E27FC236}">
                <a16:creationId xmlns:a16="http://schemas.microsoft.com/office/drawing/2014/main" id="{B1909579-CE68-4905-8892-D670E5B83970}"/>
              </a:ext>
            </a:extLst>
          </p:cNvPr>
          <p:cNvSpPr/>
          <p:nvPr/>
        </p:nvSpPr>
        <p:spPr>
          <a:xfrm>
            <a:off x="5552278" y="5816065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69" name="رابط مستقيم 68">
            <a:extLst>
              <a:ext uri="{FF2B5EF4-FFF2-40B4-BE49-F238E27FC236}">
                <a16:creationId xmlns:a16="http://schemas.microsoft.com/office/drawing/2014/main" id="{4377678C-EBDF-4B12-886F-E41C768407FA}"/>
              </a:ext>
            </a:extLst>
          </p:cNvPr>
          <p:cNvCxnSpPr/>
          <p:nvPr/>
        </p:nvCxnSpPr>
        <p:spPr>
          <a:xfrm flipH="1">
            <a:off x="6656062" y="8636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رابط مستقيم 69">
            <a:extLst>
              <a:ext uri="{FF2B5EF4-FFF2-40B4-BE49-F238E27FC236}">
                <a16:creationId xmlns:a16="http://schemas.microsoft.com/office/drawing/2014/main" id="{1ECF1B67-C456-4AAB-BF9C-C9F4DDE75221}"/>
              </a:ext>
            </a:extLst>
          </p:cNvPr>
          <p:cNvCxnSpPr/>
          <p:nvPr/>
        </p:nvCxnSpPr>
        <p:spPr>
          <a:xfrm flipH="1">
            <a:off x="6675112" y="12827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رابط مستقيم 72">
            <a:extLst>
              <a:ext uri="{FF2B5EF4-FFF2-40B4-BE49-F238E27FC236}">
                <a16:creationId xmlns:a16="http://schemas.microsoft.com/office/drawing/2014/main" id="{4B1BF20D-C4C3-4295-9E27-5845C068D813}"/>
              </a:ext>
            </a:extLst>
          </p:cNvPr>
          <p:cNvCxnSpPr/>
          <p:nvPr/>
        </p:nvCxnSpPr>
        <p:spPr>
          <a:xfrm flipH="1">
            <a:off x="6656062" y="16573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رابط مستقيم 73">
            <a:extLst>
              <a:ext uri="{FF2B5EF4-FFF2-40B4-BE49-F238E27FC236}">
                <a16:creationId xmlns:a16="http://schemas.microsoft.com/office/drawing/2014/main" id="{47F8FBC8-F04B-429B-BFB6-414E685AED5F}"/>
              </a:ext>
            </a:extLst>
          </p:cNvPr>
          <p:cNvCxnSpPr/>
          <p:nvPr/>
        </p:nvCxnSpPr>
        <p:spPr>
          <a:xfrm flipH="1">
            <a:off x="6675112" y="20764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رابط مستقيم 74">
            <a:extLst>
              <a:ext uri="{FF2B5EF4-FFF2-40B4-BE49-F238E27FC236}">
                <a16:creationId xmlns:a16="http://schemas.microsoft.com/office/drawing/2014/main" id="{C9A08F68-8920-4B79-81FC-65567AD1AA8F}"/>
              </a:ext>
            </a:extLst>
          </p:cNvPr>
          <p:cNvCxnSpPr/>
          <p:nvPr/>
        </p:nvCxnSpPr>
        <p:spPr>
          <a:xfrm flipH="1">
            <a:off x="6725311" y="24511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رابط مستقيم 75">
            <a:extLst>
              <a:ext uri="{FF2B5EF4-FFF2-40B4-BE49-F238E27FC236}">
                <a16:creationId xmlns:a16="http://schemas.microsoft.com/office/drawing/2014/main" id="{A8EAAB1D-9DB4-482A-AD9A-D9562D60912C}"/>
              </a:ext>
            </a:extLst>
          </p:cNvPr>
          <p:cNvCxnSpPr/>
          <p:nvPr/>
        </p:nvCxnSpPr>
        <p:spPr>
          <a:xfrm flipH="1">
            <a:off x="6675112" y="28702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رابط مستقيم 76">
            <a:extLst>
              <a:ext uri="{FF2B5EF4-FFF2-40B4-BE49-F238E27FC236}">
                <a16:creationId xmlns:a16="http://schemas.microsoft.com/office/drawing/2014/main" id="{B01A210F-5E8D-46CB-B75D-6F7F100E8BFC}"/>
              </a:ext>
            </a:extLst>
          </p:cNvPr>
          <p:cNvCxnSpPr/>
          <p:nvPr/>
        </p:nvCxnSpPr>
        <p:spPr>
          <a:xfrm flipH="1">
            <a:off x="6656062" y="32448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رابط مستقيم 77">
            <a:extLst>
              <a:ext uri="{FF2B5EF4-FFF2-40B4-BE49-F238E27FC236}">
                <a16:creationId xmlns:a16="http://schemas.microsoft.com/office/drawing/2014/main" id="{10B2DC50-CB27-4C32-BAAE-10623A152BA3}"/>
              </a:ext>
            </a:extLst>
          </p:cNvPr>
          <p:cNvCxnSpPr/>
          <p:nvPr/>
        </p:nvCxnSpPr>
        <p:spPr>
          <a:xfrm flipH="1">
            <a:off x="6675112" y="36639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رابط مستقيم 78">
            <a:extLst>
              <a:ext uri="{FF2B5EF4-FFF2-40B4-BE49-F238E27FC236}">
                <a16:creationId xmlns:a16="http://schemas.microsoft.com/office/drawing/2014/main" id="{A64A7E2F-82C2-499A-B322-463900D72377}"/>
              </a:ext>
            </a:extLst>
          </p:cNvPr>
          <p:cNvCxnSpPr/>
          <p:nvPr/>
        </p:nvCxnSpPr>
        <p:spPr>
          <a:xfrm flipH="1">
            <a:off x="6656062" y="40386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رابط مستقيم 79">
            <a:extLst>
              <a:ext uri="{FF2B5EF4-FFF2-40B4-BE49-F238E27FC236}">
                <a16:creationId xmlns:a16="http://schemas.microsoft.com/office/drawing/2014/main" id="{4F19944D-6619-4BBF-B53B-08331142ED55}"/>
              </a:ext>
            </a:extLst>
          </p:cNvPr>
          <p:cNvCxnSpPr/>
          <p:nvPr/>
        </p:nvCxnSpPr>
        <p:spPr>
          <a:xfrm flipH="1">
            <a:off x="6675112" y="44577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رابط مستقيم 80">
            <a:extLst>
              <a:ext uri="{FF2B5EF4-FFF2-40B4-BE49-F238E27FC236}">
                <a16:creationId xmlns:a16="http://schemas.microsoft.com/office/drawing/2014/main" id="{3FBE5174-C478-4092-8DB8-8DDCD62D2BC8}"/>
              </a:ext>
            </a:extLst>
          </p:cNvPr>
          <p:cNvCxnSpPr/>
          <p:nvPr/>
        </p:nvCxnSpPr>
        <p:spPr>
          <a:xfrm flipH="1">
            <a:off x="6656062" y="48323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رابط مستقيم 81">
            <a:extLst>
              <a:ext uri="{FF2B5EF4-FFF2-40B4-BE49-F238E27FC236}">
                <a16:creationId xmlns:a16="http://schemas.microsoft.com/office/drawing/2014/main" id="{CE3CE0E3-2BC5-4827-87B9-F96E5765D270}"/>
              </a:ext>
            </a:extLst>
          </p:cNvPr>
          <p:cNvCxnSpPr/>
          <p:nvPr/>
        </p:nvCxnSpPr>
        <p:spPr>
          <a:xfrm flipH="1">
            <a:off x="6656062" y="5225567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رابط مستقيم 82">
            <a:extLst>
              <a:ext uri="{FF2B5EF4-FFF2-40B4-BE49-F238E27FC236}">
                <a16:creationId xmlns:a16="http://schemas.microsoft.com/office/drawing/2014/main" id="{70522691-4E27-4AA7-A3F1-D62AD2376AD8}"/>
              </a:ext>
            </a:extLst>
          </p:cNvPr>
          <p:cNvCxnSpPr/>
          <p:nvPr/>
        </p:nvCxnSpPr>
        <p:spPr>
          <a:xfrm flipH="1">
            <a:off x="6656062" y="56261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رابط مستقيم 83">
            <a:extLst>
              <a:ext uri="{FF2B5EF4-FFF2-40B4-BE49-F238E27FC236}">
                <a16:creationId xmlns:a16="http://schemas.microsoft.com/office/drawing/2014/main" id="{DF6C34D4-272C-4751-91A5-39A0E6A9ACF6}"/>
              </a:ext>
            </a:extLst>
          </p:cNvPr>
          <p:cNvCxnSpPr/>
          <p:nvPr/>
        </p:nvCxnSpPr>
        <p:spPr>
          <a:xfrm flipH="1">
            <a:off x="6675112" y="60452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رابط مستقيم 84">
            <a:extLst>
              <a:ext uri="{FF2B5EF4-FFF2-40B4-BE49-F238E27FC236}">
                <a16:creationId xmlns:a16="http://schemas.microsoft.com/office/drawing/2014/main" id="{CBDF3D63-69C7-4D04-AC17-053A1ABAA969}"/>
              </a:ext>
            </a:extLst>
          </p:cNvPr>
          <p:cNvCxnSpPr/>
          <p:nvPr/>
        </p:nvCxnSpPr>
        <p:spPr>
          <a:xfrm flipH="1">
            <a:off x="515612" y="8636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رابط مستقيم 85">
            <a:extLst>
              <a:ext uri="{FF2B5EF4-FFF2-40B4-BE49-F238E27FC236}">
                <a16:creationId xmlns:a16="http://schemas.microsoft.com/office/drawing/2014/main" id="{AD0BC110-70CC-4403-A173-34A53FA070E1}"/>
              </a:ext>
            </a:extLst>
          </p:cNvPr>
          <p:cNvCxnSpPr/>
          <p:nvPr/>
        </p:nvCxnSpPr>
        <p:spPr>
          <a:xfrm flipH="1">
            <a:off x="534662" y="12827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رابط مستقيم 86">
            <a:extLst>
              <a:ext uri="{FF2B5EF4-FFF2-40B4-BE49-F238E27FC236}">
                <a16:creationId xmlns:a16="http://schemas.microsoft.com/office/drawing/2014/main" id="{C911BF7B-836C-410D-9F70-6A88CE275C28}"/>
              </a:ext>
            </a:extLst>
          </p:cNvPr>
          <p:cNvCxnSpPr/>
          <p:nvPr/>
        </p:nvCxnSpPr>
        <p:spPr>
          <a:xfrm flipH="1">
            <a:off x="515612" y="16573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رابط مستقيم 87">
            <a:extLst>
              <a:ext uri="{FF2B5EF4-FFF2-40B4-BE49-F238E27FC236}">
                <a16:creationId xmlns:a16="http://schemas.microsoft.com/office/drawing/2014/main" id="{80C37EE6-DE2B-4DED-938B-B5F3C01EC2A8}"/>
              </a:ext>
            </a:extLst>
          </p:cNvPr>
          <p:cNvCxnSpPr/>
          <p:nvPr/>
        </p:nvCxnSpPr>
        <p:spPr>
          <a:xfrm flipH="1">
            <a:off x="534662" y="20764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رابط مستقيم 88">
            <a:extLst>
              <a:ext uri="{FF2B5EF4-FFF2-40B4-BE49-F238E27FC236}">
                <a16:creationId xmlns:a16="http://schemas.microsoft.com/office/drawing/2014/main" id="{D90BBBEE-9C56-421B-B840-143548694C44}"/>
              </a:ext>
            </a:extLst>
          </p:cNvPr>
          <p:cNvCxnSpPr/>
          <p:nvPr/>
        </p:nvCxnSpPr>
        <p:spPr>
          <a:xfrm flipH="1">
            <a:off x="515612" y="24511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رابط مستقيم 89">
            <a:extLst>
              <a:ext uri="{FF2B5EF4-FFF2-40B4-BE49-F238E27FC236}">
                <a16:creationId xmlns:a16="http://schemas.microsoft.com/office/drawing/2014/main" id="{11ADE09C-5517-44B5-8CBF-FF98E37CFB4B}"/>
              </a:ext>
            </a:extLst>
          </p:cNvPr>
          <p:cNvCxnSpPr/>
          <p:nvPr/>
        </p:nvCxnSpPr>
        <p:spPr>
          <a:xfrm flipH="1">
            <a:off x="534662" y="28702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رابط مستقيم 90">
            <a:extLst>
              <a:ext uri="{FF2B5EF4-FFF2-40B4-BE49-F238E27FC236}">
                <a16:creationId xmlns:a16="http://schemas.microsoft.com/office/drawing/2014/main" id="{67CC2DFB-77D4-4777-9F4E-A3042EFF6046}"/>
              </a:ext>
            </a:extLst>
          </p:cNvPr>
          <p:cNvCxnSpPr/>
          <p:nvPr/>
        </p:nvCxnSpPr>
        <p:spPr>
          <a:xfrm flipH="1">
            <a:off x="515612" y="32448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رابط مستقيم 91">
            <a:extLst>
              <a:ext uri="{FF2B5EF4-FFF2-40B4-BE49-F238E27FC236}">
                <a16:creationId xmlns:a16="http://schemas.microsoft.com/office/drawing/2014/main" id="{96A24C96-ECE0-4DB3-8881-0872D39D6CD7}"/>
              </a:ext>
            </a:extLst>
          </p:cNvPr>
          <p:cNvCxnSpPr/>
          <p:nvPr/>
        </p:nvCxnSpPr>
        <p:spPr>
          <a:xfrm flipH="1">
            <a:off x="534662" y="36639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رابط مستقيم 92">
            <a:extLst>
              <a:ext uri="{FF2B5EF4-FFF2-40B4-BE49-F238E27FC236}">
                <a16:creationId xmlns:a16="http://schemas.microsoft.com/office/drawing/2014/main" id="{38B44224-4C66-476A-A55B-34727478DEEE}"/>
              </a:ext>
            </a:extLst>
          </p:cNvPr>
          <p:cNvCxnSpPr/>
          <p:nvPr/>
        </p:nvCxnSpPr>
        <p:spPr>
          <a:xfrm flipH="1">
            <a:off x="534662" y="40386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رابط مستقيم 93">
            <a:extLst>
              <a:ext uri="{FF2B5EF4-FFF2-40B4-BE49-F238E27FC236}">
                <a16:creationId xmlns:a16="http://schemas.microsoft.com/office/drawing/2014/main" id="{D54316C5-450B-4D84-9EAE-2A7C080C5F66}"/>
              </a:ext>
            </a:extLst>
          </p:cNvPr>
          <p:cNvCxnSpPr/>
          <p:nvPr/>
        </p:nvCxnSpPr>
        <p:spPr>
          <a:xfrm flipH="1">
            <a:off x="534662" y="44577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رابط مستقيم 94">
            <a:extLst>
              <a:ext uri="{FF2B5EF4-FFF2-40B4-BE49-F238E27FC236}">
                <a16:creationId xmlns:a16="http://schemas.microsoft.com/office/drawing/2014/main" id="{F3595E27-CD62-4271-A499-0CFE569B8636}"/>
              </a:ext>
            </a:extLst>
          </p:cNvPr>
          <p:cNvCxnSpPr/>
          <p:nvPr/>
        </p:nvCxnSpPr>
        <p:spPr>
          <a:xfrm flipH="1">
            <a:off x="515612" y="48323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رابط مستقيم 95">
            <a:extLst>
              <a:ext uri="{FF2B5EF4-FFF2-40B4-BE49-F238E27FC236}">
                <a16:creationId xmlns:a16="http://schemas.microsoft.com/office/drawing/2014/main" id="{D956DDDB-7A72-46BD-96FB-9668D52D8368}"/>
              </a:ext>
            </a:extLst>
          </p:cNvPr>
          <p:cNvCxnSpPr/>
          <p:nvPr/>
        </p:nvCxnSpPr>
        <p:spPr>
          <a:xfrm flipH="1">
            <a:off x="534662" y="52514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رابط مستقيم 96">
            <a:extLst>
              <a:ext uri="{FF2B5EF4-FFF2-40B4-BE49-F238E27FC236}">
                <a16:creationId xmlns:a16="http://schemas.microsoft.com/office/drawing/2014/main" id="{4F6D8DC8-1701-4258-8D87-04A1A61CB919}"/>
              </a:ext>
            </a:extLst>
          </p:cNvPr>
          <p:cNvCxnSpPr/>
          <p:nvPr/>
        </p:nvCxnSpPr>
        <p:spPr>
          <a:xfrm flipH="1">
            <a:off x="515612" y="56261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رابط مستقيم 97">
            <a:extLst>
              <a:ext uri="{FF2B5EF4-FFF2-40B4-BE49-F238E27FC236}">
                <a16:creationId xmlns:a16="http://schemas.microsoft.com/office/drawing/2014/main" id="{5376EAAA-B148-4BEE-A6C1-0739899557D9}"/>
              </a:ext>
            </a:extLst>
          </p:cNvPr>
          <p:cNvCxnSpPr/>
          <p:nvPr/>
        </p:nvCxnSpPr>
        <p:spPr>
          <a:xfrm flipH="1">
            <a:off x="591812" y="6104147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1C1834C4-2C63-414E-A008-D4A30914CBA1}"/>
              </a:ext>
            </a:extLst>
          </p:cNvPr>
          <p:cNvGrpSpPr/>
          <p:nvPr/>
        </p:nvGrpSpPr>
        <p:grpSpPr>
          <a:xfrm>
            <a:off x="6573197" y="180193"/>
            <a:ext cx="4977765" cy="1354185"/>
            <a:chOff x="6573197" y="180193"/>
            <a:chExt cx="4977765" cy="1354185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C59EB432-7C43-46C0-B90A-A5C18CB0A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61" t="13417" r="15557" b="61612"/>
            <a:stretch/>
          </p:blipFill>
          <p:spPr>
            <a:xfrm rot="10800000">
              <a:off x="6573197" y="180193"/>
              <a:ext cx="4977765" cy="1354185"/>
            </a:xfrm>
            <a:prstGeom prst="rect">
              <a:avLst/>
            </a:prstGeom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51204455-5BF4-414B-8060-0A10EB709BF2}"/>
                </a:ext>
              </a:extLst>
            </p:cNvPr>
            <p:cNvSpPr txBox="1"/>
            <p:nvPr/>
          </p:nvSpPr>
          <p:spPr>
            <a:xfrm>
              <a:off x="9822849" y="617989"/>
              <a:ext cx="1559483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latin typeface="Amiri" panose="00000500000000000000" pitchFamily="2" charset="-78"/>
                  <a:cs typeface="Amiri" panose="00000500000000000000" pitchFamily="2" charset="-78"/>
                </a:rPr>
                <a:t>تغذية راجعة </a:t>
              </a:r>
            </a:p>
          </p:txBody>
        </p:sp>
      </p:grpSp>
      <p:sp>
        <p:nvSpPr>
          <p:cNvPr id="71" name="مربع نص 70">
            <a:extLst>
              <a:ext uri="{FF2B5EF4-FFF2-40B4-BE49-F238E27FC236}">
                <a16:creationId xmlns:a16="http://schemas.microsoft.com/office/drawing/2014/main" id="{58D58E47-55CF-4991-A77F-CB1773AA4D78}"/>
              </a:ext>
            </a:extLst>
          </p:cNvPr>
          <p:cNvSpPr txBox="1"/>
          <p:nvPr/>
        </p:nvSpPr>
        <p:spPr>
          <a:xfrm>
            <a:off x="7663815" y="340380"/>
            <a:ext cx="19259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>
                <a:latin typeface="XM Yekan" panose="02000803090000090004" pitchFamily="2" charset="-78"/>
                <a:cs typeface="XM Yekan" panose="02000803090000090004" pitchFamily="2" charset="-78"/>
              </a:rPr>
              <a:t>الدرس السابق </a:t>
            </a:r>
          </a:p>
        </p:txBody>
      </p:sp>
      <p:sp>
        <p:nvSpPr>
          <p:cNvPr id="72" name="مربع نص 71">
            <a:extLst>
              <a:ext uri="{FF2B5EF4-FFF2-40B4-BE49-F238E27FC236}">
                <a16:creationId xmlns:a16="http://schemas.microsoft.com/office/drawing/2014/main" id="{45FC6508-8294-497D-B05D-A1CA1E5ECCC9}"/>
              </a:ext>
            </a:extLst>
          </p:cNvPr>
          <p:cNvSpPr txBox="1"/>
          <p:nvPr/>
        </p:nvSpPr>
        <p:spPr>
          <a:xfrm>
            <a:off x="6881907" y="1492905"/>
            <a:ext cx="455685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  <a:latin typeface="AL - QASSAM-BD" panose="02010000000000000000" pitchFamily="2" charset="-78"/>
                <a:cs typeface="AL - QASSAM-BD" panose="02010000000000000000" pitchFamily="2" charset="-78"/>
              </a:rPr>
              <a:t>من هو مؤسس الدولة السعودية الثانية ؟</a:t>
            </a:r>
          </a:p>
        </p:txBody>
      </p:sp>
      <p:sp>
        <p:nvSpPr>
          <p:cNvPr id="99" name="مربع نص 98">
            <a:extLst>
              <a:ext uri="{FF2B5EF4-FFF2-40B4-BE49-F238E27FC236}">
                <a16:creationId xmlns:a16="http://schemas.microsoft.com/office/drawing/2014/main" id="{D4524689-B4B9-4F36-AD6F-1F2BBF7044CC}"/>
              </a:ext>
            </a:extLst>
          </p:cNvPr>
          <p:cNvSpPr txBox="1"/>
          <p:nvPr/>
        </p:nvSpPr>
        <p:spPr>
          <a:xfrm>
            <a:off x="6189935" y="2239510"/>
            <a:ext cx="555733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  <a:latin typeface="AL - QASSAM-BD" panose="02010000000000000000" pitchFamily="2" charset="-78"/>
                <a:cs typeface="AL - QASSAM-BD" panose="02010000000000000000" pitchFamily="2" charset="-78"/>
              </a:rPr>
              <a:t>ما الأسباب التي جعلت المؤرخ الفرنسي يتوقع عودة الدولة السعودية </a:t>
            </a:r>
          </a:p>
        </p:txBody>
      </p:sp>
      <p:sp>
        <p:nvSpPr>
          <p:cNvPr id="100" name="مربع نص 99">
            <a:extLst>
              <a:ext uri="{FF2B5EF4-FFF2-40B4-BE49-F238E27FC236}">
                <a16:creationId xmlns:a16="http://schemas.microsoft.com/office/drawing/2014/main" id="{A033FC0E-179C-47E4-9AF9-04BD8A17C16A}"/>
              </a:ext>
            </a:extLst>
          </p:cNvPr>
          <p:cNvSpPr txBox="1"/>
          <p:nvPr/>
        </p:nvSpPr>
        <p:spPr>
          <a:xfrm>
            <a:off x="5962537" y="3849910"/>
            <a:ext cx="555733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  <a:latin typeface="AL - QASSAM-BD" panose="02010000000000000000" pitchFamily="2" charset="-78"/>
                <a:cs typeface="AL - QASSAM-BD" panose="02010000000000000000" pitchFamily="2" charset="-78"/>
              </a:rPr>
              <a:t>من هم أئمة الدولة السعودية الثانية ؟ </a:t>
            </a:r>
          </a:p>
        </p:txBody>
      </p:sp>
      <p:sp>
        <p:nvSpPr>
          <p:cNvPr id="101" name="مربع نص 100">
            <a:extLst>
              <a:ext uri="{FF2B5EF4-FFF2-40B4-BE49-F238E27FC236}">
                <a16:creationId xmlns:a16="http://schemas.microsoft.com/office/drawing/2014/main" id="{644092DE-76C7-41AB-9017-670ED9B5952D}"/>
              </a:ext>
            </a:extLst>
          </p:cNvPr>
          <p:cNvSpPr txBox="1"/>
          <p:nvPr/>
        </p:nvSpPr>
        <p:spPr>
          <a:xfrm>
            <a:off x="6442055" y="5263171"/>
            <a:ext cx="555733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  <a:latin typeface="AL - QASSAM-BD" panose="02010000000000000000" pitchFamily="2" charset="-78"/>
                <a:cs typeface="AL - QASSAM-BD" panose="02010000000000000000" pitchFamily="2" charset="-78"/>
              </a:rPr>
              <a:t>ماهي أسباب سقوط الدولة السعودية الثانية ؟ </a:t>
            </a:r>
          </a:p>
        </p:txBody>
      </p:sp>
      <p:sp>
        <p:nvSpPr>
          <p:cNvPr id="102" name="مربع نص 101">
            <a:extLst>
              <a:ext uri="{FF2B5EF4-FFF2-40B4-BE49-F238E27FC236}">
                <a16:creationId xmlns:a16="http://schemas.microsoft.com/office/drawing/2014/main" id="{78A458E0-EE0F-4686-9ACD-68827C25E378}"/>
              </a:ext>
            </a:extLst>
          </p:cNvPr>
          <p:cNvSpPr txBox="1"/>
          <p:nvPr/>
        </p:nvSpPr>
        <p:spPr>
          <a:xfrm>
            <a:off x="7034307" y="1891050"/>
            <a:ext cx="455685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latin typeface="AL - QASSAM-BD" panose="02010000000000000000" pitchFamily="2" charset="-78"/>
                <a:cs typeface="AL - QASSAM-BD" panose="02010000000000000000" pitchFamily="2" charset="-78"/>
              </a:rPr>
              <a:t>الإمام تركي بن عبد الله بن محمد بن سعود .</a:t>
            </a:r>
          </a:p>
        </p:txBody>
      </p:sp>
      <p:sp>
        <p:nvSpPr>
          <p:cNvPr id="103" name="مربع نص 102">
            <a:extLst>
              <a:ext uri="{FF2B5EF4-FFF2-40B4-BE49-F238E27FC236}">
                <a16:creationId xmlns:a16="http://schemas.microsoft.com/office/drawing/2014/main" id="{913BC9FA-4FE4-4F2C-B53A-9DF8EB14BF85}"/>
              </a:ext>
            </a:extLst>
          </p:cNvPr>
          <p:cNvSpPr txBox="1"/>
          <p:nvPr/>
        </p:nvSpPr>
        <p:spPr>
          <a:xfrm>
            <a:off x="8635723" y="2672168"/>
            <a:ext cx="298446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latin typeface="AL - QASSAM-BD" panose="02010000000000000000" pitchFamily="2" charset="-78"/>
                <a:cs typeface="AL - QASSAM-BD" panose="02010000000000000000" pitchFamily="2" charset="-78"/>
              </a:rPr>
              <a:t>-لأنها ذات مبادئ وقيم</a:t>
            </a:r>
          </a:p>
        </p:txBody>
      </p:sp>
      <p:sp>
        <p:nvSpPr>
          <p:cNvPr id="104" name="مربع نص 103">
            <a:extLst>
              <a:ext uri="{FF2B5EF4-FFF2-40B4-BE49-F238E27FC236}">
                <a16:creationId xmlns:a16="http://schemas.microsoft.com/office/drawing/2014/main" id="{D3A44EC3-7101-441C-A457-06B41C9BDFD0}"/>
              </a:ext>
            </a:extLst>
          </p:cNvPr>
          <p:cNvSpPr txBox="1"/>
          <p:nvPr/>
        </p:nvSpPr>
        <p:spPr>
          <a:xfrm>
            <a:off x="8783956" y="3039986"/>
            <a:ext cx="290240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latin typeface="AL - QASSAM-BD" panose="02010000000000000000" pitchFamily="2" charset="-78"/>
                <a:cs typeface="AL - QASSAM-BD" panose="02010000000000000000" pitchFamily="2" charset="-78"/>
              </a:rPr>
              <a:t>– الرغبة في الوحدة </a:t>
            </a:r>
            <a:r>
              <a:rPr lang="ar-SA" sz="2000" dirty="0" err="1">
                <a:latin typeface="AL - QASSAM-BD" panose="02010000000000000000" pitchFamily="2" charset="-78"/>
                <a:cs typeface="AL - QASSAM-BD" panose="02010000000000000000" pitchFamily="2" charset="-78"/>
              </a:rPr>
              <a:t>والإسقرار</a:t>
            </a:r>
            <a:endParaRPr lang="ar-SA" sz="2000" dirty="0">
              <a:latin typeface="AL - QASSAM-BD" panose="02010000000000000000" pitchFamily="2" charset="-78"/>
              <a:cs typeface="AL - QASSAM-BD" panose="02010000000000000000" pitchFamily="2" charset="-78"/>
            </a:endParaRPr>
          </a:p>
        </p:txBody>
      </p:sp>
      <p:sp>
        <p:nvSpPr>
          <p:cNvPr id="105" name="مربع نص 104">
            <a:extLst>
              <a:ext uri="{FF2B5EF4-FFF2-40B4-BE49-F238E27FC236}">
                <a16:creationId xmlns:a16="http://schemas.microsoft.com/office/drawing/2014/main" id="{91AA337D-E502-470B-B9FA-528C3AF83533}"/>
              </a:ext>
            </a:extLst>
          </p:cNvPr>
          <p:cNvSpPr txBox="1"/>
          <p:nvPr/>
        </p:nvSpPr>
        <p:spPr>
          <a:xfrm>
            <a:off x="8639176" y="3455276"/>
            <a:ext cx="290240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latin typeface="AL - QASSAM-BD" panose="02010000000000000000" pitchFamily="2" charset="-78"/>
                <a:cs typeface="AL - QASSAM-BD" panose="02010000000000000000" pitchFamily="2" charset="-78"/>
              </a:rPr>
              <a:t>الحكم العادل والعناية بالمواطنين </a:t>
            </a:r>
          </a:p>
        </p:txBody>
      </p:sp>
      <p:sp>
        <p:nvSpPr>
          <p:cNvPr id="106" name="مربع نص 105">
            <a:extLst>
              <a:ext uri="{FF2B5EF4-FFF2-40B4-BE49-F238E27FC236}">
                <a16:creationId xmlns:a16="http://schemas.microsoft.com/office/drawing/2014/main" id="{276A41D8-F2EA-4C5F-96D4-582EF004BEC7}"/>
              </a:ext>
            </a:extLst>
          </p:cNvPr>
          <p:cNvSpPr txBox="1"/>
          <p:nvPr/>
        </p:nvSpPr>
        <p:spPr>
          <a:xfrm>
            <a:off x="8788123" y="4241888"/>
            <a:ext cx="298446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latin typeface="AL - QASSAM-BD" panose="02010000000000000000" pitchFamily="2" charset="-78"/>
                <a:cs typeface="AL - QASSAM-BD" panose="02010000000000000000" pitchFamily="2" charset="-78"/>
              </a:rPr>
              <a:t>الإمام تركي بن عبد الله </a:t>
            </a:r>
          </a:p>
        </p:txBody>
      </p:sp>
      <p:sp>
        <p:nvSpPr>
          <p:cNvPr id="107" name="مربع نص 106">
            <a:extLst>
              <a:ext uri="{FF2B5EF4-FFF2-40B4-BE49-F238E27FC236}">
                <a16:creationId xmlns:a16="http://schemas.microsoft.com/office/drawing/2014/main" id="{F90B72DF-806F-4D84-A035-07A186A9DB54}"/>
              </a:ext>
            </a:extLst>
          </p:cNvPr>
          <p:cNvSpPr txBox="1"/>
          <p:nvPr/>
        </p:nvSpPr>
        <p:spPr>
          <a:xfrm>
            <a:off x="7167739" y="4617401"/>
            <a:ext cx="215183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latin typeface="AL - QASSAM-BD" panose="02010000000000000000" pitchFamily="2" charset="-78"/>
                <a:cs typeface="AL - QASSAM-BD" panose="02010000000000000000" pitchFamily="2" charset="-78"/>
              </a:rPr>
              <a:t>الإمام سعود بن فيصل </a:t>
            </a:r>
          </a:p>
        </p:txBody>
      </p:sp>
      <p:sp>
        <p:nvSpPr>
          <p:cNvPr id="108" name="مربع نص 107">
            <a:extLst>
              <a:ext uri="{FF2B5EF4-FFF2-40B4-BE49-F238E27FC236}">
                <a16:creationId xmlns:a16="http://schemas.microsoft.com/office/drawing/2014/main" id="{E9E70511-1DE4-439C-9BD3-4BB1A859A815}"/>
              </a:ext>
            </a:extLst>
          </p:cNvPr>
          <p:cNvSpPr txBox="1"/>
          <p:nvPr/>
        </p:nvSpPr>
        <p:spPr>
          <a:xfrm>
            <a:off x="6331444" y="4230431"/>
            <a:ext cx="290240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latin typeface="AL - QASSAM-BD" panose="02010000000000000000" pitchFamily="2" charset="-78"/>
                <a:cs typeface="AL - QASSAM-BD" panose="02010000000000000000" pitchFamily="2" charset="-78"/>
              </a:rPr>
              <a:t>الإمام فيصل بن تركي </a:t>
            </a:r>
          </a:p>
        </p:txBody>
      </p:sp>
      <p:sp>
        <p:nvSpPr>
          <p:cNvPr id="109" name="مربع نص 108">
            <a:extLst>
              <a:ext uri="{FF2B5EF4-FFF2-40B4-BE49-F238E27FC236}">
                <a16:creationId xmlns:a16="http://schemas.microsoft.com/office/drawing/2014/main" id="{C5A45B9F-688F-4B48-B190-225D6126F006}"/>
              </a:ext>
            </a:extLst>
          </p:cNvPr>
          <p:cNvSpPr txBox="1"/>
          <p:nvPr/>
        </p:nvSpPr>
        <p:spPr>
          <a:xfrm>
            <a:off x="6546992" y="4953397"/>
            <a:ext cx="290240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latin typeface="AL - QASSAM-BD" panose="02010000000000000000" pitchFamily="2" charset="-78"/>
                <a:cs typeface="AL - QASSAM-BD" panose="02010000000000000000" pitchFamily="2" charset="-78"/>
              </a:rPr>
              <a:t>الإمام عبد الرحمن بن فيصل </a:t>
            </a:r>
          </a:p>
        </p:txBody>
      </p:sp>
      <p:sp>
        <p:nvSpPr>
          <p:cNvPr id="110" name="مربع نص 109">
            <a:extLst>
              <a:ext uri="{FF2B5EF4-FFF2-40B4-BE49-F238E27FC236}">
                <a16:creationId xmlns:a16="http://schemas.microsoft.com/office/drawing/2014/main" id="{5BB9EB7F-A986-489D-B2BB-50A1BFAD5D97}"/>
              </a:ext>
            </a:extLst>
          </p:cNvPr>
          <p:cNvSpPr txBox="1"/>
          <p:nvPr/>
        </p:nvSpPr>
        <p:spPr>
          <a:xfrm>
            <a:off x="6693020" y="5658153"/>
            <a:ext cx="468793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latin typeface="AL - QASSAM-BD" panose="02010000000000000000" pitchFamily="2" charset="-78"/>
                <a:cs typeface="AL - QASSAM-BD" panose="02010000000000000000" pitchFamily="2" charset="-78"/>
              </a:rPr>
              <a:t>النزاع بن أبناء الامام فيصل بن  تركي عبد الله وسعود </a:t>
            </a:r>
          </a:p>
        </p:txBody>
      </p:sp>
      <p:sp>
        <p:nvSpPr>
          <p:cNvPr id="111" name="مربع نص 110">
            <a:extLst>
              <a:ext uri="{FF2B5EF4-FFF2-40B4-BE49-F238E27FC236}">
                <a16:creationId xmlns:a16="http://schemas.microsoft.com/office/drawing/2014/main" id="{A676E1FE-336D-403F-9DF4-4223F668B3B2}"/>
              </a:ext>
            </a:extLst>
          </p:cNvPr>
          <p:cNvSpPr txBox="1"/>
          <p:nvPr/>
        </p:nvSpPr>
        <p:spPr>
          <a:xfrm>
            <a:off x="6768311" y="6073833"/>
            <a:ext cx="468793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latin typeface="AL - QASSAM-BD" panose="02010000000000000000" pitchFamily="2" charset="-78"/>
                <a:cs typeface="AL - QASSAM-BD" panose="02010000000000000000" pitchFamily="2" charset="-78"/>
              </a:rPr>
              <a:t>ظهور ابن رشيد وطمعه في السلطة </a:t>
            </a: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63C4649A-0F29-4AAC-833B-E8346E25A223}"/>
              </a:ext>
            </a:extLst>
          </p:cNvPr>
          <p:cNvGrpSpPr/>
          <p:nvPr/>
        </p:nvGrpSpPr>
        <p:grpSpPr>
          <a:xfrm>
            <a:off x="372889" y="385453"/>
            <a:ext cx="4977765" cy="1058986"/>
            <a:chOff x="372889" y="385453"/>
            <a:chExt cx="4977765" cy="1058986"/>
          </a:xfrm>
        </p:grpSpPr>
        <p:pic>
          <p:nvPicPr>
            <p:cNvPr id="112" name="صورة 111">
              <a:extLst>
                <a:ext uri="{FF2B5EF4-FFF2-40B4-BE49-F238E27FC236}">
                  <a16:creationId xmlns:a16="http://schemas.microsoft.com/office/drawing/2014/main" id="{7B08B1AB-CB00-4C57-B2A6-CFFB5FF077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61" t="13417" r="15557" b="61612"/>
            <a:stretch/>
          </p:blipFill>
          <p:spPr>
            <a:xfrm rot="10800000">
              <a:off x="372889" y="385453"/>
              <a:ext cx="4977765" cy="1058986"/>
            </a:xfrm>
            <a:prstGeom prst="rect">
              <a:avLst/>
            </a:prstGeom>
          </p:spPr>
        </p:pic>
        <p:sp>
          <p:nvSpPr>
            <p:cNvPr id="113" name="مربع نص 112">
              <a:extLst>
                <a:ext uri="{FF2B5EF4-FFF2-40B4-BE49-F238E27FC236}">
                  <a16:creationId xmlns:a16="http://schemas.microsoft.com/office/drawing/2014/main" id="{BEA5BE68-E6F0-4307-B75C-7356B88D1CEA}"/>
                </a:ext>
              </a:extLst>
            </p:cNvPr>
            <p:cNvSpPr txBox="1"/>
            <p:nvPr/>
          </p:nvSpPr>
          <p:spPr>
            <a:xfrm>
              <a:off x="3831695" y="572012"/>
              <a:ext cx="1260024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latin typeface="XM Yekan" panose="02000803090000090004" pitchFamily="2" charset="-78"/>
                  <a:cs typeface="XM Yekan" panose="02000803090000090004" pitchFamily="2" charset="-78"/>
                </a:rPr>
                <a:t>أهــــداف الـدرس </a:t>
              </a:r>
            </a:p>
          </p:txBody>
        </p:sp>
      </p:grpSp>
      <p:sp>
        <p:nvSpPr>
          <p:cNvPr id="114" name="مربع نص 113">
            <a:extLst>
              <a:ext uri="{FF2B5EF4-FFF2-40B4-BE49-F238E27FC236}">
                <a16:creationId xmlns:a16="http://schemas.microsoft.com/office/drawing/2014/main" id="{C3D6863C-2B7B-440F-AD98-3928EE22D9F9}"/>
              </a:ext>
            </a:extLst>
          </p:cNvPr>
          <p:cNvSpPr txBox="1"/>
          <p:nvPr/>
        </p:nvSpPr>
        <p:spPr>
          <a:xfrm>
            <a:off x="187759" y="1479217"/>
            <a:ext cx="510951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latin typeface="XM Yekan" panose="02000803090000090004" pitchFamily="2" charset="-78"/>
                <a:cs typeface="XM Yekan" panose="02000803090000090004" pitchFamily="2" charset="-78"/>
              </a:rPr>
              <a:t>1- أن يعرف الطلبة أن تأسيس أي دولة نابع من إرثها الحضاري </a:t>
            </a:r>
          </a:p>
        </p:txBody>
      </p:sp>
      <p:sp>
        <p:nvSpPr>
          <p:cNvPr id="115" name="مربع نص 114">
            <a:extLst>
              <a:ext uri="{FF2B5EF4-FFF2-40B4-BE49-F238E27FC236}">
                <a16:creationId xmlns:a16="http://schemas.microsoft.com/office/drawing/2014/main" id="{AB2626CB-9FBA-4310-A870-5F89D8F0E2ED}"/>
              </a:ext>
            </a:extLst>
          </p:cNvPr>
          <p:cNvSpPr txBox="1"/>
          <p:nvPr/>
        </p:nvSpPr>
        <p:spPr>
          <a:xfrm>
            <a:off x="187759" y="1883077"/>
            <a:ext cx="510951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latin typeface="XM Yekan" panose="02000803090000090004" pitchFamily="2" charset="-78"/>
                <a:cs typeface="XM Yekan" panose="02000803090000090004" pitchFamily="2" charset="-78"/>
              </a:rPr>
              <a:t>2- أن يعرف الطلبة أن الدولة السعودية تأسست على نظام إداري واضح </a:t>
            </a:r>
          </a:p>
        </p:txBody>
      </p:sp>
      <p:sp>
        <p:nvSpPr>
          <p:cNvPr id="116" name="مربع نص 115">
            <a:extLst>
              <a:ext uri="{FF2B5EF4-FFF2-40B4-BE49-F238E27FC236}">
                <a16:creationId xmlns:a16="http://schemas.microsoft.com/office/drawing/2014/main" id="{3E63F9DE-2765-478D-B733-78A820AAF608}"/>
              </a:ext>
            </a:extLst>
          </p:cNvPr>
          <p:cNvSpPr txBox="1"/>
          <p:nvPr/>
        </p:nvSpPr>
        <p:spPr>
          <a:xfrm>
            <a:off x="187759" y="2652697"/>
            <a:ext cx="510951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latin typeface="XM Yekan" panose="02000803090000090004" pitchFamily="2" charset="-78"/>
                <a:cs typeface="XM Yekan" panose="02000803090000090004" pitchFamily="2" charset="-78"/>
              </a:rPr>
              <a:t>3- أن يعرف الطلبة بأن التعليم </a:t>
            </a:r>
            <a:r>
              <a:rPr lang="ar-SA" dirty="0" err="1">
                <a:latin typeface="XM Yekan" panose="02000803090000090004" pitchFamily="2" charset="-78"/>
                <a:cs typeface="XM Yekan" panose="02000803090000090004" pitchFamily="2" charset="-78"/>
              </a:rPr>
              <a:t>إزدهر</a:t>
            </a:r>
            <a:r>
              <a:rPr lang="ar-SA" dirty="0">
                <a:latin typeface="XM Yekan" panose="02000803090000090004" pitchFamily="2" charset="-78"/>
                <a:cs typeface="XM Yekan" panose="02000803090000090004" pitchFamily="2" charset="-78"/>
              </a:rPr>
              <a:t> في الدولة السعودية  .</a:t>
            </a:r>
          </a:p>
        </p:txBody>
      </p:sp>
      <p:sp>
        <p:nvSpPr>
          <p:cNvPr id="117" name="مربع نص 116">
            <a:extLst>
              <a:ext uri="{FF2B5EF4-FFF2-40B4-BE49-F238E27FC236}">
                <a16:creationId xmlns:a16="http://schemas.microsoft.com/office/drawing/2014/main" id="{D5114FD4-82FC-4AC4-80F7-7064E9FC81B6}"/>
              </a:ext>
            </a:extLst>
          </p:cNvPr>
          <p:cNvSpPr txBox="1"/>
          <p:nvPr/>
        </p:nvSpPr>
        <p:spPr>
          <a:xfrm>
            <a:off x="187759" y="3039412"/>
            <a:ext cx="510951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latin typeface="XM Yekan" panose="02000803090000090004" pitchFamily="2" charset="-78"/>
                <a:cs typeface="XM Yekan" panose="02000803090000090004" pitchFamily="2" charset="-78"/>
              </a:rPr>
              <a:t>4 – أن يدرك الطلبة أسباب اعتناء الدولة السعودية بالتعليم .</a:t>
            </a:r>
          </a:p>
        </p:txBody>
      </p:sp>
      <p:sp>
        <p:nvSpPr>
          <p:cNvPr id="118" name="مربع نص 117">
            <a:extLst>
              <a:ext uri="{FF2B5EF4-FFF2-40B4-BE49-F238E27FC236}">
                <a16:creationId xmlns:a16="http://schemas.microsoft.com/office/drawing/2014/main" id="{A607FE25-CA3B-413B-B7E2-4CD371C056AA}"/>
              </a:ext>
            </a:extLst>
          </p:cNvPr>
          <p:cNvSpPr txBox="1"/>
          <p:nvPr/>
        </p:nvSpPr>
        <p:spPr>
          <a:xfrm>
            <a:off x="187759" y="3500422"/>
            <a:ext cx="510951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latin typeface="XM Yekan" panose="02000803090000090004" pitchFamily="2" charset="-78"/>
                <a:cs typeface="XM Yekan" panose="02000803090000090004" pitchFamily="2" charset="-78"/>
              </a:rPr>
              <a:t>5 – أن يفهم الطلبة بأن الدولة السعودية اهتمت بالحرمين الشريفين منذ عهد الإمام سعود بن عبد العزيز  .</a:t>
            </a:r>
          </a:p>
        </p:txBody>
      </p:sp>
      <p:sp>
        <p:nvSpPr>
          <p:cNvPr id="119" name="مربع نص 118">
            <a:extLst>
              <a:ext uri="{FF2B5EF4-FFF2-40B4-BE49-F238E27FC236}">
                <a16:creationId xmlns:a16="http://schemas.microsoft.com/office/drawing/2014/main" id="{58947314-5C0D-4545-BB09-3454495A12D9}"/>
              </a:ext>
            </a:extLst>
          </p:cNvPr>
          <p:cNvSpPr txBox="1"/>
          <p:nvPr/>
        </p:nvSpPr>
        <p:spPr>
          <a:xfrm>
            <a:off x="187759" y="4270042"/>
            <a:ext cx="510951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latin typeface="XM Yekan" panose="02000803090000090004" pitchFamily="2" charset="-78"/>
                <a:cs typeface="XM Yekan" panose="02000803090000090004" pitchFamily="2" charset="-78"/>
              </a:rPr>
              <a:t>6- أن يعرف الطلبة بأن الدولة السعودية اهتمت بالجيوش  . </a:t>
            </a:r>
          </a:p>
        </p:txBody>
      </p:sp>
      <p:sp>
        <p:nvSpPr>
          <p:cNvPr id="120" name="مربع نص 119">
            <a:extLst>
              <a:ext uri="{FF2B5EF4-FFF2-40B4-BE49-F238E27FC236}">
                <a16:creationId xmlns:a16="http://schemas.microsoft.com/office/drawing/2014/main" id="{02FA57DB-BA6F-427E-A47F-B95254744611}"/>
              </a:ext>
            </a:extLst>
          </p:cNvPr>
          <p:cNvSpPr txBox="1"/>
          <p:nvPr/>
        </p:nvSpPr>
        <p:spPr>
          <a:xfrm>
            <a:off x="8932545" y="4621859"/>
            <a:ext cx="282225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>
                <a:latin typeface="AL - QASSAM-BD" panose="02010000000000000000" pitchFamily="2" charset="-78"/>
                <a:cs typeface="AL - QASSAM-BD" panose="02010000000000000000" pitchFamily="2" charset="-78"/>
              </a:rPr>
              <a:t>الإمام عبد الله  بن فيصل </a:t>
            </a:r>
          </a:p>
        </p:txBody>
      </p:sp>
    </p:spTree>
    <p:extLst>
      <p:ext uri="{BB962C8B-B14F-4D97-AF65-F5344CB8AC3E}">
        <p14:creationId xmlns:p14="http://schemas.microsoft.com/office/powerpoint/2010/main" val="9734105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4" grpId="0"/>
      <p:bldP spid="115" grpId="0"/>
      <p:bldP spid="116" grpId="0"/>
      <p:bldP spid="117" grpId="0"/>
      <p:bldP spid="118" grpId="0"/>
      <p:bldP spid="119" grpId="0"/>
      <p:bldP spid="1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8A108E2C-F95D-4D6D-B7FD-4145D8F3889C}"/>
              </a:ext>
            </a:extLst>
          </p:cNvPr>
          <p:cNvGrpSpPr/>
          <p:nvPr/>
        </p:nvGrpSpPr>
        <p:grpSpPr>
          <a:xfrm>
            <a:off x="107950" y="131831"/>
            <a:ext cx="12084049" cy="6726170"/>
            <a:chOff x="220651" y="321824"/>
            <a:chExt cx="11796763" cy="6726170"/>
          </a:xfrm>
        </p:grpSpPr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1B01C6AE-B993-45A3-95B8-129D59469AA7}"/>
                </a:ext>
              </a:extLst>
            </p:cNvPr>
            <p:cNvSpPr/>
            <p:nvPr/>
          </p:nvSpPr>
          <p:spPr>
            <a:xfrm>
              <a:off x="6323666" y="408774"/>
              <a:ext cx="5693748" cy="6639220"/>
            </a:xfrm>
            <a:prstGeom prst="roundRect">
              <a:avLst>
                <a:gd name="adj" fmla="val 6422"/>
              </a:avLst>
            </a:prstGeom>
            <a:solidFill>
              <a:schemeClr val="bg2">
                <a:alpha val="28000"/>
              </a:schemeClr>
            </a:solidFill>
            <a:ln>
              <a:noFill/>
            </a:ln>
            <a:effectLst>
              <a:outerShdw blurRad="114300" dist="635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14EC4BA6-E50C-4F27-B40E-EC237B262ACA}"/>
                </a:ext>
              </a:extLst>
            </p:cNvPr>
            <p:cNvSpPr/>
            <p:nvPr/>
          </p:nvSpPr>
          <p:spPr>
            <a:xfrm>
              <a:off x="246830" y="540606"/>
              <a:ext cx="5602336" cy="6185564"/>
            </a:xfrm>
            <a:prstGeom prst="roundRect">
              <a:avLst>
                <a:gd name="adj" fmla="val 12313"/>
              </a:avLst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81EF99C1-562A-4B7F-AF24-F58E0CA7B3A8}"/>
                </a:ext>
              </a:extLst>
            </p:cNvPr>
            <p:cNvSpPr/>
            <p:nvPr/>
          </p:nvSpPr>
          <p:spPr>
            <a:xfrm>
              <a:off x="220651" y="321824"/>
              <a:ext cx="5800084" cy="6507387"/>
            </a:xfrm>
            <a:prstGeom prst="roundRect">
              <a:avLst/>
            </a:prstGeom>
            <a:solidFill>
              <a:schemeClr val="bg2">
                <a:alpha val="28000"/>
              </a:schemeClr>
            </a:solidFill>
            <a:ln>
              <a:noFill/>
            </a:ln>
            <a:effectLst>
              <a:outerShdw blurRad="1143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1" name="مستطيل: زوايا علوية مستديرة 10">
            <a:extLst>
              <a:ext uri="{FF2B5EF4-FFF2-40B4-BE49-F238E27FC236}">
                <a16:creationId xmlns:a16="http://schemas.microsoft.com/office/drawing/2014/main" id="{9DFC87A2-0BA6-48A1-A201-D4C29649690E}"/>
              </a:ext>
            </a:extLst>
          </p:cNvPr>
          <p:cNvSpPr/>
          <p:nvPr/>
        </p:nvSpPr>
        <p:spPr>
          <a:xfrm rot="16200000">
            <a:off x="-213656" y="604142"/>
            <a:ext cx="6458028" cy="5649714"/>
          </a:xfrm>
          <a:prstGeom prst="round2SameRect">
            <a:avLst>
              <a:gd name="adj1" fmla="val 11210"/>
              <a:gd name="adj2" fmla="val 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: زوايا علوية مستديرة 11">
            <a:extLst>
              <a:ext uri="{FF2B5EF4-FFF2-40B4-BE49-F238E27FC236}">
                <a16:creationId xmlns:a16="http://schemas.microsoft.com/office/drawing/2014/main" id="{F5460C06-1C7B-43CF-A778-019DD4F7C824}"/>
              </a:ext>
            </a:extLst>
          </p:cNvPr>
          <p:cNvSpPr/>
          <p:nvPr/>
        </p:nvSpPr>
        <p:spPr>
          <a:xfrm rot="5400000">
            <a:off x="5839130" y="621954"/>
            <a:ext cx="6607898" cy="5763958"/>
          </a:xfrm>
          <a:prstGeom prst="round2SameRect">
            <a:avLst>
              <a:gd name="adj1" fmla="val 4909"/>
              <a:gd name="adj2" fmla="val 4193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0F0ADFF8-2B1C-490A-BF02-DE21ABDCABCF}"/>
              </a:ext>
            </a:extLst>
          </p:cNvPr>
          <p:cNvSpPr/>
          <p:nvPr/>
        </p:nvSpPr>
        <p:spPr>
          <a:xfrm>
            <a:off x="6249321" y="863600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F1A025C5-1DF7-41B3-8436-05987561583F}"/>
              </a:ext>
            </a:extLst>
          </p:cNvPr>
          <p:cNvSpPr/>
          <p:nvPr/>
        </p:nvSpPr>
        <p:spPr>
          <a:xfrm>
            <a:off x="6237542" y="1548383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2FBE543D-6C33-4F92-8D20-D54F26209DCC}"/>
              </a:ext>
            </a:extLst>
          </p:cNvPr>
          <p:cNvSpPr/>
          <p:nvPr/>
        </p:nvSpPr>
        <p:spPr>
          <a:xfrm>
            <a:off x="6249321" y="2233166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D82C753A-E3E4-4C48-B17B-026183EC2B23}"/>
              </a:ext>
            </a:extLst>
          </p:cNvPr>
          <p:cNvSpPr/>
          <p:nvPr/>
        </p:nvSpPr>
        <p:spPr>
          <a:xfrm>
            <a:off x="6261100" y="2917949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B3786370-D049-4121-9C50-667B9D6EAA62}"/>
              </a:ext>
            </a:extLst>
          </p:cNvPr>
          <p:cNvSpPr/>
          <p:nvPr/>
        </p:nvSpPr>
        <p:spPr>
          <a:xfrm>
            <a:off x="6272879" y="3602732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9642C859-0637-40AC-AB58-790C26195BE7}"/>
              </a:ext>
            </a:extLst>
          </p:cNvPr>
          <p:cNvSpPr/>
          <p:nvPr/>
        </p:nvSpPr>
        <p:spPr>
          <a:xfrm>
            <a:off x="6284658" y="4287515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E4039E98-8E7F-4427-8B13-C5B38AD391A0}"/>
              </a:ext>
            </a:extLst>
          </p:cNvPr>
          <p:cNvSpPr/>
          <p:nvPr/>
        </p:nvSpPr>
        <p:spPr>
          <a:xfrm>
            <a:off x="6296437" y="4972298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1E0F9C50-C949-4490-8254-B3836065DE15}"/>
              </a:ext>
            </a:extLst>
          </p:cNvPr>
          <p:cNvSpPr/>
          <p:nvPr/>
        </p:nvSpPr>
        <p:spPr>
          <a:xfrm>
            <a:off x="6308216" y="5657081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B0F33AC7-F473-4A61-9918-AF28C1621B8F}"/>
              </a:ext>
            </a:extLst>
          </p:cNvPr>
          <p:cNvSpPr/>
          <p:nvPr/>
        </p:nvSpPr>
        <p:spPr>
          <a:xfrm>
            <a:off x="5479442" y="865289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شكل بيضاوي 42">
            <a:extLst>
              <a:ext uri="{FF2B5EF4-FFF2-40B4-BE49-F238E27FC236}">
                <a16:creationId xmlns:a16="http://schemas.microsoft.com/office/drawing/2014/main" id="{B1CAC5DA-11FD-48B3-BD62-89171D5E5998}"/>
              </a:ext>
            </a:extLst>
          </p:cNvPr>
          <p:cNvSpPr/>
          <p:nvPr/>
        </p:nvSpPr>
        <p:spPr>
          <a:xfrm>
            <a:off x="5469309" y="1548383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id="{DE962709-CD91-47B2-967C-A4BD14ED5D3A}"/>
              </a:ext>
            </a:extLst>
          </p:cNvPr>
          <p:cNvSpPr/>
          <p:nvPr/>
        </p:nvSpPr>
        <p:spPr>
          <a:xfrm>
            <a:off x="5459176" y="2231477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شكل بيضاوي 44">
            <a:extLst>
              <a:ext uri="{FF2B5EF4-FFF2-40B4-BE49-F238E27FC236}">
                <a16:creationId xmlns:a16="http://schemas.microsoft.com/office/drawing/2014/main" id="{C0A25983-3000-40B9-A62E-9D82095ED964}"/>
              </a:ext>
            </a:extLst>
          </p:cNvPr>
          <p:cNvSpPr/>
          <p:nvPr/>
        </p:nvSpPr>
        <p:spPr>
          <a:xfrm>
            <a:off x="5449043" y="2914571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B669480F-3658-48C9-B115-3A94B5B4C30E}"/>
              </a:ext>
            </a:extLst>
          </p:cNvPr>
          <p:cNvSpPr/>
          <p:nvPr/>
        </p:nvSpPr>
        <p:spPr>
          <a:xfrm>
            <a:off x="5438910" y="3597665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87FEB1B1-F6B7-44FC-BFE2-53CDDC20BD42}"/>
              </a:ext>
            </a:extLst>
          </p:cNvPr>
          <p:cNvSpPr/>
          <p:nvPr/>
        </p:nvSpPr>
        <p:spPr>
          <a:xfrm>
            <a:off x="5428777" y="4280759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شكل بيضاوي 47">
            <a:extLst>
              <a:ext uri="{FF2B5EF4-FFF2-40B4-BE49-F238E27FC236}">
                <a16:creationId xmlns:a16="http://schemas.microsoft.com/office/drawing/2014/main" id="{435D6727-3CD2-432E-8D14-97F0604B05E5}"/>
              </a:ext>
            </a:extLst>
          </p:cNvPr>
          <p:cNvSpPr/>
          <p:nvPr/>
        </p:nvSpPr>
        <p:spPr>
          <a:xfrm>
            <a:off x="5418644" y="4963853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شكل بيضاوي 48">
            <a:extLst>
              <a:ext uri="{FF2B5EF4-FFF2-40B4-BE49-F238E27FC236}">
                <a16:creationId xmlns:a16="http://schemas.microsoft.com/office/drawing/2014/main" id="{009AE2BF-BAAA-47FF-977A-E4D3389021AE}"/>
              </a:ext>
            </a:extLst>
          </p:cNvPr>
          <p:cNvSpPr/>
          <p:nvPr/>
        </p:nvSpPr>
        <p:spPr>
          <a:xfrm>
            <a:off x="5408511" y="5646947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83FF127F-6F28-4DD9-A09F-7C155963BF78}"/>
              </a:ext>
            </a:extLst>
          </p:cNvPr>
          <p:cNvSpPr/>
          <p:nvPr/>
        </p:nvSpPr>
        <p:spPr>
          <a:xfrm>
            <a:off x="5535512" y="1116353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124B1CBC-0F8E-4E42-BE8D-B1642FDEB87D}"/>
              </a:ext>
            </a:extLst>
          </p:cNvPr>
          <p:cNvSpPr/>
          <p:nvPr/>
        </p:nvSpPr>
        <p:spPr>
          <a:xfrm>
            <a:off x="5535511" y="964792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3E20B2E5-6DDF-4C2B-9833-1F2BE034E48B}"/>
              </a:ext>
            </a:extLst>
          </p:cNvPr>
          <p:cNvSpPr/>
          <p:nvPr/>
        </p:nvSpPr>
        <p:spPr>
          <a:xfrm>
            <a:off x="5574193" y="1809392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ADF8BE85-89BD-4814-A545-9B2BF0DAD18C}"/>
              </a:ext>
            </a:extLst>
          </p:cNvPr>
          <p:cNvSpPr/>
          <p:nvPr/>
        </p:nvSpPr>
        <p:spPr>
          <a:xfrm>
            <a:off x="5574192" y="1657831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E92EA420-FE39-410A-A50C-952B192D5558}"/>
              </a:ext>
            </a:extLst>
          </p:cNvPr>
          <p:cNvSpPr/>
          <p:nvPr/>
        </p:nvSpPr>
        <p:spPr>
          <a:xfrm>
            <a:off x="5612874" y="2502431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46DDE126-4334-45CE-BBB9-BF19E1BF9D65}"/>
              </a:ext>
            </a:extLst>
          </p:cNvPr>
          <p:cNvSpPr/>
          <p:nvPr/>
        </p:nvSpPr>
        <p:spPr>
          <a:xfrm>
            <a:off x="5612873" y="2350870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9E47F09D-7E55-4F7C-9640-D3229A1747BA}"/>
              </a:ext>
            </a:extLst>
          </p:cNvPr>
          <p:cNvSpPr/>
          <p:nvPr/>
        </p:nvSpPr>
        <p:spPr>
          <a:xfrm>
            <a:off x="5651555" y="3195470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7" name="مستطيل 56">
            <a:extLst>
              <a:ext uri="{FF2B5EF4-FFF2-40B4-BE49-F238E27FC236}">
                <a16:creationId xmlns:a16="http://schemas.microsoft.com/office/drawing/2014/main" id="{3C09C894-F6EE-424F-A45F-289B6ABF4661}"/>
              </a:ext>
            </a:extLst>
          </p:cNvPr>
          <p:cNvSpPr/>
          <p:nvPr/>
        </p:nvSpPr>
        <p:spPr>
          <a:xfrm>
            <a:off x="5651554" y="3043909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مستطيل 57">
            <a:extLst>
              <a:ext uri="{FF2B5EF4-FFF2-40B4-BE49-F238E27FC236}">
                <a16:creationId xmlns:a16="http://schemas.microsoft.com/office/drawing/2014/main" id="{2F1B5D20-E2B1-466F-83B3-6FDDEC5CF667}"/>
              </a:ext>
            </a:extLst>
          </p:cNvPr>
          <p:cNvSpPr/>
          <p:nvPr/>
        </p:nvSpPr>
        <p:spPr>
          <a:xfrm>
            <a:off x="5626736" y="3888509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9" name="مستطيل 58">
            <a:extLst>
              <a:ext uri="{FF2B5EF4-FFF2-40B4-BE49-F238E27FC236}">
                <a16:creationId xmlns:a16="http://schemas.microsoft.com/office/drawing/2014/main" id="{41D071E7-524E-48E0-B84E-D07128354DC5}"/>
              </a:ext>
            </a:extLst>
          </p:cNvPr>
          <p:cNvSpPr/>
          <p:nvPr/>
        </p:nvSpPr>
        <p:spPr>
          <a:xfrm>
            <a:off x="5626735" y="3736948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1E65CE4A-0474-4D1B-AE7F-E18E23EFDD11}"/>
              </a:ext>
            </a:extLst>
          </p:cNvPr>
          <p:cNvSpPr/>
          <p:nvPr/>
        </p:nvSpPr>
        <p:spPr>
          <a:xfrm>
            <a:off x="5601917" y="4581548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مستطيل 60">
            <a:extLst>
              <a:ext uri="{FF2B5EF4-FFF2-40B4-BE49-F238E27FC236}">
                <a16:creationId xmlns:a16="http://schemas.microsoft.com/office/drawing/2014/main" id="{048AB8CC-7445-42D1-95E4-579A6BBE8B2B}"/>
              </a:ext>
            </a:extLst>
          </p:cNvPr>
          <p:cNvSpPr/>
          <p:nvPr/>
        </p:nvSpPr>
        <p:spPr>
          <a:xfrm>
            <a:off x="5601916" y="4429987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399A5EED-2BB1-4A88-A49C-7DDFC758906D}"/>
              </a:ext>
            </a:extLst>
          </p:cNvPr>
          <p:cNvSpPr/>
          <p:nvPr/>
        </p:nvSpPr>
        <p:spPr>
          <a:xfrm>
            <a:off x="5577098" y="5274587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3" name="مستطيل 62">
            <a:extLst>
              <a:ext uri="{FF2B5EF4-FFF2-40B4-BE49-F238E27FC236}">
                <a16:creationId xmlns:a16="http://schemas.microsoft.com/office/drawing/2014/main" id="{437FF26F-ADB1-46B3-8B83-56C1BC11FED9}"/>
              </a:ext>
            </a:extLst>
          </p:cNvPr>
          <p:cNvSpPr/>
          <p:nvPr/>
        </p:nvSpPr>
        <p:spPr>
          <a:xfrm>
            <a:off x="5577097" y="5123026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4" name="مستطيل 63">
            <a:extLst>
              <a:ext uri="{FF2B5EF4-FFF2-40B4-BE49-F238E27FC236}">
                <a16:creationId xmlns:a16="http://schemas.microsoft.com/office/drawing/2014/main" id="{2A6D0F08-906C-4ACD-9AF6-4E0D625940CE}"/>
              </a:ext>
            </a:extLst>
          </p:cNvPr>
          <p:cNvSpPr/>
          <p:nvPr/>
        </p:nvSpPr>
        <p:spPr>
          <a:xfrm>
            <a:off x="5552279" y="5967626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5" name="مستطيل 64">
            <a:extLst>
              <a:ext uri="{FF2B5EF4-FFF2-40B4-BE49-F238E27FC236}">
                <a16:creationId xmlns:a16="http://schemas.microsoft.com/office/drawing/2014/main" id="{B1909579-CE68-4905-8892-D670E5B83970}"/>
              </a:ext>
            </a:extLst>
          </p:cNvPr>
          <p:cNvSpPr/>
          <p:nvPr/>
        </p:nvSpPr>
        <p:spPr>
          <a:xfrm>
            <a:off x="5552278" y="5816065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69" name="رابط مستقيم 68">
            <a:extLst>
              <a:ext uri="{FF2B5EF4-FFF2-40B4-BE49-F238E27FC236}">
                <a16:creationId xmlns:a16="http://schemas.microsoft.com/office/drawing/2014/main" id="{4377678C-EBDF-4B12-886F-E41C768407FA}"/>
              </a:ext>
            </a:extLst>
          </p:cNvPr>
          <p:cNvCxnSpPr/>
          <p:nvPr/>
        </p:nvCxnSpPr>
        <p:spPr>
          <a:xfrm flipH="1">
            <a:off x="6675112" y="8636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رابط مستقيم 72">
            <a:extLst>
              <a:ext uri="{FF2B5EF4-FFF2-40B4-BE49-F238E27FC236}">
                <a16:creationId xmlns:a16="http://schemas.microsoft.com/office/drawing/2014/main" id="{4B1BF20D-C4C3-4295-9E27-5845C068D813}"/>
              </a:ext>
            </a:extLst>
          </p:cNvPr>
          <p:cNvCxnSpPr/>
          <p:nvPr/>
        </p:nvCxnSpPr>
        <p:spPr>
          <a:xfrm flipH="1">
            <a:off x="6656062" y="164592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رابط مستقيم 73">
            <a:extLst>
              <a:ext uri="{FF2B5EF4-FFF2-40B4-BE49-F238E27FC236}">
                <a16:creationId xmlns:a16="http://schemas.microsoft.com/office/drawing/2014/main" id="{47F8FBC8-F04B-429B-BFB6-414E685AED5F}"/>
              </a:ext>
            </a:extLst>
          </p:cNvPr>
          <p:cNvCxnSpPr/>
          <p:nvPr/>
        </p:nvCxnSpPr>
        <p:spPr>
          <a:xfrm flipH="1">
            <a:off x="6675112" y="20764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رابط مستقيم 74">
            <a:extLst>
              <a:ext uri="{FF2B5EF4-FFF2-40B4-BE49-F238E27FC236}">
                <a16:creationId xmlns:a16="http://schemas.microsoft.com/office/drawing/2014/main" id="{C9A08F68-8920-4B79-81FC-65567AD1AA8F}"/>
              </a:ext>
            </a:extLst>
          </p:cNvPr>
          <p:cNvCxnSpPr/>
          <p:nvPr/>
        </p:nvCxnSpPr>
        <p:spPr>
          <a:xfrm flipH="1">
            <a:off x="6656062" y="24511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رابط مستقيم 75">
            <a:extLst>
              <a:ext uri="{FF2B5EF4-FFF2-40B4-BE49-F238E27FC236}">
                <a16:creationId xmlns:a16="http://schemas.microsoft.com/office/drawing/2014/main" id="{A8EAAB1D-9DB4-482A-AD9A-D9562D60912C}"/>
              </a:ext>
            </a:extLst>
          </p:cNvPr>
          <p:cNvCxnSpPr/>
          <p:nvPr/>
        </p:nvCxnSpPr>
        <p:spPr>
          <a:xfrm flipH="1">
            <a:off x="6675112" y="28702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رابط مستقيم 76">
            <a:extLst>
              <a:ext uri="{FF2B5EF4-FFF2-40B4-BE49-F238E27FC236}">
                <a16:creationId xmlns:a16="http://schemas.microsoft.com/office/drawing/2014/main" id="{B01A210F-5E8D-46CB-B75D-6F7F100E8BFC}"/>
              </a:ext>
            </a:extLst>
          </p:cNvPr>
          <p:cNvCxnSpPr/>
          <p:nvPr/>
        </p:nvCxnSpPr>
        <p:spPr>
          <a:xfrm flipH="1">
            <a:off x="6656062" y="32448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رابط مستقيم 77">
            <a:extLst>
              <a:ext uri="{FF2B5EF4-FFF2-40B4-BE49-F238E27FC236}">
                <a16:creationId xmlns:a16="http://schemas.microsoft.com/office/drawing/2014/main" id="{10B2DC50-CB27-4C32-BAAE-10623A152BA3}"/>
              </a:ext>
            </a:extLst>
          </p:cNvPr>
          <p:cNvCxnSpPr/>
          <p:nvPr/>
        </p:nvCxnSpPr>
        <p:spPr>
          <a:xfrm flipH="1">
            <a:off x="6675112" y="36639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رابط مستقيم 78">
            <a:extLst>
              <a:ext uri="{FF2B5EF4-FFF2-40B4-BE49-F238E27FC236}">
                <a16:creationId xmlns:a16="http://schemas.microsoft.com/office/drawing/2014/main" id="{A64A7E2F-82C2-499A-B322-463900D72377}"/>
              </a:ext>
            </a:extLst>
          </p:cNvPr>
          <p:cNvCxnSpPr/>
          <p:nvPr/>
        </p:nvCxnSpPr>
        <p:spPr>
          <a:xfrm flipH="1">
            <a:off x="6656062" y="40386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رابط مستقيم 79">
            <a:extLst>
              <a:ext uri="{FF2B5EF4-FFF2-40B4-BE49-F238E27FC236}">
                <a16:creationId xmlns:a16="http://schemas.microsoft.com/office/drawing/2014/main" id="{4F19944D-6619-4BBF-B53B-08331142ED55}"/>
              </a:ext>
            </a:extLst>
          </p:cNvPr>
          <p:cNvCxnSpPr/>
          <p:nvPr/>
        </p:nvCxnSpPr>
        <p:spPr>
          <a:xfrm flipH="1">
            <a:off x="6675112" y="44577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رابط مستقيم 80">
            <a:extLst>
              <a:ext uri="{FF2B5EF4-FFF2-40B4-BE49-F238E27FC236}">
                <a16:creationId xmlns:a16="http://schemas.microsoft.com/office/drawing/2014/main" id="{3FBE5174-C478-4092-8DB8-8DDCD62D2BC8}"/>
              </a:ext>
            </a:extLst>
          </p:cNvPr>
          <p:cNvCxnSpPr/>
          <p:nvPr/>
        </p:nvCxnSpPr>
        <p:spPr>
          <a:xfrm flipH="1">
            <a:off x="6656062" y="48323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رابط مستقيم 81">
            <a:extLst>
              <a:ext uri="{FF2B5EF4-FFF2-40B4-BE49-F238E27FC236}">
                <a16:creationId xmlns:a16="http://schemas.microsoft.com/office/drawing/2014/main" id="{CE3CE0E3-2BC5-4827-87B9-F96E5765D270}"/>
              </a:ext>
            </a:extLst>
          </p:cNvPr>
          <p:cNvCxnSpPr/>
          <p:nvPr/>
        </p:nvCxnSpPr>
        <p:spPr>
          <a:xfrm flipH="1">
            <a:off x="6675112" y="52514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رابط مستقيم 82">
            <a:extLst>
              <a:ext uri="{FF2B5EF4-FFF2-40B4-BE49-F238E27FC236}">
                <a16:creationId xmlns:a16="http://schemas.microsoft.com/office/drawing/2014/main" id="{70522691-4E27-4AA7-A3F1-D62AD2376AD8}"/>
              </a:ext>
            </a:extLst>
          </p:cNvPr>
          <p:cNvCxnSpPr/>
          <p:nvPr/>
        </p:nvCxnSpPr>
        <p:spPr>
          <a:xfrm flipH="1">
            <a:off x="6656062" y="56261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رابط مستقيم 83">
            <a:extLst>
              <a:ext uri="{FF2B5EF4-FFF2-40B4-BE49-F238E27FC236}">
                <a16:creationId xmlns:a16="http://schemas.microsoft.com/office/drawing/2014/main" id="{DF6C34D4-272C-4751-91A5-39A0E6A9ACF6}"/>
              </a:ext>
            </a:extLst>
          </p:cNvPr>
          <p:cNvCxnSpPr/>
          <p:nvPr/>
        </p:nvCxnSpPr>
        <p:spPr>
          <a:xfrm flipH="1">
            <a:off x="6675112" y="60452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رابط مستقيم 84">
            <a:extLst>
              <a:ext uri="{FF2B5EF4-FFF2-40B4-BE49-F238E27FC236}">
                <a16:creationId xmlns:a16="http://schemas.microsoft.com/office/drawing/2014/main" id="{CBDF3D63-69C7-4D04-AC17-053A1ABAA969}"/>
              </a:ext>
            </a:extLst>
          </p:cNvPr>
          <p:cNvCxnSpPr/>
          <p:nvPr/>
        </p:nvCxnSpPr>
        <p:spPr>
          <a:xfrm flipH="1">
            <a:off x="515612" y="8636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رابط مستقيم 85">
            <a:extLst>
              <a:ext uri="{FF2B5EF4-FFF2-40B4-BE49-F238E27FC236}">
                <a16:creationId xmlns:a16="http://schemas.microsoft.com/office/drawing/2014/main" id="{AD0BC110-70CC-4403-A173-34A53FA070E1}"/>
              </a:ext>
            </a:extLst>
          </p:cNvPr>
          <p:cNvCxnSpPr/>
          <p:nvPr/>
        </p:nvCxnSpPr>
        <p:spPr>
          <a:xfrm flipH="1">
            <a:off x="534662" y="12827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رابط مستقيم 86">
            <a:extLst>
              <a:ext uri="{FF2B5EF4-FFF2-40B4-BE49-F238E27FC236}">
                <a16:creationId xmlns:a16="http://schemas.microsoft.com/office/drawing/2014/main" id="{C911BF7B-836C-410D-9F70-6A88CE275C28}"/>
              </a:ext>
            </a:extLst>
          </p:cNvPr>
          <p:cNvCxnSpPr/>
          <p:nvPr/>
        </p:nvCxnSpPr>
        <p:spPr>
          <a:xfrm flipH="1">
            <a:off x="515612" y="16573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رابط مستقيم 87">
            <a:extLst>
              <a:ext uri="{FF2B5EF4-FFF2-40B4-BE49-F238E27FC236}">
                <a16:creationId xmlns:a16="http://schemas.microsoft.com/office/drawing/2014/main" id="{80C37EE6-DE2B-4DED-938B-B5F3C01EC2A8}"/>
              </a:ext>
            </a:extLst>
          </p:cNvPr>
          <p:cNvCxnSpPr/>
          <p:nvPr/>
        </p:nvCxnSpPr>
        <p:spPr>
          <a:xfrm flipH="1">
            <a:off x="534662" y="20764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رابط مستقيم 88">
            <a:extLst>
              <a:ext uri="{FF2B5EF4-FFF2-40B4-BE49-F238E27FC236}">
                <a16:creationId xmlns:a16="http://schemas.microsoft.com/office/drawing/2014/main" id="{D90BBBEE-9C56-421B-B840-143548694C44}"/>
              </a:ext>
            </a:extLst>
          </p:cNvPr>
          <p:cNvCxnSpPr/>
          <p:nvPr/>
        </p:nvCxnSpPr>
        <p:spPr>
          <a:xfrm flipH="1">
            <a:off x="515612" y="24511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رابط مستقيم 89">
            <a:extLst>
              <a:ext uri="{FF2B5EF4-FFF2-40B4-BE49-F238E27FC236}">
                <a16:creationId xmlns:a16="http://schemas.microsoft.com/office/drawing/2014/main" id="{11ADE09C-5517-44B5-8CBF-FF98E37CFB4B}"/>
              </a:ext>
            </a:extLst>
          </p:cNvPr>
          <p:cNvCxnSpPr/>
          <p:nvPr/>
        </p:nvCxnSpPr>
        <p:spPr>
          <a:xfrm flipH="1">
            <a:off x="534662" y="28702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رابط مستقيم 90">
            <a:extLst>
              <a:ext uri="{FF2B5EF4-FFF2-40B4-BE49-F238E27FC236}">
                <a16:creationId xmlns:a16="http://schemas.microsoft.com/office/drawing/2014/main" id="{67CC2DFB-77D4-4777-9F4E-A3042EFF6046}"/>
              </a:ext>
            </a:extLst>
          </p:cNvPr>
          <p:cNvCxnSpPr/>
          <p:nvPr/>
        </p:nvCxnSpPr>
        <p:spPr>
          <a:xfrm flipH="1">
            <a:off x="515612" y="32448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رابط مستقيم 91">
            <a:extLst>
              <a:ext uri="{FF2B5EF4-FFF2-40B4-BE49-F238E27FC236}">
                <a16:creationId xmlns:a16="http://schemas.microsoft.com/office/drawing/2014/main" id="{96A24C96-ECE0-4DB3-8881-0872D39D6CD7}"/>
              </a:ext>
            </a:extLst>
          </p:cNvPr>
          <p:cNvCxnSpPr/>
          <p:nvPr/>
        </p:nvCxnSpPr>
        <p:spPr>
          <a:xfrm flipH="1">
            <a:off x="534662" y="36639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رابط مستقيم 92">
            <a:extLst>
              <a:ext uri="{FF2B5EF4-FFF2-40B4-BE49-F238E27FC236}">
                <a16:creationId xmlns:a16="http://schemas.microsoft.com/office/drawing/2014/main" id="{38B44224-4C66-476A-A55B-34727478DEEE}"/>
              </a:ext>
            </a:extLst>
          </p:cNvPr>
          <p:cNvCxnSpPr/>
          <p:nvPr/>
        </p:nvCxnSpPr>
        <p:spPr>
          <a:xfrm flipH="1">
            <a:off x="515612" y="40386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رابط مستقيم 93">
            <a:extLst>
              <a:ext uri="{FF2B5EF4-FFF2-40B4-BE49-F238E27FC236}">
                <a16:creationId xmlns:a16="http://schemas.microsoft.com/office/drawing/2014/main" id="{D54316C5-450B-4D84-9EAE-2A7C080C5F66}"/>
              </a:ext>
            </a:extLst>
          </p:cNvPr>
          <p:cNvCxnSpPr/>
          <p:nvPr/>
        </p:nvCxnSpPr>
        <p:spPr>
          <a:xfrm flipH="1">
            <a:off x="534662" y="44577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رابط مستقيم 94">
            <a:extLst>
              <a:ext uri="{FF2B5EF4-FFF2-40B4-BE49-F238E27FC236}">
                <a16:creationId xmlns:a16="http://schemas.microsoft.com/office/drawing/2014/main" id="{F3595E27-CD62-4271-A499-0CFE569B8636}"/>
              </a:ext>
            </a:extLst>
          </p:cNvPr>
          <p:cNvCxnSpPr/>
          <p:nvPr/>
        </p:nvCxnSpPr>
        <p:spPr>
          <a:xfrm flipH="1">
            <a:off x="515612" y="48323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رابط مستقيم 95">
            <a:extLst>
              <a:ext uri="{FF2B5EF4-FFF2-40B4-BE49-F238E27FC236}">
                <a16:creationId xmlns:a16="http://schemas.microsoft.com/office/drawing/2014/main" id="{D956DDDB-7A72-46BD-96FB-9668D52D8368}"/>
              </a:ext>
            </a:extLst>
          </p:cNvPr>
          <p:cNvCxnSpPr/>
          <p:nvPr/>
        </p:nvCxnSpPr>
        <p:spPr>
          <a:xfrm flipH="1">
            <a:off x="534662" y="52514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رابط مستقيم 96">
            <a:extLst>
              <a:ext uri="{FF2B5EF4-FFF2-40B4-BE49-F238E27FC236}">
                <a16:creationId xmlns:a16="http://schemas.microsoft.com/office/drawing/2014/main" id="{4F6D8DC8-1701-4258-8D87-04A1A61CB919}"/>
              </a:ext>
            </a:extLst>
          </p:cNvPr>
          <p:cNvCxnSpPr/>
          <p:nvPr/>
        </p:nvCxnSpPr>
        <p:spPr>
          <a:xfrm flipH="1">
            <a:off x="515612" y="56261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رابط مستقيم 97">
            <a:extLst>
              <a:ext uri="{FF2B5EF4-FFF2-40B4-BE49-F238E27FC236}">
                <a16:creationId xmlns:a16="http://schemas.microsoft.com/office/drawing/2014/main" id="{5376EAAA-B148-4BEE-A6C1-0739899557D9}"/>
              </a:ext>
            </a:extLst>
          </p:cNvPr>
          <p:cNvCxnSpPr/>
          <p:nvPr/>
        </p:nvCxnSpPr>
        <p:spPr>
          <a:xfrm flipH="1">
            <a:off x="534662" y="60452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053F470E-801B-49FB-8D91-4C56811A9854}"/>
              </a:ext>
            </a:extLst>
          </p:cNvPr>
          <p:cNvGrpSpPr/>
          <p:nvPr/>
        </p:nvGrpSpPr>
        <p:grpSpPr>
          <a:xfrm>
            <a:off x="7440930" y="190660"/>
            <a:ext cx="3846195" cy="1187826"/>
            <a:chOff x="7984065" y="190660"/>
            <a:chExt cx="3027098" cy="1187826"/>
          </a:xfrm>
        </p:grpSpPr>
        <p:grpSp>
          <p:nvGrpSpPr>
            <p:cNvPr id="22" name="مجموعة 21">
              <a:extLst>
                <a:ext uri="{FF2B5EF4-FFF2-40B4-BE49-F238E27FC236}">
                  <a16:creationId xmlns:a16="http://schemas.microsoft.com/office/drawing/2014/main" id="{CCA3D703-DB02-4C52-A58F-F9338E7D44BF}"/>
                </a:ext>
              </a:extLst>
            </p:cNvPr>
            <p:cNvGrpSpPr/>
            <p:nvPr/>
          </p:nvGrpSpPr>
          <p:grpSpPr>
            <a:xfrm>
              <a:off x="7984065" y="190660"/>
              <a:ext cx="3027098" cy="1141353"/>
              <a:chOff x="7995285" y="41340"/>
              <a:chExt cx="3027098" cy="1454488"/>
            </a:xfrm>
          </p:grpSpPr>
          <p:pic>
            <p:nvPicPr>
              <p:cNvPr id="10" name="صورة 9">
                <a:extLst>
                  <a:ext uri="{FF2B5EF4-FFF2-40B4-BE49-F238E27FC236}">
                    <a16:creationId xmlns:a16="http://schemas.microsoft.com/office/drawing/2014/main" id="{475A1EDD-210D-466A-945E-48E8BB865B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600">
                            <a14:foregroundMark x1="90600" y1="35200" x2="84000" y2="62600"/>
                            <a14:foregroundMark x1="71400" y1="48300" x2="73500" y2="60300"/>
                            <a14:foregroundMark x1="81600" y1="43300" x2="82100" y2="55400"/>
                            <a14:backgroundMark x1="54700" y1="37300" x2="53100" y2="52600"/>
                            <a14:backgroundMark x1="51900" y1="30100" x2="50100" y2="54900"/>
                            <a14:backgroundMark x1="46900" y1="29900" x2="47300" y2="59700"/>
                            <a14:backgroundMark x1="43100" y1="35900" x2="46700" y2="58400"/>
                            <a14:backgroundMark x1="42600" y1="38600" x2="48200" y2="71400"/>
                            <a14:backgroundMark x1="56800" y1="39500" x2="59600" y2="58000"/>
                            <a14:backgroundMark x1="59600" y1="58000" x2="54600" y2="65000"/>
                            <a14:backgroundMark x1="60400" y1="32400" x2="56800" y2="63500"/>
                            <a14:backgroundMark x1="56200" y1="44400" x2="57700" y2="75900"/>
                            <a14:backgroundMark x1="42600" y1="56900" x2="47600" y2="71600"/>
                            <a14:backgroundMark x1="54600" y1="59600" x2="45900" y2="69500"/>
                            <a14:backgroundMark x1="52900" y1="69900" x2="32000" y2="66600"/>
                            <a14:backgroundMark x1="32000" y1="66600" x2="42300" y2="54700"/>
                            <a14:backgroundMark x1="42300" y1="54700" x2="41300" y2="37400"/>
                            <a14:backgroundMark x1="41300" y1="37400" x2="41100" y2="37300"/>
                            <a14:backgroundMark x1="25300" y1="34800" x2="23300" y2="57700"/>
                            <a14:backgroundMark x1="20400" y1="27100" x2="15200" y2="33300"/>
                            <a14:backgroundMark x1="18400" y1="29400" x2="21700" y2="48200"/>
                            <a14:backgroundMark x1="21700" y1="48200" x2="20600" y2="54900"/>
                            <a14:backgroundMark x1="24200" y1="28100" x2="26000" y2="46800"/>
                            <a14:backgroundMark x1="26000" y1="46800" x2="24000" y2="49100"/>
                            <a14:backgroundMark x1="22100" y1="32800" x2="21200" y2="652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251" t="22246" r="7375" b="24125"/>
              <a:stretch/>
            </p:blipFill>
            <p:spPr>
              <a:xfrm rot="5400000">
                <a:off x="9106894" y="-419660"/>
                <a:ext cx="803879" cy="3027098"/>
              </a:xfrm>
              <a:prstGeom prst="rect">
                <a:avLst/>
              </a:prstGeom>
            </p:spPr>
          </p:pic>
          <p:pic>
            <p:nvPicPr>
              <p:cNvPr id="7" name="صورة 6">
                <a:extLst>
                  <a:ext uri="{FF2B5EF4-FFF2-40B4-BE49-F238E27FC236}">
                    <a16:creationId xmlns:a16="http://schemas.microsoft.com/office/drawing/2014/main" id="{3E9433C9-914F-4630-8088-7A9FD53DD1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13" r="12437"/>
              <a:stretch/>
            </p:blipFill>
            <p:spPr>
              <a:xfrm>
                <a:off x="10194763" y="41340"/>
                <a:ext cx="548748" cy="1451427"/>
              </a:xfrm>
              <a:prstGeom prst="rect">
                <a:avLst/>
              </a:prstGeom>
            </p:spPr>
          </p:pic>
        </p:grp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0D95A49B-85E9-4BCF-BDFE-7F24312CD73C}"/>
                </a:ext>
              </a:extLst>
            </p:cNvPr>
            <p:cNvSpPr txBox="1"/>
            <p:nvPr/>
          </p:nvSpPr>
          <p:spPr>
            <a:xfrm>
              <a:off x="8243844" y="732155"/>
              <a:ext cx="167992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600" dirty="0">
                  <a:solidFill>
                    <a:schemeClr val="accent2">
                      <a:lumMod val="75000"/>
                    </a:schemeClr>
                  </a:solidFill>
                  <a:latin typeface="XM Yekan" panose="02000803090000090004" pitchFamily="2" charset="-78"/>
                  <a:cs typeface="XM Yekan" panose="02000803090000090004" pitchFamily="2" charset="-78"/>
                </a:rPr>
                <a:t>إثــراء </a:t>
              </a:r>
            </a:p>
          </p:txBody>
        </p:sp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5C0493F9-32DA-4728-BC24-390D88E717BF}"/>
              </a:ext>
            </a:extLst>
          </p:cNvPr>
          <p:cNvGrpSpPr/>
          <p:nvPr/>
        </p:nvGrpSpPr>
        <p:grpSpPr>
          <a:xfrm>
            <a:off x="6733870" y="1282085"/>
            <a:ext cx="4837092" cy="4846929"/>
            <a:chOff x="6733870" y="1282085"/>
            <a:chExt cx="4837092" cy="4846929"/>
          </a:xfrm>
        </p:grpSpPr>
        <p:grpSp>
          <p:nvGrpSpPr>
            <p:cNvPr id="25" name="مجموعة 24">
              <a:extLst>
                <a:ext uri="{FF2B5EF4-FFF2-40B4-BE49-F238E27FC236}">
                  <a16:creationId xmlns:a16="http://schemas.microsoft.com/office/drawing/2014/main" id="{DA8703C6-45FE-469E-B938-AD1CB30E2A6A}"/>
                </a:ext>
              </a:extLst>
            </p:cNvPr>
            <p:cNvGrpSpPr/>
            <p:nvPr/>
          </p:nvGrpSpPr>
          <p:grpSpPr>
            <a:xfrm>
              <a:off x="6733870" y="1282085"/>
              <a:ext cx="4837092" cy="4846929"/>
              <a:chOff x="6675112" y="1419527"/>
              <a:chExt cx="4837092" cy="4001516"/>
            </a:xfrm>
          </p:grpSpPr>
          <p:cxnSp>
            <p:nvCxnSpPr>
              <p:cNvPr id="70" name="رابط مستقيم 69">
                <a:extLst>
                  <a:ext uri="{FF2B5EF4-FFF2-40B4-BE49-F238E27FC236}">
                    <a16:creationId xmlns:a16="http://schemas.microsoft.com/office/drawing/2014/main" id="{1ECF1B67-C456-4AAB-BF9C-C9F4DDE75221}"/>
                  </a:ext>
                </a:extLst>
              </p:cNvPr>
              <p:cNvCxnSpPr/>
              <p:nvPr/>
            </p:nvCxnSpPr>
            <p:spPr>
              <a:xfrm flipH="1">
                <a:off x="6675112" y="1419527"/>
                <a:ext cx="4773938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4" name="مستطيل 23">
                <a:extLst>
                  <a:ext uri="{FF2B5EF4-FFF2-40B4-BE49-F238E27FC236}">
                    <a16:creationId xmlns:a16="http://schemas.microsoft.com/office/drawing/2014/main" id="{3F855E49-CA30-470A-A03D-DA3AC4704FFE}"/>
                  </a:ext>
                </a:extLst>
              </p:cNvPr>
              <p:cNvSpPr/>
              <p:nvPr/>
            </p:nvSpPr>
            <p:spPr>
              <a:xfrm>
                <a:off x="6714663" y="2076450"/>
                <a:ext cx="4797541" cy="3344593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99" name="مستطيل 98">
                <a:extLst>
                  <a:ext uri="{FF2B5EF4-FFF2-40B4-BE49-F238E27FC236}">
                    <a16:creationId xmlns:a16="http://schemas.microsoft.com/office/drawing/2014/main" id="{6E7AB56F-DC77-4BA2-BAB7-563276FB264B}"/>
                  </a:ext>
                </a:extLst>
              </p:cNvPr>
              <p:cNvSpPr/>
              <p:nvPr/>
            </p:nvSpPr>
            <p:spPr>
              <a:xfrm>
                <a:off x="6867063" y="2228851"/>
                <a:ext cx="4505787" cy="3022598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pic>
          <p:nvPicPr>
            <p:cNvPr id="28" name="مظاهر الحضارة في الدولتيين 1">
              <a:hlinkClick r:id="" action="ppaction://media"/>
              <a:extLst>
                <a:ext uri="{FF2B5EF4-FFF2-40B4-BE49-F238E27FC236}">
                  <a16:creationId xmlns:a16="http://schemas.microsoft.com/office/drawing/2014/main" id="{E1795812-C134-46AA-85EF-B3248AA3453B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6924214" y="2263410"/>
              <a:ext cx="4505786" cy="3633277"/>
            </a:xfrm>
            <a:prstGeom prst="rect">
              <a:avLst/>
            </a:prstGeom>
          </p:spPr>
        </p:pic>
      </p:grpSp>
      <p:grpSp>
        <p:nvGrpSpPr>
          <p:cNvPr id="100" name="مجموعة 99">
            <a:extLst>
              <a:ext uri="{FF2B5EF4-FFF2-40B4-BE49-F238E27FC236}">
                <a16:creationId xmlns:a16="http://schemas.microsoft.com/office/drawing/2014/main" id="{C9F1832A-6CC3-4890-B5BE-8E94994A6036}"/>
              </a:ext>
            </a:extLst>
          </p:cNvPr>
          <p:cNvGrpSpPr/>
          <p:nvPr/>
        </p:nvGrpSpPr>
        <p:grpSpPr>
          <a:xfrm>
            <a:off x="665440" y="258055"/>
            <a:ext cx="4734452" cy="1087380"/>
            <a:chOff x="7970762" y="227034"/>
            <a:chExt cx="3027098" cy="1242174"/>
          </a:xfrm>
        </p:grpSpPr>
        <p:pic>
          <p:nvPicPr>
            <p:cNvPr id="101" name="صورة 100">
              <a:extLst>
                <a:ext uri="{FF2B5EF4-FFF2-40B4-BE49-F238E27FC236}">
                  <a16:creationId xmlns:a16="http://schemas.microsoft.com/office/drawing/2014/main" id="{8E3EB166-3F11-445E-BEEF-7A6020091B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600">
                          <a14:foregroundMark x1="90600" y1="35200" x2="84000" y2="62600"/>
                          <a14:foregroundMark x1="71400" y1="48300" x2="73500" y2="60300"/>
                          <a14:foregroundMark x1="81600" y1="43300" x2="82100" y2="55400"/>
                          <a14:backgroundMark x1="54700" y1="37300" x2="53100" y2="52600"/>
                          <a14:backgroundMark x1="51900" y1="30100" x2="50100" y2="54900"/>
                          <a14:backgroundMark x1="46900" y1="29900" x2="47300" y2="59700"/>
                          <a14:backgroundMark x1="43100" y1="35900" x2="46700" y2="58400"/>
                          <a14:backgroundMark x1="42600" y1="38600" x2="48200" y2="71400"/>
                          <a14:backgroundMark x1="56800" y1="39500" x2="59600" y2="58000"/>
                          <a14:backgroundMark x1="59600" y1="58000" x2="54600" y2="65000"/>
                          <a14:backgroundMark x1="60400" y1="32400" x2="56800" y2="63500"/>
                          <a14:backgroundMark x1="56200" y1="44400" x2="57700" y2="75900"/>
                          <a14:backgroundMark x1="42600" y1="56900" x2="47600" y2="71600"/>
                          <a14:backgroundMark x1="54600" y1="59600" x2="45900" y2="69500"/>
                          <a14:backgroundMark x1="52900" y1="69900" x2="32000" y2="66600"/>
                          <a14:backgroundMark x1="32000" y1="66600" x2="42300" y2="54700"/>
                          <a14:backgroundMark x1="42300" y1="54700" x2="41300" y2="37400"/>
                          <a14:backgroundMark x1="41300" y1="37400" x2="41100" y2="37300"/>
                          <a14:backgroundMark x1="25300" y1="34800" x2="23300" y2="57700"/>
                          <a14:backgroundMark x1="20400" y1="27100" x2="15200" y2="33300"/>
                          <a14:backgroundMark x1="18400" y1="29400" x2="21700" y2="48200"/>
                          <a14:backgroundMark x1="21700" y1="48200" x2="20600" y2="54900"/>
                          <a14:backgroundMark x1="24200" y1="28100" x2="26000" y2="46800"/>
                          <a14:backgroundMark x1="26000" y1="46800" x2="24000" y2="49100"/>
                          <a14:backgroundMark x1="22100" y1="32800" x2="21200" y2="65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51" t="22246" r="7375" b="24125"/>
            <a:stretch/>
          </p:blipFill>
          <p:spPr>
            <a:xfrm rot="5400000">
              <a:off x="9082371" y="-446280"/>
              <a:ext cx="803879" cy="3027098"/>
            </a:xfrm>
            <a:prstGeom prst="rect">
              <a:avLst/>
            </a:prstGeom>
          </p:spPr>
        </p:pic>
        <p:pic>
          <p:nvPicPr>
            <p:cNvPr id="102" name="صورة 101">
              <a:extLst>
                <a:ext uri="{FF2B5EF4-FFF2-40B4-BE49-F238E27FC236}">
                  <a16:creationId xmlns:a16="http://schemas.microsoft.com/office/drawing/2014/main" id="{E8A8E9C1-FD58-4DEE-BB90-E2E755AF7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3" r="12437"/>
            <a:stretch/>
          </p:blipFill>
          <p:spPr>
            <a:xfrm>
              <a:off x="10154944" y="227034"/>
              <a:ext cx="525780" cy="1046374"/>
            </a:xfrm>
            <a:prstGeom prst="rect">
              <a:avLst/>
            </a:prstGeom>
          </p:spPr>
        </p:pic>
      </p:grp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453E70C4-7446-43CE-9BE5-3AD3CF8577FB}"/>
              </a:ext>
            </a:extLst>
          </p:cNvPr>
          <p:cNvSpPr txBox="1"/>
          <p:nvPr/>
        </p:nvSpPr>
        <p:spPr>
          <a:xfrm>
            <a:off x="1022986" y="812799"/>
            <a:ext cx="271040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ماذا استفدنا مما شاهدنا </a:t>
            </a:r>
          </a:p>
        </p:txBody>
      </p:sp>
      <p:sp>
        <p:nvSpPr>
          <p:cNvPr id="103" name="مربع نص 102">
            <a:extLst>
              <a:ext uri="{FF2B5EF4-FFF2-40B4-BE49-F238E27FC236}">
                <a16:creationId xmlns:a16="http://schemas.microsoft.com/office/drawing/2014/main" id="{F83BE9E2-3A0D-4A11-B55D-74306F4A33B0}"/>
              </a:ext>
            </a:extLst>
          </p:cNvPr>
          <p:cNvSpPr txBox="1"/>
          <p:nvPr/>
        </p:nvSpPr>
        <p:spPr>
          <a:xfrm>
            <a:off x="946694" y="1431143"/>
            <a:ext cx="435809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إن الدولة السعودية تأسست على نظام حضاري قوي </a:t>
            </a:r>
          </a:p>
        </p:txBody>
      </p:sp>
      <p:sp>
        <p:nvSpPr>
          <p:cNvPr id="114" name="مربع نص 113">
            <a:extLst>
              <a:ext uri="{FF2B5EF4-FFF2-40B4-BE49-F238E27FC236}">
                <a16:creationId xmlns:a16="http://schemas.microsoft.com/office/drawing/2014/main" id="{0D9D2716-1BCB-4A14-A5A3-CE64405BC788}"/>
              </a:ext>
            </a:extLst>
          </p:cNvPr>
          <p:cNvSpPr txBox="1"/>
          <p:nvPr/>
        </p:nvSpPr>
        <p:spPr>
          <a:xfrm>
            <a:off x="246710" y="1856539"/>
            <a:ext cx="523912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إن الدولة السعودية وضعت نظام للحكم قائم على أسس واضحة </a:t>
            </a:r>
          </a:p>
        </p:txBody>
      </p:sp>
      <p:sp>
        <p:nvSpPr>
          <p:cNvPr id="115" name="مربع نص 114">
            <a:extLst>
              <a:ext uri="{FF2B5EF4-FFF2-40B4-BE49-F238E27FC236}">
                <a16:creationId xmlns:a16="http://schemas.microsoft.com/office/drawing/2014/main" id="{6067B928-C996-46D5-AF3C-DC4EC6576CAA}"/>
              </a:ext>
            </a:extLst>
          </p:cNvPr>
          <p:cNvSpPr txBox="1"/>
          <p:nvPr/>
        </p:nvSpPr>
        <p:spPr>
          <a:xfrm>
            <a:off x="246710" y="2220394"/>
            <a:ext cx="519041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إن الدولة السعودية اعتنت بالتعليم والعلم والعلماء .</a:t>
            </a:r>
          </a:p>
        </p:txBody>
      </p:sp>
      <p:sp>
        <p:nvSpPr>
          <p:cNvPr id="116" name="مربع نص 115">
            <a:extLst>
              <a:ext uri="{FF2B5EF4-FFF2-40B4-BE49-F238E27FC236}">
                <a16:creationId xmlns:a16="http://schemas.microsoft.com/office/drawing/2014/main" id="{AD152CD2-F068-4102-96D7-021F9FB69173}"/>
              </a:ext>
            </a:extLst>
          </p:cNvPr>
          <p:cNvSpPr txBox="1"/>
          <p:nvPr/>
        </p:nvSpPr>
        <p:spPr>
          <a:xfrm>
            <a:off x="302382" y="2629969"/>
            <a:ext cx="513474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اعتناء الدولة السعودية بالمجتمع وقدمت له الخدمات المتنوعة </a:t>
            </a:r>
          </a:p>
        </p:txBody>
      </p:sp>
      <p:sp>
        <p:nvSpPr>
          <p:cNvPr id="117" name="مربع نص 116">
            <a:extLst>
              <a:ext uri="{FF2B5EF4-FFF2-40B4-BE49-F238E27FC236}">
                <a16:creationId xmlns:a16="http://schemas.microsoft.com/office/drawing/2014/main" id="{452C2FBC-0D25-4E7E-8527-607779C9E47D}"/>
              </a:ext>
            </a:extLst>
          </p:cNvPr>
          <p:cNvSpPr txBox="1"/>
          <p:nvPr/>
        </p:nvSpPr>
        <p:spPr>
          <a:xfrm>
            <a:off x="302382" y="3039544"/>
            <a:ext cx="513474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اهتمت الدولة السعودية بالأمن وتطبيق الأحكام الشرعية </a:t>
            </a:r>
          </a:p>
        </p:txBody>
      </p:sp>
      <p:sp>
        <p:nvSpPr>
          <p:cNvPr id="118" name="مربع نص 117">
            <a:extLst>
              <a:ext uri="{FF2B5EF4-FFF2-40B4-BE49-F238E27FC236}">
                <a16:creationId xmlns:a16="http://schemas.microsoft.com/office/drawing/2014/main" id="{B9AD74DB-5D7B-44A5-8823-B3A03C8938EC}"/>
              </a:ext>
            </a:extLst>
          </p:cNvPr>
          <p:cNvSpPr txBox="1"/>
          <p:nvPr/>
        </p:nvSpPr>
        <p:spPr>
          <a:xfrm>
            <a:off x="366838" y="3449119"/>
            <a:ext cx="507028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خدمة الحرمين الشريفين وتوفير الأمن للحجاج </a:t>
            </a:r>
          </a:p>
        </p:txBody>
      </p:sp>
      <p:sp>
        <p:nvSpPr>
          <p:cNvPr id="119" name="مربع نص 118">
            <a:extLst>
              <a:ext uri="{FF2B5EF4-FFF2-40B4-BE49-F238E27FC236}">
                <a16:creationId xmlns:a16="http://schemas.microsoft.com/office/drawing/2014/main" id="{C059AE56-69DE-4477-BC82-4B4805FF9E95}"/>
              </a:ext>
            </a:extLst>
          </p:cNvPr>
          <p:cNvSpPr txBox="1"/>
          <p:nvPr/>
        </p:nvSpPr>
        <p:spPr>
          <a:xfrm>
            <a:off x="662801" y="3858694"/>
            <a:ext cx="47743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تنظيم الجيش والاهتمام بالجنب العسكري </a:t>
            </a:r>
          </a:p>
        </p:txBody>
      </p:sp>
      <p:sp>
        <p:nvSpPr>
          <p:cNvPr id="120" name="مربع نص 119">
            <a:extLst>
              <a:ext uri="{FF2B5EF4-FFF2-40B4-BE49-F238E27FC236}">
                <a16:creationId xmlns:a16="http://schemas.microsoft.com/office/drawing/2014/main" id="{1F14B9EC-460C-41CA-9026-6049513F30CA}"/>
              </a:ext>
            </a:extLst>
          </p:cNvPr>
          <p:cNvSpPr txBox="1"/>
          <p:nvPr/>
        </p:nvSpPr>
        <p:spPr>
          <a:xfrm>
            <a:off x="662801" y="4268269"/>
            <a:ext cx="47743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الاعتناء بالعمران وبناء القصور والأسوار </a:t>
            </a:r>
            <a:r>
              <a:rPr lang="ar-SA" dirty="0" err="1">
                <a:latin typeface="AL - QASSAM-BD" panose="02010000000000000000" pitchFamily="2" charset="-78"/>
                <a:cs typeface="AL - QASSAM-BD" panose="02010000000000000000" pitchFamily="2" charset="-78"/>
              </a:rPr>
              <a:t>ةدةر</a:t>
            </a: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 الضيافة </a:t>
            </a:r>
          </a:p>
        </p:txBody>
      </p:sp>
    </p:spTree>
    <p:extLst>
      <p:ext uri="{BB962C8B-B14F-4D97-AF65-F5344CB8AC3E}">
        <p14:creationId xmlns:p14="http://schemas.microsoft.com/office/powerpoint/2010/main" val="23520476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31" grpId="0"/>
      <p:bldP spid="103" grpId="0" build="allAtOnce"/>
      <p:bldP spid="114" grpId="0"/>
      <p:bldP spid="115" grpId="0"/>
      <p:bldP spid="116" grpId="0"/>
      <p:bldP spid="117" grpId="0"/>
      <p:bldP spid="118" grpId="0"/>
      <p:bldP spid="119" grpId="0"/>
      <p:bldP spid="1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8A108E2C-F95D-4D6D-B7FD-4145D8F3889C}"/>
              </a:ext>
            </a:extLst>
          </p:cNvPr>
          <p:cNvGrpSpPr/>
          <p:nvPr/>
        </p:nvGrpSpPr>
        <p:grpSpPr>
          <a:xfrm>
            <a:off x="107950" y="131831"/>
            <a:ext cx="12084049" cy="6726170"/>
            <a:chOff x="220651" y="321824"/>
            <a:chExt cx="11796763" cy="6726170"/>
          </a:xfrm>
        </p:grpSpPr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1B01C6AE-B993-45A3-95B8-129D59469AA7}"/>
                </a:ext>
              </a:extLst>
            </p:cNvPr>
            <p:cNvSpPr/>
            <p:nvPr/>
          </p:nvSpPr>
          <p:spPr>
            <a:xfrm>
              <a:off x="6323666" y="408774"/>
              <a:ext cx="5693748" cy="6639220"/>
            </a:xfrm>
            <a:prstGeom prst="roundRect">
              <a:avLst>
                <a:gd name="adj" fmla="val 6422"/>
              </a:avLst>
            </a:prstGeom>
            <a:solidFill>
              <a:schemeClr val="bg2">
                <a:alpha val="28000"/>
              </a:schemeClr>
            </a:solidFill>
            <a:ln>
              <a:noFill/>
            </a:ln>
            <a:effectLst>
              <a:outerShdw blurRad="114300" dist="635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14EC4BA6-E50C-4F27-B40E-EC237B262ACA}"/>
                </a:ext>
              </a:extLst>
            </p:cNvPr>
            <p:cNvSpPr/>
            <p:nvPr/>
          </p:nvSpPr>
          <p:spPr>
            <a:xfrm>
              <a:off x="246830" y="540606"/>
              <a:ext cx="5602336" cy="6185564"/>
            </a:xfrm>
            <a:prstGeom prst="roundRect">
              <a:avLst>
                <a:gd name="adj" fmla="val 12313"/>
              </a:avLst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81EF99C1-562A-4B7F-AF24-F58E0CA7B3A8}"/>
                </a:ext>
              </a:extLst>
            </p:cNvPr>
            <p:cNvSpPr/>
            <p:nvPr/>
          </p:nvSpPr>
          <p:spPr>
            <a:xfrm>
              <a:off x="220651" y="321824"/>
              <a:ext cx="5800084" cy="6507387"/>
            </a:xfrm>
            <a:prstGeom prst="roundRect">
              <a:avLst/>
            </a:prstGeom>
            <a:solidFill>
              <a:schemeClr val="bg2">
                <a:alpha val="28000"/>
              </a:schemeClr>
            </a:solidFill>
            <a:ln>
              <a:noFill/>
            </a:ln>
            <a:effectLst>
              <a:outerShdw blurRad="1143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1" name="مستطيل: زوايا علوية مستديرة 10">
            <a:extLst>
              <a:ext uri="{FF2B5EF4-FFF2-40B4-BE49-F238E27FC236}">
                <a16:creationId xmlns:a16="http://schemas.microsoft.com/office/drawing/2014/main" id="{9DFC87A2-0BA6-48A1-A201-D4C29649690E}"/>
              </a:ext>
            </a:extLst>
          </p:cNvPr>
          <p:cNvSpPr/>
          <p:nvPr/>
        </p:nvSpPr>
        <p:spPr>
          <a:xfrm rot="16200000">
            <a:off x="-241523" y="576275"/>
            <a:ext cx="6458028" cy="5705448"/>
          </a:xfrm>
          <a:prstGeom prst="round2SameRect">
            <a:avLst>
              <a:gd name="adj1" fmla="val 11210"/>
              <a:gd name="adj2" fmla="val 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: زوايا علوية مستديرة 11">
            <a:extLst>
              <a:ext uri="{FF2B5EF4-FFF2-40B4-BE49-F238E27FC236}">
                <a16:creationId xmlns:a16="http://schemas.microsoft.com/office/drawing/2014/main" id="{F5460C06-1C7B-43CF-A778-019DD4F7C824}"/>
              </a:ext>
            </a:extLst>
          </p:cNvPr>
          <p:cNvSpPr/>
          <p:nvPr/>
        </p:nvSpPr>
        <p:spPr>
          <a:xfrm rot="5400000">
            <a:off x="5815571" y="621955"/>
            <a:ext cx="6607898" cy="5763958"/>
          </a:xfrm>
          <a:prstGeom prst="round2SameRect">
            <a:avLst>
              <a:gd name="adj1" fmla="val 4909"/>
              <a:gd name="adj2" fmla="val 4193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0F0ADFF8-2B1C-490A-BF02-DE21ABDCABCF}"/>
              </a:ext>
            </a:extLst>
          </p:cNvPr>
          <p:cNvSpPr/>
          <p:nvPr/>
        </p:nvSpPr>
        <p:spPr>
          <a:xfrm>
            <a:off x="6249321" y="863600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F1A025C5-1DF7-41B3-8436-05987561583F}"/>
              </a:ext>
            </a:extLst>
          </p:cNvPr>
          <p:cNvSpPr/>
          <p:nvPr/>
        </p:nvSpPr>
        <p:spPr>
          <a:xfrm>
            <a:off x="6237542" y="1548383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2FBE543D-6C33-4F92-8D20-D54F26209DCC}"/>
              </a:ext>
            </a:extLst>
          </p:cNvPr>
          <p:cNvSpPr/>
          <p:nvPr/>
        </p:nvSpPr>
        <p:spPr>
          <a:xfrm>
            <a:off x="6249321" y="2233166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D82C753A-E3E4-4C48-B17B-026183EC2B23}"/>
              </a:ext>
            </a:extLst>
          </p:cNvPr>
          <p:cNvSpPr/>
          <p:nvPr/>
        </p:nvSpPr>
        <p:spPr>
          <a:xfrm>
            <a:off x="6261100" y="2917949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B3786370-D049-4121-9C50-667B9D6EAA62}"/>
              </a:ext>
            </a:extLst>
          </p:cNvPr>
          <p:cNvSpPr/>
          <p:nvPr/>
        </p:nvSpPr>
        <p:spPr>
          <a:xfrm>
            <a:off x="6272879" y="3602732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9642C859-0637-40AC-AB58-790C26195BE7}"/>
              </a:ext>
            </a:extLst>
          </p:cNvPr>
          <p:cNvSpPr/>
          <p:nvPr/>
        </p:nvSpPr>
        <p:spPr>
          <a:xfrm>
            <a:off x="6284658" y="4287515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E4039E98-8E7F-4427-8B13-C5B38AD391A0}"/>
              </a:ext>
            </a:extLst>
          </p:cNvPr>
          <p:cNvSpPr/>
          <p:nvPr/>
        </p:nvSpPr>
        <p:spPr>
          <a:xfrm>
            <a:off x="6296437" y="4972298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1E0F9C50-C949-4490-8254-B3836065DE15}"/>
              </a:ext>
            </a:extLst>
          </p:cNvPr>
          <p:cNvSpPr/>
          <p:nvPr/>
        </p:nvSpPr>
        <p:spPr>
          <a:xfrm>
            <a:off x="6308216" y="5657081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B0F33AC7-F473-4A61-9918-AF28C1621B8F}"/>
              </a:ext>
            </a:extLst>
          </p:cNvPr>
          <p:cNvSpPr/>
          <p:nvPr/>
        </p:nvSpPr>
        <p:spPr>
          <a:xfrm>
            <a:off x="5479442" y="865289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شكل بيضاوي 42">
            <a:extLst>
              <a:ext uri="{FF2B5EF4-FFF2-40B4-BE49-F238E27FC236}">
                <a16:creationId xmlns:a16="http://schemas.microsoft.com/office/drawing/2014/main" id="{B1CAC5DA-11FD-48B3-BD62-89171D5E5998}"/>
              </a:ext>
            </a:extLst>
          </p:cNvPr>
          <p:cNvSpPr/>
          <p:nvPr/>
        </p:nvSpPr>
        <p:spPr>
          <a:xfrm>
            <a:off x="5469309" y="1548383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id="{DE962709-CD91-47B2-967C-A4BD14ED5D3A}"/>
              </a:ext>
            </a:extLst>
          </p:cNvPr>
          <p:cNvSpPr/>
          <p:nvPr/>
        </p:nvSpPr>
        <p:spPr>
          <a:xfrm>
            <a:off x="5459176" y="2231477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شكل بيضاوي 44">
            <a:extLst>
              <a:ext uri="{FF2B5EF4-FFF2-40B4-BE49-F238E27FC236}">
                <a16:creationId xmlns:a16="http://schemas.microsoft.com/office/drawing/2014/main" id="{C0A25983-3000-40B9-A62E-9D82095ED964}"/>
              </a:ext>
            </a:extLst>
          </p:cNvPr>
          <p:cNvSpPr/>
          <p:nvPr/>
        </p:nvSpPr>
        <p:spPr>
          <a:xfrm>
            <a:off x="5449043" y="2914571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B669480F-3658-48C9-B115-3A94B5B4C30E}"/>
              </a:ext>
            </a:extLst>
          </p:cNvPr>
          <p:cNvSpPr/>
          <p:nvPr/>
        </p:nvSpPr>
        <p:spPr>
          <a:xfrm>
            <a:off x="5438910" y="3597665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87FEB1B1-F6B7-44FC-BFE2-53CDDC20BD42}"/>
              </a:ext>
            </a:extLst>
          </p:cNvPr>
          <p:cNvSpPr/>
          <p:nvPr/>
        </p:nvSpPr>
        <p:spPr>
          <a:xfrm>
            <a:off x="5428777" y="4280759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شكل بيضاوي 47">
            <a:extLst>
              <a:ext uri="{FF2B5EF4-FFF2-40B4-BE49-F238E27FC236}">
                <a16:creationId xmlns:a16="http://schemas.microsoft.com/office/drawing/2014/main" id="{435D6727-3CD2-432E-8D14-97F0604B05E5}"/>
              </a:ext>
            </a:extLst>
          </p:cNvPr>
          <p:cNvSpPr/>
          <p:nvPr/>
        </p:nvSpPr>
        <p:spPr>
          <a:xfrm>
            <a:off x="5418644" y="4963853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شكل بيضاوي 48">
            <a:extLst>
              <a:ext uri="{FF2B5EF4-FFF2-40B4-BE49-F238E27FC236}">
                <a16:creationId xmlns:a16="http://schemas.microsoft.com/office/drawing/2014/main" id="{009AE2BF-BAAA-47FF-977A-E4D3389021AE}"/>
              </a:ext>
            </a:extLst>
          </p:cNvPr>
          <p:cNvSpPr/>
          <p:nvPr/>
        </p:nvSpPr>
        <p:spPr>
          <a:xfrm>
            <a:off x="5408511" y="5646947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83FF127F-6F28-4DD9-A09F-7C155963BF78}"/>
              </a:ext>
            </a:extLst>
          </p:cNvPr>
          <p:cNvSpPr/>
          <p:nvPr/>
        </p:nvSpPr>
        <p:spPr>
          <a:xfrm>
            <a:off x="5535512" y="1116353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124B1CBC-0F8E-4E42-BE8D-B1642FDEB87D}"/>
              </a:ext>
            </a:extLst>
          </p:cNvPr>
          <p:cNvSpPr/>
          <p:nvPr/>
        </p:nvSpPr>
        <p:spPr>
          <a:xfrm>
            <a:off x="5535511" y="964792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3E20B2E5-6DDF-4C2B-9833-1F2BE034E48B}"/>
              </a:ext>
            </a:extLst>
          </p:cNvPr>
          <p:cNvSpPr/>
          <p:nvPr/>
        </p:nvSpPr>
        <p:spPr>
          <a:xfrm>
            <a:off x="5574193" y="1809392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ADF8BE85-89BD-4814-A545-9B2BF0DAD18C}"/>
              </a:ext>
            </a:extLst>
          </p:cNvPr>
          <p:cNvSpPr/>
          <p:nvPr/>
        </p:nvSpPr>
        <p:spPr>
          <a:xfrm>
            <a:off x="5574192" y="1657831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E92EA420-FE39-410A-A50C-952B192D5558}"/>
              </a:ext>
            </a:extLst>
          </p:cNvPr>
          <p:cNvSpPr/>
          <p:nvPr/>
        </p:nvSpPr>
        <p:spPr>
          <a:xfrm>
            <a:off x="5612874" y="2502431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46DDE126-4334-45CE-BBB9-BF19E1BF9D65}"/>
              </a:ext>
            </a:extLst>
          </p:cNvPr>
          <p:cNvSpPr/>
          <p:nvPr/>
        </p:nvSpPr>
        <p:spPr>
          <a:xfrm>
            <a:off x="5612873" y="2350870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9E47F09D-7E55-4F7C-9640-D3229A1747BA}"/>
              </a:ext>
            </a:extLst>
          </p:cNvPr>
          <p:cNvSpPr/>
          <p:nvPr/>
        </p:nvSpPr>
        <p:spPr>
          <a:xfrm>
            <a:off x="5651555" y="3195470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7" name="مستطيل 56">
            <a:extLst>
              <a:ext uri="{FF2B5EF4-FFF2-40B4-BE49-F238E27FC236}">
                <a16:creationId xmlns:a16="http://schemas.microsoft.com/office/drawing/2014/main" id="{3C09C894-F6EE-424F-A45F-289B6ABF4661}"/>
              </a:ext>
            </a:extLst>
          </p:cNvPr>
          <p:cNvSpPr/>
          <p:nvPr/>
        </p:nvSpPr>
        <p:spPr>
          <a:xfrm>
            <a:off x="5651554" y="3043909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مستطيل 57">
            <a:extLst>
              <a:ext uri="{FF2B5EF4-FFF2-40B4-BE49-F238E27FC236}">
                <a16:creationId xmlns:a16="http://schemas.microsoft.com/office/drawing/2014/main" id="{2F1B5D20-E2B1-466F-83B3-6FDDEC5CF667}"/>
              </a:ext>
            </a:extLst>
          </p:cNvPr>
          <p:cNvSpPr/>
          <p:nvPr/>
        </p:nvSpPr>
        <p:spPr>
          <a:xfrm>
            <a:off x="5626736" y="3888509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9" name="مستطيل 58">
            <a:extLst>
              <a:ext uri="{FF2B5EF4-FFF2-40B4-BE49-F238E27FC236}">
                <a16:creationId xmlns:a16="http://schemas.microsoft.com/office/drawing/2014/main" id="{41D071E7-524E-48E0-B84E-D07128354DC5}"/>
              </a:ext>
            </a:extLst>
          </p:cNvPr>
          <p:cNvSpPr/>
          <p:nvPr/>
        </p:nvSpPr>
        <p:spPr>
          <a:xfrm>
            <a:off x="5626735" y="3736948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1E65CE4A-0474-4D1B-AE7F-E18E23EFDD11}"/>
              </a:ext>
            </a:extLst>
          </p:cNvPr>
          <p:cNvSpPr/>
          <p:nvPr/>
        </p:nvSpPr>
        <p:spPr>
          <a:xfrm>
            <a:off x="5601917" y="4581548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مستطيل 60">
            <a:extLst>
              <a:ext uri="{FF2B5EF4-FFF2-40B4-BE49-F238E27FC236}">
                <a16:creationId xmlns:a16="http://schemas.microsoft.com/office/drawing/2014/main" id="{048AB8CC-7445-42D1-95E4-579A6BBE8B2B}"/>
              </a:ext>
            </a:extLst>
          </p:cNvPr>
          <p:cNvSpPr/>
          <p:nvPr/>
        </p:nvSpPr>
        <p:spPr>
          <a:xfrm>
            <a:off x="5601916" y="4429987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399A5EED-2BB1-4A88-A49C-7DDFC758906D}"/>
              </a:ext>
            </a:extLst>
          </p:cNvPr>
          <p:cNvSpPr/>
          <p:nvPr/>
        </p:nvSpPr>
        <p:spPr>
          <a:xfrm>
            <a:off x="5577098" y="5274587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3" name="مستطيل 62">
            <a:extLst>
              <a:ext uri="{FF2B5EF4-FFF2-40B4-BE49-F238E27FC236}">
                <a16:creationId xmlns:a16="http://schemas.microsoft.com/office/drawing/2014/main" id="{437FF26F-ADB1-46B3-8B83-56C1BC11FED9}"/>
              </a:ext>
            </a:extLst>
          </p:cNvPr>
          <p:cNvSpPr/>
          <p:nvPr/>
        </p:nvSpPr>
        <p:spPr>
          <a:xfrm>
            <a:off x="5577097" y="5123026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4" name="مستطيل 63">
            <a:extLst>
              <a:ext uri="{FF2B5EF4-FFF2-40B4-BE49-F238E27FC236}">
                <a16:creationId xmlns:a16="http://schemas.microsoft.com/office/drawing/2014/main" id="{2A6D0F08-906C-4ACD-9AF6-4E0D625940CE}"/>
              </a:ext>
            </a:extLst>
          </p:cNvPr>
          <p:cNvSpPr/>
          <p:nvPr/>
        </p:nvSpPr>
        <p:spPr>
          <a:xfrm>
            <a:off x="5552279" y="5967626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5" name="مستطيل 64">
            <a:extLst>
              <a:ext uri="{FF2B5EF4-FFF2-40B4-BE49-F238E27FC236}">
                <a16:creationId xmlns:a16="http://schemas.microsoft.com/office/drawing/2014/main" id="{B1909579-CE68-4905-8892-D670E5B83970}"/>
              </a:ext>
            </a:extLst>
          </p:cNvPr>
          <p:cNvSpPr/>
          <p:nvPr/>
        </p:nvSpPr>
        <p:spPr>
          <a:xfrm>
            <a:off x="5552278" y="5816065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69" name="رابط مستقيم 68">
            <a:extLst>
              <a:ext uri="{FF2B5EF4-FFF2-40B4-BE49-F238E27FC236}">
                <a16:creationId xmlns:a16="http://schemas.microsoft.com/office/drawing/2014/main" id="{4377678C-EBDF-4B12-886F-E41C768407FA}"/>
              </a:ext>
            </a:extLst>
          </p:cNvPr>
          <p:cNvCxnSpPr/>
          <p:nvPr/>
        </p:nvCxnSpPr>
        <p:spPr>
          <a:xfrm flipH="1">
            <a:off x="6656062" y="8636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رابط مستقيم 69">
            <a:extLst>
              <a:ext uri="{FF2B5EF4-FFF2-40B4-BE49-F238E27FC236}">
                <a16:creationId xmlns:a16="http://schemas.microsoft.com/office/drawing/2014/main" id="{1ECF1B67-C456-4AAB-BF9C-C9F4DDE75221}"/>
              </a:ext>
            </a:extLst>
          </p:cNvPr>
          <p:cNvCxnSpPr/>
          <p:nvPr/>
        </p:nvCxnSpPr>
        <p:spPr>
          <a:xfrm flipH="1">
            <a:off x="6675112" y="126238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رابط مستقيم 72">
            <a:extLst>
              <a:ext uri="{FF2B5EF4-FFF2-40B4-BE49-F238E27FC236}">
                <a16:creationId xmlns:a16="http://schemas.microsoft.com/office/drawing/2014/main" id="{4B1BF20D-C4C3-4295-9E27-5845C068D813}"/>
              </a:ext>
            </a:extLst>
          </p:cNvPr>
          <p:cNvCxnSpPr/>
          <p:nvPr/>
        </p:nvCxnSpPr>
        <p:spPr>
          <a:xfrm flipH="1">
            <a:off x="6656062" y="16573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رابط مستقيم 73">
            <a:extLst>
              <a:ext uri="{FF2B5EF4-FFF2-40B4-BE49-F238E27FC236}">
                <a16:creationId xmlns:a16="http://schemas.microsoft.com/office/drawing/2014/main" id="{47F8FBC8-F04B-429B-BFB6-414E685AED5F}"/>
              </a:ext>
            </a:extLst>
          </p:cNvPr>
          <p:cNvCxnSpPr/>
          <p:nvPr/>
        </p:nvCxnSpPr>
        <p:spPr>
          <a:xfrm flipH="1">
            <a:off x="6675112" y="20764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رابط مستقيم 74">
            <a:extLst>
              <a:ext uri="{FF2B5EF4-FFF2-40B4-BE49-F238E27FC236}">
                <a16:creationId xmlns:a16="http://schemas.microsoft.com/office/drawing/2014/main" id="{C9A08F68-8920-4B79-81FC-65567AD1AA8F}"/>
              </a:ext>
            </a:extLst>
          </p:cNvPr>
          <p:cNvCxnSpPr/>
          <p:nvPr/>
        </p:nvCxnSpPr>
        <p:spPr>
          <a:xfrm flipH="1">
            <a:off x="6656062" y="24511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رابط مستقيم 75">
            <a:extLst>
              <a:ext uri="{FF2B5EF4-FFF2-40B4-BE49-F238E27FC236}">
                <a16:creationId xmlns:a16="http://schemas.microsoft.com/office/drawing/2014/main" id="{A8EAAB1D-9DB4-482A-AD9A-D9562D60912C}"/>
              </a:ext>
            </a:extLst>
          </p:cNvPr>
          <p:cNvCxnSpPr/>
          <p:nvPr/>
        </p:nvCxnSpPr>
        <p:spPr>
          <a:xfrm flipH="1">
            <a:off x="6675112" y="28702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رابط مستقيم 76">
            <a:extLst>
              <a:ext uri="{FF2B5EF4-FFF2-40B4-BE49-F238E27FC236}">
                <a16:creationId xmlns:a16="http://schemas.microsoft.com/office/drawing/2014/main" id="{B01A210F-5E8D-46CB-B75D-6F7F100E8BFC}"/>
              </a:ext>
            </a:extLst>
          </p:cNvPr>
          <p:cNvCxnSpPr/>
          <p:nvPr/>
        </p:nvCxnSpPr>
        <p:spPr>
          <a:xfrm flipH="1">
            <a:off x="6675112" y="3249295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رابط مستقيم 77">
            <a:extLst>
              <a:ext uri="{FF2B5EF4-FFF2-40B4-BE49-F238E27FC236}">
                <a16:creationId xmlns:a16="http://schemas.microsoft.com/office/drawing/2014/main" id="{10B2DC50-CB27-4C32-BAAE-10623A152BA3}"/>
              </a:ext>
            </a:extLst>
          </p:cNvPr>
          <p:cNvCxnSpPr/>
          <p:nvPr/>
        </p:nvCxnSpPr>
        <p:spPr>
          <a:xfrm flipH="1">
            <a:off x="6675112" y="36639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رابط مستقيم 78">
            <a:extLst>
              <a:ext uri="{FF2B5EF4-FFF2-40B4-BE49-F238E27FC236}">
                <a16:creationId xmlns:a16="http://schemas.microsoft.com/office/drawing/2014/main" id="{A64A7E2F-82C2-499A-B322-463900D72377}"/>
              </a:ext>
            </a:extLst>
          </p:cNvPr>
          <p:cNvCxnSpPr/>
          <p:nvPr/>
        </p:nvCxnSpPr>
        <p:spPr>
          <a:xfrm flipH="1">
            <a:off x="6656062" y="40386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رابط مستقيم 79">
            <a:extLst>
              <a:ext uri="{FF2B5EF4-FFF2-40B4-BE49-F238E27FC236}">
                <a16:creationId xmlns:a16="http://schemas.microsoft.com/office/drawing/2014/main" id="{4F19944D-6619-4BBF-B53B-08331142ED55}"/>
              </a:ext>
            </a:extLst>
          </p:cNvPr>
          <p:cNvCxnSpPr/>
          <p:nvPr/>
        </p:nvCxnSpPr>
        <p:spPr>
          <a:xfrm flipH="1">
            <a:off x="6675112" y="44577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رابط مستقيم 80">
            <a:extLst>
              <a:ext uri="{FF2B5EF4-FFF2-40B4-BE49-F238E27FC236}">
                <a16:creationId xmlns:a16="http://schemas.microsoft.com/office/drawing/2014/main" id="{3FBE5174-C478-4092-8DB8-8DDCD62D2BC8}"/>
              </a:ext>
            </a:extLst>
          </p:cNvPr>
          <p:cNvCxnSpPr/>
          <p:nvPr/>
        </p:nvCxnSpPr>
        <p:spPr>
          <a:xfrm flipH="1">
            <a:off x="6656062" y="48323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رابط مستقيم 81">
            <a:extLst>
              <a:ext uri="{FF2B5EF4-FFF2-40B4-BE49-F238E27FC236}">
                <a16:creationId xmlns:a16="http://schemas.microsoft.com/office/drawing/2014/main" id="{CE3CE0E3-2BC5-4827-87B9-F96E5765D270}"/>
              </a:ext>
            </a:extLst>
          </p:cNvPr>
          <p:cNvCxnSpPr/>
          <p:nvPr/>
        </p:nvCxnSpPr>
        <p:spPr>
          <a:xfrm flipH="1">
            <a:off x="6675112" y="52514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رابط مستقيم 82">
            <a:extLst>
              <a:ext uri="{FF2B5EF4-FFF2-40B4-BE49-F238E27FC236}">
                <a16:creationId xmlns:a16="http://schemas.microsoft.com/office/drawing/2014/main" id="{70522691-4E27-4AA7-A3F1-D62AD2376AD8}"/>
              </a:ext>
            </a:extLst>
          </p:cNvPr>
          <p:cNvCxnSpPr/>
          <p:nvPr/>
        </p:nvCxnSpPr>
        <p:spPr>
          <a:xfrm flipH="1">
            <a:off x="6656062" y="56261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رابط مستقيم 83">
            <a:extLst>
              <a:ext uri="{FF2B5EF4-FFF2-40B4-BE49-F238E27FC236}">
                <a16:creationId xmlns:a16="http://schemas.microsoft.com/office/drawing/2014/main" id="{DF6C34D4-272C-4751-91A5-39A0E6A9ACF6}"/>
              </a:ext>
            </a:extLst>
          </p:cNvPr>
          <p:cNvCxnSpPr/>
          <p:nvPr/>
        </p:nvCxnSpPr>
        <p:spPr>
          <a:xfrm flipH="1">
            <a:off x="6675112" y="60452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رابط مستقيم 84">
            <a:extLst>
              <a:ext uri="{FF2B5EF4-FFF2-40B4-BE49-F238E27FC236}">
                <a16:creationId xmlns:a16="http://schemas.microsoft.com/office/drawing/2014/main" id="{CBDF3D63-69C7-4D04-AC17-053A1ABAA969}"/>
              </a:ext>
            </a:extLst>
          </p:cNvPr>
          <p:cNvCxnSpPr/>
          <p:nvPr/>
        </p:nvCxnSpPr>
        <p:spPr>
          <a:xfrm flipH="1">
            <a:off x="515612" y="8636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رابط مستقيم 85">
            <a:extLst>
              <a:ext uri="{FF2B5EF4-FFF2-40B4-BE49-F238E27FC236}">
                <a16:creationId xmlns:a16="http://schemas.microsoft.com/office/drawing/2014/main" id="{AD0BC110-70CC-4403-A173-34A53FA070E1}"/>
              </a:ext>
            </a:extLst>
          </p:cNvPr>
          <p:cNvCxnSpPr/>
          <p:nvPr/>
        </p:nvCxnSpPr>
        <p:spPr>
          <a:xfrm flipH="1">
            <a:off x="534662" y="12827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رابط مستقيم 86">
            <a:extLst>
              <a:ext uri="{FF2B5EF4-FFF2-40B4-BE49-F238E27FC236}">
                <a16:creationId xmlns:a16="http://schemas.microsoft.com/office/drawing/2014/main" id="{C911BF7B-836C-410D-9F70-6A88CE275C28}"/>
              </a:ext>
            </a:extLst>
          </p:cNvPr>
          <p:cNvCxnSpPr/>
          <p:nvPr/>
        </p:nvCxnSpPr>
        <p:spPr>
          <a:xfrm flipH="1">
            <a:off x="515612" y="16573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رابط مستقيم 87">
            <a:extLst>
              <a:ext uri="{FF2B5EF4-FFF2-40B4-BE49-F238E27FC236}">
                <a16:creationId xmlns:a16="http://schemas.microsoft.com/office/drawing/2014/main" id="{80C37EE6-DE2B-4DED-938B-B5F3C01EC2A8}"/>
              </a:ext>
            </a:extLst>
          </p:cNvPr>
          <p:cNvCxnSpPr/>
          <p:nvPr/>
        </p:nvCxnSpPr>
        <p:spPr>
          <a:xfrm flipH="1">
            <a:off x="534662" y="20764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رابط مستقيم 88">
            <a:extLst>
              <a:ext uri="{FF2B5EF4-FFF2-40B4-BE49-F238E27FC236}">
                <a16:creationId xmlns:a16="http://schemas.microsoft.com/office/drawing/2014/main" id="{D90BBBEE-9C56-421B-B840-143548694C44}"/>
              </a:ext>
            </a:extLst>
          </p:cNvPr>
          <p:cNvCxnSpPr/>
          <p:nvPr/>
        </p:nvCxnSpPr>
        <p:spPr>
          <a:xfrm flipH="1">
            <a:off x="515612" y="24511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رابط مستقيم 89">
            <a:extLst>
              <a:ext uri="{FF2B5EF4-FFF2-40B4-BE49-F238E27FC236}">
                <a16:creationId xmlns:a16="http://schemas.microsoft.com/office/drawing/2014/main" id="{11ADE09C-5517-44B5-8CBF-FF98E37CFB4B}"/>
              </a:ext>
            </a:extLst>
          </p:cNvPr>
          <p:cNvCxnSpPr/>
          <p:nvPr/>
        </p:nvCxnSpPr>
        <p:spPr>
          <a:xfrm flipH="1">
            <a:off x="534662" y="28702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رابط مستقيم 90">
            <a:extLst>
              <a:ext uri="{FF2B5EF4-FFF2-40B4-BE49-F238E27FC236}">
                <a16:creationId xmlns:a16="http://schemas.microsoft.com/office/drawing/2014/main" id="{67CC2DFB-77D4-4777-9F4E-A3042EFF6046}"/>
              </a:ext>
            </a:extLst>
          </p:cNvPr>
          <p:cNvCxnSpPr/>
          <p:nvPr/>
        </p:nvCxnSpPr>
        <p:spPr>
          <a:xfrm flipH="1">
            <a:off x="515612" y="32448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رابط مستقيم 91">
            <a:extLst>
              <a:ext uri="{FF2B5EF4-FFF2-40B4-BE49-F238E27FC236}">
                <a16:creationId xmlns:a16="http://schemas.microsoft.com/office/drawing/2014/main" id="{96A24C96-ECE0-4DB3-8881-0872D39D6CD7}"/>
              </a:ext>
            </a:extLst>
          </p:cNvPr>
          <p:cNvCxnSpPr/>
          <p:nvPr/>
        </p:nvCxnSpPr>
        <p:spPr>
          <a:xfrm flipH="1">
            <a:off x="534662" y="36639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رابط مستقيم 92">
            <a:extLst>
              <a:ext uri="{FF2B5EF4-FFF2-40B4-BE49-F238E27FC236}">
                <a16:creationId xmlns:a16="http://schemas.microsoft.com/office/drawing/2014/main" id="{38B44224-4C66-476A-A55B-34727478DEEE}"/>
              </a:ext>
            </a:extLst>
          </p:cNvPr>
          <p:cNvCxnSpPr/>
          <p:nvPr/>
        </p:nvCxnSpPr>
        <p:spPr>
          <a:xfrm flipH="1">
            <a:off x="515612" y="40386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رابط مستقيم 93">
            <a:extLst>
              <a:ext uri="{FF2B5EF4-FFF2-40B4-BE49-F238E27FC236}">
                <a16:creationId xmlns:a16="http://schemas.microsoft.com/office/drawing/2014/main" id="{D54316C5-450B-4D84-9EAE-2A7C080C5F66}"/>
              </a:ext>
            </a:extLst>
          </p:cNvPr>
          <p:cNvCxnSpPr/>
          <p:nvPr/>
        </p:nvCxnSpPr>
        <p:spPr>
          <a:xfrm flipH="1">
            <a:off x="534662" y="44577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رابط مستقيم 94">
            <a:extLst>
              <a:ext uri="{FF2B5EF4-FFF2-40B4-BE49-F238E27FC236}">
                <a16:creationId xmlns:a16="http://schemas.microsoft.com/office/drawing/2014/main" id="{F3595E27-CD62-4271-A499-0CFE569B8636}"/>
              </a:ext>
            </a:extLst>
          </p:cNvPr>
          <p:cNvCxnSpPr/>
          <p:nvPr/>
        </p:nvCxnSpPr>
        <p:spPr>
          <a:xfrm flipH="1">
            <a:off x="515612" y="48323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رابط مستقيم 95">
            <a:extLst>
              <a:ext uri="{FF2B5EF4-FFF2-40B4-BE49-F238E27FC236}">
                <a16:creationId xmlns:a16="http://schemas.microsoft.com/office/drawing/2014/main" id="{D956DDDB-7A72-46BD-96FB-9668D52D8368}"/>
              </a:ext>
            </a:extLst>
          </p:cNvPr>
          <p:cNvCxnSpPr/>
          <p:nvPr/>
        </p:nvCxnSpPr>
        <p:spPr>
          <a:xfrm flipH="1">
            <a:off x="534662" y="52514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رابط مستقيم 96">
            <a:extLst>
              <a:ext uri="{FF2B5EF4-FFF2-40B4-BE49-F238E27FC236}">
                <a16:creationId xmlns:a16="http://schemas.microsoft.com/office/drawing/2014/main" id="{4F6D8DC8-1701-4258-8D87-04A1A61CB919}"/>
              </a:ext>
            </a:extLst>
          </p:cNvPr>
          <p:cNvCxnSpPr/>
          <p:nvPr/>
        </p:nvCxnSpPr>
        <p:spPr>
          <a:xfrm flipH="1">
            <a:off x="515612" y="56261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رابط مستقيم 97">
            <a:extLst>
              <a:ext uri="{FF2B5EF4-FFF2-40B4-BE49-F238E27FC236}">
                <a16:creationId xmlns:a16="http://schemas.microsoft.com/office/drawing/2014/main" id="{5376EAAA-B148-4BEE-A6C1-0739899557D9}"/>
              </a:ext>
            </a:extLst>
          </p:cNvPr>
          <p:cNvCxnSpPr/>
          <p:nvPr/>
        </p:nvCxnSpPr>
        <p:spPr>
          <a:xfrm flipH="1">
            <a:off x="534662" y="60452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صورة 2">
            <a:extLst>
              <a:ext uri="{FF2B5EF4-FFF2-40B4-BE49-F238E27FC236}">
                <a16:creationId xmlns:a16="http://schemas.microsoft.com/office/drawing/2014/main" id="{19D0E919-120E-43F8-8A98-1EA6A3866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958" y="1545747"/>
            <a:ext cx="374342" cy="62027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B7ADCEF-C58C-4CE7-AF41-5430764EC9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82779" y1="12736" x2="59501" y2="18109"/>
                        <a14:foregroundMark x1="80523" y1="17910" x2="54632" y2="18408"/>
                        <a14:foregroundMark x1="80285" y1="17313" x2="45962" y2="16915"/>
                        <a14:foregroundMark x1="69952" y1="15224" x2="33373" y2="14925"/>
                        <a14:foregroundMark x1="35867" y1="17910" x2="55701" y2="21791"/>
                        <a14:foregroundMark x1="56651" y1="21990" x2="72328" y2="21493"/>
                        <a14:foregroundMark x1="72328" y1="21493" x2="72328" y2="21493"/>
                        <a14:foregroundMark x1="80641" y1="15423" x2="79216" y2="21990"/>
                        <a14:foregroundMark x1="81235" y1="15821" x2="73040" y2="17313"/>
                        <a14:foregroundMark x1="75653" y1="15423" x2="49881" y2="16020"/>
                        <a14:foregroundMark x1="48337" y1="17313" x2="53207" y2="18109"/>
                        <a14:foregroundMark x1="58076" y1="18507" x2="52732" y2="18507"/>
                        <a14:foregroundMark x1="72328" y1="19602" x2="54632" y2="17015"/>
                        <a14:foregroundMark x1="82067" y1="12438" x2="74822" y2="12537"/>
                        <a14:foregroundMark x1="83492" y1="13731" x2="83492" y2="13731"/>
                        <a14:foregroundMark x1="83492" y1="13731" x2="83492" y2="13731"/>
                        <a14:foregroundMark x1="83848" y1="14527" x2="83848" y2="14527"/>
                        <a14:foregroundMark x1="83492" y1="14925" x2="83135" y2="17612"/>
                        <a14:foregroundMark x1="82898" y1="14229" x2="83017" y2="17612"/>
                        <a14:foregroundMark x1="82660" y1="22189" x2="73753" y2="22189"/>
                        <a14:foregroundMark x1="71734" y1="21791" x2="57007" y2="20199"/>
                        <a14:foregroundMark x1="64846" y1="21990" x2="51306" y2="20796"/>
                        <a14:foregroundMark x1="60451" y1="21791" x2="45249" y2="21294"/>
                        <a14:foregroundMark x1="45249" y1="21294" x2="39905" y2="20199"/>
                        <a14:foregroundMark x1="34561" y1="14129" x2="35867" y2="20000"/>
                        <a14:foregroundMark x1="35867" y1="20000" x2="37173" y2="21692"/>
                        <a14:foregroundMark x1="67696" y1="12935" x2="59501" y2="14030"/>
                        <a14:foregroundMark x1="59501" y1="14030" x2="49406" y2="12935"/>
                        <a14:foregroundMark x1="68171" y1="13234" x2="56413" y2="13433"/>
                        <a14:foregroundMark x1="66627" y1="12637" x2="52613" y2="12338"/>
                        <a14:foregroundMark x1="56888" y1="12935" x2="69952" y2="13632"/>
                        <a14:foregroundMark x1="55226" y1="13035" x2="39549" y2="12836"/>
                        <a14:foregroundMark x1="39549" y1="12836" x2="37530" y2="13234"/>
                        <a14:foregroundMark x1="53800" y1="12935" x2="35154" y2="12736"/>
                        <a14:foregroundMark x1="34917" y1="13333" x2="34561" y2="18806"/>
                        <a14:foregroundMark x1="34561" y1="18806" x2="40855" y2="22289"/>
                        <a14:foregroundMark x1="40855" y1="22289" x2="79216" y2="22985"/>
                        <a14:foregroundMark x1="79216" y1="22985" x2="84679" y2="19403"/>
                        <a14:foregroundMark x1="84679" y1="19403" x2="84679" y2="15423"/>
                        <a14:backgroundMark x1="42637" y1="43582" x2="25178" y2="66866"/>
                        <a14:backgroundMark x1="18527" y1="47960" x2="37648" y2="66269"/>
                        <a14:backgroundMark x1="26010" y1="45274" x2="26010" y2="45970"/>
                        <a14:backgroundMark x1="26010" y1="43582" x2="24941" y2="65672"/>
                        <a14:backgroundMark x1="15321" y1="44677" x2="17815" y2="69652"/>
                      </a14:backgroundRemoval>
                    </a14:imgEffect>
                  </a14:imgLayer>
                </a14:imgProps>
              </a:ext>
            </a:extLst>
          </a:blip>
          <a:srcRect l="33053" t="8633" r="14315" b="76627"/>
          <a:stretch/>
        </p:blipFill>
        <p:spPr>
          <a:xfrm>
            <a:off x="8114186" y="238989"/>
            <a:ext cx="3433355" cy="130939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DE39376F-B160-4AA8-A6EE-81CEF27AA199}"/>
              </a:ext>
            </a:extLst>
          </p:cNvPr>
          <p:cNvSpPr txBox="1"/>
          <p:nvPr/>
        </p:nvSpPr>
        <p:spPr>
          <a:xfrm>
            <a:off x="6849585" y="1572718"/>
            <a:ext cx="42579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إن تأسيس أي دولة قوية نابع من إرثها الحضاري وقوته في أنظمتها السياسية والاقتصادية والاجتماعية والدينية </a:t>
            </a:r>
          </a:p>
        </p:txBody>
      </p:sp>
      <p:sp>
        <p:nvSpPr>
          <p:cNvPr id="99" name="مربع نص 98">
            <a:extLst>
              <a:ext uri="{FF2B5EF4-FFF2-40B4-BE49-F238E27FC236}">
                <a16:creationId xmlns:a16="http://schemas.microsoft.com/office/drawing/2014/main" id="{61A46E1B-1ED9-46AC-9A2A-74B4E0E40B2C}"/>
              </a:ext>
            </a:extLst>
          </p:cNvPr>
          <p:cNvSpPr txBox="1"/>
          <p:nvPr/>
        </p:nvSpPr>
        <p:spPr>
          <a:xfrm>
            <a:off x="7001985" y="2170888"/>
            <a:ext cx="42579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  <a:latin typeface="AL - QASSAM-BD" panose="02010000000000000000" pitchFamily="2" charset="-78"/>
                <a:cs typeface="AL - QASSAM-BD" panose="02010000000000000000" pitchFamily="2" charset="-78"/>
              </a:rPr>
              <a:t>- فما أبرز الجوانب الحضارية للدولتين السعوديتين الأولى والثانية  ؟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88EB418B-0F81-4ABC-8B24-2C09070183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909" y="2737304"/>
            <a:ext cx="5449126" cy="2967947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7FAED502-783E-43E4-BA8E-5AF463CD8584}"/>
              </a:ext>
            </a:extLst>
          </p:cNvPr>
          <p:cNvSpPr txBox="1"/>
          <p:nvPr/>
        </p:nvSpPr>
        <p:spPr>
          <a:xfrm>
            <a:off x="8268869" y="2747120"/>
            <a:ext cx="191526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dirty="0">
                <a:solidFill>
                  <a:srgbClr val="0070C0"/>
                </a:solidFill>
                <a:cs typeface="Alarabiya Font" pitchFamily="2" charset="-78"/>
              </a:rPr>
              <a:t>الجوانب الحضارية </a:t>
            </a:r>
          </a:p>
        </p:txBody>
      </p:sp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AEA216BC-9E23-40A0-AB12-F402D84D48A8}"/>
              </a:ext>
            </a:extLst>
          </p:cNvPr>
          <p:cNvGrpSpPr/>
          <p:nvPr/>
        </p:nvGrpSpPr>
        <p:grpSpPr>
          <a:xfrm>
            <a:off x="10775837" y="2551792"/>
            <a:ext cx="1308326" cy="1312386"/>
            <a:chOff x="10775837" y="2551792"/>
            <a:chExt cx="1308326" cy="1312386"/>
          </a:xfrm>
        </p:grpSpPr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32EF748C-48DD-4890-B676-31F181553E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0" t="24989" r="54678" b="37813"/>
            <a:stretch/>
          </p:blipFill>
          <p:spPr>
            <a:xfrm rot="5951003">
              <a:off x="10773807" y="2553822"/>
              <a:ext cx="1312386" cy="1308326"/>
            </a:xfrm>
            <a:prstGeom prst="rect">
              <a:avLst/>
            </a:prstGeom>
          </p:spPr>
        </p:pic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593FFBBE-D543-45BB-BDB2-BA61AAEC4DFF}"/>
                </a:ext>
              </a:extLst>
            </p:cNvPr>
            <p:cNvSpPr txBox="1"/>
            <p:nvPr/>
          </p:nvSpPr>
          <p:spPr>
            <a:xfrm>
              <a:off x="10970119" y="2823383"/>
              <a:ext cx="87625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dirty="0">
                  <a:latin typeface="AL - QASSAM-BD" panose="02010000000000000000" pitchFamily="2" charset="-78"/>
                  <a:cs typeface="AL - QASSAM-BD" panose="02010000000000000000" pitchFamily="2" charset="-78"/>
                </a:rPr>
                <a:t>الإدارة والحكم </a:t>
              </a:r>
            </a:p>
          </p:txBody>
        </p:sp>
      </p:grp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95203BDE-7FD9-4CC4-B30F-5DED486239B6}"/>
              </a:ext>
            </a:extLst>
          </p:cNvPr>
          <p:cNvGrpSpPr/>
          <p:nvPr/>
        </p:nvGrpSpPr>
        <p:grpSpPr>
          <a:xfrm>
            <a:off x="10657957" y="3676015"/>
            <a:ext cx="1312386" cy="1308326"/>
            <a:chOff x="10657957" y="3676015"/>
            <a:chExt cx="1312386" cy="1308326"/>
          </a:xfrm>
        </p:grpSpPr>
        <p:pic>
          <p:nvPicPr>
            <p:cNvPr id="102" name="صورة 101">
              <a:extLst>
                <a:ext uri="{FF2B5EF4-FFF2-40B4-BE49-F238E27FC236}">
                  <a16:creationId xmlns:a16="http://schemas.microsoft.com/office/drawing/2014/main" id="{6687595C-D077-4577-92D2-0806D64F9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0" t="24989" r="54678" b="37813"/>
            <a:stretch/>
          </p:blipFill>
          <p:spPr>
            <a:xfrm rot="10066141">
              <a:off x="10657957" y="3676015"/>
              <a:ext cx="1312386" cy="1308326"/>
            </a:xfrm>
            <a:prstGeom prst="rect">
              <a:avLst/>
            </a:prstGeom>
          </p:spPr>
        </p:pic>
        <p:sp>
          <p:nvSpPr>
            <p:cNvPr id="103" name="مربع نص 102">
              <a:extLst>
                <a:ext uri="{FF2B5EF4-FFF2-40B4-BE49-F238E27FC236}">
                  <a16:creationId xmlns:a16="http://schemas.microsoft.com/office/drawing/2014/main" id="{05FC15ED-A257-47A7-8783-9AAD7311E56D}"/>
                </a:ext>
              </a:extLst>
            </p:cNvPr>
            <p:cNvSpPr txBox="1"/>
            <p:nvPr/>
          </p:nvSpPr>
          <p:spPr>
            <a:xfrm>
              <a:off x="10879919" y="4085803"/>
              <a:ext cx="876257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dirty="0">
                  <a:latin typeface="AL - QASSAM-BD" panose="02010000000000000000" pitchFamily="2" charset="-78"/>
                  <a:cs typeface="AL - QASSAM-BD" panose="02010000000000000000" pitchFamily="2" charset="-78"/>
                </a:rPr>
                <a:t>التعليم </a:t>
              </a:r>
            </a:p>
          </p:txBody>
        </p:sp>
      </p:grp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ECF61967-6B53-4D8B-8D6B-7F562703FF3A}"/>
              </a:ext>
            </a:extLst>
          </p:cNvPr>
          <p:cNvGrpSpPr/>
          <p:nvPr/>
        </p:nvGrpSpPr>
        <p:grpSpPr>
          <a:xfrm>
            <a:off x="10030271" y="4530622"/>
            <a:ext cx="1312386" cy="1308326"/>
            <a:chOff x="10030271" y="4530622"/>
            <a:chExt cx="1312386" cy="1308326"/>
          </a:xfrm>
        </p:grpSpPr>
        <p:pic>
          <p:nvPicPr>
            <p:cNvPr id="104" name="صورة 103">
              <a:extLst>
                <a:ext uri="{FF2B5EF4-FFF2-40B4-BE49-F238E27FC236}">
                  <a16:creationId xmlns:a16="http://schemas.microsoft.com/office/drawing/2014/main" id="{0118BF64-1845-4E34-9CF4-8FBEA1D77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0" t="24989" r="54678" b="37813"/>
            <a:stretch/>
          </p:blipFill>
          <p:spPr>
            <a:xfrm rot="13362832">
              <a:off x="10030271" y="4530622"/>
              <a:ext cx="1312386" cy="1308326"/>
            </a:xfrm>
            <a:prstGeom prst="rect">
              <a:avLst/>
            </a:prstGeom>
          </p:spPr>
        </p:pic>
        <p:sp>
          <p:nvSpPr>
            <p:cNvPr id="105" name="مربع نص 104">
              <a:extLst>
                <a:ext uri="{FF2B5EF4-FFF2-40B4-BE49-F238E27FC236}">
                  <a16:creationId xmlns:a16="http://schemas.microsoft.com/office/drawing/2014/main" id="{9D7453B0-F701-4981-B65F-FE35C2CF0E6B}"/>
                </a:ext>
              </a:extLst>
            </p:cNvPr>
            <p:cNvSpPr txBox="1"/>
            <p:nvPr/>
          </p:nvSpPr>
          <p:spPr>
            <a:xfrm>
              <a:off x="10052342" y="4943561"/>
              <a:ext cx="1176367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dirty="0">
                  <a:latin typeface="AL - QASSAM-BD" panose="02010000000000000000" pitchFamily="2" charset="-78"/>
                  <a:cs typeface="AL - QASSAM-BD" panose="02010000000000000000" pitchFamily="2" charset="-78"/>
                </a:rPr>
                <a:t>الخدمات الاجتماعية </a:t>
              </a:r>
            </a:p>
          </p:txBody>
        </p:sp>
      </p:grp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9454109-BA23-45CF-BFDD-7C6CACC75313}"/>
              </a:ext>
            </a:extLst>
          </p:cNvPr>
          <p:cNvGrpSpPr/>
          <p:nvPr/>
        </p:nvGrpSpPr>
        <p:grpSpPr>
          <a:xfrm>
            <a:off x="8384501" y="5012068"/>
            <a:ext cx="1698202" cy="1312386"/>
            <a:chOff x="8384501" y="5012068"/>
            <a:chExt cx="1698202" cy="1312386"/>
          </a:xfrm>
        </p:grpSpPr>
        <p:pic>
          <p:nvPicPr>
            <p:cNvPr id="106" name="صورة 105">
              <a:extLst>
                <a:ext uri="{FF2B5EF4-FFF2-40B4-BE49-F238E27FC236}">
                  <a16:creationId xmlns:a16="http://schemas.microsoft.com/office/drawing/2014/main" id="{D5AB742C-17B0-46F3-A480-438B30E73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0" t="24989" r="54678" b="37813"/>
            <a:stretch/>
          </p:blipFill>
          <p:spPr>
            <a:xfrm rot="14204444">
              <a:off x="8699841" y="4941592"/>
              <a:ext cx="1312386" cy="1453338"/>
            </a:xfrm>
            <a:prstGeom prst="rect">
              <a:avLst/>
            </a:prstGeom>
          </p:spPr>
        </p:pic>
        <p:sp>
          <p:nvSpPr>
            <p:cNvPr id="107" name="مربع نص 106">
              <a:extLst>
                <a:ext uri="{FF2B5EF4-FFF2-40B4-BE49-F238E27FC236}">
                  <a16:creationId xmlns:a16="http://schemas.microsoft.com/office/drawing/2014/main" id="{D1F20FE5-CD49-4376-86D6-7CB0824A4837}"/>
                </a:ext>
              </a:extLst>
            </p:cNvPr>
            <p:cNvSpPr txBox="1"/>
            <p:nvPr/>
          </p:nvSpPr>
          <p:spPr>
            <a:xfrm rot="20897816">
              <a:off x="8384501" y="5604102"/>
              <a:ext cx="130675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dirty="0">
                  <a:latin typeface="AL - QASSAM-BD" panose="02010000000000000000" pitchFamily="2" charset="-78"/>
                  <a:cs typeface="AL - QASSAM-BD" panose="02010000000000000000" pitchFamily="2" charset="-78"/>
                </a:rPr>
                <a:t>الأمن </a:t>
              </a:r>
            </a:p>
          </p:txBody>
        </p:sp>
      </p:grpSp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790AAD4A-A175-4C7F-847B-3B89BFE46609}"/>
              </a:ext>
            </a:extLst>
          </p:cNvPr>
          <p:cNvGrpSpPr/>
          <p:nvPr/>
        </p:nvGrpSpPr>
        <p:grpSpPr>
          <a:xfrm>
            <a:off x="6529620" y="4768540"/>
            <a:ext cx="2331549" cy="1312386"/>
            <a:chOff x="6529620" y="4768540"/>
            <a:chExt cx="2331549" cy="1312386"/>
          </a:xfrm>
        </p:grpSpPr>
        <p:pic>
          <p:nvPicPr>
            <p:cNvPr id="108" name="صورة 107">
              <a:extLst>
                <a:ext uri="{FF2B5EF4-FFF2-40B4-BE49-F238E27FC236}">
                  <a16:creationId xmlns:a16="http://schemas.microsoft.com/office/drawing/2014/main" id="{1425DF81-582A-4C9B-9B16-10650D28F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0" t="24989" r="54678" b="37813"/>
            <a:stretch/>
          </p:blipFill>
          <p:spPr>
            <a:xfrm rot="14906628">
              <a:off x="7039202" y="4258958"/>
              <a:ext cx="1312386" cy="2331549"/>
            </a:xfrm>
            <a:prstGeom prst="rect">
              <a:avLst/>
            </a:prstGeom>
          </p:spPr>
        </p:pic>
        <p:sp>
          <p:nvSpPr>
            <p:cNvPr id="109" name="مربع نص 108">
              <a:extLst>
                <a:ext uri="{FF2B5EF4-FFF2-40B4-BE49-F238E27FC236}">
                  <a16:creationId xmlns:a16="http://schemas.microsoft.com/office/drawing/2014/main" id="{B0516260-5877-40C9-A9C0-A5D565CFBED6}"/>
                </a:ext>
              </a:extLst>
            </p:cNvPr>
            <p:cNvSpPr txBox="1"/>
            <p:nvPr/>
          </p:nvSpPr>
          <p:spPr>
            <a:xfrm rot="20701567">
              <a:off x="6916282" y="5147763"/>
              <a:ext cx="1592160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latin typeface="AL - QASSAM-BD" panose="02010000000000000000" pitchFamily="2" charset="-78"/>
                  <a:cs typeface="AL - QASSAM-BD" panose="02010000000000000000" pitchFamily="2" charset="-78"/>
                </a:rPr>
                <a:t>خدمة </a:t>
              </a:r>
            </a:p>
            <a:p>
              <a:pPr algn="ctr"/>
              <a:r>
                <a:rPr lang="ar-SA" dirty="0">
                  <a:latin typeface="AL - QASSAM-BD" panose="02010000000000000000" pitchFamily="2" charset="-78"/>
                  <a:cs typeface="AL - QASSAM-BD" panose="02010000000000000000" pitchFamily="2" charset="-78"/>
                </a:rPr>
                <a:t>الحرمين الشريفين </a:t>
              </a:r>
            </a:p>
          </p:txBody>
        </p:sp>
      </p:grp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189FA0FA-F3FB-4050-8410-818FAE77143A}"/>
              </a:ext>
            </a:extLst>
          </p:cNvPr>
          <p:cNvGrpSpPr/>
          <p:nvPr/>
        </p:nvGrpSpPr>
        <p:grpSpPr>
          <a:xfrm>
            <a:off x="6204939" y="3731180"/>
            <a:ext cx="1562214" cy="1453338"/>
            <a:chOff x="6204939" y="3731180"/>
            <a:chExt cx="1562214" cy="1453338"/>
          </a:xfrm>
        </p:grpSpPr>
        <p:pic>
          <p:nvPicPr>
            <p:cNvPr id="110" name="صورة 109">
              <a:extLst>
                <a:ext uri="{FF2B5EF4-FFF2-40B4-BE49-F238E27FC236}">
                  <a16:creationId xmlns:a16="http://schemas.microsoft.com/office/drawing/2014/main" id="{C6FAF353-E4F0-404B-98B4-2447BC553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0" t="24989" r="54678" b="37813"/>
            <a:stretch/>
          </p:blipFill>
          <p:spPr>
            <a:xfrm rot="19472407">
              <a:off x="6567032" y="3731180"/>
              <a:ext cx="1200121" cy="1453338"/>
            </a:xfrm>
            <a:prstGeom prst="rect">
              <a:avLst/>
            </a:prstGeom>
          </p:spPr>
        </p:pic>
        <p:sp>
          <p:nvSpPr>
            <p:cNvPr id="111" name="مربع نص 110">
              <a:extLst>
                <a:ext uri="{FF2B5EF4-FFF2-40B4-BE49-F238E27FC236}">
                  <a16:creationId xmlns:a16="http://schemas.microsoft.com/office/drawing/2014/main" id="{88F1A8F6-CD0C-4AD5-BFE4-DB26817D2F39}"/>
                </a:ext>
              </a:extLst>
            </p:cNvPr>
            <p:cNvSpPr txBox="1"/>
            <p:nvPr/>
          </p:nvSpPr>
          <p:spPr>
            <a:xfrm rot="20897816">
              <a:off x="6204939" y="4357140"/>
              <a:ext cx="130675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dirty="0">
                  <a:latin typeface="AL - QASSAM-BD" panose="02010000000000000000" pitchFamily="2" charset="-78"/>
                  <a:cs typeface="AL - QASSAM-BD" panose="02010000000000000000" pitchFamily="2" charset="-78"/>
                </a:rPr>
                <a:t>الجيش </a:t>
              </a:r>
            </a:p>
          </p:txBody>
        </p:sp>
      </p:grp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9D4FE3B1-5413-40A8-96D5-EE848D3119D5}"/>
              </a:ext>
            </a:extLst>
          </p:cNvPr>
          <p:cNvGrpSpPr/>
          <p:nvPr/>
        </p:nvGrpSpPr>
        <p:grpSpPr>
          <a:xfrm>
            <a:off x="6296716" y="2517344"/>
            <a:ext cx="1597045" cy="1200121"/>
            <a:chOff x="6296716" y="2517344"/>
            <a:chExt cx="1597045" cy="1200121"/>
          </a:xfrm>
        </p:grpSpPr>
        <p:pic>
          <p:nvPicPr>
            <p:cNvPr id="112" name="صورة 111">
              <a:extLst>
                <a:ext uri="{FF2B5EF4-FFF2-40B4-BE49-F238E27FC236}">
                  <a16:creationId xmlns:a16="http://schemas.microsoft.com/office/drawing/2014/main" id="{517ECF6D-64C5-4DD9-BB85-41E427024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10" t="24989" r="54678" b="37813"/>
            <a:stretch/>
          </p:blipFill>
          <p:spPr>
            <a:xfrm rot="3326052">
              <a:off x="6567031" y="2390736"/>
              <a:ext cx="1200121" cy="1453338"/>
            </a:xfrm>
            <a:prstGeom prst="rect">
              <a:avLst/>
            </a:prstGeom>
          </p:spPr>
        </p:pic>
        <p:sp>
          <p:nvSpPr>
            <p:cNvPr id="113" name="مربع نص 112">
              <a:extLst>
                <a:ext uri="{FF2B5EF4-FFF2-40B4-BE49-F238E27FC236}">
                  <a16:creationId xmlns:a16="http://schemas.microsoft.com/office/drawing/2014/main" id="{797817A3-4B5D-49DA-B1B0-AFB3A1A75851}"/>
                </a:ext>
              </a:extLst>
            </p:cNvPr>
            <p:cNvSpPr txBox="1"/>
            <p:nvPr/>
          </p:nvSpPr>
          <p:spPr>
            <a:xfrm rot="20897816">
              <a:off x="6296716" y="2835305"/>
              <a:ext cx="130675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dirty="0">
                  <a:latin typeface="AL - QASSAM-BD" panose="02010000000000000000" pitchFamily="2" charset="-78"/>
                  <a:cs typeface="AL - QASSAM-BD" panose="02010000000000000000" pitchFamily="2" charset="-78"/>
                </a:rPr>
                <a:t>العُمران </a:t>
              </a:r>
            </a:p>
          </p:txBody>
        </p:sp>
      </p:grpSp>
      <p:sp>
        <p:nvSpPr>
          <p:cNvPr id="28" name="مستطيل: زوايا مستديرة 27">
            <a:extLst>
              <a:ext uri="{FF2B5EF4-FFF2-40B4-BE49-F238E27FC236}">
                <a16:creationId xmlns:a16="http://schemas.microsoft.com/office/drawing/2014/main" id="{7CD024EA-B625-46AE-AF78-FB86C2D38BCC}"/>
              </a:ext>
            </a:extLst>
          </p:cNvPr>
          <p:cNvSpPr/>
          <p:nvPr/>
        </p:nvSpPr>
        <p:spPr>
          <a:xfrm>
            <a:off x="3394710" y="554357"/>
            <a:ext cx="1834515" cy="611503"/>
          </a:xfrm>
          <a:prstGeom prst="roundRect">
            <a:avLst>
              <a:gd name="adj" fmla="val 3068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latin typeface="AL - QASSAM-BD" panose="02010000000000000000" pitchFamily="2" charset="-78"/>
                <a:cs typeface="AL - QASSAM-BD" panose="02010000000000000000" pitchFamily="2" charset="-78"/>
              </a:rPr>
              <a:t>الإدارة والحكم :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245C36E5-4A6B-4B89-A98B-DF38A7C7B188}"/>
              </a:ext>
            </a:extLst>
          </p:cNvPr>
          <p:cNvSpPr txBox="1"/>
          <p:nvPr/>
        </p:nvSpPr>
        <p:spPr>
          <a:xfrm>
            <a:off x="542969" y="1363185"/>
            <a:ext cx="477393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تأسست الدولة السعودية على نظام إداري واضح قائم على أسس منها :</a:t>
            </a:r>
          </a:p>
        </p:txBody>
      </p:sp>
      <p:sp>
        <p:nvSpPr>
          <p:cNvPr id="115" name="مربع نص 114">
            <a:extLst>
              <a:ext uri="{FF2B5EF4-FFF2-40B4-BE49-F238E27FC236}">
                <a16:creationId xmlns:a16="http://schemas.microsoft.com/office/drawing/2014/main" id="{391DF31A-6D4C-4412-B487-1E18E615114A}"/>
              </a:ext>
            </a:extLst>
          </p:cNvPr>
          <p:cNvSpPr txBox="1"/>
          <p:nvPr/>
        </p:nvSpPr>
        <p:spPr>
          <a:xfrm>
            <a:off x="580975" y="1888131"/>
            <a:ext cx="477393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البيعة :- جزء أساسي من نظام الحكم .</a:t>
            </a:r>
          </a:p>
        </p:txBody>
      </p:sp>
      <p:sp>
        <p:nvSpPr>
          <p:cNvPr id="116" name="مربع نص 115">
            <a:extLst>
              <a:ext uri="{FF2B5EF4-FFF2-40B4-BE49-F238E27FC236}">
                <a16:creationId xmlns:a16="http://schemas.microsoft.com/office/drawing/2014/main" id="{34518B25-D46F-43A4-BB28-630A873CED88}"/>
              </a:ext>
            </a:extLst>
          </p:cNvPr>
          <p:cNvSpPr txBox="1"/>
          <p:nvPr/>
        </p:nvSpPr>
        <p:spPr>
          <a:xfrm>
            <a:off x="580975" y="2232994"/>
            <a:ext cx="477393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ولاية العهد : للمساندة في إدارة الدولة .</a:t>
            </a:r>
          </a:p>
        </p:txBody>
      </p:sp>
      <p:sp>
        <p:nvSpPr>
          <p:cNvPr id="117" name="مربع نص 116">
            <a:extLst>
              <a:ext uri="{FF2B5EF4-FFF2-40B4-BE49-F238E27FC236}">
                <a16:creationId xmlns:a16="http://schemas.microsoft.com/office/drawing/2014/main" id="{5271BD60-E385-4A25-9A3B-139ED5BC53D5}"/>
              </a:ext>
            </a:extLst>
          </p:cNvPr>
          <p:cNvSpPr txBox="1"/>
          <p:nvPr/>
        </p:nvSpPr>
        <p:spPr>
          <a:xfrm>
            <a:off x="580975" y="2644738"/>
            <a:ext cx="477393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تعين أمراء الدولة وقضاتها </a:t>
            </a:r>
          </a:p>
        </p:txBody>
      </p:sp>
      <p:sp>
        <p:nvSpPr>
          <p:cNvPr id="118" name="مربع نص 117">
            <a:extLst>
              <a:ext uri="{FF2B5EF4-FFF2-40B4-BE49-F238E27FC236}">
                <a16:creationId xmlns:a16="http://schemas.microsoft.com/office/drawing/2014/main" id="{6B703006-A5B1-420A-8B86-6B61B8A3979D}"/>
              </a:ext>
            </a:extLst>
          </p:cNvPr>
          <p:cNvSpPr txBox="1"/>
          <p:nvPr/>
        </p:nvSpPr>
        <p:spPr>
          <a:xfrm>
            <a:off x="580975" y="3034638"/>
            <a:ext cx="477393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بيت المال لموارد الدولة ومصروفاتها .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513A5499-4E0C-48F3-8AA6-8DBF6587B7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1330" y1="45075" x2="18171" y2="69055"/>
                        <a14:foregroundMark x1="29454" y1="69353" x2="21378" y2="69851"/>
                        <a14:foregroundMark x1="20546" y1="70846" x2="16271" y2="70846"/>
                        <a14:foregroundMark x1="15321" y1="70547" x2="18527" y2="70149"/>
                        <a14:foregroundMark x1="15202" y1="69652" x2="18527" y2="69652"/>
                        <a14:foregroundMark x1="18409" y1="45373" x2="22447" y2="52239"/>
                        <a14:foregroundMark x1="43705" y1="43582" x2="23159" y2="44776"/>
                        <a14:foregroundMark x1="26010" y1="43582" x2="12827" y2="44179"/>
                        <a14:foregroundMark x1="14133" y1="44776" x2="13420" y2="62090"/>
                      </a14:backgroundRemoval>
                    </a14:imgEffect>
                  </a14:imgLayer>
                </a14:imgProps>
              </a:ext>
            </a:extLst>
          </a:blip>
          <a:srcRect l="9136" t="40637" r="52827" b="27757"/>
          <a:stretch/>
        </p:blipFill>
        <p:spPr>
          <a:xfrm>
            <a:off x="1860156" y="3463843"/>
            <a:ext cx="2977085" cy="2241408"/>
          </a:xfrm>
          <a:prstGeom prst="rect">
            <a:avLst/>
          </a:prstGeom>
        </p:spPr>
      </p:pic>
      <p:sp>
        <p:nvSpPr>
          <p:cNvPr id="34" name="شكل بيضاوي 33">
            <a:extLst>
              <a:ext uri="{FF2B5EF4-FFF2-40B4-BE49-F238E27FC236}">
                <a16:creationId xmlns:a16="http://schemas.microsoft.com/office/drawing/2014/main" id="{B6D28CC8-0E96-4170-A96B-9E1300AA34A4}"/>
              </a:ext>
            </a:extLst>
          </p:cNvPr>
          <p:cNvSpPr/>
          <p:nvPr/>
        </p:nvSpPr>
        <p:spPr>
          <a:xfrm>
            <a:off x="7577988" y="6162736"/>
            <a:ext cx="956899" cy="542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/>
              <a:t>69</a:t>
            </a:r>
          </a:p>
        </p:txBody>
      </p:sp>
      <p:sp>
        <p:nvSpPr>
          <p:cNvPr id="127" name="شكل بيضاوي 126">
            <a:extLst>
              <a:ext uri="{FF2B5EF4-FFF2-40B4-BE49-F238E27FC236}">
                <a16:creationId xmlns:a16="http://schemas.microsoft.com/office/drawing/2014/main" id="{D677B1C2-C91C-4575-AC10-80EA33A5519F}"/>
              </a:ext>
            </a:extLst>
          </p:cNvPr>
          <p:cNvSpPr/>
          <p:nvPr/>
        </p:nvSpPr>
        <p:spPr>
          <a:xfrm>
            <a:off x="2718333" y="6105170"/>
            <a:ext cx="956899" cy="542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/>
              <a:t>69</a:t>
            </a:r>
          </a:p>
        </p:txBody>
      </p:sp>
    </p:spTree>
    <p:extLst>
      <p:ext uri="{BB962C8B-B14F-4D97-AF65-F5344CB8AC3E}">
        <p14:creationId xmlns:p14="http://schemas.microsoft.com/office/powerpoint/2010/main" val="19894246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9" grpId="0"/>
      <p:bldP spid="23" grpId="0"/>
      <p:bldP spid="28" grpId="0" animBg="1"/>
      <p:bldP spid="29" grpId="0"/>
      <p:bldP spid="116" grpId="0"/>
      <p:bldP spid="117" grpId="0"/>
      <p:bldP spid="1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8A108E2C-F95D-4D6D-B7FD-4145D8F3889C}"/>
              </a:ext>
            </a:extLst>
          </p:cNvPr>
          <p:cNvGrpSpPr/>
          <p:nvPr/>
        </p:nvGrpSpPr>
        <p:grpSpPr>
          <a:xfrm>
            <a:off x="107950" y="131831"/>
            <a:ext cx="12084049" cy="6726170"/>
            <a:chOff x="220651" y="321824"/>
            <a:chExt cx="11796763" cy="6726170"/>
          </a:xfrm>
        </p:grpSpPr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1B01C6AE-B993-45A3-95B8-129D59469AA7}"/>
                </a:ext>
              </a:extLst>
            </p:cNvPr>
            <p:cNvSpPr/>
            <p:nvPr/>
          </p:nvSpPr>
          <p:spPr>
            <a:xfrm>
              <a:off x="6323666" y="408774"/>
              <a:ext cx="5693748" cy="6639220"/>
            </a:xfrm>
            <a:prstGeom prst="roundRect">
              <a:avLst>
                <a:gd name="adj" fmla="val 6422"/>
              </a:avLst>
            </a:prstGeom>
            <a:solidFill>
              <a:schemeClr val="bg2">
                <a:alpha val="28000"/>
              </a:schemeClr>
            </a:solidFill>
            <a:ln>
              <a:noFill/>
            </a:ln>
            <a:effectLst>
              <a:outerShdw blurRad="114300" dist="635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14EC4BA6-E50C-4F27-B40E-EC237B262ACA}"/>
                </a:ext>
              </a:extLst>
            </p:cNvPr>
            <p:cNvSpPr/>
            <p:nvPr/>
          </p:nvSpPr>
          <p:spPr>
            <a:xfrm>
              <a:off x="246830" y="540606"/>
              <a:ext cx="5602336" cy="6185564"/>
            </a:xfrm>
            <a:prstGeom prst="roundRect">
              <a:avLst>
                <a:gd name="adj" fmla="val 12313"/>
              </a:avLst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81EF99C1-562A-4B7F-AF24-F58E0CA7B3A8}"/>
                </a:ext>
              </a:extLst>
            </p:cNvPr>
            <p:cNvSpPr/>
            <p:nvPr/>
          </p:nvSpPr>
          <p:spPr>
            <a:xfrm>
              <a:off x="220651" y="321824"/>
              <a:ext cx="5800084" cy="6507387"/>
            </a:xfrm>
            <a:prstGeom prst="roundRect">
              <a:avLst/>
            </a:prstGeom>
            <a:solidFill>
              <a:schemeClr val="bg2">
                <a:alpha val="28000"/>
              </a:schemeClr>
            </a:solidFill>
            <a:ln>
              <a:noFill/>
            </a:ln>
            <a:effectLst>
              <a:outerShdw blurRad="1143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1" name="مستطيل: زوايا علوية مستديرة 10">
            <a:extLst>
              <a:ext uri="{FF2B5EF4-FFF2-40B4-BE49-F238E27FC236}">
                <a16:creationId xmlns:a16="http://schemas.microsoft.com/office/drawing/2014/main" id="{9DFC87A2-0BA6-48A1-A201-D4C29649690E}"/>
              </a:ext>
            </a:extLst>
          </p:cNvPr>
          <p:cNvSpPr/>
          <p:nvPr/>
        </p:nvSpPr>
        <p:spPr>
          <a:xfrm rot="16200000">
            <a:off x="-220961" y="559615"/>
            <a:ext cx="6458028" cy="5738768"/>
          </a:xfrm>
          <a:prstGeom prst="round2SameRect">
            <a:avLst>
              <a:gd name="adj1" fmla="val 11210"/>
              <a:gd name="adj2" fmla="val 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: زوايا علوية مستديرة 11">
            <a:extLst>
              <a:ext uri="{FF2B5EF4-FFF2-40B4-BE49-F238E27FC236}">
                <a16:creationId xmlns:a16="http://schemas.microsoft.com/office/drawing/2014/main" id="{F5460C06-1C7B-43CF-A778-019DD4F7C824}"/>
              </a:ext>
            </a:extLst>
          </p:cNvPr>
          <p:cNvSpPr/>
          <p:nvPr/>
        </p:nvSpPr>
        <p:spPr>
          <a:xfrm rot="5400000">
            <a:off x="5815571" y="621955"/>
            <a:ext cx="6607898" cy="5763958"/>
          </a:xfrm>
          <a:prstGeom prst="round2SameRect">
            <a:avLst>
              <a:gd name="adj1" fmla="val 4909"/>
              <a:gd name="adj2" fmla="val 4193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0F0ADFF8-2B1C-490A-BF02-DE21ABDCABCF}"/>
              </a:ext>
            </a:extLst>
          </p:cNvPr>
          <p:cNvSpPr/>
          <p:nvPr/>
        </p:nvSpPr>
        <p:spPr>
          <a:xfrm>
            <a:off x="6249321" y="863600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F1A025C5-1DF7-41B3-8436-05987561583F}"/>
              </a:ext>
            </a:extLst>
          </p:cNvPr>
          <p:cNvSpPr/>
          <p:nvPr/>
        </p:nvSpPr>
        <p:spPr>
          <a:xfrm>
            <a:off x="6237542" y="1548383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2FBE543D-6C33-4F92-8D20-D54F26209DCC}"/>
              </a:ext>
            </a:extLst>
          </p:cNvPr>
          <p:cNvSpPr/>
          <p:nvPr/>
        </p:nvSpPr>
        <p:spPr>
          <a:xfrm>
            <a:off x="6249321" y="2233166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D82C753A-E3E4-4C48-B17B-026183EC2B23}"/>
              </a:ext>
            </a:extLst>
          </p:cNvPr>
          <p:cNvSpPr/>
          <p:nvPr/>
        </p:nvSpPr>
        <p:spPr>
          <a:xfrm>
            <a:off x="6261100" y="2917949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B3786370-D049-4121-9C50-667B9D6EAA62}"/>
              </a:ext>
            </a:extLst>
          </p:cNvPr>
          <p:cNvSpPr/>
          <p:nvPr/>
        </p:nvSpPr>
        <p:spPr>
          <a:xfrm>
            <a:off x="6272879" y="3602732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9642C859-0637-40AC-AB58-790C26195BE7}"/>
              </a:ext>
            </a:extLst>
          </p:cNvPr>
          <p:cNvSpPr/>
          <p:nvPr/>
        </p:nvSpPr>
        <p:spPr>
          <a:xfrm>
            <a:off x="6284658" y="4287515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E4039E98-8E7F-4427-8B13-C5B38AD391A0}"/>
              </a:ext>
            </a:extLst>
          </p:cNvPr>
          <p:cNvSpPr/>
          <p:nvPr/>
        </p:nvSpPr>
        <p:spPr>
          <a:xfrm>
            <a:off x="6296437" y="4972298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1E0F9C50-C949-4490-8254-B3836065DE15}"/>
              </a:ext>
            </a:extLst>
          </p:cNvPr>
          <p:cNvSpPr/>
          <p:nvPr/>
        </p:nvSpPr>
        <p:spPr>
          <a:xfrm>
            <a:off x="6308216" y="5657081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B0F33AC7-F473-4A61-9918-AF28C1621B8F}"/>
              </a:ext>
            </a:extLst>
          </p:cNvPr>
          <p:cNvSpPr/>
          <p:nvPr/>
        </p:nvSpPr>
        <p:spPr>
          <a:xfrm>
            <a:off x="5479442" y="865289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شكل بيضاوي 42">
            <a:extLst>
              <a:ext uri="{FF2B5EF4-FFF2-40B4-BE49-F238E27FC236}">
                <a16:creationId xmlns:a16="http://schemas.microsoft.com/office/drawing/2014/main" id="{B1CAC5DA-11FD-48B3-BD62-89171D5E5998}"/>
              </a:ext>
            </a:extLst>
          </p:cNvPr>
          <p:cNvSpPr/>
          <p:nvPr/>
        </p:nvSpPr>
        <p:spPr>
          <a:xfrm>
            <a:off x="5469309" y="1548383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id="{DE962709-CD91-47B2-967C-A4BD14ED5D3A}"/>
              </a:ext>
            </a:extLst>
          </p:cNvPr>
          <p:cNvSpPr/>
          <p:nvPr/>
        </p:nvSpPr>
        <p:spPr>
          <a:xfrm>
            <a:off x="5459176" y="2231477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شكل بيضاوي 44">
            <a:extLst>
              <a:ext uri="{FF2B5EF4-FFF2-40B4-BE49-F238E27FC236}">
                <a16:creationId xmlns:a16="http://schemas.microsoft.com/office/drawing/2014/main" id="{C0A25983-3000-40B9-A62E-9D82095ED964}"/>
              </a:ext>
            </a:extLst>
          </p:cNvPr>
          <p:cNvSpPr/>
          <p:nvPr/>
        </p:nvSpPr>
        <p:spPr>
          <a:xfrm>
            <a:off x="5449043" y="2914571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B669480F-3658-48C9-B115-3A94B5B4C30E}"/>
              </a:ext>
            </a:extLst>
          </p:cNvPr>
          <p:cNvSpPr/>
          <p:nvPr/>
        </p:nvSpPr>
        <p:spPr>
          <a:xfrm>
            <a:off x="5438910" y="3597665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87FEB1B1-F6B7-44FC-BFE2-53CDDC20BD42}"/>
              </a:ext>
            </a:extLst>
          </p:cNvPr>
          <p:cNvSpPr/>
          <p:nvPr/>
        </p:nvSpPr>
        <p:spPr>
          <a:xfrm>
            <a:off x="5428777" y="4280759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شكل بيضاوي 47">
            <a:extLst>
              <a:ext uri="{FF2B5EF4-FFF2-40B4-BE49-F238E27FC236}">
                <a16:creationId xmlns:a16="http://schemas.microsoft.com/office/drawing/2014/main" id="{435D6727-3CD2-432E-8D14-97F0604B05E5}"/>
              </a:ext>
            </a:extLst>
          </p:cNvPr>
          <p:cNvSpPr/>
          <p:nvPr/>
        </p:nvSpPr>
        <p:spPr>
          <a:xfrm>
            <a:off x="5418644" y="4963853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شكل بيضاوي 48">
            <a:extLst>
              <a:ext uri="{FF2B5EF4-FFF2-40B4-BE49-F238E27FC236}">
                <a16:creationId xmlns:a16="http://schemas.microsoft.com/office/drawing/2014/main" id="{009AE2BF-BAAA-47FF-977A-E4D3389021AE}"/>
              </a:ext>
            </a:extLst>
          </p:cNvPr>
          <p:cNvSpPr/>
          <p:nvPr/>
        </p:nvSpPr>
        <p:spPr>
          <a:xfrm>
            <a:off x="5408511" y="5646947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83FF127F-6F28-4DD9-A09F-7C155963BF78}"/>
              </a:ext>
            </a:extLst>
          </p:cNvPr>
          <p:cNvSpPr/>
          <p:nvPr/>
        </p:nvSpPr>
        <p:spPr>
          <a:xfrm>
            <a:off x="5535512" y="1116353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124B1CBC-0F8E-4E42-BE8D-B1642FDEB87D}"/>
              </a:ext>
            </a:extLst>
          </p:cNvPr>
          <p:cNvSpPr/>
          <p:nvPr/>
        </p:nvSpPr>
        <p:spPr>
          <a:xfrm>
            <a:off x="5535511" y="964792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3E20B2E5-6DDF-4C2B-9833-1F2BE034E48B}"/>
              </a:ext>
            </a:extLst>
          </p:cNvPr>
          <p:cNvSpPr/>
          <p:nvPr/>
        </p:nvSpPr>
        <p:spPr>
          <a:xfrm>
            <a:off x="5574193" y="1809392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ADF8BE85-89BD-4814-A545-9B2BF0DAD18C}"/>
              </a:ext>
            </a:extLst>
          </p:cNvPr>
          <p:cNvSpPr/>
          <p:nvPr/>
        </p:nvSpPr>
        <p:spPr>
          <a:xfrm>
            <a:off x="5574192" y="1657831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E92EA420-FE39-410A-A50C-952B192D5558}"/>
              </a:ext>
            </a:extLst>
          </p:cNvPr>
          <p:cNvSpPr/>
          <p:nvPr/>
        </p:nvSpPr>
        <p:spPr>
          <a:xfrm>
            <a:off x="5612874" y="2502431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46DDE126-4334-45CE-BBB9-BF19E1BF9D65}"/>
              </a:ext>
            </a:extLst>
          </p:cNvPr>
          <p:cNvSpPr/>
          <p:nvPr/>
        </p:nvSpPr>
        <p:spPr>
          <a:xfrm>
            <a:off x="5612873" y="2350870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9E47F09D-7E55-4F7C-9640-D3229A1747BA}"/>
              </a:ext>
            </a:extLst>
          </p:cNvPr>
          <p:cNvSpPr/>
          <p:nvPr/>
        </p:nvSpPr>
        <p:spPr>
          <a:xfrm>
            <a:off x="5651555" y="3195470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7" name="مستطيل 56">
            <a:extLst>
              <a:ext uri="{FF2B5EF4-FFF2-40B4-BE49-F238E27FC236}">
                <a16:creationId xmlns:a16="http://schemas.microsoft.com/office/drawing/2014/main" id="{3C09C894-F6EE-424F-A45F-289B6ABF4661}"/>
              </a:ext>
            </a:extLst>
          </p:cNvPr>
          <p:cNvSpPr/>
          <p:nvPr/>
        </p:nvSpPr>
        <p:spPr>
          <a:xfrm>
            <a:off x="5651554" y="3043909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مستطيل 57">
            <a:extLst>
              <a:ext uri="{FF2B5EF4-FFF2-40B4-BE49-F238E27FC236}">
                <a16:creationId xmlns:a16="http://schemas.microsoft.com/office/drawing/2014/main" id="{2F1B5D20-E2B1-466F-83B3-6FDDEC5CF667}"/>
              </a:ext>
            </a:extLst>
          </p:cNvPr>
          <p:cNvSpPr/>
          <p:nvPr/>
        </p:nvSpPr>
        <p:spPr>
          <a:xfrm>
            <a:off x="5626736" y="3888509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9" name="مستطيل 58">
            <a:extLst>
              <a:ext uri="{FF2B5EF4-FFF2-40B4-BE49-F238E27FC236}">
                <a16:creationId xmlns:a16="http://schemas.microsoft.com/office/drawing/2014/main" id="{41D071E7-524E-48E0-B84E-D07128354DC5}"/>
              </a:ext>
            </a:extLst>
          </p:cNvPr>
          <p:cNvSpPr/>
          <p:nvPr/>
        </p:nvSpPr>
        <p:spPr>
          <a:xfrm>
            <a:off x="5626735" y="3736948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1E65CE4A-0474-4D1B-AE7F-E18E23EFDD11}"/>
              </a:ext>
            </a:extLst>
          </p:cNvPr>
          <p:cNvSpPr/>
          <p:nvPr/>
        </p:nvSpPr>
        <p:spPr>
          <a:xfrm>
            <a:off x="5601917" y="4581548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مستطيل 60">
            <a:extLst>
              <a:ext uri="{FF2B5EF4-FFF2-40B4-BE49-F238E27FC236}">
                <a16:creationId xmlns:a16="http://schemas.microsoft.com/office/drawing/2014/main" id="{048AB8CC-7445-42D1-95E4-579A6BBE8B2B}"/>
              </a:ext>
            </a:extLst>
          </p:cNvPr>
          <p:cNvSpPr/>
          <p:nvPr/>
        </p:nvSpPr>
        <p:spPr>
          <a:xfrm>
            <a:off x="5601916" y="4429987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399A5EED-2BB1-4A88-A49C-7DDFC758906D}"/>
              </a:ext>
            </a:extLst>
          </p:cNvPr>
          <p:cNvSpPr/>
          <p:nvPr/>
        </p:nvSpPr>
        <p:spPr>
          <a:xfrm>
            <a:off x="5577098" y="5274587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3" name="مستطيل 62">
            <a:extLst>
              <a:ext uri="{FF2B5EF4-FFF2-40B4-BE49-F238E27FC236}">
                <a16:creationId xmlns:a16="http://schemas.microsoft.com/office/drawing/2014/main" id="{437FF26F-ADB1-46B3-8B83-56C1BC11FED9}"/>
              </a:ext>
            </a:extLst>
          </p:cNvPr>
          <p:cNvSpPr/>
          <p:nvPr/>
        </p:nvSpPr>
        <p:spPr>
          <a:xfrm>
            <a:off x="5577097" y="5123026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4" name="مستطيل 63">
            <a:extLst>
              <a:ext uri="{FF2B5EF4-FFF2-40B4-BE49-F238E27FC236}">
                <a16:creationId xmlns:a16="http://schemas.microsoft.com/office/drawing/2014/main" id="{2A6D0F08-906C-4ACD-9AF6-4E0D625940CE}"/>
              </a:ext>
            </a:extLst>
          </p:cNvPr>
          <p:cNvSpPr/>
          <p:nvPr/>
        </p:nvSpPr>
        <p:spPr>
          <a:xfrm>
            <a:off x="5552279" y="5967626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5" name="مستطيل 64">
            <a:extLst>
              <a:ext uri="{FF2B5EF4-FFF2-40B4-BE49-F238E27FC236}">
                <a16:creationId xmlns:a16="http://schemas.microsoft.com/office/drawing/2014/main" id="{B1909579-CE68-4905-8892-D670E5B83970}"/>
              </a:ext>
            </a:extLst>
          </p:cNvPr>
          <p:cNvSpPr/>
          <p:nvPr/>
        </p:nvSpPr>
        <p:spPr>
          <a:xfrm>
            <a:off x="5552278" y="5816065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69" name="رابط مستقيم 68">
            <a:extLst>
              <a:ext uri="{FF2B5EF4-FFF2-40B4-BE49-F238E27FC236}">
                <a16:creationId xmlns:a16="http://schemas.microsoft.com/office/drawing/2014/main" id="{4377678C-EBDF-4B12-886F-E41C768407FA}"/>
              </a:ext>
            </a:extLst>
          </p:cNvPr>
          <p:cNvCxnSpPr/>
          <p:nvPr/>
        </p:nvCxnSpPr>
        <p:spPr>
          <a:xfrm flipH="1">
            <a:off x="6675112" y="8636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رابط مستقيم 69">
            <a:extLst>
              <a:ext uri="{FF2B5EF4-FFF2-40B4-BE49-F238E27FC236}">
                <a16:creationId xmlns:a16="http://schemas.microsoft.com/office/drawing/2014/main" id="{1ECF1B67-C456-4AAB-BF9C-C9F4DDE75221}"/>
              </a:ext>
            </a:extLst>
          </p:cNvPr>
          <p:cNvCxnSpPr/>
          <p:nvPr/>
        </p:nvCxnSpPr>
        <p:spPr>
          <a:xfrm flipH="1">
            <a:off x="6675112" y="12827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رابط مستقيم 72">
            <a:extLst>
              <a:ext uri="{FF2B5EF4-FFF2-40B4-BE49-F238E27FC236}">
                <a16:creationId xmlns:a16="http://schemas.microsoft.com/office/drawing/2014/main" id="{4B1BF20D-C4C3-4295-9E27-5845C068D813}"/>
              </a:ext>
            </a:extLst>
          </p:cNvPr>
          <p:cNvCxnSpPr/>
          <p:nvPr/>
        </p:nvCxnSpPr>
        <p:spPr>
          <a:xfrm flipH="1">
            <a:off x="6656062" y="16573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رابط مستقيم 73">
            <a:extLst>
              <a:ext uri="{FF2B5EF4-FFF2-40B4-BE49-F238E27FC236}">
                <a16:creationId xmlns:a16="http://schemas.microsoft.com/office/drawing/2014/main" id="{47F8FBC8-F04B-429B-BFB6-414E685AED5F}"/>
              </a:ext>
            </a:extLst>
          </p:cNvPr>
          <p:cNvCxnSpPr/>
          <p:nvPr/>
        </p:nvCxnSpPr>
        <p:spPr>
          <a:xfrm flipH="1">
            <a:off x="6675112" y="20764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رابط مستقيم 74">
            <a:extLst>
              <a:ext uri="{FF2B5EF4-FFF2-40B4-BE49-F238E27FC236}">
                <a16:creationId xmlns:a16="http://schemas.microsoft.com/office/drawing/2014/main" id="{C9A08F68-8920-4B79-81FC-65567AD1AA8F}"/>
              </a:ext>
            </a:extLst>
          </p:cNvPr>
          <p:cNvCxnSpPr/>
          <p:nvPr/>
        </p:nvCxnSpPr>
        <p:spPr>
          <a:xfrm flipH="1">
            <a:off x="6656062" y="24511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رابط مستقيم 75">
            <a:extLst>
              <a:ext uri="{FF2B5EF4-FFF2-40B4-BE49-F238E27FC236}">
                <a16:creationId xmlns:a16="http://schemas.microsoft.com/office/drawing/2014/main" id="{A8EAAB1D-9DB4-482A-AD9A-D9562D60912C}"/>
              </a:ext>
            </a:extLst>
          </p:cNvPr>
          <p:cNvCxnSpPr/>
          <p:nvPr/>
        </p:nvCxnSpPr>
        <p:spPr>
          <a:xfrm flipH="1">
            <a:off x="6675112" y="28702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رابط مستقيم 76">
            <a:extLst>
              <a:ext uri="{FF2B5EF4-FFF2-40B4-BE49-F238E27FC236}">
                <a16:creationId xmlns:a16="http://schemas.microsoft.com/office/drawing/2014/main" id="{B01A210F-5E8D-46CB-B75D-6F7F100E8BFC}"/>
              </a:ext>
            </a:extLst>
          </p:cNvPr>
          <p:cNvCxnSpPr/>
          <p:nvPr/>
        </p:nvCxnSpPr>
        <p:spPr>
          <a:xfrm flipH="1">
            <a:off x="6656062" y="32448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رابط مستقيم 77">
            <a:extLst>
              <a:ext uri="{FF2B5EF4-FFF2-40B4-BE49-F238E27FC236}">
                <a16:creationId xmlns:a16="http://schemas.microsoft.com/office/drawing/2014/main" id="{10B2DC50-CB27-4C32-BAAE-10623A152BA3}"/>
              </a:ext>
            </a:extLst>
          </p:cNvPr>
          <p:cNvCxnSpPr/>
          <p:nvPr/>
        </p:nvCxnSpPr>
        <p:spPr>
          <a:xfrm flipH="1">
            <a:off x="6675112" y="36639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رابط مستقيم 78">
            <a:extLst>
              <a:ext uri="{FF2B5EF4-FFF2-40B4-BE49-F238E27FC236}">
                <a16:creationId xmlns:a16="http://schemas.microsoft.com/office/drawing/2014/main" id="{A64A7E2F-82C2-499A-B322-463900D72377}"/>
              </a:ext>
            </a:extLst>
          </p:cNvPr>
          <p:cNvCxnSpPr/>
          <p:nvPr/>
        </p:nvCxnSpPr>
        <p:spPr>
          <a:xfrm flipH="1">
            <a:off x="6656062" y="40386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رابط مستقيم 79">
            <a:extLst>
              <a:ext uri="{FF2B5EF4-FFF2-40B4-BE49-F238E27FC236}">
                <a16:creationId xmlns:a16="http://schemas.microsoft.com/office/drawing/2014/main" id="{4F19944D-6619-4BBF-B53B-08331142ED55}"/>
              </a:ext>
            </a:extLst>
          </p:cNvPr>
          <p:cNvCxnSpPr/>
          <p:nvPr/>
        </p:nvCxnSpPr>
        <p:spPr>
          <a:xfrm flipH="1">
            <a:off x="6675112" y="44577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رابط مستقيم 80">
            <a:extLst>
              <a:ext uri="{FF2B5EF4-FFF2-40B4-BE49-F238E27FC236}">
                <a16:creationId xmlns:a16="http://schemas.microsoft.com/office/drawing/2014/main" id="{3FBE5174-C478-4092-8DB8-8DDCD62D2BC8}"/>
              </a:ext>
            </a:extLst>
          </p:cNvPr>
          <p:cNvCxnSpPr/>
          <p:nvPr/>
        </p:nvCxnSpPr>
        <p:spPr>
          <a:xfrm flipH="1">
            <a:off x="6656062" y="48323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رابط مستقيم 81">
            <a:extLst>
              <a:ext uri="{FF2B5EF4-FFF2-40B4-BE49-F238E27FC236}">
                <a16:creationId xmlns:a16="http://schemas.microsoft.com/office/drawing/2014/main" id="{CE3CE0E3-2BC5-4827-87B9-F96E5765D270}"/>
              </a:ext>
            </a:extLst>
          </p:cNvPr>
          <p:cNvCxnSpPr/>
          <p:nvPr/>
        </p:nvCxnSpPr>
        <p:spPr>
          <a:xfrm flipH="1">
            <a:off x="6675112" y="52514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رابط مستقيم 82">
            <a:extLst>
              <a:ext uri="{FF2B5EF4-FFF2-40B4-BE49-F238E27FC236}">
                <a16:creationId xmlns:a16="http://schemas.microsoft.com/office/drawing/2014/main" id="{70522691-4E27-4AA7-A3F1-D62AD2376AD8}"/>
              </a:ext>
            </a:extLst>
          </p:cNvPr>
          <p:cNvCxnSpPr/>
          <p:nvPr/>
        </p:nvCxnSpPr>
        <p:spPr>
          <a:xfrm flipH="1">
            <a:off x="6656062" y="56261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رابط مستقيم 83">
            <a:extLst>
              <a:ext uri="{FF2B5EF4-FFF2-40B4-BE49-F238E27FC236}">
                <a16:creationId xmlns:a16="http://schemas.microsoft.com/office/drawing/2014/main" id="{DF6C34D4-272C-4751-91A5-39A0E6A9ACF6}"/>
              </a:ext>
            </a:extLst>
          </p:cNvPr>
          <p:cNvCxnSpPr/>
          <p:nvPr/>
        </p:nvCxnSpPr>
        <p:spPr>
          <a:xfrm flipH="1">
            <a:off x="6675112" y="60452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رابط مستقيم 84">
            <a:extLst>
              <a:ext uri="{FF2B5EF4-FFF2-40B4-BE49-F238E27FC236}">
                <a16:creationId xmlns:a16="http://schemas.microsoft.com/office/drawing/2014/main" id="{CBDF3D63-69C7-4D04-AC17-053A1ABAA969}"/>
              </a:ext>
            </a:extLst>
          </p:cNvPr>
          <p:cNvCxnSpPr/>
          <p:nvPr/>
        </p:nvCxnSpPr>
        <p:spPr>
          <a:xfrm flipH="1">
            <a:off x="515612" y="8636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رابط مستقيم 85">
            <a:extLst>
              <a:ext uri="{FF2B5EF4-FFF2-40B4-BE49-F238E27FC236}">
                <a16:creationId xmlns:a16="http://schemas.microsoft.com/office/drawing/2014/main" id="{AD0BC110-70CC-4403-A173-34A53FA070E1}"/>
              </a:ext>
            </a:extLst>
          </p:cNvPr>
          <p:cNvCxnSpPr/>
          <p:nvPr/>
        </p:nvCxnSpPr>
        <p:spPr>
          <a:xfrm flipH="1">
            <a:off x="534662" y="12827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رابط مستقيم 86">
            <a:extLst>
              <a:ext uri="{FF2B5EF4-FFF2-40B4-BE49-F238E27FC236}">
                <a16:creationId xmlns:a16="http://schemas.microsoft.com/office/drawing/2014/main" id="{C911BF7B-836C-410D-9F70-6A88CE275C28}"/>
              </a:ext>
            </a:extLst>
          </p:cNvPr>
          <p:cNvCxnSpPr/>
          <p:nvPr/>
        </p:nvCxnSpPr>
        <p:spPr>
          <a:xfrm flipH="1">
            <a:off x="515612" y="16573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رابط مستقيم 87">
            <a:extLst>
              <a:ext uri="{FF2B5EF4-FFF2-40B4-BE49-F238E27FC236}">
                <a16:creationId xmlns:a16="http://schemas.microsoft.com/office/drawing/2014/main" id="{80C37EE6-DE2B-4DED-938B-B5F3C01EC2A8}"/>
              </a:ext>
            </a:extLst>
          </p:cNvPr>
          <p:cNvCxnSpPr/>
          <p:nvPr/>
        </p:nvCxnSpPr>
        <p:spPr>
          <a:xfrm flipH="1">
            <a:off x="534662" y="20764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رابط مستقيم 88">
            <a:extLst>
              <a:ext uri="{FF2B5EF4-FFF2-40B4-BE49-F238E27FC236}">
                <a16:creationId xmlns:a16="http://schemas.microsoft.com/office/drawing/2014/main" id="{D90BBBEE-9C56-421B-B840-143548694C44}"/>
              </a:ext>
            </a:extLst>
          </p:cNvPr>
          <p:cNvCxnSpPr/>
          <p:nvPr/>
        </p:nvCxnSpPr>
        <p:spPr>
          <a:xfrm flipH="1">
            <a:off x="515612" y="24511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رابط مستقيم 89">
            <a:extLst>
              <a:ext uri="{FF2B5EF4-FFF2-40B4-BE49-F238E27FC236}">
                <a16:creationId xmlns:a16="http://schemas.microsoft.com/office/drawing/2014/main" id="{11ADE09C-5517-44B5-8CBF-FF98E37CFB4B}"/>
              </a:ext>
            </a:extLst>
          </p:cNvPr>
          <p:cNvCxnSpPr/>
          <p:nvPr/>
        </p:nvCxnSpPr>
        <p:spPr>
          <a:xfrm flipH="1">
            <a:off x="534662" y="28702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رابط مستقيم 90">
            <a:extLst>
              <a:ext uri="{FF2B5EF4-FFF2-40B4-BE49-F238E27FC236}">
                <a16:creationId xmlns:a16="http://schemas.microsoft.com/office/drawing/2014/main" id="{67CC2DFB-77D4-4777-9F4E-A3042EFF6046}"/>
              </a:ext>
            </a:extLst>
          </p:cNvPr>
          <p:cNvCxnSpPr/>
          <p:nvPr/>
        </p:nvCxnSpPr>
        <p:spPr>
          <a:xfrm flipH="1">
            <a:off x="515612" y="32448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رابط مستقيم 91">
            <a:extLst>
              <a:ext uri="{FF2B5EF4-FFF2-40B4-BE49-F238E27FC236}">
                <a16:creationId xmlns:a16="http://schemas.microsoft.com/office/drawing/2014/main" id="{96A24C96-ECE0-4DB3-8881-0872D39D6CD7}"/>
              </a:ext>
            </a:extLst>
          </p:cNvPr>
          <p:cNvCxnSpPr/>
          <p:nvPr/>
        </p:nvCxnSpPr>
        <p:spPr>
          <a:xfrm flipH="1">
            <a:off x="534662" y="36639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رابط مستقيم 92">
            <a:extLst>
              <a:ext uri="{FF2B5EF4-FFF2-40B4-BE49-F238E27FC236}">
                <a16:creationId xmlns:a16="http://schemas.microsoft.com/office/drawing/2014/main" id="{38B44224-4C66-476A-A55B-34727478DEEE}"/>
              </a:ext>
            </a:extLst>
          </p:cNvPr>
          <p:cNvCxnSpPr/>
          <p:nvPr/>
        </p:nvCxnSpPr>
        <p:spPr>
          <a:xfrm flipH="1">
            <a:off x="515612" y="40386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رابط مستقيم 93">
            <a:extLst>
              <a:ext uri="{FF2B5EF4-FFF2-40B4-BE49-F238E27FC236}">
                <a16:creationId xmlns:a16="http://schemas.microsoft.com/office/drawing/2014/main" id="{D54316C5-450B-4D84-9EAE-2A7C080C5F66}"/>
              </a:ext>
            </a:extLst>
          </p:cNvPr>
          <p:cNvCxnSpPr/>
          <p:nvPr/>
        </p:nvCxnSpPr>
        <p:spPr>
          <a:xfrm flipH="1">
            <a:off x="534662" y="44577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رابط مستقيم 94">
            <a:extLst>
              <a:ext uri="{FF2B5EF4-FFF2-40B4-BE49-F238E27FC236}">
                <a16:creationId xmlns:a16="http://schemas.microsoft.com/office/drawing/2014/main" id="{F3595E27-CD62-4271-A499-0CFE569B8636}"/>
              </a:ext>
            </a:extLst>
          </p:cNvPr>
          <p:cNvCxnSpPr/>
          <p:nvPr/>
        </p:nvCxnSpPr>
        <p:spPr>
          <a:xfrm flipH="1">
            <a:off x="515612" y="48323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رابط مستقيم 95">
            <a:extLst>
              <a:ext uri="{FF2B5EF4-FFF2-40B4-BE49-F238E27FC236}">
                <a16:creationId xmlns:a16="http://schemas.microsoft.com/office/drawing/2014/main" id="{D956DDDB-7A72-46BD-96FB-9668D52D8368}"/>
              </a:ext>
            </a:extLst>
          </p:cNvPr>
          <p:cNvCxnSpPr/>
          <p:nvPr/>
        </p:nvCxnSpPr>
        <p:spPr>
          <a:xfrm flipH="1">
            <a:off x="534662" y="52514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رابط مستقيم 96">
            <a:extLst>
              <a:ext uri="{FF2B5EF4-FFF2-40B4-BE49-F238E27FC236}">
                <a16:creationId xmlns:a16="http://schemas.microsoft.com/office/drawing/2014/main" id="{4F6D8DC8-1701-4258-8D87-04A1A61CB919}"/>
              </a:ext>
            </a:extLst>
          </p:cNvPr>
          <p:cNvCxnSpPr/>
          <p:nvPr/>
        </p:nvCxnSpPr>
        <p:spPr>
          <a:xfrm flipH="1">
            <a:off x="562910" y="56261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رابط مستقيم 97">
            <a:extLst>
              <a:ext uri="{FF2B5EF4-FFF2-40B4-BE49-F238E27FC236}">
                <a16:creationId xmlns:a16="http://schemas.microsoft.com/office/drawing/2014/main" id="{5376EAAA-B148-4BEE-A6C1-0739899557D9}"/>
              </a:ext>
            </a:extLst>
          </p:cNvPr>
          <p:cNvCxnSpPr/>
          <p:nvPr/>
        </p:nvCxnSpPr>
        <p:spPr>
          <a:xfrm flipH="1">
            <a:off x="534662" y="60452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مستطيل: زوايا قطرية مستديرة 1">
            <a:extLst>
              <a:ext uri="{FF2B5EF4-FFF2-40B4-BE49-F238E27FC236}">
                <a16:creationId xmlns:a16="http://schemas.microsoft.com/office/drawing/2014/main" id="{6BF6F579-174D-425D-ABF8-87EF7F22AEF8}"/>
              </a:ext>
            </a:extLst>
          </p:cNvPr>
          <p:cNvSpPr/>
          <p:nvPr/>
        </p:nvSpPr>
        <p:spPr>
          <a:xfrm>
            <a:off x="9566910" y="3211997"/>
            <a:ext cx="1863090" cy="525392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latin typeface="XM Yekan" panose="02000803090000090004" pitchFamily="2" charset="-78"/>
                <a:cs typeface="XM Yekan" panose="02000803090000090004" pitchFamily="2" charset="-78"/>
              </a:rPr>
              <a:t>نشاط   1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78068731-7018-48B9-A2D3-FBF5CCB12ABE}"/>
              </a:ext>
            </a:extLst>
          </p:cNvPr>
          <p:cNvSpPr txBox="1"/>
          <p:nvPr/>
        </p:nvSpPr>
        <p:spPr>
          <a:xfrm>
            <a:off x="7651409" y="3843323"/>
            <a:ext cx="343320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  <a:latin typeface="AL - QASSAM-BD" panose="02010000000000000000" pitchFamily="2" charset="-78"/>
                <a:cs typeface="AL - QASSAM-BD" panose="02010000000000000000" pitchFamily="2" charset="-78"/>
              </a:rPr>
              <a:t>لماذا اعتنت الدولة السعودية بالتعليم ؟ </a:t>
            </a:r>
          </a:p>
        </p:txBody>
      </p:sp>
      <p:sp>
        <p:nvSpPr>
          <p:cNvPr id="5" name="مستطيل: زوايا قطرية مستديرة 4">
            <a:extLst>
              <a:ext uri="{FF2B5EF4-FFF2-40B4-BE49-F238E27FC236}">
                <a16:creationId xmlns:a16="http://schemas.microsoft.com/office/drawing/2014/main" id="{BF1A9829-B38A-45E8-9EE2-20C18862BF6C}"/>
              </a:ext>
            </a:extLst>
          </p:cNvPr>
          <p:cNvSpPr/>
          <p:nvPr/>
        </p:nvSpPr>
        <p:spPr>
          <a:xfrm>
            <a:off x="2750995" y="403652"/>
            <a:ext cx="2585853" cy="620380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latin typeface="XM Yekan" panose="02000803090000090004" pitchFamily="2" charset="-78"/>
                <a:cs typeface="XM Yekan" panose="02000803090000090004" pitchFamily="2" charset="-78"/>
              </a:rPr>
              <a:t>الخدمات الاجتماعية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5863AD3-2995-4687-82AA-FD176ABB3CE1}"/>
              </a:ext>
            </a:extLst>
          </p:cNvPr>
          <p:cNvSpPr txBox="1"/>
          <p:nvPr/>
        </p:nvSpPr>
        <p:spPr>
          <a:xfrm>
            <a:off x="808175" y="1075448"/>
            <a:ext cx="438704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اعتنت الدولة السعودية بالمجتمع وخدمته بما يأتي : </a:t>
            </a:r>
          </a:p>
        </p:txBody>
      </p:sp>
      <p:sp>
        <p:nvSpPr>
          <p:cNvPr id="72" name="مربع نص 71">
            <a:extLst>
              <a:ext uri="{FF2B5EF4-FFF2-40B4-BE49-F238E27FC236}">
                <a16:creationId xmlns:a16="http://schemas.microsoft.com/office/drawing/2014/main" id="{AF5894A4-D44A-4F48-9B96-68A7195836C7}"/>
              </a:ext>
            </a:extLst>
          </p:cNvPr>
          <p:cNvSpPr txBox="1"/>
          <p:nvPr/>
        </p:nvSpPr>
        <p:spPr>
          <a:xfrm>
            <a:off x="903544" y="1456311"/>
            <a:ext cx="438704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إنشاء الأوقاف والأسبلة لخدمة المحتاجين .</a:t>
            </a:r>
          </a:p>
        </p:txBody>
      </p:sp>
      <p:sp>
        <p:nvSpPr>
          <p:cNvPr id="99" name="مربع نص 98">
            <a:extLst>
              <a:ext uri="{FF2B5EF4-FFF2-40B4-BE49-F238E27FC236}">
                <a16:creationId xmlns:a16="http://schemas.microsoft.com/office/drawing/2014/main" id="{6DA8DFA9-5D59-4FC9-9AB4-A8BC95BD7DD0}"/>
              </a:ext>
            </a:extLst>
          </p:cNvPr>
          <p:cNvSpPr txBox="1"/>
          <p:nvPr/>
        </p:nvSpPr>
        <p:spPr>
          <a:xfrm>
            <a:off x="903544" y="1883031"/>
            <a:ext cx="438704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توزيع الإعانات لمساعدة الأسر وطلبة العلم .</a:t>
            </a:r>
          </a:p>
        </p:txBody>
      </p:sp>
      <p:sp>
        <p:nvSpPr>
          <p:cNvPr id="100" name="مربع نص 99">
            <a:extLst>
              <a:ext uri="{FF2B5EF4-FFF2-40B4-BE49-F238E27FC236}">
                <a16:creationId xmlns:a16="http://schemas.microsoft.com/office/drawing/2014/main" id="{129701B1-4207-4A94-929C-8F656EE5E3D6}"/>
              </a:ext>
            </a:extLst>
          </p:cNvPr>
          <p:cNvSpPr txBox="1"/>
          <p:nvPr/>
        </p:nvSpPr>
        <p:spPr>
          <a:xfrm>
            <a:off x="903544" y="2258316"/>
            <a:ext cx="438704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توزيع الإعانات لمساعدة الأسر وطلبة العلم .</a:t>
            </a:r>
          </a:p>
        </p:txBody>
      </p:sp>
      <p:sp>
        <p:nvSpPr>
          <p:cNvPr id="101" name="مربع نص 100">
            <a:extLst>
              <a:ext uri="{FF2B5EF4-FFF2-40B4-BE49-F238E27FC236}">
                <a16:creationId xmlns:a16="http://schemas.microsoft.com/office/drawing/2014/main" id="{AE61866D-F340-4036-8686-DE3138AEEABE}"/>
              </a:ext>
            </a:extLst>
          </p:cNvPr>
          <p:cNvSpPr txBox="1"/>
          <p:nvPr/>
        </p:nvSpPr>
        <p:spPr>
          <a:xfrm>
            <a:off x="903544" y="2679321"/>
            <a:ext cx="438704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إعانة الشباب على الزواج .</a:t>
            </a:r>
          </a:p>
        </p:txBody>
      </p:sp>
      <p:sp>
        <p:nvSpPr>
          <p:cNvPr id="9" name="مستطيل: زوايا قطرية مستديرة 8">
            <a:extLst>
              <a:ext uri="{FF2B5EF4-FFF2-40B4-BE49-F238E27FC236}">
                <a16:creationId xmlns:a16="http://schemas.microsoft.com/office/drawing/2014/main" id="{D56B4AB7-CCF3-48F3-A9E0-CA4EE2AAA758}"/>
              </a:ext>
            </a:extLst>
          </p:cNvPr>
          <p:cNvSpPr/>
          <p:nvPr/>
        </p:nvSpPr>
        <p:spPr>
          <a:xfrm>
            <a:off x="3456770" y="3112753"/>
            <a:ext cx="1863090" cy="525392"/>
          </a:xfrm>
          <a:prstGeom prst="round2DiagRect">
            <a:avLst>
              <a:gd name="adj1" fmla="val 16667"/>
              <a:gd name="adj2" fmla="val 50000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latin typeface="XM Yekan" panose="02000803090000090004" pitchFamily="2" charset="-78"/>
                <a:cs typeface="XM Yekan" panose="02000803090000090004" pitchFamily="2" charset="-78"/>
              </a:rPr>
              <a:t>نشاط   2</a:t>
            </a:r>
          </a:p>
        </p:txBody>
      </p:sp>
      <p:sp>
        <p:nvSpPr>
          <p:cNvPr id="10" name="مستطيل: زوايا قطرية مستديرة 9">
            <a:extLst>
              <a:ext uri="{FF2B5EF4-FFF2-40B4-BE49-F238E27FC236}">
                <a16:creationId xmlns:a16="http://schemas.microsoft.com/office/drawing/2014/main" id="{509E0037-C266-4719-9729-D723EA9254AD}"/>
              </a:ext>
            </a:extLst>
          </p:cNvPr>
          <p:cNvSpPr/>
          <p:nvPr/>
        </p:nvSpPr>
        <p:spPr>
          <a:xfrm>
            <a:off x="9947134" y="365936"/>
            <a:ext cx="1582990" cy="531647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>
                <a:latin typeface="AL - QASSAM-BD" panose="02010000000000000000" pitchFamily="2" charset="-78"/>
                <a:cs typeface="AL - QASSAM-BD" panose="02010000000000000000" pitchFamily="2" charset="-78"/>
              </a:rPr>
              <a:t>التعليم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2CEEBC5B-286D-4A41-AE1B-1E91D12E975C}"/>
              </a:ext>
            </a:extLst>
          </p:cNvPr>
          <p:cNvSpPr txBox="1"/>
          <p:nvPr/>
        </p:nvSpPr>
        <p:spPr>
          <a:xfrm>
            <a:off x="6855269" y="1019082"/>
            <a:ext cx="477393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  ازدهر التعليم في أنحاء الدولة السعودية ومن مظاهره :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308F051-A837-4004-85E7-A6C7287C4840}"/>
              </a:ext>
            </a:extLst>
          </p:cNvPr>
          <p:cNvSpPr txBox="1"/>
          <p:nvPr/>
        </p:nvSpPr>
        <p:spPr>
          <a:xfrm>
            <a:off x="6855269" y="1457232"/>
            <a:ext cx="477393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عقد المجالس العلمية بمشاركة أئمة الدولة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65EF8ECE-E769-4CA3-B859-4B1A825EA316}"/>
              </a:ext>
            </a:extLst>
          </p:cNvPr>
          <p:cNvSpPr txBox="1"/>
          <p:nvPr/>
        </p:nvSpPr>
        <p:spPr>
          <a:xfrm>
            <a:off x="6855269" y="1878237"/>
            <a:ext cx="477393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إنشاء دُور العلم والمكتبات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0122FBE-5620-4691-AB35-326F2E7F083F}"/>
              </a:ext>
            </a:extLst>
          </p:cNvPr>
          <p:cNvSpPr txBox="1"/>
          <p:nvPr/>
        </p:nvSpPr>
        <p:spPr>
          <a:xfrm>
            <a:off x="6855269" y="2236377"/>
            <a:ext cx="477393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رعاية العلماء وتشجيعهم .</a:t>
            </a: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10135CA-98BE-418A-B2D4-21D52A580882}"/>
              </a:ext>
            </a:extLst>
          </p:cNvPr>
          <p:cNvSpPr txBox="1"/>
          <p:nvPr/>
        </p:nvSpPr>
        <p:spPr>
          <a:xfrm>
            <a:off x="6855269" y="2680242"/>
            <a:ext cx="477393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التوسع في التأليف ونسخ الكتب .</a:t>
            </a:r>
          </a:p>
        </p:txBody>
      </p:sp>
      <p:sp>
        <p:nvSpPr>
          <p:cNvPr id="27" name="شكل بيضاوي 26">
            <a:extLst>
              <a:ext uri="{FF2B5EF4-FFF2-40B4-BE49-F238E27FC236}">
                <a16:creationId xmlns:a16="http://schemas.microsoft.com/office/drawing/2014/main" id="{A04BF121-1B86-4772-A8A1-42E2CB081335}"/>
              </a:ext>
            </a:extLst>
          </p:cNvPr>
          <p:cNvSpPr/>
          <p:nvPr/>
        </p:nvSpPr>
        <p:spPr>
          <a:xfrm>
            <a:off x="8564581" y="6115267"/>
            <a:ext cx="956899" cy="542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/>
              <a:t>69</a:t>
            </a:r>
          </a:p>
        </p:txBody>
      </p:sp>
      <p:sp>
        <p:nvSpPr>
          <p:cNvPr id="114" name="شكل بيضاوي 113">
            <a:extLst>
              <a:ext uri="{FF2B5EF4-FFF2-40B4-BE49-F238E27FC236}">
                <a16:creationId xmlns:a16="http://schemas.microsoft.com/office/drawing/2014/main" id="{4A1E0FEB-7B37-4035-B173-E57EEE251486}"/>
              </a:ext>
            </a:extLst>
          </p:cNvPr>
          <p:cNvSpPr/>
          <p:nvPr/>
        </p:nvSpPr>
        <p:spPr>
          <a:xfrm>
            <a:off x="2600166" y="6166788"/>
            <a:ext cx="956899" cy="5427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/>
              <a:t>70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71C740B4-C6FE-4A9E-9330-DF9B6086FF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7097" y1="24863" x2="47419" y2="25683"/>
                        <a14:foregroundMark x1="76129" y1="29918" x2="73871" y2="44126"/>
                        <a14:foregroundMark x1="73871" y1="56557" x2="63226" y2="85383"/>
                        <a14:foregroundMark x1="37742" y1="61885" x2="40968" y2="80055"/>
                        <a14:foregroundMark x1="40968" y1="80055" x2="40000" y2="81284"/>
                        <a14:foregroundMark x1="23548" y1="54235" x2="29032" y2="65710"/>
                        <a14:foregroundMark x1="27097" y1="29098" x2="42903" y2="29098"/>
                        <a14:foregroundMark x1="24194" y1="29918" x2="28065" y2="35109"/>
                        <a14:foregroundMark x1="22258" y1="34426" x2="22258" y2="34426"/>
                        <a14:foregroundMark x1="18387" y1="38798" x2="18387" y2="38798"/>
                        <a14:foregroundMark x1="20323" y1="48361" x2="20323" y2="48361"/>
                        <a14:foregroundMark x1="73871" y1="52459" x2="73871" y2="52459"/>
                        <a14:foregroundMark x1="53548" y1="84426" x2="53548" y2="84426"/>
                        <a14:foregroundMark x1="24516" y1="81557" x2="24516" y2="81557"/>
                        <a14:foregroundMark x1="34839" y1="26093" x2="34839" y2="26093"/>
                        <a14:foregroundMark x1="32903" y1="26639" x2="32903" y2="26639"/>
                        <a14:foregroundMark x1="28387" y1="26639" x2="28387" y2="26639"/>
                      </a14:backgroundRemoval>
                    </a14:imgEffect>
                  </a14:imgLayer>
                </a14:imgProps>
              </a:ext>
            </a:extLst>
          </a:blip>
          <a:srcRect t="19192" b="9694"/>
          <a:stretch/>
        </p:blipFill>
        <p:spPr>
          <a:xfrm>
            <a:off x="168224" y="1734185"/>
            <a:ext cx="1785497" cy="3842460"/>
          </a:xfrm>
          <a:prstGeom prst="rect">
            <a:avLst/>
          </a:prstGeom>
        </p:spPr>
      </p:pic>
      <p:sp>
        <p:nvSpPr>
          <p:cNvPr id="30" name="مربع نص 29">
            <a:extLst>
              <a:ext uri="{FF2B5EF4-FFF2-40B4-BE49-F238E27FC236}">
                <a16:creationId xmlns:a16="http://schemas.microsoft.com/office/drawing/2014/main" id="{32F89914-7669-4C19-BF8C-BF8186B9B217}"/>
              </a:ext>
            </a:extLst>
          </p:cNvPr>
          <p:cNvSpPr txBox="1"/>
          <p:nvPr/>
        </p:nvSpPr>
        <p:spPr>
          <a:xfrm>
            <a:off x="1805940" y="3759732"/>
            <a:ext cx="339864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بالرجوع إلى مصادر التعلم يختار الطلبة ثلاث صور لآثار مبنى </a:t>
            </a:r>
            <a:r>
              <a:rPr lang="ar-SA" dirty="0" err="1">
                <a:latin typeface="AL - QASSAM-BD" panose="02010000000000000000" pitchFamily="2" charset="-78"/>
                <a:cs typeface="AL - QASSAM-BD" panose="02010000000000000000" pitchFamily="2" charset="-78"/>
              </a:rPr>
              <a:t>سبالة</a:t>
            </a: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 موضي ويكتبون وصفاً موجزاً لها </a:t>
            </a:r>
          </a:p>
        </p:txBody>
      </p:sp>
      <p:sp>
        <p:nvSpPr>
          <p:cNvPr id="115" name="مربع نص 114">
            <a:extLst>
              <a:ext uri="{FF2B5EF4-FFF2-40B4-BE49-F238E27FC236}">
                <a16:creationId xmlns:a16="http://schemas.microsoft.com/office/drawing/2014/main" id="{D39C8293-C976-4007-9E7F-1028E43FD640}"/>
              </a:ext>
            </a:extLst>
          </p:cNvPr>
          <p:cNvSpPr txBox="1"/>
          <p:nvPr/>
        </p:nvSpPr>
        <p:spPr>
          <a:xfrm>
            <a:off x="8032409" y="4258613"/>
            <a:ext cx="343320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1- فضل العلم في الإسلام .</a:t>
            </a:r>
          </a:p>
        </p:txBody>
      </p:sp>
      <p:sp>
        <p:nvSpPr>
          <p:cNvPr id="116" name="مربع نص 115">
            <a:extLst>
              <a:ext uri="{FF2B5EF4-FFF2-40B4-BE49-F238E27FC236}">
                <a16:creationId xmlns:a16="http://schemas.microsoft.com/office/drawing/2014/main" id="{F80DF224-8BC6-4393-BE9F-94F981785A92}"/>
              </a:ext>
            </a:extLst>
          </p:cNvPr>
          <p:cNvSpPr txBox="1"/>
          <p:nvPr/>
        </p:nvSpPr>
        <p:spPr>
          <a:xfrm>
            <a:off x="8032409" y="4673903"/>
            <a:ext cx="343320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2- لأنه أساس التقدم والتنمية .</a:t>
            </a:r>
          </a:p>
        </p:txBody>
      </p:sp>
      <p:sp>
        <p:nvSpPr>
          <p:cNvPr id="117" name="مربع نص 116">
            <a:extLst>
              <a:ext uri="{FF2B5EF4-FFF2-40B4-BE49-F238E27FC236}">
                <a16:creationId xmlns:a16="http://schemas.microsoft.com/office/drawing/2014/main" id="{8D37A834-0415-4F8D-ACAD-F0141806F74E}"/>
              </a:ext>
            </a:extLst>
          </p:cNvPr>
          <p:cNvSpPr txBox="1"/>
          <p:nvPr/>
        </p:nvSpPr>
        <p:spPr>
          <a:xfrm>
            <a:off x="8032409" y="5089193"/>
            <a:ext cx="343320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3- تطور الإنسان وتوسع مداركه .</a:t>
            </a:r>
          </a:p>
        </p:txBody>
      </p:sp>
      <p:sp>
        <p:nvSpPr>
          <p:cNvPr id="118" name="مربع نص 117">
            <a:extLst>
              <a:ext uri="{FF2B5EF4-FFF2-40B4-BE49-F238E27FC236}">
                <a16:creationId xmlns:a16="http://schemas.microsoft.com/office/drawing/2014/main" id="{C49C267B-77EA-42CB-A3B8-CF0469665E81}"/>
              </a:ext>
            </a:extLst>
          </p:cNvPr>
          <p:cNvSpPr txBox="1"/>
          <p:nvPr/>
        </p:nvSpPr>
        <p:spPr>
          <a:xfrm>
            <a:off x="8032409" y="5504483"/>
            <a:ext cx="343320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4- محو الجهل ونشر نور العلم .</a:t>
            </a:r>
          </a:p>
        </p:txBody>
      </p:sp>
      <p:sp>
        <p:nvSpPr>
          <p:cNvPr id="119" name="مربع نص 118">
            <a:extLst>
              <a:ext uri="{FF2B5EF4-FFF2-40B4-BE49-F238E27FC236}">
                <a16:creationId xmlns:a16="http://schemas.microsoft.com/office/drawing/2014/main" id="{53DCD4BC-3177-4598-9F04-7E0F3249981C}"/>
              </a:ext>
            </a:extLst>
          </p:cNvPr>
          <p:cNvSpPr txBox="1"/>
          <p:nvPr/>
        </p:nvSpPr>
        <p:spPr>
          <a:xfrm>
            <a:off x="1796568" y="4687150"/>
            <a:ext cx="339864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rgbClr val="FF0000"/>
                </a:solidFill>
                <a:latin typeface="AL - QASSAM-BD" panose="02010000000000000000" pitchFamily="2" charset="-78"/>
                <a:cs typeface="AL - QASSAM-BD" panose="02010000000000000000" pitchFamily="2" charset="-78"/>
              </a:rPr>
              <a:t>نشاط منزلي في ورقة خارجية وتصويره .</a:t>
            </a:r>
          </a:p>
        </p:txBody>
      </p:sp>
    </p:spTree>
    <p:extLst>
      <p:ext uri="{BB962C8B-B14F-4D97-AF65-F5344CB8AC3E}">
        <p14:creationId xmlns:p14="http://schemas.microsoft.com/office/powerpoint/2010/main" val="24862886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7" grpId="0"/>
      <p:bldP spid="72" grpId="0"/>
      <p:bldP spid="99" grpId="0"/>
      <p:bldP spid="100" grpId="0"/>
      <p:bldP spid="101" grpId="0"/>
      <p:bldP spid="9" grpId="0" animBg="1"/>
      <p:bldP spid="10" grpId="0" animBg="1"/>
      <p:bldP spid="22" grpId="0"/>
      <p:bldP spid="23" grpId="0"/>
      <p:bldP spid="24" grpId="0"/>
      <p:bldP spid="25" grpId="0"/>
      <p:bldP spid="26" grpId="0"/>
      <p:bldP spid="30" grpId="0"/>
      <p:bldP spid="115" grpId="0"/>
      <p:bldP spid="116" grpId="0"/>
      <p:bldP spid="117" grpId="0"/>
      <p:bldP spid="118" grpId="0"/>
      <p:bldP spid="1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8A108E2C-F95D-4D6D-B7FD-4145D8F3889C}"/>
              </a:ext>
            </a:extLst>
          </p:cNvPr>
          <p:cNvGrpSpPr/>
          <p:nvPr/>
        </p:nvGrpSpPr>
        <p:grpSpPr>
          <a:xfrm>
            <a:off x="107950" y="131831"/>
            <a:ext cx="12084049" cy="6726170"/>
            <a:chOff x="220651" y="321824"/>
            <a:chExt cx="11796763" cy="6726170"/>
          </a:xfrm>
        </p:grpSpPr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1B01C6AE-B993-45A3-95B8-129D59469AA7}"/>
                </a:ext>
              </a:extLst>
            </p:cNvPr>
            <p:cNvSpPr/>
            <p:nvPr/>
          </p:nvSpPr>
          <p:spPr>
            <a:xfrm>
              <a:off x="6323666" y="408774"/>
              <a:ext cx="5693748" cy="6639220"/>
            </a:xfrm>
            <a:prstGeom prst="roundRect">
              <a:avLst>
                <a:gd name="adj" fmla="val 6422"/>
              </a:avLst>
            </a:prstGeom>
            <a:solidFill>
              <a:schemeClr val="bg2">
                <a:alpha val="28000"/>
              </a:schemeClr>
            </a:solidFill>
            <a:ln>
              <a:noFill/>
            </a:ln>
            <a:effectLst>
              <a:outerShdw blurRad="114300" dist="635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14EC4BA6-E50C-4F27-B40E-EC237B262ACA}"/>
                </a:ext>
              </a:extLst>
            </p:cNvPr>
            <p:cNvSpPr/>
            <p:nvPr/>
          </p:nvSpPr>
          <p:spPr>
            <a:xfrm>
              <a:off x="246830" y="540606"/>
              <a:ext cx="5602336" cy="6185564"/>
            </a:xfrm>
            <a:prstGeom prst="roundRect">
              <a:avLst>
                <a:gd name="adj" fmla="val 12313"/>
              </a:avLst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81EF99C1-562A-4B7F-AF24-F58E0CA7B3A8}"/>
                </a:ext>
              </a:extLst>
            </p:cNvPr>
            <p:cNvSpPr/>
            <p:nvPr/>
          </p:nvSpPr>
          <p:spPr>
            <a:xfrm>
              <a:off x="220651" y="321824"/>
              <a:ext cx="5800084" cy="6507387"/>
            </a:xfrm>
            <a:prstGeom prst="roundRect">
              <a:avLst/>
            </a:prstGeom>
            <a:solidFill>
              <a:schemeClr val="bg2">
                <a:alpha val="28000"/>
              </a:schemeClr>
            </a:solidFill>
            <a:ln>
              <a:noFill/>
            </a:ln>
            <a:effectLst>
              <a:outerShdw blurRad="1143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1" name="مستطيل: زوايا علوية مستديرة 10">
            <a:extLst>
              <a:ext uri="{FF2B5EF4-FFF2-40B4-BE49-F238E27FC236}">
                <a16:creationId xmlns:a16="http://schemas.microsoft.com/office/drawing/2014/main" id="{9DFC87A2-0BA6-48A1-A201-D4C29649690E}"/>
              </a:ext>
            </a:extLst>
          </p:cNvPr>
          <p:cNvSpPr/>
          <p:nvPr/>
        </p:nvSpPr>
        <p:spPr>
          <a:xfrm rot="16200000">
            <a:off x="-247733" y="570065"/>
            <a:ext cx="6526182" cy="5649714"/>
          </a:xfrm>
          <a:prstGeom prst="round2SameRect">
            <a:avLst>
              <a:gd name="adj1" fmla="val 11210"/>
              <a:gd name="adj2" fmla="val 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: زوايا علوية مستديرة 11">
            <a:extLst>
              <a:ext uri="{FF2B5EF4-FFF2-40B4-BE49-F238E27FC236}">
                <a16:creationId xmlns:a16="http://schemas.microsoft.com/office/drawing/2014/main" id="{F5460C06-1C7B-43CF-A778-019DD4F7C824}"/>
              </a:ext>
            </a:extLst>
          </p:cNvPr>
          <p:cNvSpPr/>
          <p:nvPr/>
        </p:nvSpPr>
        <p:spPr>
          <a:xfrm rot="5400000">
            <a:off x="5815571" y="621955"/>
            <a:ext cx="6607898" cy="5763958"/>
          </a:xfrm>
          <a:prstGeom prst="round2SameRect">
            <a:avLst>
              <a:gd name="adj1" fmla="val 4909"/>
              <a:gd name="adj2" fmla="val 4193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0F0ADFF8-2B1C-490A-BF02-DE21ABDCABCF}"/>
              </a:ext>
            </a:extLst>
          </p:cNvPr>
          <p:cNvSpPr/>
          <p:nvPr/>
        </p:nvSpPr>
        <p:spPr>
          <a:xfrm>
            <a:off x="6249321" y="863600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F1A025C5-1DF7-41B3-8436-05987561583F}"/>
              </a:ext>
            </a:extLst>
          </p:cNvPr>
          <p:cNvSpPr/>
          <p:nvPr/>
        </p:nvSpPr>
        <p:spPr>
          <a:xfrm>
            <a:off x="6237542" y="1548383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2FBE543D-6C33-4F92-8D20-D54F26209DCC}"/>
              </a:ext>
            </a:extLst>
          </p:cNvPr>
          <p:cNvSpPr/>
          <p:nvPr/>
        </p:nvSpPr>
        <p:spPr>
          <a:xfrm>
            <a:off x="6249321" y="2233166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D82C753A-E3E4-4C48-B17B-026183EC2B23}"/>
              </a:ext>
            </a:extLst>
          </p:cNvPr>
          <p:cNvSpPr/>
          <p:nvPr/>
        </p:nvSpPr>
        <p:spPr>
          <a:xfrm>
            <a:off x="6261100" y="2917949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B3786370-D049-4121-9C50-667B9D6EAA62}"/>
              </a:ext>
            </a:extLst>
          </p:cNvPr>
          <p:cNvSpPr/>
          <p:nvPr/>
        </p:nvSpPr>
        <p:spPr>
          <a:xfrm>
            <a:off x="6272879" y="3602732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9642C859-0637-40AC-AB58-790C26195BE7}"/>
              </a:ext>
            </a:extLst>
          </p:cNvPr>
          <p:cNvSpPr/>
          <p:nvPr/>
        </p:nvSpPr>
        <p:spPr>
          <a:xfrm>
            <a:off x="6284658" y="4287515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E4039E98-8E7F-4427-8B13-C5B38AD391A0}"/>
              </a:ext>
            </a:extLst>
          </p:cNvPr>
          <p:cNvSpPr/>
          <p:nvPr/>
        </p:nvSpPr>
        <p:spPr>
          <a:xfrm>
            <a:off x="6296437" y="4972298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1E0F9C50-C949-4490-8254-B3836065DE15}"/>
              </a:ext>
            </a:extLst>
          </p:cNvPr>
          <p:cNvSpPr/>
          <p:nvPr/>
        </p:nvSpPr>
        <p:spPr>
          <a:xfrm>
            <a:off x="6308216" y="5657081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B0F33AC7-F473-4A61-9918-AF28C1621B8F}"/>
              </a:ext>
            </a:extLst>
          </p:cNvPr>
          <p:cNvSpPr/>
          <p:nvPr/>
        </p:nvSpPr>
        <p:spPr>
          <a:xfrm>
            <a:off x="5479442" y="865289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شكل بيضاوي 42">
            <a:extLst>
              <a:ext uri="{FF2B5EF4-FFF2-40B4-BE49-F238E27FC236}">
                <a16:creationId xmlns:a16="http://schemas.microsoft.com/office/drawing/2014/main" id="{B1CAC5DA-11FD-48B3-BD62-89171D5E5998}"/>
              </a:ext>
            </a:extLst>
          </p:cNvPr>
          <p:cNvSpPr/>
          <p:nvPr/>
        </p:nvSpPr>
        <p:spPr>
          <a:xfrm>
            <a:off x="5469309" y="1548383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id="{DE962709-CD91-47B2-967C-A4BD14ED5D3A}"/>
              </a:ext>
            </a:extLst>
          </p:cNvPr>
          <p:cNvSpPr/>
          <p:nvPr/>
        </p:nvSpPr>
        <p:spPr>
          <a:xfrm>
            <a:off x="5459176" y="2231477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شكل بيضاوي 44">
            <a:extLst>
              <a:ext uri="{FF2B5EF4-FFF2-40B4-BE49-F238E27FC236}">
                <a16:creationId xmlns:a16="http://schemas.microsoft.com/office/drawing/2014/main" id="{C0A25983-3000-40B9-A62E-9D82095ED964}"/>
              </a:ext>
            </a:extLst>
          </p:cNvPr>
          <p:cNvSpPr/>
          <p:nvPr/>
        </p:nvSpPr>
        <p:spPr>
          <a:xfrm>
            <a:off x="5449043" y="2914571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B669480F-3658-48C9-B115-3A94B5B4C30E}"/>
              </a:ext>
            </a:extLst>
          </p:cNvPr>
          <p:cNvSpPr/>
          <p:nvPr/>
        </p:nvSpPr>
        <p:spPr>
          <a:xfrm>
            <a:off x="5438910" y="3597665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87FEB1B1-F6B7-44FC-BFE2-53CDDC20BD42}"/>
              </a:ext>
            </a:extLst>
          </p:cNvPr>
          <p:cNvSpPr/>
          <p:nvPr/>
        </p:nvSpPr>
        <p:spPr>
          <a:xfrm>
            <a:off x="5428777" y="4280759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شكل بيضاوي 47">
            <a:extLst>
              <a:ext uri="{FF2B5EF4-FFF2-40B4-BE49-F238E27FC236}">
                <a16:creationId xmlns:a16="http://schemas.microsoft.com/office/drawing/2014/main" id="{435D6727-3CD2-432E-8D14-97F0604B05E5}"/>
              </a:ext>
            </a:extLst>
          </p:cNvPr>
          <p:cNvSpPr/>
          <p:nvPr/>
        </p:nvSpPr>
        <p:spPr>
          <a:xfrm>
            <a:off x="5418644" y="4963853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شكل بيضاوي 48">
            <a:extLst>
              <a:ext uri="{FF2B5EF4-FFF2-40B4-BE49-F238E27FC236}">
                <a16:creationId xmlns:a16="http://schemas.microsoft.com/office/drawing/2014/main" id="{009AE2BF-BAAA-47FF-977A-E4D3389021AE}"/>
              </a:ext>
            </a:extLst>
          </p:cNvPr>
          <p:cNvSpPr/>
          <p:nvPr/>
        </p:nvSpPr>
        <p:spPr>
          <a:xfrm>
            <a:off x="5408511" y="5646947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83FF127F-6F28-4DD9-A09F-7C155963BF78}"/>
              </a:ext>
            </a:extLst>
          </p:cNvPr>
          <p:cNvSpPr/>
          <p:nvPr/>
        </p:nvSpPr>
        <p:spPr>
          <a:xfrm>
            <a:off x="5535512" y="1116353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124B1CBC-0F8E-4E42-BE8D-B1642FDEB87D}"/>
              </a:ext>
            </a:extLst>
          </p:cNvPr>
          <p:cNvSpPr/>
          <p:nvPr/>
        </p:nvSpPr>
        <p:spPr>
          <a:xfrm>
            <a:off x="5535511" y="964792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3E20B2E5-6DDF-4C2B-9833-1F2BE034E48B}"/>
              </a:ext>
            </a:extLst>
          </p:cNvPr>
          <p:cNvSpPr/>
          <p:nvPr/>
        </p:nvSpPr>
        <p:spPr>
          <a:xfrm>
            <a:off x="5574193" y="1809392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ADF8BE85-89BD-4814-A545-9B2BF0DAD18C}"/>
              </a:ext>
            </a:extLst>
          </p:cNvPr>
          <p:cNvSpPr/>
          <p:nvPr/>
        </p:nvSpPr>
        <p:spPr>
          <a:xfrm>
            <a:off x="5574192" y="1657831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E92EA420-FE39-410A-A50C-952B192D5558}"/>
              </a:ext>
            </a:extLst>
          </p:cNvPr>
          <p:cNvSpPr/>
          <p:nvPr/>
        </p:nvSpPr>
        <p:spPr>
          <a:xfrm>
            <a:off x="5612874" y="2502431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46DDE126-4334-45CE-BBB9-BF19E1BF9D65}"/>
              </a:ext>
            </a:extLst>
          </p:cNvPr>
          <p:cNvSpPr/>
          <p:nvPr/>
        </p:nvSpPr>
        <p:spPr>
          <a:xfrm>
            <a:off x="5612873" y="2350870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9E47F09D-7E55-4F7C-9640-D3229A1747BA}"/>
              </a:ext>
            </a:extLst>
          </p:cNvPr>
          <p:cNvSpPr/>
          <p:nvPr/>
        </p:nvSpPr>
        <p:spPr>
          <a:xfrm>
            <a:off x="5651555" y="3195470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7" name="مستطيل 56">
            <a:extLst>
              <a:ext uri="{FF2B5EF4-FFF2-40B4-BE49-F238E27FC236}">
                <a16:creationId xmlns:a16="http://schemas.microsoft.com/office/drawing/2014/main" id="{3C09C894-F6EE-424F-A45F-289B6ABF4661}"/>
              </a:ext>
            </a:extLst>
          </p:cNvPr>
          <p:cNvSpPr/>
          <p:nvPr/>
        </p:nvSpPr>
        <p:spPr>
          <a:xfrm>
            <a:off x="5651554" y="3043909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مستطيل 57">
            <a:extLst>
              <a:ext uri="{FF2B5EF4-FFF2-40B4-BE49-F238E27FC236}">
                <a16:creationId xmlns:a16="http://schemas.microsoft.com/office/drawing/2014/main" id="{2F1B5D20-E2B1-466F-83B3-6FDDEC5CF667}"/>
              </a:ext>
            </a:extLst>
          </p:cNvPr>
          <p:cNvSpPr/>
          <p:nvPr/>
        </p:nvSpPr>
        <p:spPr>
          <a:xfrm>
            <a:off x="5626736" y="3888509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9" name="مستطيل 58">
            <a:extLst>
              <a:ext uri="{FF2B5EF4-FFF2-40B4-BE49-F238E27FC236}">
                <a16:creationId xmlns:a16="http://schemas.microsoft.com/office/drawing/2014/main" id="{41D071E7-524E-48E0-B84E-D07128354DC5}"/>
              </a:ext>
            </a:extLst>
          </p:cNvPr>
          <p:cNvSpPr/>
          <p:nvPr/>
        </p:nvSpPr>
        <p:spPr>
          <a:xfrm>
            <a:off x="5626735" y="3736948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1E65CE4A-0474-4D1B-AE7F-E18E23EFDD11}"/>
              </a:ext>
            </a:extLst>
          </p:cNvPr>
          <p:cNvSpPr/>
          <p:nvPr/>
        </p:nvSpPr>
        <p:spPr>
          <a:xfrm>
            <a:off x="5601917" y="4581548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مستطيل 60">
            <a:extLst>
              <a:ext uri="{FF2B5EF4-FFF2-40B4-BE49-F238E27FC236}">
                <a16:creationId xmlns:a16="http://schemas.microsoft.com/office/drawing/2014/main" id="{048AB8CC-7445-42D1-95E4-579A6BBE8B2B}"/>
              </a:ext>
            </a:extLst>
          </p:cNvPr>
          <p:cNvSpPr/>
          <p:nvPr/>
        </p:nvSpPr>
        <p:spPr>
          <a:xfrm>
            <a:off x="5601916" y="4429987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399A5EED-2BB1-4A88-A49C-7DDFC758906D}"/>
              </a:ext>
            </a:extLst>
          </p:cNvPr>
          <p:cNvSpPr/>
          <p:nvPr/>
        </p:nvSpPr>
        <p:spPr>
          <a:xfrm>
            <a:off x="5577098" y="5274587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3" name="مستطيل 62">
            <a:extLst>
              <a:ext uri="{FF2B5EF4-FFF2-40B4-BE49-F238E27FC236}">
                <a16:creationId xmlns:a16="http://schemas.microsoft.com/office/drawing/2014/main" id="{437FF26F-ADB1-46B3-8B83-56C1BC11FED9}"/>
              </a:ext>
            </a:extLst>
          </p:cNvPr>
          <p:cNvSpPr/>
          <p:nvPr/>
        </p:nvSpPr>
        <p:spPr>
          <a:xfrm>
            <a:off x="5577097" y="5123026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4" name="مستطيل 63">
            <a:extLst>
              <a:ext uri="{FF2B5EF4-FFF2-40B4-BE49-F238E27FC236}">
                <a16:creationId xmlns:a16="http://schemas.microsoft.com/office/drawing/2014/main" id="{2A6D0F08-906C-4ACD-9AF6-4E0D625940CE}"/>
              </a:ext>
            </a:extLst>
          </p:cNvPr>
          <p:cNvSpPr/>
          <p:nvPr/>
        </p:nvSpPr>
        <p:spPr>
          <a:xfrm>
            <a:off x="5552279" y="5967626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5" name="مستطيل 64">
            <a:extLst>
              <a:ext uri="{FF2B5EF4-FFF2-40B4-BE49-F238E27FC236}">
                <a16:creationId xmlns:a16="http://schemas.microsoft.com/office/drawing/2014/main" id="{B1909579-CE68-4905-8892-D670E5B83970}"/>
              </a:ext>
            </a:extLst>
          </p:cNvPr>
          <p:cNvSpPr/>
          <p:nvPr/>
        </p:nvSpPr>
        <p:spPr>
          <a:xfrm>
            <a:off x="5552278" y="5816065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69" name="رابط مستقيم 68">
            <a:extLst>
              <a:ext uri="{FF2B5EF4-FFF2-40B4-BE49-F238E27FC236}">
                <a16:creationId xmlns:a16="http://schemas.microsoft.com/office/drawing/2014/main" id="{4377678C-EBDF-4B12-886F-E41C768407FA}"/>
              </a:ext>
            </a:extLst>
          </p:cNvPr>
          <p:cNvCxnSpPr/>
          <p:nvPr/>
        </p:nvCxnSpPr>
        <p:spPr>
          <a:xfrm flipH="1">
            <a:off x="6656062" y="8636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رابط مستقيم 69">
            <a:extLst>
              <a:ext uri="{FF2B5EF4-FFF2-40B4-BE49-F238E27FC236}">
                <a16:creationId xmlns:a16="http://schemas.microsoft.com/office/drawing/2014/main" id="{1ECF1B67-C456-4AAB-BF9C-C9F4DDE75221}"/>
              </a:ext>
            </a:extLst>
          </p:cNvPr>
          <p:cNvCxnSpPr/>
          <p:nvPr/>
        </p:nvCxnSpPr>
        <p:spPr>
          <a:xfrm flipH="1">
            <a:off x="6675112" y="12827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رابط مستقيم 72">
            <a:extLst>
              <a:ext uri="{FF2B5EF4-FFF2-40B4-BE49-F238E27FC236}">
                <a16:creationId xmlns:a16="http://schemas.microsoft.com/office/drawing/2014/main" id="{4B1BF20D-C4C3-4295-9E27-5845C068D813}"/>
              </a:ext>
            </a:extLst>
          </p:cNvPr>
          <p:cNvCxnSpPr/>
          <p:nvPr/>
        </p:nvCxnSpPr>
        <p:spPr>
          <a:xfrm flipH="1">
            <a:off x="6656062" y="16573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رابط مستقيم 73">
            <a:extLst>
              <a:ext uri="{FF2B5EF4-FFF2-40B4-BE49-F238E27FC236}">
                <a16:creationId xmlns:a16="http://schemas.microsoft.com/office/drawing/2014/main" id="{47F8FBC8-F04B-429B-BFB6-414E685AED5F}"/>
              </a:ext>
            </a:extLst>
          </p:cNvPr>
          <p:cNvCxnSpPr/>
          <p:nvPr/>
        </p:nvCxnSpPr>
        <p:spPr>
          <a:xfrm flipH="1">
            <a:off x="6675112" y="20764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رابط مستقيم 74">
            <a:extLst>
              <a:ext uri="{FF2B5EF4-FFF2-40B4-BE49-F238E27FC236}">
                <a16:creationId xmlns:a16="http://schemas.microsoft.com/office/drawing/2014/main" id="{C9A08F68-8920-4B79-81FC-65567AD1AA8F}"/>
              </a:ext>
            </a:extLst>
          </p:cNvPr>
          <p:cNvCxnSpPr/>
          <p:nvPr/>
        </p:nvCxnSpPr>
        <p:spPr>
          <a:xfrm flipH="1">
            <a:off x="6656062" y="24511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رابط مستقيم 75">
            <a:extLst>
              <a:ext uri="{FF2B5EF4-FFF2-40B4-BE49-F238E27FC236}">
                <a16:creationId xmlns:a16="http://schemas.microsoft.com/office/drawing/2014/main" id="{A8EAAB1D-9DB4-482A-AD9A-D9562D60912C}"/>
              </a:ext>
            </a:extLst>
          </p:cNvPr>
          <p:cNvCxnSpPr/>
          <p:nvPr/>
        </p:nvCxnSpPr>
        <p:spPr>
          <a:xfrm flipH="1">
            <a:off x="6675112" y="28702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رابط مستقيم 76">
            <a:extLst>
              <a:ext uri="{FF2B5EF4-FFF2-40B4-BE49-F238E27FC236}">
                <a16:creationId xmlns:a16="http://schemas.microsoft.com/office/drawing/2014/main" id="{B01A210F-5E8D-46CB-B75D-6F7F100E8BFC}"/>
              </a:ext>
            </a:extLst>
          </p:cNvPr>
          <p:cNvCxnSpPr/>
          <p:nvPr/>
        </p:nvCxnSpPr>
        <p:spPr>
          <a:xfrm flipH="1">
            <a:off x="6656062" y="32448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رابط مستقيم 77">
            <a:extLst>
              <a:ext uri="{FF2B5EF4-FFF2-40B4-BE49-F238E27FC236}">
                <a16:creationId xmlns:a16="http://schemas.microsoft.com/office/drawing/2014/main" id="{10B2DC50-CB27-4C32-BAAE-10623A152BA3}"/>
              </a:ext>
            </a:extLst>
          </p:cNvPr>
          <p:cNvCxnSpPr/>
          <p:nvPr/>
        </p:nvCxnSpPr>
        <p:spPr>
          <a:xfrm flipH="1">
            <a:off x="6675112" y="36639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رابط مستقيم 78">
            <a:extLst>
              <a:ext uri="{FF2B5EF4-FFF2-40B4-BE49-F238E27FC236}">
                <a16:creationId xmlns:a16="http://schemas.microsoft.com/office/drawing/2014/main" id="{A64A7E2F-82C2-499A-B322-463900D72377}"/>
              </a:ext>
            </a:extLst>
          </p:cNvPr>
          <p:cNvCxnSpPr/>
          <p:nvPr/>
        </p:nvCxnSpPr>
        <p:spPr>
          <a:xfrm flipH="1">
            <a:off x="6656062" y="40386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رابط مستقيم 79">
            <a:extLst>
              <a:ext uri="{FF2B5EF4-FFF2-40B4-BE49-F238E27FC236}">
                <a16:creationId xmlns:a16="http://schemas.microsoft.com/office/drawing/2014/main" id="{4F19944D-6619-4BBF-B53B-08331142ED55}"/>
              </a:ext>
            </a:extLst>
          </p:cNvPr>
          <p:cNvCxnSpPr/>
          <p:nvPr/>
        </p:nvCxnSpPr>
        <p:spPr>
          <a:xfrm flipH="1">
            <a:off x="6675112" y="44577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رابط مستقيم 80">
            <a:extLst>
              <a:ext uri="{FF2B5EF4-FFF2-40B4-BE49-F238E27FC236}">
                <a16:creationId xmlns:a16="http://schemas.microsoft.com/office/drawing/2014/main" id="{3FBE5174-C478-4092-8DB8-8DDCD62D2BC8}"/>
              </a:ext>
            </a:extLst>
          </p:cNvPr>
          <p:cNvCxnSpPr/>
          <p:nvPr/>
        </p:nvCxnSpPr>
        <p:spPr>
          <a:xfrm flipH="1">
            <a:off x="6656062" y="48323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رابط مستقيم 81">
            <a:extLst>
              <a:ext uri="{FF2B5EF4-FFF2-40B4-BE49-F238E27FC236}">
                <a16:creationId xmlns:a16="http://schemas.microsoft.com/office/drawing/2014/main" id="{CE3CE0E3-2BC5-4827-87B9-F96E5765D270}"/>
              </a:ext>
            </a:extLst>
          </p:cNvPr>
          <p:cNvCxnSpPr/>
          <p:nvPr/>
        </p:nvCxnSpPr>
        <p:spPr>
          <a:xfrm flipH="1">
            <a:off x="6675112" y="52514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رابط مستقيم 82">
            <a:extLst>
              <a:ext uri="{FF2B5EF4-FFF2-40B4-BE49-F238E27FC236}">
                <a16:creationId xmlns:a16="http://schemas.microsoft.com/office/drawing/2014/main" id="{70522691-4E27-4AA7-A3F1-D62AD2376AD8}"/>
              </a:ext>
            </a:extLst>
          </p:cNvPr>
          <p:cNvCxnSpPr/>
          <p:nvPr/>
        </p:nvCxnSpPr>
        <p:spPr>
          <a:xfrm flipH="1">
            <a:off x="6656062" y="56261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رابط مستقيم 83">
            <a:extLst>
              <a:ext uri="{FF2B5EF4-FFF2-40B4-BE49-F238E27FC236}">
                <a16:creationId xmlns:a16="http://schemas.microsoft.com/office/drawing/2014/main" id="{DF6C34D4-272C-4751-91A5-39A0E6A9ACF6}"/>
              </a:ext>
            </a:extLst>
          </p:cNvPr>
          <p:cNvCxnSpPr/>
          <p:nvPr/>
        </p:nvCxnSpPr>
        <p:spPr>
          <a:xfrm flipH="1">
            <a:off x="6675112" y="60452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رابط مستقيم 84">
            <a:extLst>
              <a:ext uri="{FF2B5EF4-FFF2-40B4-BE49-F238E27FC236}">
                <a16:creationId xmlns:a16="http://schemas.microsoft.com/office/drawing/2014/main" id="{CBDF3D63-69C7-4D04-AC17-053A1ABAA969}"/>
              </a:ext>
            </a:extLst>
          </p:cNvPr>
          <p:cNvCxnSpPr/>
          <p:nvPr/>
        </p:nvCxnSpPr>
        <p:spPr>
          <a:xfrm flipH="1">
            <a:off x="515612" y="8636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رابط مستقيم 85">
            <a:extLst>
              <a:ext uri="{FF2B5EF4-FFF2-40B4-BE49-F238E27FC236}">
                <a16:creationId xmlns:a16="http://schemas.microsoft.com/office/drawing/2014/main" id="{AD0BC110-70CC-4403-A173-34A53FA070E1}"/>
              </a:ext>
            </a:extLst>
          </p:cNvPr>
          <p:cNvCxnSpPr/>
          <p:nvPr/>
        </p:nvCxnSpPr>
        <p:spPr>
          <a:xfrm flipH="1">
            <a:off x="534662" y="12827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رابط مستقيم 86">
            <a:extLst>
              <a:ext uri="{FF2B5EF4-FFF2-40B4-BE49-F238E27FC236}">
                <a16:creationId xmlns:a16="http://schemas.microsoft.com/office/drawing/2014/main" id="{C911BF7B-836C-410D-9F70-6A88CE275C28}"/>
              </a:ext>
            </a:extLst>
          </p:cNvPr>
          <p:cNvCxnSpPr/>
          <p:nvPr/>
        </p:nvCxnSpPr>
        <p:spPr>
          <a:xfrm flipH="1">
            <a:off x="515612" y="16573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رابط مستقيم 87">
            <a:extLst>
              <a:ext uri="{FF2B5EF4-FFF2-40B4-BE49-F238E27FC236}">
                <a16:creationId xmlns:a16="http://schemas.microsoft.com/office/drawing/2014/main" id="{80C37EE6-DE2B-4DED-938B-B5F3C01EC2A8}"/>
              </a:ext>
            </a:extLst>
          </p:cNvPr>
          <p:cNvCxnSpPr/>
          <p:nvPr/>
        </p:nvCxnSpPr>
        <p:spPr>
          <a:xfrm flipH="1">
            <a:off x="534662" y="20764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رابط مستقيم 88">
            <a:extLst>
              <a:ext uri="{FF2B5EF4-FFF2-40B4-BE49-F238E27FC236}">
                <a16:creationId xmlns:a16="http://schemas.microsoft.com/office/drawing/2014/main" id="{D90BBBEE-9C56-421B-B840-143548694C44}"/>
              </a:ext>
            </a:extLst>
          </p:cNvPr>
          <p:cNvCxnSpPr/>
          <p:nvPr/>
        </p:nvCxnSpPr>
        <p:spPr>
          <a:xfrm flipH="1">
            <a:off x="515612" y="24511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رابط مستقيم 89">
            <a:extLst>
              <a:ext uri="{FF2B5EF4-FFF2-40B4-BE49-F238E27FC236}">
                <a16:creationId xmlns:a16="http://schemas.microsoft.com/office/drawing/2014/main" id="{11ADE09C-5517-44B5-8CBF-FF98E37CFB4B}"/>
              </a:ext>
            </a:extLst>
          </p:cNvPr>
          <p:cNvCxnSpPr/>
          <p:nvPr/>
        </p:nvCxnSpPr>
        <p:spPr>
          <a:xfrm flipH="1">
            <a:off x="534662" y="28702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رابط مستقيم 90">
            <a:extLst>
              <a:ext uri="{FF2B5EF4-FFF2-40B4-BE49-F238E27FC236}">
                <a16:creationId xmlns:a16="http://schemas.microsoft.com/office/drawing/2014/main" id="{67CC2DFB-77D4-4777-9F4E-A3042EFF6046}"/>
              </a:ext>
            </a:extLst>
          </p:cNvPr>
          <p:cNvCxnSpPr/>
          <p:nvPr/>
        </p:nvCxnSpPr>
        <p:spPr>
          <a:xfrm flipH="1">
            <a:off x="515612" y="32448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رابط مستقيم 91">
            <a:extLst>
              <a:ext uri="{FF2B5EF4-FFF2-40B4-BE49-F238E27FC236}">
                <a16:creationId xmlns:a16="http://schemas.microsoft.com/office/drawing/2014/main" id="{96A24C96-ECE0-4DB3-8881-0872D39D6CD7}"/>
              </a:ext>
            </a:extLst>
          </p:cNvPr>
          <p:cNvCxnSpPr/>
          <p:nvPr/>
        </p:nvCxnSpPr>
        <p:spPr>
          <a:xfrm flipH="1">
            <a:off x="534662" y="36639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رابط مستقيم 92">
            <a:extLst>
              <a:ext uri="{FF2B5EF4-FFF2-40B4-BE49-F238E27FC236}">
                <a16:creationId xmlns:a16="http://schemas.microsoft.com/office/drawing/2014/main" id="{38B44224-4C66-476A-A55B-34727478DEEE}"/>
              </a:ext>
            </a:extLst>
          </p:cNvPr>
          <p:cNvCxnSpPr/>
          <p:nvPr/>
        </p:nvCxnSpPr>
        <p:spPr>
          <a:xfrm flipH="1">
            <a:off x="515612" y="40386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رابط مستقيم 93">
            <a:extLst>
              <a:ext uri="{FF2B5EF4-FFF2-40B4-BE49-F238E27FC236}">
                <a16:creationId xmlns:a16="http://schemas.microsoft.com/office/drawing/2014/main" id="{D54316C5-450B-4D84-9EAE-2A7C080C5F66}"/>
              </a:ext>
            </a:extLst>
          </p:cNvPr>
          <p:cNvCxnSpPr/>
          <p:nvPr/>
        </p:nvCxnSpPr>
        <p:spPr>
          <a:xfrm flipH="1">
            <a:off x="534662" y="44577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رابط مستقيم 94">
            <a:extLst>
              <a:ext uri="{FF2B5EF4-FFF2-40B4-BE49-F238E27FC236}">
                <a16:creationId xmlns:a16="http://schemas.microsoft.com/office/drawing/2014/main" id="{F3595E27-CD62-4271-A499-0CFE569B8636}"/>
              </a:ext>
            </a:extLst>
          </p:cNvPr>
          <p:cNvCxnSpPr/>
          <p:nvPr/>
        </p:nvCxnSpPr>
        <p:spPr>
          <a:xfrm flipH="1">
            <a:off x="515612" y="48323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رابط مستقيم 95">
            <a:extLst>
              <a:ext uri="{FF2B5EF4-FFF2-40B4-BE49-F238E27FC236}">
                <a16:creationId xmlns:a16="http://schemas.microsoft.com/office/drawing/2014/main" id="{D956DDDB-7A72-46BD-96FB-9668D52D8368}"/>
              </a:ext>
            </a:extLst>
          </p:cNvPr>
          <p:cNvCxnSpPr/>
          <p:nvPr/>
        </p:nvCxnSpPr>
        <p:spPr>
          <a:xfrm flipH="1">
            <a:off x="534662" y="52514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رابط مستقيم 96">
            <a:extLst>
              <a:ext uri="{FF2B5EF4-FFF2-40B4-BE49-F238E27FC236}">
                <a16:creationId xmlns:a16="http://schemas.microsoft.com/office/drawing/2014/main" id="{4F6D8DC8-1701-4258-8D87-04A1A61CB919}"/>
              </a:ext>
            </a:extLst>
          </p:cNvPr>
          <p:cNvCxnSpPr/>
          <p:nvPr/>
        </p:nvCxnSpPr>
        <p:spPr>
          <a:xfrm flipH="1">
            <a:off x="515612" y="56261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رابط مستقيم 97">
            <a:extLst>
              <a:ext uri="{FF2B5EF4-FFF2-40B4-BE49-F238E27FC236}">
                <a16:creationId xmlns:a16="http://schemas.microsoft.com/office/drawing/2014/main" id="{5376EAAA-B148-4BEE-A6C1-0739899557D9}"/>
              </a:ext>
            </a:extLst>
          </p:cNvPr>
          <p:cNvCxnSpPr/>
          <p:nvPr/>
        </p:nvCxnSpPr>
        <p:spPr>
          <a:xfrm flipH="1">
            <a:off x="534662" y="60452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مستطيل: زوايا قطرية مستديرة 1">
            <a:extLst>
              <a:ext uri="{FF2B5EF4-FFF2-40B4-BE49-F238E27FC236}">
                <a16:creationId xmlns:a16="http://schemas.microsoft.com/office/drawing/2014/main" id="{E9E47AFD-A2A4-43B4-8F54-6B3A98D3A0F6}"/>
              </a:ext>
            </a:extLst>
          </p:cNvPr>
          <p:cNvSpPr/>
          <p:nvPr/>
        </p:nvSpPr>
        <p:spPr>
          <a:xfrm>
            <a:off x="10092690" y="475568"/>
            <a:ext cx="1463040" cy="640781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latin typeface="XM Yekan" panose="02000803090000090004" pitchFamily="2" charset="-78"/>
                <a:cs typeface="XM Yekan" panose="02000803090000090004" pitchFamily="2" charset="-78"/>
              </a:rPr>
              <a:t>الأمن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7B33D82-54E4-4BF5-A226-14BE864FBDC2}"/>
              </a:ext>
            </a:extLst>
          </p:cNvPr>
          <p:cNvSpPr txBox="1"/>
          <p:nvPr/>
        </p:nvSpPr>
        <p:spPr>
          <a:xfrm>
            <a:off x="7446646" y="1402454"/>
            <a:ext cx="385152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نشرت الدولة السعودية الأمن بما يأتي :- </a:t>
            </a:r>
          </a:p>
        </p:txBody>
      </p:sp>
      <p:sp>
        <p:nvSpPr>
          <p:cNvPr id="71" name="مربع نص 70">
            <a:extLst>
              <a:ext uri="{FF2B5EF4-FFF2-40B4-BE49-F238E27FC236}">
                <a16:creationId xmlns:a16="http://schemas.microsoft.com/office/drawing/2014/main" id="{F88603E9-5F06-48B7-BF3C-53BC0C2EAA76}"/>
              </a:ext>
            </a:extLst>
          </p:cNvPr>
          <p:cNvSpPr txBox="1"/>
          <p:nvPr/>
        </p:nvSpPr>
        <p:spPr>
          <a:xfrm>
            <a:off x="7817720" y="1857749"/>
            <a:ext cx="385152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تطبيق الشريعة الإسلامية والعدل والحزم .</a:t>
            </a:r>
          </a:p>
        </p:txBody>
      </p:sp>
      <p:sp>
        <p:nvSpPr>
          <p:cNvPr id="72" name="مربع نص 71">
            <a:extLst>
              <a:ext uri="{FF2B5EF4-FFF2-40B4-BE49-F238E27FC236}">
                <a16:creationId xmlns:a16="http://schemas.microsoft.com/office/drawing/2014/main" id="{A6AE2AD0-E1C1-4FE1-BB05-D5768223B434}"/>
              </a:ext>
            </a:extLst>
          </p:cNvPr>
          <p:cNvSpPr txBox="1"/>
          <p:nvPr/>
        </p:nvSpPr>
        <p:spPr>
          <a:xfrm>
            <a:off x="7817720" y="2255894"/>
            <a:ext cx="385152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إنشاء مجموعة لحفظ الأمن  .</a:t>
            </a:r>
          </a:p>
        </p:txBody>
      </p:sp>
      <p:sp>
        <p:nvSpPr>
          <p:cNvPr id="99" name="مربع نص 98">
            <a:extLst>
              <a:ext uri="{FF2B5EF4-FFF2-40B4-BE49-F238E27FC236}">
                <a16:creationId xmlns:a16="http://schemas.microsoft.com/office/drawing/2014/main" id="{E0C52D6C-CFFF-4432-86F5-4366B4D27E70}"/>
              </a:ext>
            </a:extLst>
          </p:cNvPr>
          <p:cNvSpPr txBox="1"/>
          <p:nvPr/>
        </p:nvSpPr>
        <p:spPr>
          <a:xfrm>
            <a:off x="6454917" y="2654039"/>
            <a:ext cx="521432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تعين الأمراء في أنحاء الدولة لإقامة الأمن وإدارة شؤون المواطنين . </a:t>
            </a:r>
          </a:p>
        </p:txBody>
      </p:sp>
      <p:sp>
        <p:nvSpPr>
          <p:cNvPr id="100" name="مربع نص 99">
            <a:extLst>
              <a:ext uri="{FF2B5EF4-FFF2-40B4-BE49-F238E27FC236}">
                <a16:creationId xmlns:a16="http://schemas.microsoft.com/office/drawing/2014/main" id="{BF3B4E03-F1D8-401B-B9EB-A5E24354565E}"/>
              </a:ext>
            </a:extLst>
          </p:cNvPr>
          <p:cNvSpPr txBox="1"/>
          <p:nvPr/>
        </p:nvSpPr>
        <p:spPr>
          <a:xfrm>
            <a:off x="6454917" y="3057323"/>
            <a:ext cx="521432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تطوير نظام العسس ليلاً . </a:t>
            </a: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91EA34F5-E4A1-404B-A05D-810DD106D416}"/>
              </a:ext>
            </a:extLst>
          </p:cNvPr>
          <p:cNvSpPr/>
          <p:nvPr/>
        </p:nvSpPr>
        <p:spPr>
          <a:xfrm>
            <a:off x="9041130" y="6045200"/>
            <a:ext cx="948690" cy="5940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/>
              <a:t>70</a:t>
            </a:r>
          </a:p>
        </p:txBody>
      </p:sp>
      <p:sp>
        <p:nvSpPr>
          <p:cNvPr id="103" name="مستطيل: زوايا قطرية مستديرة 102">
            <a:extLst>
              <a:ext uri="{FF2B5EF4-FFF2-40B4-BE49-F238E27FC236}">
                <a16:creationId xmlns:a16="http://schemas.microsoft.com/office/drawing/2014/main" id="{AA0C0D18-C0D9-4678-AD27-68920731D9D8}"/>
              </a:ext>
            </a:extLst>
          </p:cNvPr>
          <p:cNvSpPr/>
          <p:nvPr/>
        </p:nvSpPr>
        <p:spPr>
          <a:xfrm>
            <a:off x="2000250" y="326498"/>
            <a:ext cx="3255539" cy="640781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>
                <a:latin typeface="XM Yekan" panose="02000803090000090004" pitchFamily="2" charset="-78"/>
                <a:cs typeface="XM Yekan" panose="02000803090000090004" pitchFamily="2" charset="-78"/>
              </a:rPr>
              <a:t>خدمة الحرمين الشريفين  </a:t>
            </a:r>
          </a:p>
        </p:txBody>
      </p:sp>
      <p:sp>
        <p:nvSpPr>
          <p:cNvPr id="104" name="مربع نص 103">
            <a:extLst>
              <a:ext uri="{FF2B5EF4-FFF2-40B4-BE49-F238E27FC236}">
                <a16:creationId xmlns:a16="http://schemas.microsoft.com/office/drawing/2014/main" id="{4EBB1DB4-8E55-45CE-8DDC-0E486BAB098E}"/>
              </a:ext>
            </a:extLst>
          </p:cNvPr>
          <p:cNvSpPr txBox="1"/>
          <p:nvPr/>
        </p:nvSpPr>
        <p:spPr>
          <a:xfrm>
            <a:off x="1464879" y="1053584"/>
            <a:ext cx="385152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بدء الصناعة الوطنية لكسوة الكعبة المشرفة في عهد الإمام سعود بن عبد العزيز الذي أمر بحياكتهما في الأحساء .</a:t>
            </a:r>
          </a:p>
        </p:txBody>
      </p:sp>
      <p:sp>
        <p:nvSpPr>
          <p:cNvPr id="105" name="مربع نص 104">
            <a:extLst>
              <a:ext uri="{FF2B5EF4-FFF2-40B4-BE49-F238E27FC236}">
                <a16:creationId xmlns:a16="http://schemas.microsoft.com/office/drawing/2014/main" id="{A0CE38B4-6633-48E8-AE2B-E936755C0A60}"/>
              </a:ext>
            </a:extLst>
          </p:cNvPr>
          <p:cNvSpPr txBox="1"/>
          <p:nvPr/>
        </p:nvSpPr>
        <p:spPr>
          <a:xfrm>
            <a:off x="1617279" y="1874639"/>
            <a:ext cx="385152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توفير الأمن والخدمات للحجاج .</a:t>
            </a:r>
          </a:p>
        </p:txBody>
      </p:sp>
      <p:sp>
        <p:nvSpPr>
          <p:cNvPr id="106" name="مربع نص 105">
            <a:extLst>
              <a:ext uri="{FF2B5EF4-FFF2-40B4-BE49-F238E27FC236}">
                <a16:creationId xmlns:a16="http://schemas.microsoft.com/office/drawing/2014/main" id="{D5914F77-8F68-4932-843A-927E04682050}"/>
              </a:ext>
            </a:extLst>
          </p:cNvPr>
          <p:cNvSpPr txBox="1"/>
          <p:nvPr/>
        </p:nvSpPr>
        <p:spPr>
          <a:xfrm>
            <a:off x="960120" y="2255894"/>
            <a:ext cx="448231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توحيد صلاة الجماعة في المسجد الحرام خلف إمام واحد بدلاً من أربعة أئمة كانوا يمثلون المذاهب الأربعة حيث يصلي أتباع كل مذهب على حده .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B9EC407-11DF-4EC6-9559-C6C432FE04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974" b="83077" l="4082" r="85204">
                        <a14:foregroundMark x1="80357" y1="33846" x2="53061" y2="51282"/>
                        <a14:foregroundMark x1="70408" y1="33846" x2="30357" y2="50000"/>
                        <a14:foregroundMark x1="39541" y1="31538" x2="4082" y2="32564"/>
                        <a14:foregroundMark x1="4082" y1="32564" x2="5102" y2="33590"/>
                        <a14:foregroundMark x1="42857" y1="30769" x2="22704" y2="29744"/>
                        <a14:foregroundMark x1="19133" y1="32821" x2="21939" y2="61282"/>
                        <a14:foregroundMark x1="18112" y1="65385" x2="18367" y2="72308"/>
                        <a14:foregroundMark x1="15816" y1="77436" x2="44133" y2="73846"/>
                        <a14:foregroundMark x1="84439" y1="80000" x2="48214" y2="79231"/>
                        <a14:foregroundMark x1="85969" y1="78974" x2="38776" y2="78974"/>
                        <a14:foregroundMark x1="58163" y1="78974" x2="38776" y2="78462"/>
                        <a14:foregroundMark x1="26020" y1="76923" x2="45918" y2="77436"/>
                        <a14:foregroundMark x1="45153" y1="77436" x2="70663" y2="78205"/>
                        <a14:foregroundMark x1="71429" y1="78205" x2="83673" y2="76923"/>
                        <a14:foregroundMark x1="85204" y1="76923" x2="83673" y2="78974"/>
                        <a14:foregroundMark x1="83673" y1="78974" x2="52806" y2="76923"/>
                        <a14:foregroundMark x1="77296" y1="75128" x2="45918" y2="74359"/>
                        <a14:foregroundMark x1="44898" y1="79231" x2="22704" y2="81282"/>
                        <a14:foregroundMark x1="39796" y1="78205" x2="21939" y2="76923"/>
                        <a14:foregroundMark x1="15306" y1="79231" x2="39031" y2="83077"/>
                        <a14:foregroundMark x1="23469" y1="78974" x2="40306" y2="78974"/>
                        <a14:foregroundMark x1="26531" y1="78205" x2="48980" y2="75128"/>
                        <a14:foregroundMark x1="29592" y1="68205" x2="57398" y2="61538"/>
                        <a14:foregroundMark x1="19898" y1="33077" x2="53571" y2="35385"/>
                        <a14:foregroundMark x1="53571" y1="35385" x2="55102" y2="36154"/>
                        <a14:foregroundMark x1="16582" y1="28974" x2="18878" y2="54359"/>
                        <a14:foregroundMark x1="26020" y1="47692" x2="28061" y2="58205"/>
                      </a14:backgroundRemoval>
                    </a14:imgEffect>
                  </a14:imgLayer>
                </a14:imgProps>
              </a:ext>
            </a:extLst>
          </a:blip>
          <a:srcRect l="7962" t="24644" r="6244" b="14078"/>
          <a:stretch/>
        </p:blipFill>
        <p:spPr>
          <a:xfrm>
            <a:off x="862520" y="3201562"/>
            <a:ext cx="4135404" cy="2921216"/>
          </a:xfrm>
          <a:prstGeom prst="rect">
            <a:avLst/>
          </a:prstGeom>
        </p:spPr>
      </p:pic>
      <p:sp>
        <p:nvSpPr>
          <p:cNvPr id="107" name="شكل بيضاوي 106">
            <a:extLst>
              <a:ext uri="{FF2B5EF4-FFF2-40B4-BE49-F238E27FC236}">
                <a16:creationId xmlns:a16="http://schemas.microsoft.com/office/drawing/2014/main" id="{FC7D5A84-D585-499C-AE71-2F63333193DC}"/>
              </a:ext>
            </a:extLst>
          </p:cNvPr>
          <p:cNvSpPr/>
          <p:nvPr/>
        </p:nvSpPr>
        <p:spPr>
          <a:xfrm>
            <a:off x="2428236" y="6094968"/>
            <a:ext cx="948690" cy="5940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/>
              <a:t>71</a:t>
            </a:r>
          </a:p>
        </p:txBody>
      </p:sp>
    </p:spTree>
    <p:extLst>
      <p:ext uri="{BB962C8B-B14F-4D97-AF65-F5344CB8AC3E}">
        <p14:creationId xmlns:p14="http://schemas.microsoft.com/office/powerpoint/2010/main" val="12048238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1" grpId="0"/>
      <p:bldP spid="72" grpId="0"/>
      <p:bldP spid="99" grpId="0"/>
      <p:bldP spid="100" grpId="0"/>
      <p:bldP spid="103" grpId="0" animBg="1"/>
      <p:bldP spid="104" grpId="0"/>
      <p:bldP spid="105" grpId="0"/>
      <p:bldP spid="10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8A108E2C-F95D-4D6D-B7FD-4145D8F3889C}"/>
              </a:ext>
            </a:extLst>
          </p:cNvPr>
          <p:cNvGrpSpPr/>
          <p:nvPr/>
        </p:nvGrpSpPr>
        <p:grpSpPr>
          <a:xfrm>
            <a:off x="107950" y="131831"/>
            <a:ext cx="12084049" cy="6726170"/>
            <a:chOff x="220651" y="321824"/>
            <a:chExt cx="11796763" cy="6726170"/>
          </a:xfrm>
        </p:grpSpPr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1B01C6AE-B993-45A3-95B8-129D59469AA7}"/>
                </a:ext>
              </a:extLst>
            </p:cNvPr>
            <p:cNvSpPr/>
            <p:nvPr/>
          </p:nvSpPr>
          <p:spPr>
            <a:xfrm>
              <a:off x="6323666" y="408774"/>
              <a:ext cx="5693748" cy="6639220"/>
            </a:xfrm>
            <a:prstGeom prst="roundRect">
              <a:avLst>
                <a:gd name="adj" fmla="val 6422"/>
              </a:avLst>
            </a:prstGeom>
            <a:solidFill>
              <a:schemeClr val="bg2">
                <a:alpha val="28000"/>
              </a:schemeClr>
            </a:solidFill>
            <a:ln>
              <a:noFill/>
            </a:ln>
            <a:effectLst>
              <a:outerShdw blurRad="114300" dist="635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14EC4BA6-E50C-4F27-B40E-EC237B262ACA}"/>
                </a:ext>
              </a:extLst>
            </p:cNvPr>
            <p:cNvSpPr/>
            <p:nvPr/>
          </p:nvSpPr>
          <p:spPr>
            <a:xfrm>
              <a:off x="246830" y="540606"/>
              <a:ext cx="5602336" cy="6185564"/>
            </a:xfrm>
            <a:prstGeom prst="roundRect">
              <a:avLst>
                <a:gd name="adj" fmla="val 12313"/>
              </a:avLst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81EF99C1-562A-4B7F-AF24-F58E0CA7B3A8}"/>
                </a:ext>
              </a:extLst>
            </p:cNvPr>
            <p:cNvSpPr/>
            <p:nvPr/>
          </p:nvSpPr>
          <p:spPr>
            <a:xfrm>
              <a:off x="220651" y="321824"/>
              <a:ext cx="5800084" cy="6507387"/>
            </a:xfrm>
            <a:prstGeom prst="roundRect">
              <a:avLst/>
            </a:prstGeom>
            <a:solidFill>
              <a:schemeClr val="bg2">
                <a:alpha val="28000"/>
              </a:schemeClr>
            </a:solidFill>
            <a:ln>
              <a:noFill/>
            </a:ln>
            <a:effectLst>
              <a:outerShdw blurRad="1143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1" name="مستطيل: زوايا علوية مستديرة 10">
            <a:extLst>
              <a:ext uri="{FF2B5EF4-FFF2-40B4-BE49-F238E27FC236}">
                <a16:creationId xmlns:a16="http://schemas.microsoft.com/office/drawing/2014/main" id="{9DFC87A2-0BA6-48A1-A201-D4C29649690E}"/>
              </a:ext>
            </a:extLst>
          </p:cNvPr>
          <p:cNvSpPr/>
          <p:nvPr/>
        </p:nvSpPr>
        <p:spPr>
          <a:xfrm rot="16200000">
            <a:off x="-288591" y="529208"/>
            <a:ext cx="6607897" cy="5649714"/>
          </a:xfrm>
          <a:prstGeom prst="round2SameRect">
            <a:avLst>
              <a:gd name="adj1" fmla="val 11210"/>
              <a:gd name="adj2" fmla="val 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: زوايا علوية مستديرة 11">
            <a:extLst>
              <a:ext uri="{FF2B5EF4-FFF2-40B4-BE49-F238E27FC236}">
                <a16:creationId xmlns:a16="http://schemas.microsoft.com/office/drawing/2014/main" id="{F5460C06-1C7B-43CF-A778-019DD4F7C824}"/>
              </a:ext>
            </a:extLst>
          </p:cNvPr>
          <p:cNvSpPr/>
          <p:nvPr/>
        </p:nvSpPr>
        <p:spPr>
          <a:xfrm rot="5400000">
            <a:off x="5815571" y="621955"/>
            <a:ext cx="6607898" cy="5763958"/>
          </a:xfrm>
          <a:prstGeom prst="round2SameRect">
            <a:avLst>
              <a:gd name="adj1" fmla="val 4909"/>
              <a:gd name="adj2" fmla="val 4193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0F0ADFF8-2B1C-490A-BF02-DE21ABDCABCF}"/>
              </a:ext>
            </a:extLst>
          </p:cNvPr>
          <p:cNvSpPr/>
          <p:nvPr/>
        </p:nvSpPr>
        <p:spPr>
          <a:xfrm>
            <a:off x="6249321" y="863600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F1A025C5-1DF7-41B3-8436-05987561583F}"/>
              </a:ext>
            </a:extLst>
          </p:cNvPr>
          <p:cNvSpPr/>
          <p:nvPr/>
        </p:nvSpPr>
        <p:spPr>
          <a:xfrm>
            <a:off x="6237542" y="1548383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2FBE543D-6C33-4F92-8D20-D54F26209DCC}"/>
              </a:ext>
            </a:extLst>
          </p:cNvPr>
          <p:cNvSpPr/>
          <p:nvPr/>
        </p:nvSpPr>
        <p:spPr>
          <a:xfrm>
            <a:off x="6249321" y="2233166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D82C753A-E3E4-4C48-B17B-026183EC2B23}"/>
              </a:ext>
            </a:extLst>
          </p:cNvPr>
          <p:cNvSpPr/>
          <p:nvPr/>
        </p:nvSpPr>
        <p:spPr>
          <a:xfrm>
            <a:off x="6261100" y="2917949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B3786370-D049-4121-9C50-667B9D6EAA62}"/>
              </a:ext>
            </a:extLst>
          </p:cNvPr>
          <p:cNvSpPr/>
          <p:nvPr/>
        </p:nvSpPr>
        <p:spPr>
          <a:xfrm>
            <a:off x="6272879" y="3602732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9642C859-0637-40AC-AB58-790C26195BE7}"/>
              </a:ext>
            </a:extLst>
          </p:cNvPr>
          <p:cNvSpPr/>
          <p:nvPr/>
        </p:nvSpPr>
        <p:spPr>
          <a:xfrm>
            <a:off x="6284658" y="4287515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E4039E98-8E7F-4427-8B13-C5B38AD391A0}"/>
              </a:ext>
            </a:extLst>
          </p:cNvPr>
          <p:cNvSpPr/>
          <p:nvPr/>
        </p:nvSpPr>
        <p:spPr>
          <a:xfrm>
            <a:off x="6296437" y="4972298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1E0F9C50-C949-4490-8254-B3836065DE15}"/>
              </a:ext>
            </a:extLst>
          </p:cNvPr>
          <p:cNvSpPr/>
          <p:nvPr/>
        </p:nvSpPr>
        <p:spPr>
          <a:xfrm>
            <a:off x="6308216" y="5657081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B0F33AC7-F473-4A61-9918-AF28C1621B8F}"/>
              </a:ext>
            </a:extLst>
          </p:cNvPr>
          <p:cNvSpPr/>
          <p:nvPr/>
        </p:nvSpPr>
        <p:spPr>
          <a:xfrm>
            <a:off x="5479442" y="865289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شكل بيضاوي 42">
            <a:extLst>
              <a:ext uri="{FF2B5EF4-FFF2-40B4-BE49-F238E27FC236}">
                <a16:creationId xmlns:a16="http://schemas.microsoft.com/office/drawing/2014/main" id="{B1CAC5DA-11FD-48B3-BD62-89171D5E5998}"/>
              </a:ext>
            </a:extLst>
          </p:cNvPr>
          <p:cNvSpPr/>
          <p:nvPr/>
        </p:nvSpPr>
        <p:spPr>
          <a:xfrm>
            <a:off x="5469309" y="1548383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id="{DE962709-CD91-47B2-967C-A4BD14ED5D3A}"/>
              </a:ext>
            </a:extLst>
          </p:cNvPr>
          <p:cNvSpPr/>
          <p:nvPr/>
        </p:nvSpPr>
        <p:spPr>
          <a:xfrm>
            <a:off x="5459176" y="2231477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شكل بيضاوي 44">
            <a:extLst>
              <a:ext uri="{FF2B5EF4-FFF2-40B4-BE49-F238E27FC236}">
                <a16:creationId xmlns:a16="http://schemas.microsoft.com/office/drawing/2014/main" id="{C0A25983-3000-40B9-A62E-9D82095ED964}"/>
              </a:ext>
            </a:extLst>
          </p:cNvPr>
          <p:cNvSpPr/>
          <p:nvPr/>
        </p:nvSpPr>
        <p:spPr>
          <a:xfrm>
            <a:off x="5449043" y="2914571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B669480F-3658-48C9-B115-3A94B5B4C30E}"/>
              </a:ext>
            </a:extLst>
          </p:cNvPr>
          <p:cNvSpPr/>
          <p:nvPr/>
        </p:nvSpPr>
        <p:spPr>
          <a:xfrm>
            <a:off x="5438910" y="3597665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87FEB1B1-F6B7-44FC-BFE2-53CDDC20BD42}"/>
              </a:ext>
            </a:extLst>
          </p:cNvPr>
          <p:cNvSpPr/>
          <p:nvPr/>
        </p:nvSpPr>
        <p:spPr>
          <a:xfrm>
            <a:off x="5428777" y="4280759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شكل بيضاوي 47">
            <a:extLst>
              <a:ext uri="{FF2B5EF4-FFF2-40B4-BE49-F238E27FC236}">
                <a16:creationId xmlns:a16="http://schemas.microsoft.com/office/drawing/2014/main" id="{435D6727-3CD2-432E-8D14-97F0604B05E5}"/>
              </a:ext>
            </a:extLst>
          </p:cNvPr>
          <p:cNvSpPr/>
          <p:nvPr/>
        </p:nvSpPr>
        <p:spPr>
          <a:xfrm>
            <a:off x="5418644" y="4963853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شكل بيضاوي 48">
            <a:extLst>
              <a:ext uri="{FF2B5EF4-FFF2-40B4-BE49-F238E27FC236}">
                <a16:creationId xmlns:a16="http://schemas.microsoft.com/office/drawing/2014/main" id="{009AE2BF-BAAA-47FF-977A-E4D3389021AE}"/>
              </a:ext>
            </a:extLst>
          </p:cNvPr>
          <p:cNvSpPr/>
          <p:nvPr/>
        </p:nvSpPr>
        <p:spPr>
          <a:xfrm>
            <a:off x="5408511" y="5646947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83FF127F-6F28-4DD9-A09F-7C155963BF78}"/>
              </a:ext>
            </a:extLst>
          </p:cNvPr>
          <p:cNvSpPr/>
          <p:nvPr/>
        </p:nvSpPr>
        <p:spPr>
          <a:xfrm>
            <a:off x="5535512" y="1116353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124B1CBC-0F8E-4E42-BE8D-B1642FDEB87D}"/>
              </a:ext>
            </a:extLst>
          </p:cNvPr>
          <p:cNvSpPr/>
          <p:nvPr/>
        </p:nvSpPr>
        <p:spPr>
          <a:xfrm>
            <a:off x="5535511" y="964792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3E20B2E5-6DDF-4C2B-9833-1F2BE034E48B}"/>
              </a:ext>
            </a:extLst>
          </p:cNvPr>
          <p:cNvSpPr/>
          <p:nvPr/>
        </p:nvSpPr>
        <p:spPr>
          <a:xfrm>
            <a:off x="5574193" y="1809392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ADF8BE85-89BD-4814-A545-9B2BF0DAD18C}"/>
              </a:ext>
            </a:extLst>
          </p:cNvPr>
          <p:cNvSpPr/>
          <p:nvPr/>
        </p:nvSpPr>
        <p:spPr>
          <a:xfrm>
            <a:off x="5574192" y="1657831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E92EA420-FE39-410A-A50C-952B192D5558}"/>
              </a:ext>
            </a:extLst>
          </p:cNvPr>
          <p:cNvSpPr/>
          <p:nvPr/>
        </p:nvSpPr>
        <p:spPr>
          <a:xfrm>
            <a:off x="5612874" y="2502431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46DDE126-4334-45CE-BBB9-BF19E1BF9D65}"/>
              </a:ext>
            </a:extLst>
          </p:cNvPr>
          <p:cNvSpPr/>
          <p:nvPr/>
        </p:nvSpPr>
        <p:spPr>
          <a:xfrm>
            <a:off x="5612873" y="2350870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9E47F09D-7E55-4F7C-9640-D3229A1747BA}"/>
              </a:ext>
            </a:extLst>
          </p:cNvPr>
          <p:cNvSpPr/>
          <p:nvPr/>
        </p:nvSpPr>
        <p:spPr>
          <a:xfrm>
            <a:off x="5651555" y="3195470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7" name="مستطيل 56">
            <a:extLst>
              <a:ext uri="{FF2B5EF4-FFF2-40B4-BE49-F238E27FC236}">
                <a16:creationId xmlns:a16="http://schemas.microsoft.com/office/drawing/2014/main" id="{3C09C894-F6EE-424F-A45F-289B6ABF4661}"/>
              </a:ext>
            </a:extLst>
          </p:cNvPr>
          <p:cNvSpPr/>
          <p:nvPr/>
        </p:nvSpPr>
        <p:spPr>
          <a:xfrm>
            <a:off x="5651554" y="3043909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مستطيل 57">
            <a:extLst>
              <a:ext uri="{FF2B5EF4-FFF2-40B4-BE49-F238E27FC236}">
                <a16:creationId xmlns:a16="http://schemas.microsoft.com/office/drawing/2014/main" id="{2F1B5D20-E2B1-466F-83B3-6FDDEC5CF667}"/>
              </a:ext>
            </a:extLst>
          </p:cNvPr>
          <p:cNvSpPr/>
          <p:nvPr/>
        </p:nvSpPr>
        <p:spPr>
          <a:xfrm>
            <a:off x="5626736" y="3888509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9" name="مستطيل 58">
            <a:extLst>
              <a:ext uri="{FF2B5EF4-FFF2-40B4-BE49-F238E27FC236}">
                <a16:creationId xmlns:a16="http://schemas.microsoft.com/office/drawing/2014/main" id="{41D071E7-524E-48E0-B84E-D07128354DC5}"/>
              </a:ext>
            </a:extLst>
          </p:cNvPr>
          <p:cNvSpPr/>
          <p:nvPr/>
        </p:nvSpPr>
        <p:spPr>
          <a:xfrm>
            <a:off x="5626735" y="3736948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1E65CE4A-0474-4D1B-AE7F-E18E23EFDD11}"/>
              </a:ext>
            </a:extLst>
          </p:cNvPr>
          <p:cNvSpPr/>
          <p:nvPr/>
        </p:nvSpPr>
        <p:spPr>
          <a:xfrm>
            <a:off x="5601917" y="4581548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مستطيل 60">
            <a:extLst>
              <a:ext uri="{FF2B5EF4-FFF2-40B4-BE49-F238E27FC236}">
                <a16:creationId xmlns:a16="http://schemas.microsoft.com/office/drawing/2014/main" id="{048AB8CC-7445-42D1-95E4-579A6BBE8B2B}"/>
              </a:ext>
            </a:extLst>
          </p:cNvPr>
          <p:cNvSpPr/>
          <p:nvPr/>
        </p:nvSpPr>
        <p:spPr>
          <a:xfrm>
            <a:off x="5601916" y="4429987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399A5EED-2BB1-4A88-A49C-7DDFC758906D}"/>
              </a:ext>
            </a:extLst>
          </p:cNvPr>
          <p:cNvSpPr/>
          <p:nvPr/>
        </p:nvSpPr>
        <p:spPr>
          <a:xfrm>
            <a:off x="5577098" y="5274587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3" name="مستطيل 62">
            <a:extLst>
              <a:ext uri="{FF2B5EF4-FFF2-40B4-BE49-F238E27FC236}">
                <a16:creationId xmlns:a16="http://schemas.microsoft.com/office/drawing/2014/main" id="{437FF26F-ADB1-46B3-8B83-56C1BC11FED9}"/>
              </a:ext>
            </a:extLst>
          </p:cNvPr>
          <p:cNvSpPr/>
          <p:nvPr/>
        </p:nvSpPr>
        <p:spPr>
          <a:xfrm>
            <a:off x="5577097" y="5123026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4" name="مستطيل 63">
            <a:extLst>
              <a:ext uri="{FF2B5EF4-FFF2-40B4-BE49-F238E27FC236}">
                <a16:creationId xmlns:a16="http://schemas.microsoft.com/office/drawing/2014/main" id="{2A6D0F08-906C-4ACD-9AF6-4E0D625940CE}"/>
              </a:ext>
            </a:extLst>
          </p:cNvPr>
          <p:cNvSpPr/>
          <p:nvPr/>
        </p:nvSpPr>
        <p:spPr>
          <a:xfrm>
            <a:off x="5552279" y="5967626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5" name="مستطيل 64">
            <a:extLst>
              <a:ext uri="{FF2B5EF4-FFF2-40B4-BE49-F238E27FC236}">
                <a16:creationId xmlns:a16="http://schemas.microsoft.com/office/drawing/2014/main" id="{B1909579-CE68-4905-8892-D670E5B83970}"/>
              </a:ext>
            </a:extLst>
          </p:cNvPr>
          <p:cNvSpPr/>
          <p:nvPr/>
        </p:nvSpPr>
        <p:spPr>
          <a:xfrm>
            <a:off x="5552278" y="5816065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69" name="رابط مستقيم 68">
            <a:extLst>
              <a:ext uri="{FF2B5EF4-FFF2-40B4-BE49-F238E27FC236}">
                <a16:creationId xmlns:a16="http://schemas.microsoft.com/office/drawing/2014/main" id="{4377678C-EBDF-4B12-886F-E41C768407FA}"/>
              </a:ext>
            </a:extLst>
          </p:cNvPr>
          <p:cNvCxnSpPr/>
          <p:nvPr/>
        </p:nvCxnSpPr>
        <p:spPr>
          <a:xfrm flipH="1">
            <a:off x="6656062" y="8636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رابط مستقيم 69">
            <a:extLst>
              <a:ext uri="{FF2B5EF4-FFF2-40B4-BE49-F238E27FC236}">
                <a16:creationId xmlns:a16="http://schemas.microsoft.com/office/drawing/2014/main" id="{1ECF1B67-C456-4AAB-BF9C-C9F4DDE75221}"/>
              </a:ext>
            </a:extLst>
          </p:cNvPr>
          <p:cNvCxnSpPr/>
          <p:nvPr/>
        </p:nvCxnSpPr>
        <p:spPr>
          <a:xfrm flipH="1">
            <a:off x="6675112" y="12827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رابط مستقيم 72">
            <a:extLst>
              <a:ext uri="{FF2B5EF4-FFF2-40B4-BE49-F238E27FC236}">
                <a16:creationId xmlns:a16="http://schemas.microsoft.com/office/drawing/2014/main" id="{4B1BF20D-C4C3-4295-9E27-5845C068D813}"/>
              </a:ext>
            </a:extLst>
          </p:cNvPr>
          <p:cNvCxnSpPr/>
          <p:nvPr/>
        </p:nvCxnSpPr>
        <p:spPr>
          <a:xfrm flipH="1">
            <a:off x="6656062" y="16573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رابط مستقيم 73">
            <a:extLst>
              <a:ext uri="{FF2B5EF4-FFF2-40B4-BE49-F238E27FC236}">
                <a16:creationId xmlns:a16="http://schemas.microsoft.com/office/drawing/2014/main" id="{47F8FBC8-F04B-429B-BFB6-414E685AED5F}"/>
              </a:ext>
            </a:extLst>
          </p:cNvPr>
          <p:cNvCxnSpPr/>
          <p:nvPr/>
        </p:nvCxnSpPr>
        <p:spPr>
          <a:xfrm flipH="1">
            <a:off x="6675112" y="20764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رابط مستقيم 74">
            <a:extLst>
              <a:ext uri="{FF2B5EF4-FFF2-40B4-BE49-F238E27FC236}">
                <a16:creationId xmlns:a16="http://schemas.microsoft.com/office/drawing/2014/main" id="{C9A08F68-8920-4B79-81FC-65567AD1AA8F}"/>
              </a:ext>
            </a:extLst>
          </p:cNvPr>
          <p:cNvCxnSpPr/>
          <p:nvPr/>
        </p:nvCxnSpPr>
        <p:spPr>
          <a:xfrm flipH="1">
            <a:off x="6656062" y="24511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رابط مستقيم 75">
            <a:extLst>
              <a:ext uri="{FF2B5EF4-FFF2-40B4-BE49-F238E27FC236}">
                <a16:creationId xmlns:a16="http://schemas.microsoft.com/office/drawing/2014/main" id="{A8EAAB1D-9DB4-482A-AD9A-D9562D60912C}"/>
              </a:ext>
            </a:extLst>
          </p:cNvPr>
          <p:cNvCxnSpPr/>
          <p:nvPr/>
        </p:nvCxnSpPr>
        <p:spPr>
          <a:xfrm flipH="1">
            <a:off x="6675112" y="28702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رابط مستقيم 76">
            <a:extLst>
              <a:ext uri="{FF2B5EF4-FFF2-40B4-BE49-F238E27FC236}">
                <a16:creationId xmlns:a16="http://schemas.microsoft.com/office/drawing/2014/main" id="{B01A210F-5E8D-46CB-B75D-6F7F100E8BFC}"/>
              </a:ext>
            </a:extLst>
          </p:cNvPr>
          <p:cNvCxnSpPr/>
          <p:nvPr/>
        </p:nvCxnSpPr>
        <p:spPr>
          <a:xfrm flipH="1">
            <a:off x="6656062" y="32448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رابط مستقيم 77">
            <a:extLst>
              <a:ext uri="{FF2B5EF4-FFF2-40B4-BE49-F238E27FC236}">
                <a16:creationId xmlns:a16="http://schemas.microsoft.com/office/drawing/2014/main" id="{10B2DC50-CB27-4C32-BAAE-10623A152BA3}"/>
              </a:ext>
            </a:extLst>
          </p:cNvPr>
          <p:cNvCxnSpPr/>
          <p:nvPr/>
        </p:nvCxnSpPr>
        <p:spPr>
          <a:xfrm flipH="1">
            <a:off x="6675112" y="36639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رابط مستقيم 78">
            <a:extLst>
              <a:ext uri="{FF2B5EF4-FFF2-40B4-BE49-F238E27FC236}">
                <a16:creationId xmlns:a16="http://schemas.microsoft.com/office/drawing/2014/main" id="{A64A7E2F-82C2-499A-B322-463900D72377}"/>
              </a:ext>
            </a:extLst>
          </p:cNvPr>
          <p:cNvCxnSpPr/>
          <p:nvPr/>
        </p:nvCxnSpPr>
        <p:spPr>
          <a:xfrm flipH="1">
            <a:off x="6656062" y="40386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رابط مستقيم 79">
            <a:extLst>
              <a:ext uri="{FF2B5EF4-FFF2-40B4-BE49-F238E27FC236}">
                <a16:creationId xmlns:a16="http://schemas.microsoft.com/office/drawing/2014/main" id="{4F19944D-6619-4BBF-B53B-08331142ED55}"/>
              </a:ext>
            </a:extLst>
          </p:cNvPr>
          <p:cNvCxnSpPr/>
          <p:nvPr/>
        </p:nvCxnSpPr>
        <p:spPr>
          <a:xfrm flipH="1">
            <a:off x="6675112" y="44577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رابط مستقيم 80">
            <a:extLst>
              <a:ext uri="{FF2B5EF4-FFF2-40B4-BE49-F238E27FC236}">
                <a16:creationId xmlns:a16="http://schemas.microsoft.com/office/drawing/2014/main" id="{3FBE5174-C478-4092-8DB8-8DDCD62D2BC8}"/>
              </a:ext>
            </a:extLst>
          </p:cNvPr>
          <p:cNvCxnSpPr/>
          <p:nvPr/>
        </p:nvCxnSpPr>
        <p:spPr>
          <a:xfrm flipH="1">
            <a:off x="6656062" y="48323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رابط مستقيم 81">
            <a:extLst>
              <a:ext uri="{FF2B5EF4-FFF2-40B4-BE49-F238E27FC236}">
                <a16:creationId xmlns:a16="http://schemas.microsoft.com/office/drawing/2014/main" id="{CE3CE0E3-2BC5-4827-87B9-F96E5765D270}"/>
              </a:ext>
            </a:extLst>
          </p:cNvPr>
          <p:cNvCxnSpPr/>
          <p:nvPr/>
        </p:nvCxnSpPr>
        <p:spPr>
          <a:xfrm flipH="1">
            <a:off x="6675112" y="52514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رابط مستقيم 82">
            <a:extLst>
              <a:ext uri="{FF2B5EF4-FFF2-40B4-BE49-F238E27FC236}">
                <a16:creationId xmlns:a16="http://schemas.microsoft.com/office/drawing/2014/main" id="{70522691-4E27-4AA7-A3F1-D62AD2376AD8}"/>
              </a:ext>
            </a:extLst>
          </p:cNvPr>
          <p:cNvCxnSpPr/>
          <p:nvPr/>
        </p:nvCxnSpPr>
        <p:spPr>
          <a:xfrm flipH="1">
            <a:off x="6656062" y="56261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رابط مستقيم 83">
            <a:extLst>
              <a:ext uri="{FF2B5EF4-FFF2-40B4-BE49-F238E27FC236}">
                <a16:creationId xmlns:a16="http://schemas.microsoft.com/office/drawing/2014/main" id="{DF6C34D4-272C-4751-91A5-39A0E6A9ACF6}"/>
              </a:ext>
            </a:extLst>
          </p:cNvPr>
          <p:cNvCxnSpPr/>
          <p:nvPr/>
        </p:nvCxnSpPr>
        <p:spPr>
          <a:xfrm flipH="1">
            <a:off x="6675112" y="60452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رابط مستقيم 84">
            <a:extLst>
              <a:ext uri="{FF2B5EF4-FFF2-40B4-BE49-F238E27FC236}">
                <a16:creationId xmlns:a16="http://schemas.microsoft.com/office/drawing/2014/main" id="{CBDF3D63-69C7-4D04-AC17-053A1ABAA969}"/>
              </a:ext>
            </a:extLst>
          </p:cNvPr>
          <p:cNvCxnSpPr/>
          <p:nvPr/>
        </p:nvCxnSpPr>
        <p:spPr>
          <a:xfrm flipH="1">
            <a:off x="515612" y="8636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رابط مستقيم 85">
            <a:extLst>
              <a:ext uri="{FF2B5EF4-FFF2-40B4-BE49-F238E27FC236}">
                <a16:creationId xmlns:a16="http://schemas.microsoft.com/office/drawing/2014/main" id="{AD0BC110-70CC-4403-A173-34A53FA070E1}"/>
              </a:ext>
            </a:extLst>
          </p:cNvPr>
          <p:cNvCxnSpPr/>
          <p:nvPr/>
        </p:nvCxnSpPr>
        <p:spPr>
          <a:xfrm flipH="1">
            <a:off x="534662" y="12827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رابط مستقيم 86">
            <a:extLst>
              <a:ext uri="{FF2B5EF4-FFF2-40B4-BE49-F238E27FC236}">
                <a16:creationId xmlns:a16="http://schemas.microsoft.com/office/drawing/2014/main" id="{C911BF7B-836C-410D-9F70-6A88CE275C28}"/>
              </a:ext>
            </a:extLst>
          </p:cNvPr>
          <p:cNvCxnSpPr/>
          <p:nvPr/>
        </p:nvCxnSpPr>
        <p:spPr>
          <a:xfrm flipH="1">
            <a:off x="515612" y="16573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رابط مستقيم 87">
            <a:extLst>
              <a:ext uri="{FF2B5EF4-FFF2-40B4-BE49-F238E27FC236}">
                <a16:creationId xmlns:a16="http://schemas.microsoft.com/office/drawing/2014/main" id="{80C37EE6-DE2B-4DED-938B-B5F3C01EC2A8}"/>
              </a:ext>
            </a:extLst>
          </p:cNvPr>
          <p:cNvCxnSpPr/>
          <p:nvPr/>
        </p:nvCxnSpPr>
        <p:spPr>
          <a:xfrm flipH="1">
            <a:off x="534662" y="20764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9" name="رابط مستقيم 88">
            <a:extLst>
              <a:ext uri="{FF2B5EF4-FFF2-40B4-BE49-F238E27FC236}">
                <a16:creationId xmlns:a16="http://schemas.microsoft.com/office/drawing/2014/main" id="{D90BBBEE-9C56-421B-B840-143548694C44}"/>
              </a:ext>
            </a:extLst>
          </p:cNvPr>
          <p:cNvCxnSpPr/>
          <p:nvPr/>
        </p:nvCxnSpPr>
        <p:spPr>
          <a:xfrm flipH="1">
            <a:off x="515612" y="24511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رابط مستقيم 89">
            <a:extLst>
              <a:ext uri="{FF2B5EF4-FFF2-40B4-BE49-F238E27FC236}">
                <a16:creationId xmlns:a16="http://schemas.microsoft.com/office/drawing/2014/main" id="{11ADE09C-5517-44B5-8CBF-FF98E37CFB4B}"/>
              </a:ext>
            </a:extLst>
          </p:cNvPr>
          <p:cNvCxnSpPr/>
          <p:nvPr/>
        </p:nvCxnSpPr>
        <p:spPr>
          <a:xfrm flipH="1">
            <a:off x="534662" y="28702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رابط مستقيم 90">
            <a:extLst>
              <a:ext uri="{FF2B5EF4-FFF2-40B4-BE49-F238E27FC236}">
                <a16:creationId xmlns:a16="http://schemas.microsoft.com/office/drawing/2014/main" id="{67CC2DFB-77D4-4777-9F4E-A3042EFF6046}"/>
              </a:ext>
            </a:extLst>
          </p:cNvPr>
          <p:cNvCxnSpPr/>
          <p:nvPr/>
        </p:nvCxnSpPr>
        <p:spPr>
          <a:xfrm flipH="1">
            <a:off x="515612" y="32448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رابط مستقيم 91">
            <a:extLst>
              <a:ext uri="{FF2B5EF4-FFF2-40B4-BE49-F238E27FC236}">
                <a16:creationId xmlns:a16="http://schemas.microsoft.com/office/drawing/2014/main" id="{96A24C96-ECE0-4DB3-8881-0872D39D6CD7}"/>
              </a:ext>
            </a:extLst>
          </p:cNvPr>
          <p:cNvCxnSpPr/>
          <p:nvPr/>
        </p:nvCxnSpPr>
        <p:spPr>
          <a:xfrm flipH="1">
            <a:off x="534662" y="36639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رابط مستقيم 92">
            <a:extLst>
              <a:ext uri="{FF2B5EF4-FFF2-40B4-BE49-F238E27FC236}">
                <a16:creationId xmlns:a16="http://schemas.microsoft.com/office/drawing/2014/main" id="{38B44224-4C66-476A-A55B-34727478DEEE}"/>
              </a:ext>
            </a:extLst>
          </p:cNvPr>
          <p:cNvCxnSpPr/>
          <p:nvPr/>
        </p:nvCxnSpPr>
        <p:spPr>
          <a:xfrm flipH="1">
            <a:off x="515612" y="40386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رابط مستقيم 93">
            <a:extLst>
              <a:ext uri="{FF2B5EF4-FFF2-40B4-BE49-F238E27FC236}">
                <a16:creationId xmlns:a16="http://schemas.microsoft.com/office/drawing/2014/main" id="{D54316C5-450B-4D84-9EAE-2A7C080C5F66}"/>
              </a:ext>
            </a:extLst>
          </p:cNvPr>
          <p:cNvCxnSpPr/>
          <p:nvPr/>
        </p:nvCxnSpPr>
        <p:spPr>
          <a:xfrm flipH="1">
            <a:off x="534662" y="44577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رابط مستقيم 94">
            <a:extLst>
              <a:ext uri="{FF2B5EF4-FFF2-40B4-BE49-F238E27FC236}">
                <a16:creationId xmlns:a16="http://schemas.microsoft.com/office/drawing/2014/main" id="{F3595E27-CD62-4271-A499-0CFE569B8636}"/>
              </a:ext>
            </a:extLst>
          </p:cNvPr>
          <p:cNvCxnSpPr/>
          <p:nvPr/>
        </p:nvCxnSpPr>
        <p:spPr>
          <a:xfrm flipH="1">
            <a:off x="515612" y="48323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رابط مستقيم 95">
            <a:extLst>
              <a:ext uri="{FF2B5EF4-FFF2-40B4-BE49-F238E27FC236}">
                <a16:creationId xmlns:a16="http://schemas.microsoft.com/office/drawing/2014/main" id="{D956DDDB-7A72-46BD-96FB-9668D52D8368}"/>
              </a:ext>
            </a:extLst>
          </p:cNvPr>
          <p:cNvCxnSpPr/>
          <p:nvPr/>
        </p:nvCxnSpPr>
        <p:spPr>
          <a:xfrm flipH="1">
            <a:off x="534662" y="525145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رابط مستقيم 96">
            <a:extLst>
              <a:ext uri="{FF2B5EF4-FFF2-40B4-BE49-F238E27FC236}">
                <a16:creationId xmlns:a16="http://schemas.microsoft.com/office/drawing/2014/main" id="{4F6D8DC8-1701-4258-8D87-04A1A61CB919}"/>
              </a:ext>
            </a:extLst>
          </p:cNvPr>
          <p:cNvCxnSpPr/>
          <p:nvPr/>
        </p:nvCxnSpPr>
        <p:spPr>
          <a:xfrm flipH="1">
            <a:off x="515612" y="56261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رابط مستقيم 97">
            <a:extLst>
              <a:ext uri="{FF2B5EF4-FFF2-40B4-BE49-F238E27FC236}">
                <a16:creationId xmlns:a16="http://schemas.microsoft.com/office/drawing/2014/main" id="{5376EAAA-B148-4BEE-A6C1-0739899557D9}"/>
              </a:ext>
            </a:extLst>
          </p:cNvPr>
          <p:cNvCxnSpPr/>
          <p:nvPr/>
        </p:nvCxnSpPr>
        <p:spPr>
          <a:xfrm flipH="1">
            <a:off x="534662" y="60452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مستطيل: زوايا قطرية مستديرة 1">
            <a:extLst>
              <a:ext uri="{FF2B5EF4-FFF2-40B4-BE49-F238E27FC236}">
                <a16:creationId xmlns:a16="http://schemas.microsoft.com/office/drawing/2014/main" id="{A54DF1DD-455E-4550-8EE5-EB757A3D818C}"/>
              </a:ext>
            </a:extLst>
          </p:cNvPr>
          <p:cNvSpPr/>
          <p:nvPr/>
        </p:nvSpPr>
        <p:spPr>
          <a:xfrm>
            <a:off x="9504072" y="239370"/>
            <a:ext cx="2148840" cy="765733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latin typeface="XM Yekan" panose="02000803090000090004" pitchFamily="2" charset="-78"/>
                <a:cs typeface="XM Yekan" panose="02000803090000090004" pitchFamily="2" charset="-78"/>
              </a:rPr>
              <a:t>الجيش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E930B7C8-67C8-4E80-99E4-85785FF29074}"/>
              </a:ext>
            </a:extLst>
          </p:cNvPr>
          <p:cNvSpPr txBox="1"/>
          <p:nvPr/>
        </p:nvSpPr>
        <p:spPr>
          <a:xfrm>
            <a:off x="7022697" y="1063625"/>
            <a:ext cx="430539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نظم أئمة الدولة السعودية الجانب العسكري من أجل توحيد الوطن ومن أبرز مظاهره :- </a:t>
            </a:r>
          </a:p>
        </p:txBody>
      </p:sp>
      <p:sp>
        <p:nvSpPr>
          <p:cNvPr id="71" name="مربع نص 70">
            <a:extLst>
              <a:ext uri="{FF2B5EF4-FFF2-40B4-BE49-F238E27FC236}">
                <a16:creationId xmlns:a16="http://schemas.microsoft.com/office/drawing/2014/main" id="{C5F80C53-7D9B-4B5D-99A1-85E36971A117}"/>
              </a:ext>
            </a:extLst>
          </p:cNvPr>
          <p:cNvSpPr txBox="1"/>
          <p:nvPr/>
        </p:nvSpPr>
        <p:spPr>
          <a:xfrm>
            <a:off x="6751609" y="1884680"/>
            <a:ext cx="473582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النداء لإخبار جميع البلدات من أجل المشاركة في حملات توحيد الدولة والدفاع عنها .</a:t>
            </a:r>
          </a:p>
        </p:txBody>
      </p:sp>
      <p:sp>
        <p:nvSpPr>
          <p:cNvPr id="72" name="مربع نص 71">
            <a:extLst>
              <a:ext uri="{FF2B5EF4-FFF2-40B4-BE49-F238E27FC236}">
                <a16:creationId xmlns:a16="http://schemas.microsoft.com/office/drawing/2014/main" id="{5CAAFC1E-4457-4FC9-B47B-533A87558857}"/>
              </a:ext>
            </a:extLst>
          </p:cNvPr>
          <p:cNvSpPr txBox="1"/>
          <p:nvPr/>
        </p:nvSpPr>
        <p:spPr>
          <a:xfrm>
            <a:off x="6751609" y="2682875"/>
            <a:ext cx="473582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التجمع بعد النداء في مكان محدد للتحرك العسكري .</a:t>
            </a:r>
          </a:p>
        </p:txBody>
      </p:sp>
      <p:sp>
        <p:nvSpPr>
          <p:cNvPr id="99" name="مربع نص 98">
            <a:extLst>
              <a:ext uri="{FF2B5EF4-FFF2-40B4-BE49-F238E27FC236}">
                <a16:creationId xmlns:a16="http://schemas.microsoft.com/office/drawing/2014/main" id="{7AEC1B9F-1BEE-4732-B66D-3138E1876BFF}"/>
              </a:ext>
            </a:extLst>
          </p:cNvPr>
          <p:cNvSpPr txBox="1"/>
          <p:nvPr/>
        </p:nvSpPr>
        <p:spPr>
          <a:xfrm>
            <a:off x="6751609" y="3046730"/>
            <a:ext cx="473582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الراية السعودية الخضراء وعليها شعار التوحيد تتقدم الجيش </a:t>
            </a:r>
          </a:p>
        </p:txBody>
      </p:sp>
      <p:sp>
        <p:nvSpPr>
          <p:cNvPr id="100" name="مربع نص 99">
            <a:extLst>
              <a:ext uri="{FF2B5EF4-FFF2-40B4-BE49-F238E27FC236}">
                <a16:creationId xmlns:a16="http://schemas.microsoft.com/office/drawing/2014/main" id="{568DF4D4-9E1C-4D7A-8CE4-5550C3EAA5DC}"/>
              </a:ext>
            </a:extLst>
          </p:cNvPr>
          <p:cNvSpPr txBox="1"/>
          <p:nvPr/>
        </p:nvSpPr>
        <p:spPr>
          <a:xfrm>
            <a:off x="6751609" y="3830924"/>
            <a:ext cx="473582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إنشاء سجلات لأفراد الجيش والفرسان .</a:t>
            </a:r>
          </a:p>
        </p:txBody>
      </p:sp>
      <p:sp>
        <p:nvSpPr>
          <p:cNvPr id="101" name="مربع نص 100">
            <a:extLst>
              <a:ext uri="{FF2B5EF4-FFF2-40B4-BE49-F238E27FC236}">
                <a16:creationId xmlns:a16="http://schemas.microsoft.com/office/drawing/2014/main" id="{BD029086-1E8D-43D9-BAAE-4D674E5BD858}"/>
              </a:ext>
            </a:extLst>
          </p:cNvPr>
          <p:cNvSpPr txBox="1"/>
          <p:nvPr/>
        </p:nvSpPr>
        <p:spPr>
          <a:xfrm>
            <a:off x="6751609" y="4243944"/>
            <a:ext cx="473582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القيادة برئاسة إمام الدولة أو من يكلفه بذلك . </a:t>
            </a:r>
          </a:p>
        </p:txBody>
      </p:sp>
      <p:sp>
        <p:nvSpPr>
          <p:cNvPr id="102" name="مستطيل: زوايا قطرية مستديرة 101">
            <a:extLst>
              <a:ext uri="{FF2B5EF4-FFF2-40B4-BE49-F238E27FC236}">
                <a16:creationId xmlns:a16="http://schemas.microsoft.com/office/drawing/2014/main" id="{5AA5EC8E-8228-48CF-A382-553A576E6A6F}"/>
              </a:ext>
            </a:extLst>
          </p:cNvPr>
          <p:cNvSpPr/>
          <p:nvPr/>
        </p:nvSpPr>
        <p:spPr>
          <a:xfrm>
            <a:off x="2988594" y="167715"/>
            <a:ext cx="2148840" cy="765733"/>
          </a:xfrm>
          <a:prstGeom prst="round2DiagRect">
            <a:avLst>
              <a:gd name="adj1" fmla="val 50000"/>
              <a:gd name="adj2" fmla="val 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dirty="0">
                <a:latin typeface="XM Yekan" panose="02000803090000090004" pitchFamily="2" charset="-78"/>
                <a:cs typeface="XM Yekan" panose="02000803090000090004" pitchFamily="2" charset="-78"/>
              </a:rPr>
              <a:t>العُمران  </a:t>
            </a:r>
          </a:p>
        </p:txBody>
      </p:sp>
      <p:sp>
        <p:nvSpPr>
          <p:cNvPr id="103" name="مربع نص 102">
            <a:extLst>
              <a:ext uri="{FF2B5EF4-FFF2-40B4-BE49-F238E27FC236}">
                <a16:creationId xmlns:a16="http://schemas.microsoft.com/office/drawing/2014/main" id="{D565B892-BA71-45CD-B19D-7D77113DFC56}"/>
              </a:ext>
            </a:extLst>
          </p:cNvPr>
          <p:cNvSpPr txBox="1"/>
          <p:nvPr/>
        </p:nvSpPr>
        <p:spPr>
          <a:xfrm>
            <a:off x="937244" y="1045414"/>
            <a:ext cx="430539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اشتهرت الدولة السعودية بالعمران ومن مظاهره :- </a:t>
            </a:r>
          </a:p>
        </p:txBody>
      </p:sp>
      <p:sp>
        <p:nvSpPr>
          <p:cNvPr id="104" name="مربع نص 103">
            <a:extLst>
              <a:ext uri="{FF2B5EF4-FFF2-40B4-BE49-F238E27FC236}">
                <a16:creationId xmlns:a16="http://schemas.microsoft.com/office/drawing/2014/main" id="{82EEBEB2-9CE7-49F5-8B15-12FED3DCD749}"/>
              </a:ext>
            </a:extLst>
          </p:cNvPr>
          <p:cNvSpPr txBox="1"/>
          <p:nvPr/>
        </p:nvSpPr>
        <p:spPr>
          <a:xfrm>
            <a:off x="1081924" y="1467366"/>
            <a:ext cx="430539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بناء الأسوار وأبراج الحماية .</a:t>
            </a:r>
          </a:p>
        </p:txBody>
      </p:sp>
      <p:sp>
        <p:nvSpPr>
          <p:cNvPr id="105" name="مربع نص 104">
            <a:extLst>
              <a:ext uri="{FF2B5EF4-FFF2-40B4-BE49-F238E27FC236}">
                <a16:creationId xmlns:a16="http://schemas.microsoft.com/office/drawing/2014/main" id="{54ABC5A4-0D18-45B2-AF64-534D87BCD959}"/>
              </a:ext>
            </a:extLst>
          </p:cNvPr>
          <p:cNvSpPr txBox="1"/>
          <p:nvPr/>
        </p:nvSpPr>
        <p:spPr>
          <a:xfrm>
            <a:off x="1081924" y="1889318"/>
            <a:ext cx="430539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بناء قصور الحكم مثل قصر سلوى .</a:t>
            </a:r>
          </a:p>
        </p:txBody>
      </p:sp>
      <p:sp>
        <p:nvSpPr>
          <p:cNvPr id="106" name="مربع نص 105">
            <a:extLst>
              <a:ext uri="{FF2B5EF4-FFF2-40B4-BE49-F238E27FC236}">
                <a16:creationId xmlns:a16="http://schemas.microsoft.com/office/drawing/2014/main" id="{EC501521-6F5C-442D-96BD-E136411887F6}"/>
              </a:ext>
            </a:extLst>
          </p:cNvPr>
          <p:cNvSpPr txBox="1"/>
          <p:nvPr/>
        </p:nvSpPr>
        <p:spPr>
          <a:xfrm>
            <a:off x="1081924" y="2311270"/>
            <a:ext cx="430539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بناء دُور الضيافة واستقبال الزائرين .</a:t>
            </a:r>
          </a:p>
        </p:txBody>
      </p:sp>
      <p:sp>
        <p:nvSpPr>
          <p:cNvPr id="107" name="مربع نص 106">
            <a:extLst>
              <a:ext uri="{FF2B5EF4-FFF2-40B4-BE49-F238E27FC236}">
                <a16:creationId xmlns:a16="http://schemas.microsoft.com/office/drawing/2014/main" id="{A227D93E-EF07-4122-B9D5-3DECA2476140}"/>
              </a:ext>
            </a:extLst>
          </p:cNvPr>
          <p:cNvSpPr txBox="1"/>
          <p:nvPr/>
        </p:nvSpPr>
        <p:spPr>
          <a:xfrm>
            <a:off x="534662" y="2733222"/>
            <a:ext cx="48526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ar-SA" dirty="0">
                <a:latin typeface="AL - QASSAM-BD" panose="02010000000000000000" pitchFamily="2" charset="-78"/>
                <a:cs typeface="AL - QASSAM-BD" panose="02010000000000000000" pitchFamily="2" charset="-78"/>
              </a:rPr>
              <a:t>بناء البوابات وإنشاء نظام الدخول إلى المدن والبلدات .</a:t>
            </a: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70BE63F6-6229-4100-B965-5B17CF63F3F9}"/>
              </a:ext>
            </a:extLst>
          </p:cNvPr>
          <p:cNvSpPr/>
          <p:nvPr/>
        </p:nvSpPr>
        <p:spPr>
          <a:xfrm>
            <a:off x="8361045" y="6104147"/>
            <a:ext cx="814349" cy="5995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/>
              <a:t>71</a:t>
            </a:r>
          </a:p>
        </p:txBody>
      </p:sp>
      <p:sp>
        <p:nvSpPr>
          <p:cNvPr id="113" name="شكل بيضاوي 112">
            <a:extLst>
              <a:ext uri="{FF2B5EF4-FFF2-40B4-BE49-F238E27FC236}">
                <a16:creationId xmlns:a16="http://schemas.microsoft.com/office/drawing/2014/main" id="{68C85049-ABEB-4E1E-AB2F-896A52DCDC6B}"/>
              </a:ext>
            </a:extLst>
          </p:cNvPr>
          <p:cNvSpPr/>
          <p:nvPr/>
        </p:nvSpPr>
        <p:spPr>
          <a:xfrm>
            <a:off x="2608182" y="6104147"/>
            <a:ext cx="814349" cy="5995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dirty="0"/>
              <a:t>71</a:t>
            </a:r>
          </a:p>
        </p:txBody>
      </p:sp>
    </p:spTree>
    <p:extLst>
      <p:ext uri="{BB962C8B-B14F-4D97-AF65-F5344CB8AC3E}">
        <p14:creationId xmlns:p14="http://schemas.microsoft.com/office/powerpoint/2010/main" val="26010751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1" grpId="0"/>
      <p:bldP spid="72" grpId="0"/>
      <p:bldP spid="99" grpId="0"/>
      <p:bldP spid="100" grpId="0"/>
      <p:bldP spid="101" grpId="0"/>
      <p:bldP spid="102" grpId="0" animBg="1"/>
      <p:bldP spid="103" grpId="0"/>
      <p:bldP spid="104" grpId="0"/>
      <p:bldP spid="105" grpId="0"/>
      <p:bldP spid="106" grpId="0"/>
      <p:bldP spid="10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8A108E2C-F95D-4D6D-B7FD-4145D8F3889C}"/>
              </a:ext>
            </a:extLst>
          </p:cNvPr>
          <p:cNvGrpSpPr/>
          <p:nvPr/>
        </p:nvGrpSpPr>
        <p:grpSpPr>
          <a:xfrm>
            <a:off x="107950" y="131830"/>
            <a:ext cx="12084049" cy="6989059"/>
            <a:chOff x="220651" y="321824"/>
            <a:chExt cx="11796763" cy="6726170"/>
          </a:xfrm>
        </p:grpSpPr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1B01C6AE-B993-45A3-95B8-129D59469AA7}"/>
                </a:ext>
              </a:extLst>
            </p:cNvPr>
            <p:cNvSpPr/>
            <p:nvPr/>
          </p:nvSpPr>
          <p:spPr>
            <a:xfrm>
              <a:off x="6323666" y="408774"/>
              <a:ext cx="5693748" cy="6639220"/>
            </a:xfrm>
            <a:prstGeom prst="roundRect">
              <a:avLst>
                <a:gd name="adj" fmla="val 6422"/>
              </a:avLst>
            </a:prstGeom>
            <a:solidFill>
              <a:schemeClr val="bg2">
                <a:alpha val="28000"/>
              </a:schemeClr>
            </a:solidFill>
            <a:ln>
              <a:noFill/>
            </a:ln>
            <a:effectLst>
              <a:outerShdw blurRad="114300" dist="635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14EC4BA6-E50C-4F27-B40E-EC237B262ACA}"/>
                </a:ext>
              </a:extLst>
            </p:cNvPr>
            <p:cNvSpPr/>
            <p:nvPr/>
          </p:nvSpPr>
          <p:spPr>
            <a:xfrm>
              <a:off x="246830" y="540606"/>
              <a:ext cx="5602336" cy="6185564"/>
            </a:xfrm>
            <a:prstGeom prst="roundRect">
              <a:avLst>
                <a:gd name="adj" fmla="val 12313"/>
              </a:avLst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3" name="مستطيل: زوايا مستديرة 12">
              <a:extLst>
                <a:ext uri="{FF2B5EF4-FFF2-40B4-BE49-F238E27FC236}">
                  <a16:creationId xmlns:a16="http://schemas.microsoft.com/office/drawing/2014/main" id="{81EF99C1-562A-4B7F-AF24-F58E0CA7B3A8}"/>
                </a:ext>
              </a:extLst>
            </p:cNvPr>
            <p:cNvSpPr/>
            <p:nvPr/>
          </p:nvSpPr>
          <p:spPr>
            <a:xfrm>
              <a:off x="220651" y="321824"/>
              <a:ext cx="5800084" cy="6507387"/>
            </a:xfrm>
            <a:prstGeom prst="roundRect">
              <a:avLst/>
            </a:prstGeom>
            <a:solidFill>
              <a:schemeClr val="bg2">
                <a:alpha val="28000"/>
              </a:schemeClr>
            </a:solidFill>
            <a:ln>
              <a:noFill/>
            </a:ln>
            <a:effectLst>
              <a:outerShdw blurRad="1143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1" name="مستطيل: زوايا علوية مستديرة 10">
            <a:extLst>
              <a:ext uri="{FF2B5EF4-FFF2-40B4-BE49-F238E27FC236}">
                <a16:creationId xmlns:a16="http://schemas.microsoft.com/office/drawing/2014/main" id="{9DFC87A2-0BA6-48A1-A201-D4C29649690E}"/>
              </a:ext>
            </a:extLst>
          </p:cNvPr>
          <p:cNvSpPr/>
          <p:nvPr/>
        </p:nvSpPr>
        <p:spPr>
          <a:xfrm rot="5400000" flipH="1">
            <a:off x="5800714" y="512797"/>
            <a:ext cx="6458028" cy="5832406"/>
          </a:xfrm>
          <a:prstGeom prst="round2SameRect">
            <a:avLst>
              <a:gd name="adj1" fmla="val 11210"/>
              <a:gd name="adj2" fmla="val 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7" name="مستطيل: زوايا علوية مستديرة 126">
            <a:extLst>
              <a:ext uri="{FF2B5EF4-FFF2-40B4-BE49-F238E27FC236}">
                <a16:creationId xmlns:a16="http://schemas.microsoft.com/office/drawing/2014/main" id="{8D3153EE-114C-4516-AF0E-F9BCCD215BD9}"/>
              </a:ext>
            </a:extLst>
          </p:cNvPr>
          <p:cNvSpPr/>
          <p:nvPr/>
        </p:nvSpPr>
        <p:spPr>
          <a:xfrm rot="16200000" flipH="1">
            <a:off x="-322425" y="649265"/>
            <a:ext cx="6734372" cy="5607287"/>
          </a:xfrm>
          <a:prstGeom prst="round2SameRect">
            <a:avLst>
              <a:gd name="adj1" fmla="val 6408"/>
              <a:gd name="adj2" fmla="val 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0F0ADFF8-2B1C-490A-BF02-DE21ABDCABCF}"/>
              </a:ext>
            </a:extLst>
          </p:cNvPr>
          <p:cNvSpPr/>
          <p:nvPr/>
        </p:nvSpPr>
        <p:spPr>
          <a:xfrm>
            <a:off x="6249321" y="863600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F1A025C5-1DF7-41B3-8436-05987561583F}"/>
              </a:ext>
            </a:extLst>
          </p:cNvPr>
          <p:cNvSpPr/>
          <p:nvPr/>
        </p:nvSpPr>
        <p:spPr>
          <a:xfrm>
            <a:off x="6237542" y="1548383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2FBE543D-6C33-4F92-8D20-D54F26209DCC}"/>
              </a:ext>
            </a:extLst>
          </p:cNvPr>
          <p:cNvSpPr/>
          <p:nvPr/>
        </p:nvSpPr>
        <p:spPr>
          <a:xfrm>
            <a:off x="6249321" y="2233166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D82C753A-E3E4-4C48-B17B-026183EC2B23}"/>
              </a:ext>
            </a:extLst>
          </p:cNvPr>
          <p:cNvSpPr/>
          <p:nvPr/>
        </p:nvSpPr>
        <p:spPr>
          <a:xfrm>
            <a:off x="6261100" y="2917949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B3786370-D049-4121-9C50-667B9D6EAA62}"/>
              </a:ext>
            </a:extLst>
          </p:cNvPr>
          <p:cNvSpPr/>
          <p:nvPr/>
        </p:nvSpPr>
        <p:spPr>
          <a:xfrm>
            <a:off x="6272879" y="3602732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9642C859-0637-40AC-AB58-790C26195BE7}"/>
              </a:ext>
            </a:extLst>
          </p:cNvPr>
          <p:cNvSpPr/>
          <p:nvPr/>
        </p:nvSpPr>
        <p:spPr>
          <a:xfrm>
            <a:off x="6284658" y="4287515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E4039E98-8E7F-4427-8B13-C5B38AD391A0}"/>
              </a:ext>
            </a:extLst>
          </p:cNvPr>
          <p:cNvSpPr/>
          <p:nvPr/>
        </p:nvSpPr>
        <p:spPr>
          <a:xfrm>
            <a:off x="6296437" y="4972298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1E0F9C50-C949-4490-8254-B3836065DE15}"/>
              </a:ext>
            </a:extLst>
          </p:cNvPr>
          <p:cNvSpPr/>
          <p:nvPr/>
        </p:nvSpPr>
        <p:spPr>
          <a:xfrm>
            <a:off x="6308216" y="5657081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B0F33AC7-F473-4A61-9918-AF28C1621B8F}"/>
              </a:ext>
            </a:extLst>
          </p:cNvPr>
          <p:cNvSpPr/>
          <p:nvPr/>
        </p:nvSpPr>
        <p:spPr>
          <a:xfrm>
            <a:off x="5479442" y="865289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شكل بيضاوي 42">
            <a:extLst>
              <a:ext uri="{FF2B5EF4-FFF2-40B4-BE49-F238E27FC236}">
                <a16:creationId xmlns:a16="http://schemas.microsoft.com/office/drawing/2014/main" id="{B1CAC5DA-11FD-48B3-BD62-89171D5E5998}"/>
              </a:ext>
            </a:extLst>
          </p:cNvPr>
          <p:cNvSpPr/>
          <p:nvPr/>
        </p:nvSpPr>
        <p:spPr>
          <a:xfrm>
            <a:off x="5469309" y="1548383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شكل بيضاوي 43">
            <a:extLst>
              <a:ext uri="{FF2B5EF4-FFF2-40B4-BE49-F238E27FC236}">
                <a16:creationId xmlns:a16="http://schemas.microsoft.com/office/drawing/2014/main" id="{DE962709-CD91-47B2-967C-A4BD14ED5D3A}"/>
              </a:ext>
            </a:extLst>
          </p:cNvPr>
          <p:cNvSpPr/>
          <p:nvPr/>
        </p:nvSpPr>
        <p:spPr>
          <a:xfrm>
            <a:off x="5459176" y="2231477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شكل بيضاوي 44">
            <a:extLst>
              <a:ext uri="{FF2B5EF4-FFF2-40B4-BE49-F238E27FC236}">
                <a16:creationId xmlns:a16="http://schemas.microsoft.com/office/drawing/2014/main" id="{C0A25983-3000-40B9-A62E-9D82095ED964}"/>
              </a:ext>
            </a:extLst>
          </p:cNvPr>
          <p:cNvSpPr/>
          <p:nvPr/>
        </p:nvSpPr>
        <p:spPr>
          <a:xfrm>
            <a:off x="5449043" y="2914571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شكل بيضاوي 45">
            <a:extLst>
              <a:ext uri="{FF2B5EF4-FFF2-40B4-BE49-F238E27FC236}">
                <a16:creationId xmlns:a16="http://schemas.microsoft.com/office/drawing/2014/main" id="{B669480F-3658-48C9-B115-3A94B5B4C30E}"/>
              </a:ext>
            </a:extLst>
          </p:cNvPr>
          <p:cNvSpPr/>
          <p:nvPr/>
        </p:nvSpPr>
        <p:spPr>
          <a:xfrm>
            <a:off x="5438910" y="3597665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شكل بيضاوي 46">
            <a:extLst>
              <a:ext uri="{FF2B5EF4-FFF2-40B4-BE49-F238E27FC236}">
                <a16:creationId xmlns:a16="http://schemas.microsoft.com/office/drawing/2014/main" id="{87FEB1B1-F6B7-44FC-BFE2-53CDDC20BD42}"/>
              </a:ext>
            </a:extLst>
          </p:cNvPr>
          <p:cNvSpPr/>
          <p:nvPr/>
        </p:nvSpPr>
        <p:spPr>
          <a:xfrm>
            <a:off x="5428777" y="4280759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شكل بيضاوي 47">
            <a:extLst>
              <a:ext uri="{FF2B5EF4-FFF2-40B4-BE49-F238E27FC236}">
                <a16:creationId xmlns:a16="http://schemas.microsoft.com/office/drawing/2014/main" id="{435D6727-3CD2-432E-8D14-97F0604B05E5}"/>
              </a:ext>
            </a:extLst>
          </p:cNvPr>
          <p:cNvSpPr/>
          <p:nvPr/>
        </p:nvSpPr>
        <p:spPr>
          <a:xfrm>
            <a:off x="5418644" y="4963853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شكل بيضاوي 48">
            <a:extLst>
              <a:ext uri="{FF2B5EF4-FFF2-40B4-BE49-F238E27FC236}">
                <a16:creationId xmlns:a16="http://schemas.microsoft.com/office/drawing/2014/main" id="{009AE2BF-BAAA-47FF-977A-E4D3389021AE}"/>
              </a:ext>
            </a:extLst>
          </p:cNvPr>
          <p:cNvSpPr/>
          <p:nvPr/>
        </p:nvSpPr>
        <p:spPr>
          <a:xfrm>
            <a:off x="5408511" y="5646947"/>
            <a:ext cx="254000" cy="4572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83FF127F-6F28-4DD9-A09F-7C155963BF78}"/>
              </a:ext>
            </a:extLst>
          </p:cNvPr>
          <p:cNvSpPr/>
          <p:nvPr/>
        </p:nvSpPr>
        <p:spPr>
          <a:xfrm>
            <a:off x="5535512" y="1116353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124B1CBC-0F8E-4E42-BE8D-B1642FDEB87D}"/>
              </a:ext>
            </a:extLst>
          </p:cNvPr>
          <p:cNvSpPr/>
          <p:nvPr/>
        </p:nvSpPr>
        <p:spPr>
          <a:xfrm>
            <a:off x="5535511" y="964792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3E20B2E5-6DDF-4C2B-9833-1F2BE034E48B}"/>
              </a:ext>
            </a:extLst>
          </p:cNvPr>
          <p:cNvSpPr/>
          <p:nvPr/>
        </p:nvSpPr>
        <p:spPr>
          <a:xfrm>
            <a:off x="5574193" y="1809392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3" name="مستطيل 52">
            <a:extLst>
              <a:ext uri="{FF2B5EF4-FFF2-40B4-BE49-F238E27FC236}">
                <a16:creationId xmlns:a16="http://schemas.microsoft.com/office/drawing/2014/main" id="{ADF8BE85-89BD-4814-A545-9B2BF0DAD18C}"/>
              </a:ext>
            </a:extLst>
          </p:cNvPr>
          <p:cNvSpPr/>
          <p:nvPr/>
        </p:nvSpPr>
        <p:spPr>
          <a:xfrm>
            <a:off x="5574192" y="1657831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مستطيل 53">
            <a:extLst>
              <a:ext uri="{FF2B5EF4-FFF2-40B4-BE49-F238E27FC236}">
                <a16:creationId xmlns:a16="http://schemas.microsoft.com/office/drawing/2014/main" id="{E92EA420-FE39-410A-A50C-952B192D5558}"/>
              </a:ext>
            </a:extLst>
          </p:cNvPr>
          <p:cNvSpPr/>
          <p:nvPr/>
        </p:nvSpPr>
        <p:spPr>
          <a:xfrm>
            <a:off x="5612874" y="2502431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46DDE126-4334-45CE-BBB9-BF19E1BF9D65}"/>
              </a:ext>
            </a:extLst>
          </p:cNvPr>
          <p:cNvSpPr/>
          <p:nvPr/>
        </p:nvSpPr>
        <p:spPr>
          <a:xfrm>
            <a:off x="5612873" y="2350870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مستطيل 55">
            <a:extLst>
              <a:ext uri="{FF2B5EF4-FFF2-40B4-BE49-F238E27FC236}">
                <a16:creationId xmlns:a16="http://schemas.microsoft.com/office/drawing/2014/main" id="{9E47F09D-7E55-4F7C-9640-D3229A1747BA}"/>
              </a:ext>
            </a:extLst>
          </p:cNvPr>
          <p:cNvSpPr/>
          <p:nvPr/>
        </p:nvSpPr>
        <p:spPr>
          <a:xfrm>
            <a:off x="5651555" y="3195470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7" name="مستطيل 56">
            <a:extLst>
              <a:ext uri="{FF2B5EF4-FFF2-40B4-BE49-F238E27FC236}">
                <a16:creationId xmlns:a16="http://schemas.microsoft.com/office/drawing/2014/main" id="{3C09C894-F6EE-424F-A45F-289B6ABF4661}"/>
              </a:ext>
            </a:extLst>
          </p:cNvPr>
          <p:cNvSpPr/>
          <p:nvPr/>
        </p:nvSpPr>
        <p:spPr>
          <a:xfrm>
            <a:off x="5651554" y="3043909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مستطيل 57">
            <a:extLst>
              <a:ext uri="{FF2B5EF4-FFF2-40B4-BE49-F238E27FC236}">
                <a16:creationId xmlns:a16="http://schemas.microsoft.com/office/drawing/2014/main" id="{2F1B5D20-E2B1-466F-83B3-6FDDEC5CF667}"/>
              </a:ext>
            </a:extLst>
          </p:cNvPr>
          <p:cNvSpPr/>
          <p:nvPr/>
        </p:nvSpPr>
        <p:spPr>
          <a:xfrm>
            <a:off x="5626736" y="3888509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9" name="مستطيل 58">
            <a:extLst>
              <a:ext uri="{FF2B5EF4-FFF2-40B4-BE49-F238E27FC236}">
                <a16:creationId xmlns:a16="http://schemas.microsoft.com/office/drawing/2014/main" id="{41D071E7-524E-48E0-B84E-D07128354DC5}"/>
              </a:ext>
            </a:extLst>
          </p:cNvPr>
          <p:cNvSpPr/>
          <p:nvPr/>
        </p:nvSpPr>
        <p:spPr>
          <a:xfrm>
            <a:off x="5626735" y="3736948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1E65CE4A-0474-4D1B-AE7F-E18E23EFDD11}"/>
              </a:ext>
            </a:extLst>
          </p:cNvPr>
          <p:cNvSpPr/>
          <p:nvPr/>
        </p:nvSpPr>
        <p:spPr>
          <a:xfrm>
            <a:off x="5601917" y="4581548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مستطيل 60">
            <a:extLst>
              <a:ext uri="{FF2B5EF4-FFF2-40B4-BE49-F238E27FC236}">
                <a16:creationId xmlns:a16="http://schemas.microsoft.com/office/drawing/2014/main" id="{048AB8CC-7445-42D1-95E4-579A6BBE8B2B}"/>
              </a:ext>
            </a:extLst>
          </p:cNvPr>
          <p:cNvSpPr/>
          <p:nvPr/>
        </p:nvSpPr>
        <p:spPr>
          <a:xfrm>
            <a:off x="5601916" y="4429987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2" name="مستطيل 61">
            <a:extLst>
              <a:ext uri="{FF2B5EF4-FFF2-40B4-BE49-F238E27FC236}">
                <a16:creationId xmlns:a16="http://schemas.microsoft.com/office/drawing/2014/main" id="{399A5EED-2BB1-4A88-A49C-7DDFC758906D}"/>
              </a:ext>
            </a:extLst>
          </p:cNvPr>
          <p:cNvSpPr/>
          <p:nvPr/>
        </p:nvSpPr>
        <p:spPr>
          <a:xfrm>
            <a:off x="5577098" y="5274587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3" name="مستطيل 62">
            <a:extLst>
              <a:ext uri="{FF2B5EF4-FFF2-40B4-BE49-F238E27FC236}">
                <a16:creationId xmlns:a16="http://schemas.microsoft.com/office/drawing/2014/main" id="{437FF26F-ADB1-46B3-8B83-56C1BC11FED9}"/>
              </a:ext>
            </a:extLst>
          </p:cNvPr>
          <p:cNvSpPr/>
          <p:nvPr/>
        </p:nvSpPr>
        <p:spPr>
          <a:xfrm>
            <a:off x="5577097" y="5123026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4" name="مستطيل 63">
            <a:extLst>
              <a:ext uri="{FF2B5EF4-FFF2-40B4-BE49-F238E27FC236}">
                <a16:creationId xmlns:a16="http://schemas.microsoft.com/office/drawing/2014/main" id="{2A6D0F08-906C-4ACD-9AF6-4E0D625940CE}"/>
              </a:ext>
            </a:extLst>
          </p:cNvPr>
          <p:cNvSpPr/>
          <p:nvPr/>
        </p:nvSpPr>
        <p:spPr>
          <a:xfrm>
            <a:off x="5552279" y="5967626"/>
            <a:ext cx="816276" cy="8062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5" name="مستطيل 64">
            <a:extLst>
              <a:ext uri="{FF2B5EF4-FFF2-40B4-BE49-F238E27FC236}">
                <a16:creationId xmlns:a16="http://schemas.microsoft.com/office/drawing/2014/main" id="{B1909579-CE68-4905-8892-D670E5B83970}"/>
              </a:ext>
            </a:extLst>
          </p:cNvPr>
          <p:cNvSpPr/>
          <p:nvPr/>
        </p:nvSpPr>
        <p:spPr>
          <a:xfrm>
            <a:off x="5552278" y="5816065"/>
            <a:ext cx="816276" cy="80622"/>
          </a:xfrm>
          <a:prstGeom prst="rect">
            <a:avLst/>
          </a:prstGeom>
          <a:solidFill>
            <a:schemeClr val="bg2">
              <a:lumMod val="90000"/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97" name="رابط مستقيم 96">
            <a:extLst>
              <a:ext uri="{FF2B5EF4-FFF2-40B4-BE49-F238E27FC236}">
                <a16:creationId xmlns:a16="http://schemas.microsoft.com/office/drawing/2014/main" id="{4F6D8DC8-1701-4258-8D87-04A1A61CB919}"/>
              </a:ext>
            </a:extLst>
          </p:cNvPr>
          <p:cNvCxnSpPr/>
          <p:nvPr/>
        </p:nvCxnSpPr>
        <p:spPr>
          <a:xfrm flipH="1">
            <a:off x="6691527" y="56134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رابط مستقيم 97">
            <a:extLst>
              <a:ext uri="{FF2B5EF4-FFF2-40B4-BE49-F238E27FC236}">
                <a16:creationId xmlns:a16="http://schemas.microsoft.com/office/drawing/2014/main" id="{5376EAAA-B148-4BEE-A6C1-0739899557D9}"/>
              </a:ext>
            </a:extLst>
          </p:cNvPr>
          <p:cNvCxnSpPr/>
          <p:nvPr/>
        </p:nvCxnSpPr>
        <p:spPr>
          <a:xfrm flipH="1">
            <a:off x="6710577" y="6032500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رابط مستقيم 65">
            <a:extLst>
              <a:ext uri="{FF2B5EF4-FFF2-40B4-BE49-F238E27FC236}">
                <a16:creationId xmlns:a16="http://schemas.microsoft.com/office/drawing/2014/main" id="{03C052CD-C401-400B-AC0B-A9CC68070650}"/>
              </a:ext>
            </a:extLst>
          </p:cNvPr>
          <p:cNvCxnSpPr/>
          <p:nvPr/>
        </p:nvCxnSpPr>
        <p:spPr>
          <a:xfrm flipH="1">
            <a:off x="6691527" y="874037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رابط مستقيم 66">
            <a:extLst>
              <a:ext uri="{FF2B5EF4-FFF2-40B4-BE49-F238E27FC236}">
                <a16:creationId xmlns:a16="http://schemas.microsoft.com/office/drawing/2014/main" id="{45D743F8-03CF-4492-9A2B-6D4DD506D560}"/>
              </a:ext>
            </a:extLst>
          </p:cNvPr>
          <p:cNvCxnSpPr/>
          <p:nvPr/>
        </p:nvCxnSpPr>
        <p:spPr>
          <a:xfrm flipH="1">
            <a:off x="6710577" y="1293137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رابط مستقيم 67">
            <a:extLst>
              <a:ext uri="{FF2B5EF4-FFF2-40B4-BE49-F238E27FC236}">
                <a16:creationId xmlns:a16="http://schemas.microsoft.com/office/drawing/2014/main" id="{68CB0C39-C9B2-4B59-9DFE-F0B231EB034D}"/>
              </a:ext>
            </a:extLst>
          </p:cNvPr>
          <p:cNvCxnSpPr/>
          <p:nvPr/>
        </p:nvCxnSpPr>
        <p:spPr>
          <a:xfrm flipH="1">
            <a:off x="6691527" y="1667787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رابط مستقيم 68">
            <a:extLst>
              <a:ext uri="{FF2B5EF4-FFF2-40B4-BE49-F238E27FC236}">
                <a16:creationId xmlns:a16="http://schemas.microsoft.com/office/drawing/2014/main" id="{26FDFB5E-765C-4220-96E8-66633EC299F8}"/>
              </a:ext>
            </a:extLst>
          </p:cNvPr>
          <p:cNvCxnSpPr/>
          <p:nvPr/>
        </p:nvCxnSpPr>
        <p:spPr>
          <a:xfrm flipH="1">
            <a:off x="6710577" y="2086887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رابط مستقيم 69">
            <a:extLst>
              <a:ext uri="{FF2B5EF4-FFF2-40B4-BE49-F238E27FC236}">
                <a16:creationId xmlns:a16="http://schemas.microsoft.com/office/drawing/2014/main" id="{1A61524E-B148-4A68-B344-F5B1C017FDB0}"/>
              </a:ext>
            </a:extLst>
          </p:cNvPr>
          <p:cNvCxnSpPr/>
          <p:nvPr/>
        </p:nvCxnSpPr>
        <p:spPr>
          <a:xfrm flipH="1">
            <a:off x="6691527" y="2461537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رابط مستقيم 70">
            <a:extLst>
              <a:ext uri="{FF2B5EF4-FFF2-40B4-BE49-F238E27FC236}">
                <a16:creationId xmlns:a16="http://schemas.microsoft.com/office/drawing/2014/main" id="{498BD430-FBAA-4844-8049-C6253AD794A2}"/>
              </a:ext>
            </a:extLst>
          </p:cNvPr>
          <p:cNvCxnSpPr/>
          <p:nvPr/>
        </p:nvCxnSpPr>
        <p:spPr>
          <a:xfrm flipH="1">
            <a:off x="6710577" y="2880637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رابط مستقيم 71">
            <a:extLst>
              <a:ext uri="{FF2B5EF4-FFF2-40B4-BE49-F238E27FC236}">
                <a16:creationId xmlns:a16="http://schemas.microsoft.com/office/drawing/2014/main" id="{11DB9A4D-CD3E-4FBF-B911-56CA865D1D72}"/>
              </a:ext>
            </a:extLst>
          </p:cNvPr>
          <p:cNvCxnSpPr/>
          <p:nvPr/>
        </p:nvCxnSpPr>
        <p:spPr>
          <a:xfrm flipH="1">
            <a:off x="6691527" y="3255287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رابط مستقيم 72">
            <a:extLst>
              <a:ext uri="{FF2B5EF4-FFF2-40B4-BE49-F238E27FC236}">
                <a16:creationId xmlns:a16="http://schemas.microsoft.com/office/drawing/2014/main" id="{E28438C5-884A-4BB5-A2A7-83E95135416F}"/>
              </a:ext>
            </a:extLst>
          </p:cNvPr>
          <p:cNvCxnSpPr/>
          <p:nvPr/>
        </p:nvCxnSpPr>
        <p:spPr>
          <a:xfrm flipH="1">
            <a:off x="6710577" y="3674387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رابط مستقيم 73">
            <a:extLst>
              <a:ext uri="{FF2B5EF4-FFF2-40B4-BE49-F238E27FC236}">
                <a16:creationId xmlns:a16="http://schemas.microsoft.com/office/drawing/2014/main" id="{48036684-033C-40E6-9E68-1F524342889A}"/>
              </a:ext>
            </a:extLst>
          </p:cNvPr>
          <p:cNvCxnSpPr/>
          <p:nvPr/>
        </p:nvCxnSpPr>
        <p:spPr>
          <a:xfrm flipH="1">
            <a:off x="6691527" y="4049037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رابط مستقيم 74">
            <a:extLst>
              <a:ext uri="{FF2B5EF4-FFF2-40B4-BE49-F238E27FC236}">
                <a16:creationId xmlns:a16="http://schemas.microsoft.com/office/drawing/2014/main" id="{5A9F70C0-DC7D-4DFA-B469-7B7EFC34BE48}"/>
              </a:ext>
            </a:extLst>
          </p:cNvPr>
          <p:cNvCxnSpPr/>
          <p:nvPr/>
        </p:nvCxnSpPr>
        <p:spPr>
          <a:xfrm flipH="1">
            <a:off x="6710577" y="4468137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رابط مستقيم 75">
            <a:extLst>
              <a:ext uri="{FF2B5EF4-FFF2-40B4-BE49-F238E27FC236}">
                <a16:creationId xmlns:a16="http://schemas.microsoft.com/office/drawing/2014/main" id="{B647691B-1075-4BA4-AA9B-A7B439FBD499}"/>
              </a:ext>
            </a:extLst>
          </p:cNvPr>
          <p:cNvCxnSpPr/>
          <p:nvPr/>
        </p:nvCxnSpPr>
        <p:spPr>
          <a:xfrm flipH="1">
            <a:off x="6691527" y="4842787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رابط مستقيم 76">
            <a:extLst>
              <a:ext uri="{FF2B5EF4-FFF2-40B4-BE49-F238E27FC236}">
                <a16:creationId xmlns:a16="http://schemas.microsoft.com/office/drawing/2014/main" id="{6E0ABC49-7EB6-49BE-BD9D-7C4CDA1EA2AA}"/>
              </a:ext>
            </a:extLst>
          </p:cNvPr>
          <p:cNvCxnSpPr/>
          <p:nvPr/>
        </p:nvCxnSpPr>
        <p:spPr>
          <a:xfrm flipH="1">
            <a:off x="6710577" y="5261887"/>
            <a:ext cx="4773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4096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634</Words>
  <Application>Microsoft Office PowerPoint</Application>
  <PresentationFormat>شاشة عريضة</PresentationFormat>
  <Paragraphs>103</Paragraphs>
  <Slides>10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10</vt:i4>
      </vt:variant>
    </vt:vector>
  </HeadingPairs>
  <TitlesOfParts>
    <vt:vector size="18" baseType="lpstr">
      <vt:lpstr>AL - QASSAM-BD</vt:lpstr>
      <vt:lpstr>Amiri</vt:lpstr>
      <vt:lpstr>Arial</vt:lpstr>
      <vt:lpstr>Calibri</vt:lpstr>
      <vt:lpstr>Calibri Light</vt:lpstr>
      <vt:lpstr>Wingdings</vt:lpstr>
      <vt:lpstr>XM Yekan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صالح أبو سويد</dc:creator>
  <cp:lastModifiedBy>صالح أبو سويد</cp:lastModifiedBy>
  <cp:revision>28</cp:revision>
  <dcterms:created xsi:type="dcterms:W3CDTF">2020-10-16T10:03:33Z</dcterms:created>
  <dcterms:modified xsi:type="dcterms:W3CDTF">2020-10-25T11:03:27Z</dcterms:modified>
</cp:coreProperties>
</file>