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وى النص الأول…"/>
          <p:cNvSpPr txBox="1"/>
          <p:nvPr>
            <p:ph type="body" sz="quarter" idx="1" hasCustomPrompt="1"/>
          </p:nvPr>
        </p:nvSpPr>
        <p:spPr>
          <a:xfrm>
            <a:off x="698500" y="8657487"/>
            <a:ext cx="11607801" cy="461061"/>
          </a:xfrm>
          <a:prstGeom prst="rect">
            <a:avLst/>
          </a:prstGeom>
        </p:spPr>
        <p:txBody>
          <a:bodyPr anchor="b"/>
          <a:lstStyle>
            <a:lvl1pPr marL="0" indent="0" defTabSz="510708">
              <a:lnSpc>
                <a:spcPct val="100000"/>
              </a:lnSpc>
              <a:spcBef>
                <a:spcPts val="0"/>
              </a:spcBef>
              <a:buSzTx/>
              <a:buNone/>
              <a:defRPr b="1" sz="2000"/>
            </a:lvl1pPr>
            <a:lvl2pPr marL="635000" indent="-254000" defTabSz="510708">
              <a:lnSpc>
                <a:spcPct val="100000"/>
              </a:lnSpc>
              <a:spcBef>
                <a:spcPts val="0"/>
              </a:spcBef>
              <a:defRPr b="1" sz="2000"/>
            </a:lvl2pPr>
            <a:lvl3pPr marL="1016000" indent="-254000" defTabSz="510708">
              <a:lnSpc>
                <a:spcPct val="100000"/>
              </a:lnSpc>
              <a:spcBef>
                <a:spcPts val="0"/>
              </a:spcBef>
              <a:defRPr b="1" sz="2000"/>
            </a:lvl3pPr>
            <a:lvl4pPr marL="1397000" indent="-254000" defTabSz="510708">
              <a:lnSpc>
                <a:spcPct val="100000"/>
              </a:lnSpc>
              <a:spcBef>
                <a:spcPts val="0"/>
              </a:spcBef>
              <a:defRPr b="1" sz="2000"/>
            </a:lvl4pPr>
            <a:lvl5pPr marL="1778000" indent="-254000" defTabSz="510708">
              <a:lnSpc>
                <a:spcPct val="100000"/>
              </a:lnSpc>
              <a:spcBef>
                <a:spcPts val="0"/>
              </a:spcBef>
              <a:defRPr b="1" sz="2000"/>
            </a:lvl5pPr>
          </a:lstStyle>
          <a:p>
            <a:pPr/>
            <a:r>
              <a:t>المؤلف والتاريخ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698500" y="1854200"/>
            <a:ext cx="11609058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2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 rtl="0">
              <a:defRPr/>
            </a:pPr>
            <a:r>
              <a:t>العنوان الفرعي للعرض التقديمي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6358520" y="9199869"/>
            <a:ext cx="287760" cy="3078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sz="quarter" idx="1" hasCustomPrompt="1"/>
          </p:nvPr>
        </p:nvSpPr>
        <p:spPr>
          <a:xfrm>
            <a:off x="698500" y="6209979"/>
            <a:ext cx="11607800" cy="671804"/>
          </a:xfrm>
          <a:prstGeom prst="rect">
            <a:avLst/>
          </a:prstGeom>
        </p:spPr>
        <p:txBody>
          <a:bodyPr/>
          <a:lstStyle>
            <a:lvl1pPr marL="0" indent="0" algn="ctr" defTabSz="1560537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812800" indent="-431800" algn="ctr" defTabSz="1560537">
              <a:lnSpc>
                <a:spcPct val="100000"/>
              </a:lnSpc>
              <a:spcBef>
                <a:spcPts val="0"/>
              </a:spcBef>
              <a:defRPr b="1" sz="3400"/>
            </a:lvl2pPr>
            <a:lvl3pPr marL="1193800" indent="-431800" algn="ctr" defTabSz="1560537">
              <a:lnSpc>
                <a:spcPct val="100000"/>
              </a:lnSpc>
              <a:spcBef>
                <a:spcPts val="0"/>
              </a:spcBef>
              <a:defRPr b="1" sz="3400"/>
            </a:lvl3pPr>
            <a:lvl4pPr marL="1574800" indent="-431800" algn="ctr" defTabSz="1560537">
              <a:lnSpc>
                <a:spcPct val="100000"/>
              </a:lnSpc>
              <a:spcBef>
                <a:spcPts val="0"/>
              </a:spcBef>
              <a:defRPr b="1" sz="3400"/>
            </a:lvl4pPr>
            <a:lvl5pPr marL="1955800" indent="-431800" algn="ctr" defTabSz="1560537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معلومات الحقيقة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ستوى النص الأول…"/>
          <p:cNvSpPr txBox="1"/>
          <p:nvPr>
            <p:ph type="body" idx="21" hasCustomPrompt="1"/>
          </p:nvPr>
        </p:nvSpPr>
        <p:spPr>
          <a:xfrm>
            <a:off x="698500" y="999065"/>
            <a:ext cx="11607800" cy="5210915"/>
          </a:xfrm>
          <a:prstGeom prst="rect">
            <a:avLst/>
          </a:prstGeom>
        </p:spPr>
        <p:txBody>
          <a:bodyPr anchor="b"/>
          <a:lstStyle/>
          <a:p>
            <a:pPr lvl="4" marL="0" indent="1179576" algn="ctr" defTabSz="745589" rtl="0">
              <a:lnSpc>
                <a:spcPct val="80000"/>
              </a:lnSpc>
              <a:spcBef>
                <a:spcPts val="0"/>
              </a:spcBef>
              <a:buSzTx/>
              <a:buNone/>
              <a:defRPr b="1" spc="-86" sz="7568"/>
            </a:pPr>
            <a:r>
              <a:t>‏١٠٠٪
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60"/>
          </a:xfrm>
          <a:prstGeom prst="rect">
            <a:avLst/>
          </a:prstGeom>
        </p:spPr>
        <p:txBody>
          <a:bodyPr/>
          <a:lstStyle>
            <a:lvl1pPr marL="0" indent="0" defTabSz="557670">
              <a:lnSpc>
                <a:spcPct val="100000"/>
              </a:lnSpc>
              <a:spcBef>
                <a:spcPts val="0"/>
              </a:spcBef>
              <a:buSzTx/>
              <a:buNone/>
              <a:defRPr b="1" sz="2200"/>
            </a:lvl1pPr>
          </a:lstStyle>
          <a:p>
            <a:pPr rtl="0">
              <a:defRPr/>
            </a:pPr>
            <a:r>
              <a:t>السمة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idx="21"/>
          </p:nvPr>
        </p:nvSpPr>
        <p:spPr>
          <a:xfrm>
            <a:off x="-2082800" y="687557"/>
            <a:ext cx="11165190" cy="83738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6358520" y="9199869"/>
            <a:ext cx="287760" cy="307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21"/>
          </p:nvPr>
        </p:nvSpPr>
        <p:spPr>
          <a:xfrm>
            <a:off x="-376767" y="-915894"/>
            <a:ext cx="17835653" cy="10682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698499" y="571500"/>
            <a:ext cx="11607803" cy="461060"/>
          </a:xfrm>
          <a:prstGeom prst="rect">
            <a:avLst/>
          </a:prstGeom>
        </p:spPr>
        <p:txBody>
          <a:bodyPr/>
          <a:lstStyle>
            <a:lvl1pPr marL="0" indent="0" defTabSz="510708">
              <a:lnSpc>
                <a:spcPct val="100000"/>
              </a:lnSpc>
              <a:spcBef>
                <a:spcPts val="0"/>
              </a:spcBef>
              <a:buSzTx/>
              <a:buNone/>
              <a:defRPr b="1" sz="2000"/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55065" y="9199869"/>
            <a:ext cx="287760" cy="3078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319128" y="495298"/>
            <a:ext cx="7543802" cy="87800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698500" y="692533"/>
            <a:ext cx="5105400" cy="4387467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698499" y="1412977"/>
            <a:ext cx="11607803" cy="671804"/>
          </a:xfrm>
          <a:prstGeom prst="rect">
            <a:avLst/>
          </a:prstGeom>
        </p:spPr>
        <p:txBody>
          <a:bodyPr/>
          <a:lstStyle>
            <a:lvl1pPr marL="0" indent="0" defTabSz="528319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</a:lstStyle>
          <a:p>
            <a:pPr rtl="0">
              <a:defRPr/>
            </a:pPr>
            <a:r>
              <a:t>العنوان الفرعي للشريحة</a:t>
            </a:r>
          </a:p>
        </p:txBody>
      </p:sp>
      <p:sp>
        <p:nvSpPr>
          <p:cNvPr id="44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مستوى النص الأول…"/>
          <p:cNvSpPr txBox="1"/>
          <p:nvPr>
            <p:ph type="body" sz="quarter" idx="1" hasCustomPrompt="1"/>
          </p:nvPr>
        </p:nvSpPr>
        <p:spPr>
          <a:xfrm>
            <a:off x="698500" y="1412977"/>
            <a:ext cx="5105400" cy="671804"/>
          </a:xfrm>
          <a:prstGeom prst="rect">
            <a:avLst/>
          </a:prstGeom>
        </p:spPr>
        <p:txBody>
          <a:bodyPr/>
          <a:lstStyle>
            <a:lvl1pPr marL="0" indent="0" defTabSz="528319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812800" indent="-431800" defTabSz="528319">
              <a:lnSpc>
                <a:spcPct val="100000"/>
              </a:lnSpc>
              <a:spcBef>
                <a:spcPts val="0"/>
              </a:spcBef>
              <a:defRPr b="1" sz="3400"/>
            </a:lvl2pPr>
            <a:lvl3pPr marL="1193800" indent="-431800" defTabSz="528319">
              <a:lnSpc>
                <a:spcPct val="100000"/>
              </a:lnSpc>
              <a:spcBef>
                <a:spcPts val="0"/>
              </a:spcBef>
              <a:defRPr b="1" sz="3400"/>
            </a:lvl3pPr>
            <a:lvl4pPr marL="1574800" indent="-431800" defTabSz="528319">
              <a:lnSpc>
                <a:spcPct val="100000"/>
              </a:lnSpc>
              <a:spcBef>
                <a:spcPts val="0"/>
              </a:spcBef>
              <a:defRPr b="1" sz="3400"/>
            </a:lvl4pPr>
            <a:lvl5pPr marL="1955800" indent="-431800" defTabSz="528319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مستوى النص الأول…"/>
          <p:cNvSpPr txBox="1"/>
          <p:nvPr>
            <p:ph type="body" sz="half" idx="22" hasCustomPrompt="1"/>
          </p:nvPr>
        </p:nvSpPr>
        <p:spPr>
          <a:xfrm>
            <a:off x="698500" y="3480196"/>
            <a:ext cx="5105400" cy="5593162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نص التعداد النقطي في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مستوى النص الأول…"/>
          <p:cNvSpPr txBox="1"/>
          <p:nvPr>
            <p:ph type="body" sz="quarter" idx="1" hasCustomPrompt="1"/>
          </p:nvPr>
        </p:nvSpPr>
        <p:spPr>
          <a:xfrm>
            <a:off x="698500" y="1412977"/>
            <a:ext cx="11607801" cy="671804"/>
          </a:xfrm>
          <a:prstGeom prst="rect">
            <a:avLst/>
          </a:prstGeom>
        </p:spPr>
        <p:txBody>
          <a:bodyPr/>
          <a:lstStyle>
            <a:lvl1pPr marL="0" indent="0" defTabSz="528319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812800" indent="-431800" defTabSz="528319">
              <a:lnSpc>
                <a:spcPct val="100000"/>
              </a:lnSpc>
              <a:spcBef>
                <a:spcPts val="0"/>
              </a:spcBef>
              <a:defRPr b="1" sz="3400"/>
            </a:lvl2pPr>
            <a:lvl3pPr marL="1193800" indent="-431800" defTabSz="528319">
              <a:lnSpc>
                <a:spcPct val="100000"/>
              </a:lnSpc>
              <a:spcBef>
                <a:spcPts val="0"/>
              </a:spcBef>
              <a:defRPr b="1" sz="3400"/>
            </a:lvl3pPr>
            <a:lvl4pPr marL="1574800" indent="-431800" defTabSz="528319">
              <a:lnSpc>
                <a:spcPct val="100000"/>
              </a:lnSpc>
              <a:spcBef>
                <a:spcPts val="0"/>
              </a:spcBef>
              <a:defRPr b="1" sz="3400"/>
            </a:lvl4pPr>
            <a:lvl5pPr marL="1955800" indent="-431800" defTabSz="528319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 hasCustomPrompt="1"/>
          </p:nvPr>
        </p:nvSpPr>
        <p:spPr>
          <a:xfrm>
            <a:off x="698500" y="1409700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28319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812800" indent="-431800" defTabSz="528319">
              <a:lnSpc>
                <a:spcPct val="100000"/>
              </a:lnSpc>
              <a:spcBef>
                <a:spcPts val="0"/>
              </a:spcBef>
              <a:defRPr b="1" sz="3400"/>
            </a:lvl2pPr>
            <a:lvl3pPr marL="1193800" indent="-431800" defTabSz="528319">
              <a:lnSpc>
                <a:spcPct val="100000"/>
              </a:lnSpc>
              <a:spcBef>
                <a:spcPts val="0"/>
              </a:spcBef>
              <a:defRPr b="1" sz="3400"/>
            </a:lvl3pPr>
            <a:lvl4pPr marL="1574800" indent="-431800" defTabSz="528319">
              <a:lnSpc>
                <a:spcPct val="100000"/>
              </a:lnSpc>
              <a:spcBef>
                <a:spcPts val="0"/>
              </a:spcBef>
              <a:defRPr b="1" sz="3400"/>
            </a:lvl4pPr>
            <a:lvl5pPr marL="1955800" indent="-431800" defTabSz="528319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العنوان الفرعي في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مستوى النص الأول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100" sz="3800"/>
            </a:lvl1pPr>
          </a:lstStyle>
          <a:p>
            <a:pPr rtl="0">
              <a:defRPr/>
            </a:pPr>
            <a:r>
              <a:t>موضوعات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عنوان الشريحة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55133" y="9199869"/>
            <a:ext cx="287761" cy="30780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81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62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143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524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905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286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667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048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3429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المؤلف والتاريخ"/>
          <p:cNvSpPr txBox="1"/>
          <p:nvPr>
            <p:ph type="body" sz="quarter" idx="1"/>
          </p:nvPr>
        </p:nvSpPr>
        <p:spPr>
          <a:xfrm>
            <a:off x="698499" y="8657487"/>
            <a:ext cx="11607803" cy="46106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0D330D1C-974C-4391-AC41-92D7DDE2F889-L0-001.jpeg" descr="0D330D1C-974C-4391-AC41-92D7DDE2F88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234"/>
            <a:ext cx="13004803" cy="9758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شهادات شكر وتقدير"/>
          <p:cNvSpPr txBox="1"/>
          <p:nvPr>
            <p:ph type="title"/>
          </p:nvPr>
        </p:nvSpPr>
        <p:spPr>
          <a:xfrm>
            <a:off x="3834797" y="4004967"/>
            <a:ext cx="5655874" cy="1232025"/>
          </a:xfrm>
          <a:prstGeom prst="rect">
            <a:avLst/>
          </a:prstGeom>
        </p:spPr>
        <p:txBody>
          <a:bodyPr/>
          <a:lstStyle>
            <a:lvl1pPr defTabSz="1352465">
              <a:defRPr b="0" spc="-156" sz="6396" u="sng">
                <a:latin typeface="Blabeloo  MagdySoliman"/>
                <a:ea typeface="Blabeloo  MagdySoliman"/>
                <a:cs typeface="Blabeloo  MagdySoliman"/>
                <a:sym typeface="Blabeloo  MagdySoliman"/>
              </a:defRPr>
            </a:lvl1pPr>
          </a:lstStyle>
          <a:p>
            <a:pPr rtl="0">
              <a:defRPr/>
            </a:pPr>
            <a:r>
              <a:t>شهادات شكر وتقدير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49405A5-DCCB-4CF8-A3CA-5149AB83BD0C-L0-001.jpeg" descr="149405A5-DCCB-4CF8-A3CA-5149AB83BD0C-L0-001.jpeg"/>
          <p:cNvPicPr>
            <a:picLocks noChangeAspect="1"/>
          </p:cNvPicPr>
          <p:nvPr/>
        </p:nvPicPr>
        <p:blipFill>
          <a:blip r:embed="rId2">
            <a:extLst/>
          </a:blip>
          <a:srcRect l="5802" t="18430" r="5799" b="18428"/>
          <a:stretch>
            <a:fillRect/>
          </a:stretch>
        </p:blipFill>
        <p:spPr>
          <a:xfrm>
            <a:off x="-10086" y="-57011"/>
            <a:ext cx="13025045" cy="986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EF5C4263-4A68-4E81-9BDA-DB6F8C92070D-L0-001.jpeg" descr="EF5C4263-4A68-4E81-9BDA-DB6F8C92070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42" y="46617"/>
            <a:ext cx="12903317" cy="9660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95B23134-AAB7-4B4C-8BAE-0B2EE8290737-L0-001.jpeg" descr="95B23134-AAB7-4B4C-8BAE-0B2EE8290737-L0-001.jpeg"/>
          <p:cNvPicPr>
            <a:picLocks noChangeAspect="1"/>
          </p:cNvPicPr>
          <p:nvPr/>
        </p:nvPicPr>
        <p:blipFill>
          <a:blip r:embed="rId2">
            <a:extLst/>
          </a:blip>
          <a:srcRect l="2909" t="1920" r="2877" b="1920"/>
          <a:stretch>
            <a:fillRect/>
          </a:stretch>
        </p:blipFill>
        <p:spPr>
          <a:xfrm>
            <a:off x="80138" y="-7946"/>
            <a:ext cx="12739291" cy="9769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498"/>
                </a:lnTo>
                <a:cubicBezTo>
                  <a:pt x="0" y="3872"/>
                  <a:pt x="10" y="4995"/>
                  <a:pt x="22" y="4995"/>
                </a:cubicBezTo>
                <a:cubicBezTo>
                  <a:pt x="33" y="4995"/>
                  <a:pt x="151" y="4924"/>
                  <a:pt x="282" y="4836"/>
                </a:cubicBezTo>
                <a:cubicBezTo>
                  <a:pt x="413" y="4748"/>
                  <a:pt x="555" y="4667"/>
                  <a:pt x="598" y="4657"/>
                </a:cubicBezTo>
                <a:cubicBezTo>
                  <a:pt x="641" y="4647"/>
                  <a:pt x="689" y="4622"/>
                  <a:pt x="705" y="4601"/>
                </a:cubicBezTo>
                <a:cubicBezTo>
                  <a:pt x="720" y="4581"/>
                  <a:pt x="755" y="4565"/>
                  <a:pt x="782" y="4565"/>
                </a:cubicBezTo>
                <a:cubicBezTo>
                  <a:pt x="809" y="4565"/>
                  <a:pt x="875" y="4530"/>
                  <a:pt x="929" y="4489"/>
                </a:cubicBezTo>
                <a:cubicBezTo>
                  <a:pt x="983" y="4448"/>
                  <a:pt x="1042" y="4421"/>
                  <a:pt x="1061" y="4429"/>
                </a:cubicBezTo>
                <a:cubicBezTo>
                  <a:pt x="1079" y="4437"/>
                  <a:pt x="1163" y="4397"/>
                  <a:pt x="1247" y="4342"/>
                </a:cubicBezTo>
                <a:cubicBezTo>
                  <a:pt x="1331" y="4286"/>
                  <a:pt x="1415" y="4241"/>
                  <a:pt x="1435" y="4241"/>
                </a:cubicBezTo>
                <a:cubicBezTo>
                  <a:pt x="1454" y="4241"/>
                  <a:pt x="1514" y="4207"/>
                  <a:pt x="1569" y="4165"/>
                </a:cubicBezTo>
                <a:cubicBezTo>
                  <a:pt x="1623" y="4124"/>
                  <a:pt x="1667" y="4100"/>
                  <a:pt x="1667" y="4113"/>
                </a:cubicBezTo>
                <a:cubicBezTo>
                  <a:pt x="1667" y="4125"/>
                  <a:pt x="1705" y="4110"/>
                  <a:pt x="1751" y="4079"/>
                </a:cubicBezTo>
                <a:cubicBezTo>
                  <a:pt x="1797" y="4049"/>
                  <a:pt x="1834" y="4032"/>
                  <a:pt x="1834" y="4043"/>
                </a:cubicBezTo>
                <a:cubicBezTo>
                  <a:pt x="1834" y="4053"/>
                  <a:pt x="1896" y="4031"/>
                  <a:pt x="1972" y="3993"/>
                </a:cubicBezTo>
                <a:cubicBezTo>
                  <a:pt x="2047" y="3956"/>
                  <a:pt x="2115" y="3934"/>
                  <a:pt x="2123" y="3943"/>
                </a:cubicBezTo>
                <a:cubicBezTo>
                  <a:pt x="2131" y="3953"/>
                  <a:pt x="2193" y="3926"/>
                  <a:pt x="2261" y="3884"/>
                </a:cubicBezTo>
                <a:cubicBezTo>
                  <a:pt x="2329" y="3841"/>
                  <a:pt x="2433" y="3796"/>
                  <a:pt x="2492" y="3785"/>
                </a:cubicBezTo>
                <a:cubicBezTo>
                  <a:pt x="2550" y="3773"/>
                  <a:pt x="2633" y="3741"/>
                  <a:pt x="2675" y="3713"/>
                </a:cubicBezTo>
                <a:cubicBezTo>
                  <a:pt x="2717" y="3686"/>
                  <a:pt x="2751" y="3675"/>
                  <a:pt x="2751" y="3690"/>
                </a:cubicBezTo>
                <a:cubicBezTo>
                  <a:pt x="2751" y="3704"/>
                  <a:pt x="2766" y="3697"/>
                  <a:pt x="2785" y="3673"/>
                </a:cubicBezTo>
                <a:cubicBezTo>
                  <a:pt x="2803" y="3649"/>
                  <a:pt x="2850" y="3630"/>
                  <a:pt x="2890" y="3630"/>
                </a:cubicBezTo>
                <a:cubicBezTo>
                  <a:pt x="2930" y="3630"/>
                  <a:pt x="2975" y="3615"/>
                  <a:pt x="2989" y="3596"/>
                </a:cubicBezTo>
                <a:cubicBezTo>
                  <a:pt x="3004" y="3577"/>
                  <a:pt x="3084" y="3546"/>
                  <a:pt x="3168" y="3527"/>
                </a:cubicBezTo>
                <a:cubicBezTo>
                  <a:pt x="3252" y="3508"/>
                  <a:pt x="3348" y="3485"/>
                  <a:pt x="3380" y="3475"/>
                </a:cubicBezTo>
                <a:cubicBezTo>
                  <a:pt x="3413" y="3465"/>
                  <a:pt x="3487" y="3447"/>
                  <a:pt x="3546" y="3434"/>
                </a:cubicBezTo>
                <a:cubicBezTo>
                  <a:pt x="3605" y="3422"/>
                  <a:pt x="3665" y="3397"/>
                  <a:pt x="3680" y="3377"/>
                </a:cubicBezTo>
                <a:cubicBezTo>
                  <a:pt x="3695" y="3358"/>
                  <a:pt x="3748" y="3342"/>
                  <a:pt x="3799" y="3342"/>
                </a:cubicBezTo>
                <a:cubicBezTo>
                  <a:pt x="3849" y="3342"/>
                  <a:pt x="3937" y="3320"/>
                  <a:pt x="3994" y="3291"/>
                </a:cubicBezTo>
                <a:cubicBezTo>
                  <a:pt x="4052" y="3263"/>
                  <a:pt x="4218" y="3213"/>
                  <a:pt x="4363" y="3180"/>
                </a:cubicBezTo>
                <a:cubicBezTo>
                  <a:pt x="4508" y="3147"/>
                  <a:pt x="4658" y="3105"/>
                  <a:pt x="4696" y="3088"/>
                </a:cubicBezTo>
                <a:cubicBezTo>
                  <a:pt x="4735" y="3070"/>
                  <a:pt x="4816" y="3053"/>
                  <a:pt x="4877" y="3049"/>
                </a:cubicBezTo>
                <a:cubicBezTo>
                  <a:pt x="4938" y="3046"/>
                  <a:pt x="5009" y="3029"/>
                  <a:pt x="5034" y="3013"/>
                </a:cubicBezTo>
                <a:cubicBezTo>
                  <a:pt x="5059" y="2997"/>
                  <a:pt x="5141" y="2975"/>
                  <a:pt x="5215" y="2963"/>
                </a:cubicBezTo>
                <a:cubicBezTo>
                  <a:pt x="5289" y="2952"/>
                  <a:pt x="5400" y="2927"/>
                  <a:pt x="5461" y="2906"/>
                </a:cubicBezTo>
                <a:cubicBezTo>
                  <a:pt x="5577" y="2868"/>
                  <a:pt x="6009" y="2805"/>
                  <a:pt x="6161" y="2805"/>
                </a:cubicBezTo>
                <a:cubicBezTo>
                  <a:pt x="6209" y="2805"/>
                  <a:pt x="6257" y="2789"/>
                  <a:pt x="6266" y="2768"/>
                </a:cubicBezTo>
                <a:cubicBezTo>
                  <a:pt x="6276" y="2748"/>
                  <a:pt x="6355" y="2731"/>
                  <a:pt x="6442" y="2731"/>
                </a:cubicBezTo>
                <a:cubicBezTo>
                  <a:pt x="6529" y="2730"/>
                  <a:pt x="6656" y="2713"/>
                  <a:pt x="6725" y="2692"/>
                </a:cubicBezTo>
                <a:cubicBezTo>
                  <a:pt x="6794" y="2671"/>
                  <a:pt x="6994" y="2640"/>
                  <a:pt x="7170" y="2622"/>
                </a:cubicBezTo>
                <a:cubicBezTo>
                  <a:pt x="7346" y="2604"/>
                  <a:pt x="7552" y="2583"/>
                  <a:pt x="7628" y="2575"/>
                </a:cubicBezTo>
                <a:cubicBezTo>
                  <a:pt x="7705" y="2566"/>
                  <a:pt x="7905" y="2549"/>
                  <a:pt x="8073" y="2535"/>
                </a:cubicBezTo>
                <a:cubicBezTo>
                  <a:pt x="8241" y="2522"/>
                  <a:pt x="8441" y="2497"/>
                  <a:pt x="8518" y="2479"/>
                </a:cubicBezTo>
                <a:cubicBezTo>
                  <a:pt x="8769" y="2420"/>
                  <a:pt x="9083" y="2407"/>
                  <a:pt x="10588" y="2392"/>
                </a:cubicBezTo>
                <a:cubicBezTo>
                  <a:pt x="12037" y="2378"/>
                  <a:pt x="12860" y="2404"/>
                  <a:pt x="13283" y="2476"/>
                </a:cubicBezTo>
                <a:cubicBezTo>
                  <a:pt x="13398" y="2496"/>
                  <a:pt x="13673" y="2523"/>
                  <a:pt x="13895" y="2536"/>
                </a:cubicBezTo>
                <a:cubicBezTo>
                  <a:pt x="14117" y="2549"/>
                  <a:pt x="14310" y="2569"/>
                  <a:pt x="14326" y="2582"/>
                </a:cubicBezTo>
                <a:cubicBezTo>
                  <a:pt x="14341" y="2594"/>
                  <a:pt x="14403" y="2607"/>
                  <a:pt x="14464" y="2610"/>
                </a:cubicBezTo>
                <a:cubicBezTo>
                  <a:pt x="14568" y="2615"/>
                  <a:pt x="14851" y="2652"/>
                  <a:pt x="15382" y="2731"/>
                </a:cubicBezTo>
                <a:cubicBezTo>
                  <a:pt x="15504" y="2749"/>
                  <a:pt x="15630" y="2765"/>
                  <a:pt x="15661" y="2766"/>
                </a:cubicBezTo>
                <a:cubicBezTo>
                  <a:pt x="15693" y="2767"/>
                  <a:pt x="15770" y="2823"/>
                  <a:pt x="15832" y="2892"/>
                </a:cubicBezTo>
                <a:cubicBezTo>
                  <a:pt x="15917" y="2986"/>
                  <a:pt x="15948" y="3050"/>
                  <a:pt x="15957" y="3148"/>
                </a:cubicBezTo>
                <a:cubicBezTo>
                  <a:pt x="15965" y="3233"/>
                  <a:pt x="15956" y="3284"/>
                  <a:pt x="15932" y="3296"/>
                </a:cubicBezTo>
                <a:cubicBezTo>
                  <a:pt x="15912" y="3306"/>
                  <a:pt x="15896" y="3329"/>
                  <a:pt x="15896" y="3347"/>
                </a:cubicBezTo>
                <a:cubicBezTo>
                  <a:pt x="15896" y="3389"/>
                  <a:pt x="15772" y="3619"/>
                  <a:pt x="15404" y="4259"/>
                </a:cubicBezTo>
                <a:cubicBezTo>
                  <a:pt x="15370" y="4319"/>
                  <a:pt x="15329" y="4404"/>
                  <a:pt x="15313" y="4450"/>
                </a:cubicBezTo>
                <a:cubicBezTo>
                  <a:pt x="15297" y="4495"/>
                  <a:pt x="15272" y="4523"/>
                  <a:pt x="15257" y="4511"/>
                </a:cubicBezTo>
                <a:cubicBezTo>
                  <a:pt x="15241" y="4499"/>
                  <a:pt x="15236" y="4512"/>
                  <a:pt x="15246" y="4544"/>
                </a:cubicBezTo>
                <a:cubicBezTo>
                  <a:pt x="15256" y="4579"/>
                  <a:pt x="15238" y="4613"/>
                  <a:pt x="15194" y="4639"/>
                </a:cubicBezTo>
                <a:cubicBezTo>
                  <a:pt x="15154" y="4663"/>
                  <a:pt x="15114" y="4729"/>
                  <a:pt x="15097" y="4800"/>
                </a:cubicBezTo>
                <a:lnTo>
                  <a:pt x="15068" y="4921"/>
                </a:lnTo>
                <a:lnTo>
                  <a:pt x="15252" y="4905"/>
                </a:lnTo>
                <a:cubicBezTo>
                  <a:pt x="15671" y="4869"/>
                  <a:pt x="16583" y="4860"/>
                  <a:pt x="16667" y="4892"/>
                </a:cubicBezTo>
                <a:cubicBezTo>
                  <a:pt x="16732" y="4916"/>
                  <a:pt x="16768" y="4960"/>
                  <a:pt x="16797" y="5051"/>
                </a:cubicBezTo>
                <a:cubicBezTo>
                  <a:pt x="16820" y="5120"/>
                  <a:pt x="16858" y="5186"/>
                  <a:pt x="16882" y="5198"/>
                </a:cubicBezTo>
                <a:cubicBezTo>
                  <a:pt x="16906" y="5210"/>
                  <a:pt x="16995" y="5339"/>
                  <a:pt x="17080" y="5485"/>
                </a:cubicBezTo>
                <a:cubicBezTo>
                  <a:pt x="17165" y="5631"/>
                  <a:pt x="17244" y="5750"/>
                  <a:pt x="17256" y="5750"/>
                </a:cubicBezTo>
                <a:cubicBezTo>
                  <a:pt x="17286" y="5750"/>
                  <a:pt x="17542" y="6185"/>
                  <a:pt x="17525" y="6207"/>
                </a:cubicBezTo>
                <a:cubicBezTo>
                  <a:pt x="17517" y="6217"/>
                  <a:pt x="17551" y="6272"/>
                  <a:pt x="17599" y="6330"/>
                </a:cubicBezTo>
                <a:cubicBezTo>
                  <a:pt x="17701" y="6450"/>
                  <a:pt x="17762" y="6452"/>
                  <a:pt x="17776" y="6333"/>
                </a:cubicBezTo>
                <a:cubicBezTo>
                  <a:pt x="17781" y="6287"/>
                  <a:pt x="17823" y="6125"/>
                  <a:pt x="17869" y="5973"/>
                </a:cubicBezTo>
                <a:cubicBezTo>
                  <a:pt x="17914" y="5821"/>
                  <a:pt x="17952" y="5657"/>
                  <a:pt x="17952" y="5607"/>
                </a:cubicBezTo>
                <a:cubicBezTo>
                  <a:pt x="17952" y="5498"/>
                  <a:pt x="17998" y="5268"/>
                  <a:pt x="18048" y="5122"/>
                </a:cubicBezTo>
                <a:cubicBezTo>
                  <a:pt x="18069" y="5063"/>
                  <a:pt x="18100" y="4925"/>
                  <a:pt x="18117" y="4816"/>
                </a:cubicBezTo>
                <a:cubicBezTo>
                  <a:pt x="18134" y="4707"/>
                  <a:pt x="18176" y="4572"/>
                  <a:pt x="18211" y="4516"/>
                </a:cubicBezTo>
                <a:cubicBezTo>
                  <a:pt x="18273" y="4415"/>
                  <a:pt x="18323" y="4384"/>
                  <a:pt x="18661" y="4234"/>
                </a:cubicBezTo>
                <a:cubicBezTo>
                  <a:pt x="18752" y="4193"/>
                  <a:pt x="18923" y="4112"/>
                  <a:pt x="19041" y="4053"/>
                </a:cubicBezTo>
                <a:cubicBezTo>
                  <a:pt x="19158" y="3994"/>
                  <a:pt x="19267" y="3955"/>
                  <a:pt x="19281" y="3967"/>
                </a:cubicBezTo>
                <a:cubicBezTo>
                  <a:pt x="19296" y="3979"/>
                  <a:pt x="19323" y="3965"/>
                  <a:pt x="19342" y="3935"/>
                </a:cubicBezTo>
                <a:cubicBezTo>
                  <a:pt x="19360" y="3906"/>
                  <a:pt x="19386" y="3890"/>
                  <a:pt x="19398" y="3900"/>
                </a:cubicBezTo>
                <a:cubicBezTo>
                  <a:pt x="19409" y="3909"/>
                  <a:pt x="19448" y="3886"/>
                  <a:pt x="19484" y="3849"/>
                </a:cubicBezTo>
                <a:cubicBezTo>
                  <a:pt x="19550" y="3783"/>
                  <a:pt x="19555" y="3785"/>
                  <a:pt x="20064" y="4006"/>
                </a:cubicBezTo>
                <a:cubicBezTo>
                  <a:pt x="20347" y="4128"/>
                  <a:pt x="20791" y="4339"/>
                  <a:pt x="21051" y="4473"/>
                </a:cubicBezTo>
                <a:cubicBezTo>
                  <a:pt x="21311" y="4606"/>
                  <a:pt x="21539" y="4724"/>
                  <a:pt x="21558" y="4734"/>
                </a:cubicBezTo>
                <a:cubicBezTo>
                  <a:pt x="21586" y="4748"/>
                  <a:pt x="21593" y="4262"/>
                  <a:pt x="21593" y="2376"/>
                </a:cubicBezTo>
                <a:lnTo>
                  <a:pt x="21593" y="0"/>
                </a:lnTo>
                <a:lnTo>
                  <a:pt x="10796" y="0"/>
                </a:lnTo>
                <a:lnTo>
                  <a:pt x="0" y="0"/>
                </a:lnTo>
                <a:close/>
                <a:moveTo>
                  <a:pt x="3485" y="15357"/>
                </a:moveTo>
                <a:cubicBezTo>
                  <a:pt x="3480" y="15365"/>
                  <a:pt x="3440" y="16054"/>
                  <a:pt x="3440" y="16137"/>
                </a:cubicBezTo>
                <a:cubicBezTo>
                  <a:pt x="3440" y="16166"/>
                  <a:pt x="3428" y="16361"/>
                  <a:pt x="3413" y="16569"/>
                </a:cubicBezTo>
                <a:cubicBezTo>
                  <a:pt x="3398" y="16776"/>
                  <a:pt x="3386" y="17011"/>
                  <a:pt x="3387" y="17090"/>
                </a:cubicBezTo>
                <a:cubicBezTo>
                  <a:pt x="3387" y="17169"/>
                  <a:pt x="3367" y="17274"/>
                  <a:pt x="3341" y="17323"/>
                </a:cubicBezTo>
                <a:cubicBezTo>
                  <a:pt x="3316" y="17373"/>
                  <a:pt x="3294" y="17429"/>
                  <a:pt x="3294" y="17449"/>
                </a:cubicBezTo>
                <a:cubicBezTo>
                  <a:pt x="3294" y="17468"/>
                  <a:pt x="3268" y="17490"/>
                  <a:pt x="3238" y="17498"/>
                </a:cubicBezTo>
                <a:cubicBezTo>
                  <a:pt x="3208" y="17505"/>
                  <a:pt x="3165" y="17543"/>
                  <a:pt x="3145" y="17581"/>
                </a:cubicBezTo>
                <a:cubicBezTo>
                  <a:pt x="3124" y="17620"/>
                  <a:pt x="3092" y="17644"/>
                  <a:pt x="3073" y="17635"/>
                </a:cubicBezTo>
                <a:cubicBezTo>
                  <a:pt x="3055" y="17625"/>
                  <a:pt x="2983" y="17683"/>
                  <a:pt x="2916" y="17762"/>
                </a:cubicBezTo>
                <a:cubicBezTo>
                  <a:pt x="2813" y="17882"/>
                  <a:pt x="2708" y="17964"/>
                  <a:pt x="2640" y="17978"/>
                </a:cubicBezTo>
                <a:cubicBezTo>
                  <a:pt x="2632" y="17979"/>
                  <a:pt x="2613" y="18001"/>
                  <a:pt x="2598" y="18025"/>
                </a:cubicBezTo>
                <a:cubicBezTo>
                  <a:pt x="2534" y="18128"/>
                  <a:pt x="2421" y="18114"/>
                  <a:pt x="2024" y="17954"/>
                </a:cubicBezTo>
                <a:cubicBezTo>
                  <a:pt x="1655" y="17806"/>
                  <a:pt x="781" y="17402"/>
                  <a:pt x="556" y="17276"/>
                </a:cubicBezTo>
                <a:cubicBezTo>
                  <a:pt x="502" y="17246"/>
                  <a:pt x="356" y="17164"/>
                  <a:pt x="229" y="17094"/>
                </a:cubicBezTo>
                <a:lnTo>
                  <a:pt x="0" y="16967"/>
                </a:lnTo>
                <a:lnTo>
                  <a:pt x="0" y="19283"/>
                </a:lnTo>
                <a:lnTo>
                  <a:pt x="0" y="21600"/>
                </a:lnTo>
                <a:lnTo>
                  <a:pt x="10796" y="21600"/>
                </a:lnTo>
                <a:lnTo>
                  <a:pt x="21593" y="21600"/>
                </a:lnTo>
                <a:lnTo>
                  <a:pt x="21596" y="19947"/>
                </a:lnTo>
                <a:cubicBezTo>
                  <a:pt x="21598" y="19038"/>
                  <a:pt x="21600" y="18269"/>
                  <a:pt x="21600" y="18239"/>
                </a:cubicBezTo>
                <a:cubicBezTo>
                  <a:pt x="21600" y="18210"/>
                  <a:pt x="21598" y="17905"/>
                  <a:pt x="21596" y="17563"/>
                </a:cubicBezTo>
                <a:cubicBezTo>
                  <a:pt x="21592" y="16855"/>
                  <a:pt x="21599" y="16871"/>
                  <a:pt x="21371" y="17044"/>
                </a:cubicBezTo>
                <a:cubicBezTo>
                  <a:pt x="21302" y="17096"/>
                  <a:pt x="21177" y="17173"/>
                  <a:pt x="21093" y="17214"/>
                </a:cubicBezTo>
                <a:cubicBezTo>
                  <a:pt x="21009" y="17256"/>
                  <a:pt x="20899" y="17314"/>
                  <a:pt x="20849" y="17344"/>
                </a:cubicBezTo>
                <a:cubicBezTo>
                  <a:pt x="20799" y="17374"/>
                  <a:pt x="20747" y="17390"/>
                  <a:pt x="20734" y="17379"/>
                </a:cubicBezTo>
                <a:cubicBezTo>
                  <a:pt x="20721" y="17369"/>
                  <a:pt x="20695" y="17383"/>
                  <a:pt x="20677" y="17411"/>
                </a:cubicBezTo>
                <a:cubicBezTo>
                  <a:pt x="20659" y="17439"/>
                  <a:pt x="20607" y="17473"/>
                  <a:pt x="20561" y="17486"/>
                </a:cubicBezTo>
                <a:cubicBezTo>
                  <a:pt x="20515" y="17499"/>
                  <a:pt x="20444" y="17532"/>
                  <a:pt x="20403" y="17560"/>
                </a:cubicBezTo>
                <a:cubicBezTo>
                  <a:pt x="20362" y="17588"/>
                  <a:pt x="20302" y="17610"/>
                  <a:pt x="20271" y="17610"/>
                </a:cubicBezTo>
                <a:cubicBezTo>
                  <a:pt x="20240" y="17610"/>
                  <a:pt x="20190" y="17635"/>
                  <a:pt x="20160" y="17664"/>
                </a:cubicBezTo>
                <a:cubicBezTo>
                  <a:pt x="20130" y="17693"/>
                  <a:pt x="20077" y="17717"/>
                  <a:pt x="20042" y="17717"/>
                </a:cubicBezTo>
                <a:cubicBezTo>
                  <a:pt x="20007" y="17718"/>
                  <a:pt x="19950" y="17744"/>
                  <a:pt x="19914" y="17774"/>
                </a:cubicBezTo>
                <a:cubicBezTo>
                  <a:pt x="19878" y="17805"/>
                  <a:pt x="19837" y="17826"/>
                  <a:pt x="19824" y="17822"/>
                </a:cubicBezTo>
                <a:cubicBezTo>
                  <a:pt x="19811" y="17819"/>
                  <a:pt x="19753" y="17842"/>
                  <a:pt x="19696" y="17875"/>
                </a:cubicBezTo>
                <a:cubicBezTo>
                  <a:pt x="19639" y="17908"/>
                  <a:pt x="19527" y="17952"/>
                  <a:pt x="19447" y="17973"/>
                </a:cubicBezTo>
                <a:cubicBezTo>
                  <a:pt x="19366" y="17994"/>
                  <a:pt x="19260" y="18035"/>
                  <a:pt x="19211" y="18064"/>
                </a:cubicBezTo>
                <a:cubicBezTo>
                  <a:pt x="19162" y="18092"/>
                  <a:pt x="19112" y="18112"/>
                  <a:pt x="19100" y="18109"/>
                </a:cubicBezTo>
                <a:cubicBezTo>
                  <a:pt x="19088" y="18105"/>
                  <a:pt x="19059" y="18111"/>
                  <a:pt x="19036" y="18123"/>
                </a:cubicBezTo>
                <a:cubicBezTo>
                  <a:pt x="19013" y="18134"/>
                  <a:pt x="18932" y="18163"/>
                  <a:pt x="18855" y="18187"/>
                </a:cubicBezTo>
                <a:cubicBezTo>
                  <a:pt x="18779" y="18212"/>
                  <a:pt x="18704" y="18242"/>
                  <a:pt x="18689" y="18252"/>
                </a:cubicBezTo>
                <a:cubicBezTo>
                  <a:pt x="18674" y="18263"/>
                  <a:pt x="18643" y="18276"/>
                  <a:pt x="18620" y="18281"/>
                </a:cubicBezTo>
                <a:cubicBezTo>
                  <a:pt x="18551" y="18296"/>
                  <a:pt x="18223" y="18402"/>
                  <a:pt x="18131" y="18439"/>
                </a:cubicBezTo>
                <a:cubicBezTo>
                  <a:pt x="18084" y="18458"/>
                  <a:pt x="18000" y="18474"/>
                  <a:pt x="17945" y="18474"/>
                </a:cubicBezTo>
                <a:cubicBezTo>
                  <a:pt x="17889" y="18474"/>
                  <a:pt x="17837" y="18489"/>
                  <a:pt x="17827" y="18510"/>
                </a:cubicBezTo>
                <a:cubicBezTo>
                  <a:pt x="17817" y="18530"/>
                  <a:pt x="17798" y="18537"/>
                  <a:pt x="17785" y="18526"/>
                </a:cubicBezTo>
                <a:cubicBezTo>
                  <a:pt x="17771" y="18515"/>
                  <a:pt x="17725" y="18530"/>
                  <a:pt x="17682" y="18558"/>
                </a:cubicBezTo>
                <a:cubicBezTo>
                  <a:pt x="17614" y="18603"/>
                  <a:pt x="17543" y="18621"/>
                  <a:pt x="17234" y="18673"/>
                </a:cubicBezTo>
                <a:cubicBezTo>
                  <a:pt x="17120" y="18692"/>
                  <a:pt x="16920" y="18749"/>
                  <a:pt x="16813" y="18793"/>
                </a:cubicBezTo>
                <a:cubicBezTo>
                  <a:pt x="16759" y="18815"/>
                  <a:pt x="16653" y="18832"/>
                  <a:pt x="16575" y="18832"/>
                </a:cubicBezTo>
                <a:cubicBezTo>
                  <a:pt x="16498" y="18832"/>
                  <a:pt x="16423" y="18846"/>
                  <a:pt x="16408" y="18863"/>
                </a:cubicBezTo>
                <a:cubicBezTo>
                  <a:pt x="16369" y="18908"/>
                  <a:pt x="15589" y="19066"/>
                  <a:pt x="15229" y="19102"/>
                </a:cubicBezTo>
                <a:cubicBezTo>
                  <a:pt x="14985" y="19126"/>
                  <a:pt x="14947" y="19133"/>
                  <a:pt x="14909" y="19161"/>
                </a:cubicBezTo>
                <a:cubicBezTo>
                  <a:pt x="14894" y="19172"/>
                  <a:pt x="14806" y="19184"/>
                  <a:pt x="14715" y="19188"/>
                </a:cubicBezTo>
                <a:cubicBezTo>
                  <a:pt x="14507" y="19196"/>
                  <a:pt x="14413" y="19209"/>
                  <a:pt x="14380" y="19235"/>
                </a:cubicBezTo>
                <a:cubicBezTo>
                  <a:pt x="14348" y="19260"/>
                  <a:pt x="14050" y="19292"/>
                  <a:pt x="13617" y="19319"/>
                </a:cubicBezTo>
                <a:cubicBezTo>
                  <a:pt x="13441" y="19330"/>
                  <a:pt x="13160" y="19355"/>
                  <a:pt x="12992" y="19375"/>
                </a:cubicBezTo>
                <a:cubicBezTo>
                  <a:pt x="12251" y="19462"/>
                  <a:pt x="10529" y="19487"/>
                  <a:pt x="9180" y="19431"/>
                </a:cubicBezTo>
                <a:cubicBezTo>
                  <a:pt x="8430" y="19400"/>
                  <a:pt x="8360" y="19394"/>
                  <a:pt x="8319" y="19362"/>
                </a:cubicBezTo>
                <a:cubicBezTo>
                  <a:pt x="8305" y="19350"/>
                  <a:pt x="8075" y="19331"/>
                  <a:pt x="7808" y="19319"/>
                </a:cubicBezTo>
                <a:cubicBezTo>
                  <a:pt x="7541" y="19306"/>
                  <a:pt x="7241" y="19274"/>
                  <a:pt x="7142" y="19247"/>
                </a:cubicBezTo>
                <a:cubicBezTo>
                  <a:pt x="7042" y="19220"/>
                  <a:pt x="6943" y="19198"/>
                  <a:pt x="6920" y="19199"/>
                </a:cubicBezTo>
                <a:cubicBezTo>
                  <a:pt x="6802" y="19204"/>
                  <a:pt x="6474" y="19152"/>
                  <a:pt x="6368" y="19112"/>
                </a:cubicBezTo>
                <a:cubicBezTo>
                  <a:pt x="6245" y="19066"/>
                  <a:pt x="6113" y="18897"/>
                  <a:pt x="6023" y="18671"/>
                </a:cubicBezTo>
                <a:cubicBezTo>
                  <a:pt x="6000" y="18612"/>
                  <a:pt x="5953" y="18531"/>
                  <a:pt x="5919" y="18491"/>
                </a:cubicBezTo>
                <a:cubicBezTo>
                  <a:pt x="5885" y="18452"/>
                  <a:pt x="5835" y="18362"/>
                  <a:pt x="5807" y="18291"/>
                </a:cubicBezTo>
                <a:cubicBezTo>
                  <a:pt x="5779" y="18221"/>
                  <a:pt x="5737" y="18142"/>
                  <a:pt x="5713" y="18116"/>
                </a:cubicBezTo>
                <a:cubicBezTo>
                  <a:pt x="5689" y="18091"/>
                  <a:pt x="5669" y="18035"/>
                  <a:pt x="5669" y="17993"/>
                </a:cubicBezTo>
                <a:cubicBezTo>
                  <a:pt x="5669" y="17920"/>
                  <a:pt x="5754" y="17627"/>
                  <a:pt x="5868" y="17303"/>
                </a:cubicBezTo>
                <a:cubicBezTo>
                  <a:pt x="5896" y="17223"/>
                  <a:pt x="5919" y="17129"/>
                  <a:pt x="5919" y="17094"/>
                </a:cubicBezTo>
                <a:cubicBezTo>
                  <a:pt x="5919" y="17060"/>
                  <a:pt x="5933" y="16998"/>
                  <a:pt x="5949" y="16957"/>
                </a:cubicBezTo>
                <a:cubicBezTo>
                  <a:pt x="5982" y="16878"/>
                  <a:pt x="6102" y="16472"/>
                  <a:pt x="6143" y="16301"/>
                </a:cubicBezTo>
                <a:cubicBezTo>
                  <a:pt x="6161" y="16228"/>
                  <a:pt x="6158" y="16187"/>
                  <a:pt x="6136" y="16169"/>
                </a:cubicBezTo>
                <a:cubicBezTo>
                  <a:pt x="6094" y="16135"/>
                  <a:pt x="5920" y="16170"/>
                  <a:pt x="5850" y="16226"/>
                </a:cubicBezTo>
                <a:cubicBezTo>
                  <a:pt x="5819" y="16251"/>
                  <a:pt x="5750" y="16283"/>
                  <a:pt x="5696" y="16297"/>
                </a:cubicBezTo>
                <a:cubicBezTo>
                  <a:pt x="5643" y="16310"/>
                  <a:pt x="5568" y="16335"/>
                  <a:pt x="5530" y="16352"/>
                </a:cubicBezTo>
                <a:cubicBezTo>
                  <a:pt x="5492" y="16369"/>
                  <a:pt x="5336" y="16411"/>
                  <a:pt x="5183" y="16447"/>
                </a:cubicBezTo>
                <a:cubicBezTo>
                  <a:pt x="5030" y="16482"/>
                  <a:pt x="4875" y="16531"/>
                  <a:pt x="4838" y="16555"/>
                </a:cubicBezTo>
                <a:cubicBezTo>
                  <a:pt x="4770" y="16600"/>
                  <a:pt x="4693" y="16575"/>
                  <a:pt x="4655" y="16496"/>
                </a:cubicBezTo>
                <a:cubicBezTo>
                  <a:pt x="4645" y="16476"/>
                  <a:pt x="4626" y="16468"/>
                  <a:pt x="4612" y="16479"/>
                </a:cubicBezTo>
                <a:cubicBezTo>
                  <a:pt x="4599" y="16490"/>
                  <a:pt x="4512" y="16402"/>
                  <a:pt x="4420" y="16282"/>
                </a:cubicBezTo>
                <a:cubicBezTo>
                  <a:pt x="4327" y="16163"/>
                  <a:pt x="4239" y="16065"/>
                  <a:pt x="4224" y="16065"/>
                </a:cubicBezTo>
                <a:cubicBezTo>
                  <a:pt x="4197" y="16065"/>
                  <a:pt x="4104" y="15976"/>
                  <a:pt x="3691" y="15554"/>
                </a:cubicBezTo>
                <a:cubicBezTo>
                  <a:pt x="3580" y="15441"/>
                  <a:pt x="3488" y="15353"/>
                  <a:pt x="3485" y="1535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ED9D504-7032-49DD-9B27-12E16E0676A6-L0-001.jpeg" descr="BED9D504-7032-49DD-9B27-12E16E0676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41" y="90458"/>
            <a:ext cx="12740118" cy="9572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B537443-A89E-4903-BA57-B0FB0DD3A5E5-L0-001.jpeg" descr="5B537443-A89E-4903-BA57-B0FB0DD3A5E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760"/>
            <a:ext cx="13004800" cy="9590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89F6627-F248-42BF-8492-CC115B111FA0-L0-001.jpeg" descr="689F6627-F248-42BF-8492-CC115B111F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569"/>
            <a:ext cx="13004802" cy="9107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0D330D1C-974C-4391-AC41-92D7DDE2F889-L0-001.jpeg" descr="0D330D1C-974C-4391-AC41-92D7DDE2F88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352"/>
            <a:ext cx="13004800" cy="9606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23276838-067D-4789-B9D3-699E631BAC41-L0-001.jpeg" descr="23276838-067D-4789-B9D3-699E631BAC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66" y="26395"/>
            <a:ext cx="12907485" cy="9700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F9688B3-8B1B-481C-AF8C-683648EBA5E9-L0-001.jpeg" descr="9F9688B3-8B1B-481C-AF8C-683648EBA5E9-L0-001.jpeg"/>
          <p:cNvPicPr>
            <a:picLocks noChangeAspect="1"/>
          </p:cNvPicPr>
          <p:nvPr/>
        </p:nvPicPr>
        <p:blipFill>
          <a:blip r:embed="rId2">
            <a:extLst/>
          </a:blip>
          <a:srcRect l="4748" t="5883" r="4817" b="8543"/>
          <a:stretch>
            <a:fillRect/>
          </a:stretch>
        </p:blipFill>
        <p:spPr>
          <a:xfrm>
            <a:off x="-129767" y="47788"/>
            <a:ext cx="13137357" cy="9657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fill="norm" stroke="1" extrusionOk="0">
                <a:moveTo>
                  <a:pt x="852" y="0"/>
                </a:moveTo>
                <a:cubicBezTo>
                  <a:pt x="392" y="-1"/>
                  <a:pt x="77" y="4"/>
                  <a:pt x="55" y="15"/>
                </a:cubicBezTo>
                <a:cubicBezTo>
                  <a:pt x="5" y="41"/>
                  <a:pt x="0" y="181"/>
                  <a:pt x="2" y="1500"/>
                </a:cubicBezTo>
                <a:cubicBezTo>
                  <a:pt x="3" y="2302"/>
                  <a:pt x="12" y="3003"/>
                  <a:pt x="22" y="3058"/>
                </a:cubicBezTo>
                <a:cubicBezTo>
                  <a:pt x="35" y="3128"/>
                  <a:pt x="65" y="3158"/>
                  <a:pt x="121" y="3158"/>
                </a:cubicBezTo>
                <a:cubicBezTo>
                  <a:pt x="166" y="3158"/>
                  <a:pt x="209" y="3183"/>
                  <a:pt x="216" y="3214"/>
                </a:cubicBezTo>
                <a:cubicBezTo>
                  <a:pt x="227" y="3258"/>
                  <a:pt x="262" y="13355"/>
                  <a:pt x="266" y="17530"/>
                </a:cubicBezTo>
                <a:cubicBezTo>
                  <a:pt x="267" y="17982"/>
                  <a:pt x="273" y="18344"/>
                  <a:pt x="281" y="18334"/>
                </a:cubicBezTo>
                <a:cubicBezTo>
                  <a:pt x="288" y="18323"/>
                  <a:pt x="299" y="14914"/>
                  <a:pt x="305" y="10756"/>
                </a:cubicBezTo>
                <a:cubicBezTo>
                  <a:pt x="313" y="4370"/>
                  <a:pt x="322" y="3189"/>
                  <a:pt x="362" y="3146"/>
                </a:cubicBezTo>
                <a:cubicBezTo>
                  <a:pt x="387" y="3117"/>
                  <a:pt x="455" y="3089"/>
                  <a:pt x="512" y="3083"/>
                </a:cubicBezTo>
                <a:cubicBezTo>
                  <a:pt x="570" y="3076"/>
                  <a:pt x="947" y="2993"/>
                  <a:pt x="1351" y="2898"/>
                </a:cubicBezTo>
                <a:cubicBezTo>
                  <a:pt x="1754" y="2803"/>
                  <a:pt x="2348" y="2671"/>
                  <a:pt x="2669" y="2605"/>
                </a:cubicBezTo>
                <a:cubicBezTo>
                  <a:pt x="2990" y="2538"/>
                  <a:pt x="3477" y="2434"/>
                  <a:pt x="3753" y="2374"/>
                </a:cubicBezTo>
                <a:cubicBezTo>
                  <a:pt x="4028" y="2314"/>
                  <a:pt x="4299" y="2266"/>
                  <a:pt x="4354" y="2267"/>
                </a:cubicBezTo>
                <a:cubicBezTo>
                  <a:pt x="4462" y="2268"/>
                  <a:pt x="4768" y="2372"/>
                  <a:pt x="5188" y="2550"/>
                </a:cubicBezTo>
                <a:cubicBezTo>
                  <a:pt x="5334" y="2612"/>
                  <a:pt x="5799" y="2797"/>
                  <a:pt x="6221" y="2960"/>
                </a:cubicBezTo>
                <a:cubicBezTo>
                  <a:pt x="6643" y="3124"/>
                  <a:pt x="7191" y="3338"/>
                  <a:pt x="7439" y="3437"/>
                </a:cubicBezTo>
                <a:cubicBezTo>
                  <a:pt x="7687" y="3535"/>
                  <a:pt x="8009" y="3663"/>
                  <a:pt x="8156" y="3719"/>
                </a:cubicBezTo>
                <a:cubicBezTo>
                  <a:pt x="9065" y="4067"/>
                  <a:pt x="10063" y="4465"/>
                  <a:pt x="10114" y="4502"/>
                </a:cubicBezTo>
                <a:cubicBezTo>
                  <a:pt x="10167" y="4540"/>
                  <a:pt x="10174" y="4611"/>
                  <a:pt x="10174" y="5100"/>
                </a:cubicBezTo>
                <a:cubicBezTo>
                  <a:pt x="10174" y="5404"/>
                  <a:pt x="10186" y="5663"/>
                  <a:pt x="10200" y="5675"/>
                </a:cubicBezTo>
                <a:cubicBezTo>
                  <a:pt x="10215" y="5686"/>
                  <a:pt x="10347" y="5615"/>
                  <a:pt x="10495" y="5517"/>
                </a:cubicBezTo>
                <a:lnTo>
                  <a:pt x="10765" y="5338"/>
                </a:lnTo>
                <a:lnTo>
                  <a:pt x="11041" y="5524"/>
                </a:lnTo>
                <a:cubicBezTo>
                  <a:pt x="11193" y="5626"/>
                  <a:pt x="11329" y="5693"/>
                  <a:pt x="11345" y="5673"/>
                </a:cubicBezTo>
                <a:cubicBezTo>
                  <a:pt x="11360" y="5652"/>
                  <a:pt x="11377" y="5414"/>
                  <a:pt x="11383" y="5144"/>
                </a:cubicBezTo>
                <a:lnTo>
                  <a:pt x="11392" y="4654"/>
                </a:lnTo>
                <a:lnTo>
                  <a:pt x="11826" y="4468"/>
                </a:lnTo>
                <a:cubicBezTo>
                  <a:pt x="12064" y="4366"/>
                  <a:pt x="12387" y="4232"/>
                  <a:pt x="12543" y="4169"/>
                </a:cubicBezTo>
                <a:cubicBezTo>
                  <a:pt x="12699" y="4107"/>
                  <a:pt x="13052" y="3964"/>
                  <a:pt x="13327" y="3851"/>
                </a:cubicBezTo>
                <a:cubicBezTo>
                  <a:pt x="13602" y="3738"/>
                  <a:pt x="14000" y="3576"/>
                  <a:pt x="14211" y="3492"/>
                </a:cubicBezTo>
                <a:cubicBezTo>
                  <a:pt x="15022" y="3166"/>
                  <a:pt x="16379" y="2613"/>
                  <a:pt x="16739" y="2462"/>
                </a:cubicBezTo>
                <a:cubicBezTo>
                  <a:pt x="16947" y="2375"/>
                  <a:pt x="17165" y="2293"/>
                  <a:pt x="17224" y="2280"/>
                </a:cubicBezTo>
                <a:cubicBezTo>
                  <a:pt x="17327" y="2258"/>
                  <a:pt x="17736" y="2326"/>
                  <a:pt x="18347" y="2467"/>
                </a:cubicBezTo>
                <a:cubicBezTo>
                  <a:pt x="18503" y="2503"/>
                  <a:pt x="19149" y="2645"/>
                  <a:pt x="19782" y="2782"/>
                </a:cubicBezTo>
                <a:cubicBezTo>
                  <a:pt x="20415" y="2919"/>
                  <a:pt x="20955" y="3044"/>
                  <a:pt x="20983" y="3059"/>
                </a:cubicBezTo>
                <a:cubicBezTo>
                  <a:pt x="21010" y="3073"/>
                  <a:pt x="21069" y="3090"/>
                  <a:pt x="21113" y="3097"/>
                </a:cubicBezTo>
                <a:cubicBezTo>
                  <a:pt x="21157" y="3104"/>
                  <a:pt x="21206" y="3127"/>
                  <a:pt x="21222" y="3148"/>
                </a:cubicBezTo>
                <a:cubicBezTo>
                  <a:pt x="21237" y="3168"/>
                  <a:pt x="21257" y="5113"/>
                  <a:pt x="21265" y="7469"/>
                </a:cubicBezTo>
                <a:cubicBezTo>
                  <a:pt x="21282" y="11877"/>
                  <a:pt x="21312" y="15176"/>
                  <a:pt x="21336" y="15209"/>
                </a:cubicBezTo>
                <a:cubicBezTo>
                  <a:pt x="21344" y="15219"/>
                  <a:pt x="21351" y="13240"/>
                  <a:pt x="21352" y="10811"/>
                </a:cubicBezTo>
                <a:cubicBezTo>
                  <a:pt x="21355" y="4710"/>
                  <a:pt x="21363" y="3279"/>
                  <a:pt x="21396" y="3210"/>
                </a:cubicBezTo>
                <a:cubicBezTo>
                  <a:pt x="21412" y="3176"/>
                  <a:pt x="21459" y="3159"/>
                  <a:pt x="21504" y="3171"/>
                </a:cubicBezTo>
                <a:lnTo>
                  <a:pt x="21583" y="3191"/>
                </a:lnTo>
                <a:lnTo>
                  <a:pt x="21583" y="1607"/>
                </a:lnTo>
                <a:cubicBezTo>
                  <a:pt x="21583" y="133"/>
                  <a:pt x="21579" y="26"/>
                  <a:pt x="21526" y="53"/>
                </a:cubicBezTo>
                <a:cubicBezTo>
                  <a:pt x="21411" y="112"/>
                  <a:pt x="21191" y="132"/>
                  <a:pt x="21170" y="86"/>
                </a:cubicBezTo>
                <a:cubicBezTo>
                  <a:pt x="21145" y="33"/>
                  <a:pt x="20027" y="22"/>
                  <a:pt x="13994" y="18"/>
                </a:cubicBezTo>
                <a:cubicBezTo>
                  <a:pt x="8305" y="15"/>
                  <a:pt x="6510" y="30"/>
                  <a:pt x="6487" y="79"/>
                </a:cubicBezTo>
                <a:cubicBezTo>
                  <a:pt x="6462" y="135"/>
                  <a:pt x="4995" y="138"/>
                  <a:pt x="4952" y="82"/>
                </a:cubicBezTo>
                <a:cubicBezTo>
                  <a:pt x="4925" y="47"/>
                  <a:pt x="2233" y="1"/>
                  <a:pt x="852" y="0"/>
                </a:cubicBezTo>
                <a:close/>
                <a:moveTo>
                  <a:pt x="10614" y="16888"/>
                </a:moveTo>
                <a:cubicBezTo>
                  <a:pt x="10583" y="16904"/>
                  <a:pt x="10363" y="16993"/>
                  <a:pt x="10125" y="17086"/>
                </a:cubicBezTo>
                <a:cubicBezTo>
                  <a:pt x="9886" y="17180"/>
                  <a:pt x="9128" y="17483"/>
                  <a:pt x="8440" y="17759"/>
                </a:cubicBezTo>
                <a:cubicBezTo>
                  <a:pt x="7752" y="18035"/>
                  <a:pt x="7117" y="18287"/>
                  <a:pt x="7028" y="18319"/>
                </a:cubicBezTo>
                <a:cubicBezTo>
                  <a:pt x="6869" y="18378"/>
                  <a:pt x="6232" y="18631"/>
                  <a:pt x="5237" y="19032"/>
                </a:cubicBezTo>
                <a:cubicBezTo>
                  <a:pt x="4953" y="19146"/>
                  <a:pt x="4592" y="19289"/>
                  <a:pt x="4437" y="19347"/>
                </a:cubicBezTo>
                <a:cubicBezTo>
                  <a:pt x="4111" y="19470"/>
                  <a:pt x="4195" y="19480"/>
                  <a:pt x="2869" y="19178"/>
                </a:cubicBezTo>
                <a:cubicBezTo>
                  <a:pt x="2438" y="19080"/>
                  <a:pt x="1965" y="18972"/>
                  <a:pt x="1818" y="18940"/>
                </a:cubicBezTo>
                <a:cubicBezTo>
                  <a:pt x="1004" y="18765"/>
                  <a:pt x="448" y="18629"/>
                  <a:pt x="333" y="18575"/>
                </a:cubicBezTo>
                <a:cubicBezTo>
                  <a:pt x="306" y="18562"/>
                  <a:pt x="220" y="18544"/>
                  <a:pt x="142" y="18535"/>
                </a:cubicBezTo>
                <a:lnTo>
                  <a:pt x="0" y="18519"/>
                </a:lnTo>
                <a:lnTo>
                  <a:pt x="0" y="20036"/>
                </a:lnTo>
                <a:cubicBezTo>
                  <a:pt x="0" y="20870"/>
                  <a:pt x="8" y="21551"/>
                  <a:pt x="18" y="21551"/>
                </a:cubicBezTo>
                <a:cubicBezTo>
                  <a:pt x="28" y="21551"/>
                  <a:pt x="134" y="21519"/>
                  <a:pt x="253" y="21479"/>
                </a:cubicBezTo>
                <a:cubicBezTo>
                  <a:pt x="451" y="21412"/>
                  <a:pt x="474" y="21413"/>
                  <a:pt x="529" y="21479"/>
                </a:cubicBezTo>
                <a:cubicBezTo>
                  <a:pt x="582" y="21544"/>
                  <a:pt x="889" y="21550"/>
                  <a:pt x="3736" y="21551"/>
                </a:cubicBezTo>
                <a:cubicBezTo>
                  <a:pt x="5467" y="21551"/>
                  <a:pt x="6887" y="21557"/>
                  <a:pt x="6891" y="21563"/>
                </a:cubicBezTo>
                <a:cubicBezTo>
                  <a:pt x="6918" y="21599"/>
                  <a:pt x="15000" y="21539"/>
                  <a:pt x="15032" y="21503"/>
                </a:cubicBezTo>
                <a:cubicBezTo>
                  <a:pt x="15083" y="21447"/>
                  <a:pt x="16840" y="21445"/>
                  <a:pt x="16891" y="21501"/>
                </a:cubicBezTo>
                <a:cubicBezTo>
                  <a:pt x="16923" y="21535"/>
                  <a:pt x="19413" y="21581"/>
                  <a:pt x="20723" y="21583"/>
                </a:cubicBezTo>
                <a:cubicBezTo>
                  <a:pt x="21160" y="21584"/>
                  <a:pt x="21465" y="21580"/>
                  <a:pt x="21505" y="21569"/>
                </a:cubicBezTo>
                <a:lnTo>
                  <a:pt x="21600" y="21544"/>
                </a:lnTo>
                <a:lnTo>
                  <a:pt x="21591" y="20029"/>
                </a:lnTo>
                <a:lnTo>
                  <a:pt x="21582" y="18515"/>
                </a:lnTo>
                <a:lnTo>
                  <a:pt x="21490" y="18546"/>
                </a:lnTo>
                <a:cubicBezTo>
                  <a:pt x="21440" y="18562"/>
                  <a:pt x="21383" y="18607"/>
                  <a:pt x="21362" y="18645"/>
                </a:cubicBezTo>
                <a:cubicBezTo>
                  <a:pt x="21330" y="18703"/>
                  <a:pt x="21315" y="18704"/>
                  <a:pt x="21270" y="18654"/>
                </a:cubicBezTo>
                <a:cubicBezTo>
                  <a:pt x="21214" y="18592"/>
                  <a:pt x="21135" y="18598"/>
                  <a:pt x="20799" y="18695"/>
                </a:cubicBezTo>
                <a:cubicBezTo>
                  <a:pt x="20556" y="18765"/>
                  <a:pt x="18654" y="19197"/>
                  <a:pt x="17630" y="19414"/>
                </a:cubicBezTo>
                <a:cubicBezTo>
                  <a:pt x="17401" y="19463"/>
                  <a:pt x="17386" y="19459"/>
                  <a:pt x="16863" y="19258"/>
                </a:cubicBezTo>
                <a:cubicBezTo>
                  <a:pt x="16570" y="19145"/>
                  <a:pt x="16254" y="19022"/>
                  <a:pt x="16162" y="18985"/>
                </a:cubicBezTo>
                <a:cubicBezTo>
                  <a:pt x="15993" y="18915"/>
                  <a:pt x="14734" y="18428"/>
                  <a:pt x="13460" y="17939"/>
                </a:cubicBezTo>
                <a:cubicBezTo>
                  <a:pt x="12074" y="17407"/>
                  <a:pt x="11817" y="17308"/>
                  <a:pt x="11248" y="17085"/>
                </a:cubicBezTo>
                <a:cubicBezTo>
                  <a:pt x="10924" y="16958"/>
                  <a:pt x="10645" y="16871"/>
                  <a:pt x="10614" y="1688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30C46F8-26D5-4296-A367-9BB1A6E3FA22-L0-001.jpeg" descr="630C46F8-26D5-4296-A367-9BB1A6E3FA22-L0-001.jpeg"/>
          <p:cNvPicPr>
            <a:picLocks noChangeAspect="1"/>
          </p:cNvPicPr>
          <p:nvPr/>
        </p:nvPicPr>
        <p:blipFill>
          <a:blip r:embed="rId2">
            <a:extLst/>
          </a:blip>
          <a:srcRect l="4602" t="6077" r="4417" b="1"/>
          <a:stretch>
            <a:fillRect/>
          </a:stretch>
        </p:blipFill>
        <p:spPr>
          <a:xfrm>
            <a:off x="300592" y="6621171"/>
            <a:ext cx="2478506" cy="2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600" fill="norm" stroke="1" extrusionOk="0">
                <a:moveTo>
                  <a:pt x="8801" y="0"/>
                </a:moveTo>
                <a:cubicBezTo>
                  <a:pt x="8609" y="0"/>
                  <a:pt x="8531" y="231"/>
                  <a:pt x="8650" y="452"/>
                </a:cubicBezTo>
                <a:cubicBezTo>
                  <a:pt x="8698" y="543"/>
                  <a:pt x="8700" y="589"/>
                  <a:pt x="8653" y="700"/>
                </a:cubicBezTo>
                <a:cubicBezTo>
                  <a:pt x="8621" y="776"/>
                  <a:pt x="8542" y="1051"/>
                  <a:pt x="8475" y="1310"/>
                </a:cubicBezTo>
                <a:cubicBezTo>
                  <a:pt x="8408" y="1569"/>
                  <a:pt x="8335" y="1797"/>
                  <a:pt x="8316" y="1816"/>
                </a:cubicBezTo>
                <a:cubicBezTo>
                  <a:pt x="8268" y="1864"/>
                  <a:pt x="8187" y="1764"/>
                  <a:pt x="7831" y="1220"/>
                </a:cubicBezTo>
                <a:cubicBezTo>
                  <a:pt x="7563" y="809"/>
                  <a:pt x="7528" y="730"/>
                  <a:pt x="7553" y="600"/>
                </a:cubicBezTo>
                <a:cubicBezTo>
                  <a:pt x="7591" y="407"/>
                  <a:pt x="7474" y="224"/>
                  <a:pt x="7316" y="224"/>
                </a:cubicBezTo>
                <a:cubicBezTo>
                  <a:pt x="7067" y="224"/>
                  <a:pt x="7068" y="584"/>
                  <a:pt x="7316" y="774"/>
                </a:cubicBezTo>
                <a:cubicBezTo>
                  <a:pt x="7431" y="862"/>
                  <a:pt x="7432" y="872"/>
                  <a:pt x="7432" y="1511"/>
                </a:cubicBezTo>
                <a:cubicBezTo>
                  <a:pt x="7432" y="1867"/>
                  <a:pt x="7413" y="2171"/>
                  <a:pt x="7391" y="2184"/>
                </a:cubicBezTo>
                <a:cubicBezTo>
                  <a:pt x="7368" y="2198"/>
                  <a:pt x="7322" y="2175"/>
                  <a:pt x="7288" y="2134"/>
                </a:cubicBezTo>
                <a:cubicBezTo>
                  <a:pt x="7253" y="2094"/>
                  <a:pt x="7009" y="1891"/>
                  <a:pt x="6748" y="1682"/>
                </a:cubicBezTo>
                <a:cubicBezTo>
                  <a:pt x="6455" y="1447"/>
                  <a:pt x="6273" y="1268"/>
                  <a:pt x="6273" y="1216"/>
                </a:cubicBezTo>
                <a:cubicBezTo>
                  <a:pt x="6273" y="1170"/>
                  <a:pt x="6227" y="1079"/>
                  <a:pt x="6167" y="1012"/>
                </a:cubicBezTo>
                <a:cubicBezTo>
                  <a:pt x="6082" y="915"/>
                  <a:pt x="6036" y="895"/>
                  <a:pt x="5940" y="918"/>
                </a:cubicBezTo>
                <a:cubicBezTo>
                  <a:pt x="5682" y="981"/>
                  <a:pt x="5761" y="1313"/>
                  <a:pt x="6053" y="1387"/>
                </a:cubicBezTo>
                <a:cubicBezTo>
                  <a:pt x="6185" y="1420"/>
                  <a:pt x="6250" y="1504"/>
                  <a:pt x="6593" y="2077"/>
                </a:cubicBezTo>
                <a:cubicBezTo>
                  <a:pt x="6807" y="2435"/>
                  <a:pt x="7146" y="2997"/>
                  <a:pt x="7346" y="3324"/>
                </a:cubicBezTo>
                <a:cubicBezTo>
                  <a:pt x="7546" y="3651"/>
                  <a:pt x="7711" y="3936"/>
                  <a:pt x="7711" y="3960"/>
                </a:cubicBezTo>
                <a:cubicBezTo>
                  <a:pt x="7711" y="3984"/>
                  <a:pt x="7588" y="4107"/>
                  <a:pt x="7436" y="4235"/>
                </a:cubicBezTo>
                <a:cubicBezTo>
                  <a:pt x="6035" y="5417"/>
                  <a:pt x="5778" y="7542"/>
                  <a:pt x="6813" y="9415"/>
                </a:cubicBezTo>
                <a:cubicBezTo>
                  <a:pt x="7159" y="10040"/>
                  <a:pt x="7678" y="10665"/>
                  <a:pt x="8633" y="11612"/>
                </a:cubicBezTo>
                <a:cubicBezTo>
                  <a:pt x="9847" y="12815"/>
                  <a:pt x="10113" y="13200"/>
                  <a:pt x="10115" y="13753"/>
                </a:cubicBezTo>
                <a:cubicBezTo>
                  <a:pt x="10117" y="14582"/>
                  <a:pt x="9438" y="14567"/>
                  <a:pt x="8887" y="13727"/>
                </a:cubicBezTo>
                <a:cubicBezTo>
                  <a:pt x="8145" y="12593"/>
                  <a:pt x="7536" y="12001"/>
                  <a:pt x="6690" y="11586"/>
                </a:cubicBezTo>
                <a:cubicBezTo>
                  <a:pt x="5680" y="11089"/>
                  <a:pt x="4866" y="11004"/>
                  <a:pt x="3584" y="11254"/>
                </a:cubicBezTo>
                <a:cubicBezTo>
                  <a:pt x="2763" y="11414"/>
                  <a:pt x="2274" y="11623"/>
                  <a:pt x="1716" y="12058"/>
                </a:cubicBezTo>
                <a:cubicBezTo>
                  <a:pt x="1020" y="12599"/>
                  <a:pt x="379" y="13553"/>
                  <a:pt x="168" y="14366"/>
                </a:cubicBezTo>
                <a:cubicBezTo>
                  <a:pt x="66" y="14759"/>
                  <a:pt x="-32" y="15666"/>
                  <a:pt x="10" y="15821"/>
                </a:cubicBezTo>
                <a:cubicBezTo>
                  <a:pt x="46" y="15956"/>
                  <a:pt x="92" y="15945"/>
                  <a:pt x="234" y="15764"/>
                </a:cubicBezTo>
                <a:cubicBezTo>
                  <a:pt x="394" y="15560"/>
                  <a:pt x="691" y="15422"/>
                  <a:pt x="973" y="15422"/>
                </a:cubicBezTo>
                <a:cubicBezTo>
                  <a:pt x="1348" y="15422"/>
                  <a:pt x="1620" y="15613"/>
                  <a:pt x="2191" y="16273"/>
                </a:cubicBezTo>
                <a:cubicBezTo>
                  <a:pt x="3158" y="17390"/>
                  <a:pt x="3795" y="17965"/>
                  <a:pt x="4554" y="18404"/>
                </a:cubicBezTo>
                <a:lnTo>
                  <a:pt x="4894" y="18598"/>
                </a:lnTo>
                <a:lnTo>
                  <a:pt x="4873" y="19546"/>
                </a:lnTo>
                <a:cubicBezTo>
                  <a:pt x="4856" y="20235"/>
                  <a:pt x="4823" y="20630"/>
                  <a:pt x="4753" y="20990"/>
                </a:cubicBezTo>
                <a:cubicBezTo>
                  <a:pt x="4700" y="21263"/>
                  <a:pt x="4653" y="21512"/>
                  <a:pt x="4653" y="21543"/>
                </a:cubicBezTo>
                <a:cubicBezTo>
                  <a:pt x="4652" y="21587"/>
                  <a:pt x="5006" y="21600"/>
                  <a:pt x="6253" y="21600"/>
                </a:cubicBezTo>
                <a:lnTo>
                  <a:pt x="7849" y="21600"/>
                </a:lnTo>
                <a:lnTo>
                  <a:pt x="7849" y="21422"/>
                </a:lnTo>
                <a:cubicBezTo>
                  <a:pt x="7849" y="21180"/>
                  <a:pt x="8017" y="20327"/>
                  <a:pt x="8124" y="20022"/>
                </a:cubicBezTo>
                <a:cubicBezTo>
                  <a:pt x="8172" y="19886"/>
                  <a:pt x="8242" y="19661"/>
                  <a:pt x="8282" y="19523"/>
                </a:cubicBezTo>
                <a:cubicBezTo>
                  <a:pt x="8322" y="19385"/>
                  <a:pt x="8392" y="19240"/>
                  <a:pt x="8437" y="19201"/>
                </a:cubicBezTo>
                <a:cubicBezTo>
                  <a:pt x="8483" y="19162"/>
                  <a:pt x="8699" y="19087"/>
                  <a:pt x="8915" y="19034"/>
                </a:cubicBezTo>
                <a:cubicBezTo>
                  <a:pt x="9817" y="18813"/>
                  <a:pt x="10553" y="18418"/>
                  <a:pt x="11199" y="17814"/>
                </a:cubicBezTo>
                <a:cubicBezTo>
                  <a:pt x="12137" y="16937"/>
                  <a:pt x="12522" y="16062"/>
                  <a:pt x="12523" y="14812"/>
                </a:cubicBezTo>
                <a:cubicBezTo>
                  <a:pt x="12523" y="13544"/>
                  <a:pt x="12065" y="12745"/>
                  <a:pt x="10373" y="11050"/>
                </a:cubicBezTo>
                <a:cubicBezTo>
                  <a:pt x="9399" y="10075"/>
                  <a:pt x="9078" y="9720"/>
                  <a:pt x="8592" y="9090"/>
                </a:cubicBezTo>
                <a:cubicBezTo>
                  <a:pt x="8167" y="8538"/>
                  <a:pt x="8077" y="8386"/>
                  <a:pt x="7969" y="8031"/>
                </a:cubicBezTo>
                <a:cubicBezTo>
                  <a:pt x="7856" y="7662"/>
                  <a:pt x="7869" y="7465"/>
                  <a:pt x="8014" y="7354"/>
                </a:cubicBezTo>
                <a:cubicBezTo>
                  <a:pt x="8123" y="7271"/>
                  <a:pt x="8147" y="7270"/>
                  <a:pt x="8258" y="7327"/>
                </a:cubicBezTo>
                <a:cubicBezTo>
                  <a:pt x="8325" y="7362"/>
                  <a:pt x="8526" y="7516"/>
                  <a:pt x="8705" y="7669"/>
                </a:cubicBezTo>
                <a:cubicBezTo>
                  <a:pt x="8886" y="7825"/>
                  <a:pt x="9182" y="8020"/>
                  <a:pt x="9376" y="8111"/>
                </a:cubicBezTo>
                <a:cubicBezTo>
                  <a:pt x="9712" y="8269"/>
                  <a:pt x="9740" y="8274"/>
                  <a:pt x="10232" y="8272"/>
                </a:cubicBezTo>
                <a:cubicBezTo>
                  <a:pt x="10680" y="8271"/>
                  <a:pt x="10772" y="8257"/>
                  <a:pt x="10996" y="8155"/>
                </a:cubicBezTo>
                <a:cubicBezTo>
                  <a:pt x="11136" y="8091"/>
                  <a:pt x="11369" y="7948"/>
                  <a:pt x="11515" y="7837"/>
                </a:cubicBezTo>
                <a:lnTo>
                  <a:pt x="11780" y="7636"/>
                </a:lnTo>
                <a:lnTo>
                  <a:pt x="12141" y="7656"/>
                </a:lnTo>
                <a:cubicBezTo>
                  <a:pt x="12468" y="7673"/>
                  <a:pt x="12535" y="7660"/>
                  <a:pt x="12850" y="7528"/>
                </a:cubicBezTo>
                <a:cubicBezTo>
                  <a:pt x="13253" y="7360"/>
                  <a:pt x="13610" y="7146"/>
                  <a:pt x="13937" y="6878"/>
                </a:cubicBezTo>
                <a:cubicBezTo>
                  <a:pt x="14289" y="6590"/>
                  <a:pt x="14590" y="6403"/>
                  <a:pt x="14700" y="6403"/>
                </a:cubicBezTo>
                <a:cubicBezTo>
                  <a:pt x="14754" y="6403"/>
                  <a:pt x="14892" y="6425"/>
                  <a:pt x="15006" y="6453"/>
                </a:cubicBezTo>
                <a:cubicBezTo>
                  <a:pt x="15120" y="6481"/>
                  <a:pt x="15224" y="6493"/>
                  <a:pt x="15237" y="6480"/>
                </a:cubicBezTo>
                <a:cubicBezTo>
                  <a:pt x="15251" y="6466"/>
                  <a:pt x="15220" y="6257"/>
                  <a:pt x="15168" y="6014"/>
                </a:cubicBezTo>
                <a:cubicBezTo>
                  <a:pt x="14998" y="5235"/>
                  <a:pt x="14568" y="4562"/>
                  <a:pt x="14091" y="4325"/>
                </a:cubicBezTo>
                <a:cubicBezTo>
                  <a:pt x="13470" y="4017"/>
                  <a:pt x="12463" y="4032"/>
                  <a:pt x="11883" y="4359"/>
                </a:cubicBezTo>
                <a:lnTo>
                  <a:pt x="11680" y="4473"/>
                </a:lnTo>
                <a:lnTo>
                  <a:pt x="11550" y="4315"/>
                </a:lnTo>
                <a:cubicBezTo>
                  <a:pt x="11237" y="3945"/>
                  <a:pt x="10584" y="3679"/>
                  <a:pt x="9799" y="3598"/>
                </a:cubicBezTo>
                <a:cubicBezTo>
                  <a:pt x="9528" y="3570"/>
                  <a:pt x="9280" y="3525"/>
                  <a:pt x="9249" y="3498"/>
                </a:cubicBezTo>
                <a:cubicBezTo>
                  <a:pt x="9173" y="3431"/>
                  <a:pt x="9120" y="3131"/>
                  <a:pt x="8987" y="2054"/>
                </a:cubicBezTo>
                <a:cubicBezTo>
                  <a:pt x="8801" y="552"/>
                  <a:pt x="8803" y="591"/>
                  <a:pt x="8880" y="506"/>
                </a:cubicBezTo>
                <a:cubicBezTo>
                  <a:pt x="9055" y="311"/>
                  <a:pt x="9007" y="0"/>
                  <a:pt x="8801" y="0"/>
                </a:cubicBezTo>
                <a:close/>
                <a:moveTo>
                  <a:pt x="17311" y="9244"/>
                </a:moveTo>
                <a:cubicBezTo>
                  <a:pt x="17191" y="9244"/>
                  <a:pt x="17188" y="9248"/>
                  <a:pt x="17214" y="9492"/>
                </a:cubicBezTo>
                <a:cubicBezTo>
                  <a:pt x="17242" y="9755"/>
                  <a:pt x="17193" y="9850"/>
                  <a:pt x="17108" y="9696"/>
                </a:cubicBezTo>
                <a:cubicBezTo>
                  <a:pt x="17063" y="9613"/>
                  <a:pt x="17022" y="9602"/>
                  <a:pt x="16747" y="9616"/>
                </a:cubicBezTo>
                <a:cubicBezTo>
                  <a:pt x="16443" y="9631"/>
                  <a:pt x="16436" y="9636"/>
                  <a:pt x="16420" y="9766"/>
                </a:cubicBezTo>
                <a:cubicBezTo>
                  <a:pt x="16399" y="9946"/>
                  <a:pt x="16343" y="10002"/>
                  <a:pt x="16066" y="10122"/>
                </a:cubicBezTo>
                <a:cubicBezTo>
                  <a:pt x="15933" y="10179"/>
                  <a:pt x="15761" y="10301"/>
                  <a:pt x="15677" y="10400"/>
                </a:cubicBezTo>
                <a:cubicBezTo>
                  <a:pt x="15540" y="10559"/>
                  <a:pt x="15525" y="10567"/>
                  <a:pt x="15471" y="10497"/>
                </a:cubicBezTo>
                <a:cubicBezTo>
                  <a:pt x="15332" y="10316"/>
                  <a:pt x="14950" y="10277"/>
                  <a:pt x="14714" y="10416"/>
                </a:cubicBezTo>
                <a:cubicBezTo>
                  <a:pt x="14499" y="10545"/>
                  <a:pt x="14401" y="10715"/>
                  <a:pt x="14397" y="10973"/>
                </a:cubicBezTo>
                <a:cubicBezTo>
                  <a:pt x="14395" y="11126"/>
                  <a:pt x="14368" y="11212"/>
                  <a:pt x="14315" y="11251"/>
                </a:cubicBezTo>
                <a:cubicBezTo>
                  <a:pt x="14272" y="11281"/>
                  <a:pt x="14236" y="11338"/>
                  <a:pt x="14236" y="11375"/>
                </a:cubicBezTo>
                <a:cubicBezTo>
                  <a:pt x="14236" y="11455"/>
                  <a:pt x="14078" y="11600"/>
                  <a:pt x="14036" y="11559"/>
                </a:cubicBezTo>
                <a:cubicBezTo>
                  <a:pt x="14019" y="11543"/>
                  <a:pt x="13992" y="11569"/>
                  <a:pt x="13974" y="11616"/>
                </a:cubicBezTo>
                <a:cubicBezTo>
                  <a:pt x="13956" y="11663"/>
                  <a:pt x="13887" y="11775"/>
                  <a:pt x="13816" y="11864"/>
                </a:cubicBezTo>
                <a:cubicBezTo>
                  <a:pt x="13703" y="12005"/>
                  <a:pt x="13684" y="12072"/>
                  <a:pt x="13672" y="12383"/>
                </a:cubicBezTo>
                <a:cubicBezTo>
                  <a:pt x="13660" y="12714"/>
                  <a:pt x="13652" y="12742"/>
                  <a:pt x="13555" y="12755"/>
                </a:cubicBezTo>
                <a:cubicBezTo>
                  <a:pt x="13482" y="12765"/>
                  <a:pt x="13452" y="12799"/>
                  <a:pt x="13452" y="12872"/>
                </a:cubicBezTo>
                <a:cubicBezTo>
                  <a:pt x="13452" y="12929"/>
                  <a:pt x="13417" y="13002"/>
                  <a:pt x="13379" y="13033"/>
                </a:cubicBezTo>
                <a:cubicBezTo>
                  <a:pt x="13341" y="13064"/>
                  <a:pt x="13311" y="13125"/>
                  <a:pt x="13311" y="13170"/>
                </a:cubicBezTo>
                <a:cubicBezTo>
                  <a:pt x="13311" y="13216"/>
                  <a:pt x="13292" y="13266"/>
                  <a:pt x="13266" y="13281"/>
                </a:cubicBezTo>
                <a:cubicBezTo>
                  <a:pt x="13189" y="13328"/>
                  <a:pt x="13214" y="13428"/>
                  <a:pt x="13335" y="13556"/>
                </a:cubicBezTo>
                <a:cubicBezTo>
                  <a:pt x="13407" y="13632"/>
                  <a:pt x="13452" y="13729"/>
                  <a:pt x="13452" y="13817"/>
                </a:cubicBezTo>
                <a:cubicBezTo>
                  <a:pt x="13452" y="14016"/>
                  <a:pt x="13691" y="14274"/>
                  <a:pt x="13816" y="14209"/>
                </a:cubicBezTo>
                <a:cubicBezTo>
                  <a:pt x="13961" y="14134"/>
                  <a:pt x="14032" y="14258"/>
                  <a:pt x="13906" y="14366"/>
                </a:cubicBezTo>
                <a:cubicBezTo>
                  <a:pt x="13765" y="14488"/>
                  <a:pt x="13514" y="15035"/>
                  <a:pt x="13455" y="15352"/>
                </a:cubicBezTo>
                <a:cubicBezTo>
                  <a:pt x="13339" y="15965"/>
                  <a:pt x="13408" y="16411"/>
                  <a:pt x="13675" y="16755"/>
                </a:cubicBezTo>
                <a:cubicBezTo>
                  <a:pt x="13934" y="17090"/>
                  <a:pt x="14213" y="17189"/>
                  <a:pt x="14821" y="17164"/>
                </a:cubicBezTo>
                <a:cubicBezTo>
                  <a:pt x="15078" y="17154"/>
                  <a:pt x="15330" y="17124"/>
                  <a:pt x="15381" y="17097"/>
                </a:cubicBezTo>
                <a:cubicBezTo>
                  <a:pt x="15501" y="17034"/>
                  <a:pt x="15812" y="17083"/>
                  <a:pt x="15846" y="17171"/>
                </a:cubicBezTo>
                <a:cubicBezTo>
                  <a:pt x="15861" y="17208"/>
                  <a:pt x="15837" y="17265"/>
                  <a:pt x="15794" y="17295"/>
                </a:cubicBezTo>
                <a:cubicBezTo>
                  <a:pt x="15699" y="17363"/>
                  <a:pt x="15694" y="17512"/>
                  <a:pt x="15787" y="17586"/>
                </a:cubicBezTo>
                <a:cubicBezTo>
                  <a:pt x="15825" y="17617"/>
                  <a:pt x="15856" y="17682"/>
                  <a:pt x="15856" y="17730"/>
                </a:cubicBezTo>
                <a:cubicBezTo>
                  <a:pt x="15856" y="17779"/>
                  <a:pt x="15924" y="17900"/>
                  <a:pt x="16007" y="17998"/>
                </a:cubicBezTo>
                <a:lnTo>
                  <a:pt x="16159" y="18176"/>
                </a:lnTo>
                <a:lnTo>
                  <a:pt x="16482" y="18149"/>
                </a:lnTo>
                <a:cubicBezTo>
                  <a:pt x="16661" y="18134"/>
                  <a:pt x="16885" y="18116"/>
                  <a:pt x="16981" y="18109"/>
                </a:cubicBezTo>
                <a:cubicBezTo>
                  <a:pt x="17077" y="18102"/>
                  <a:pt x="17164" y="18088"/>
                  <a:pt x="17170" y="18079"/>
                </a:cubicBezTo>
                <a:cubicBezTo>
                  <a:pt x="17339" y="17835"/>
                  <a:pt x="17451" y="17724"/>
                  <a:pt x="17534" y="17724"/>
                </a:cubicBezTo>
                <a:cubicBezTo>
                  <a:pt x="17657" y="17724"/>
                  <a:pt x="17895" y="17510"/>
                  <a:pt x="17895" y="17399"/>
                </a:cubicBezTo>
                <a:cubicBezTo>
                  <a:pt x="17895" y="17280"/>
                  <a:pt x="18165" y="17127"/>
                  <a:pt x="18274" y="17184"/>
                </a:cubicBezTo>
                <a:cubicBezTo>
                  <a:pt x="18321" y="17208"/>
                  <a:pt x="18356" y="17257"/>
                  <a:pt x="18356" y="17291"/>
                </a:cubicBezTo>
                <a:cubicBezTo>
                  <a:pt x="18356" y="17379"/>
                  <a:pt x="18580" y="17543"/>
                  <a:pt x="18700" y="17543"/>
                </a:cubicBezTo>
                <a:cubicBezTo>
                  <a:pt x="18754" y="17543"/>
                  <a:pt x="18835" y="17584"/>
                  <a:pt x="18879" y="17633"/>
                </a:cubicBezTo>
                <a:cubicBezTo>
                  <a:pt x="18922" y="17683"/>
                  <a:pt x="19004" y="17723"/>
                  <a:pt x="19061" y="17724"/>
                </a:cubicBezTo>
                <a:cubicBezTo>
                  <a:pt x="19119" y="17724"/>
                  <a:pt x="19195" y="17741"/>
                  <a:pt x="19227" y="17760"/>
                </a:cubicBezTo>
                <a:cubicBezTo>
                  <a:pt x="19315" y="17815"/>
                  <a:pt x="19887" y="17735"/>
                  <a:pt x="19976" y="17657"/>
                </a:cubicBezTo>
                <a:cubicBezTo>
                  <a:pt x="20019" y="17619"/>
                  <a:pt x="20079" y="17586"/>
                  <a:pt x="20111" y="17586"/>
                </a:cubicBezTo>
                <a:cubicBezTo>
                  <a:pt x="20142" y="17586"/>
                  <a:pt x="20179" y="17553"/>
                  <a:pt x="20196" y="17509"/>
                </a:cubicBezTo>
                <a:cubicBezTo>
                  <a:pt x="20213" y="17466"/>
                  <a:pt x="20291" y="17362"/>
                  <a:pt x="20372" y="17281"/>
                </a:cubicBezTo>
                <a:cubicBezTo>
                  <a:pt x="20511" y="17141"/>
                  <a:pt x="20533" y="17136"/>
                  <a:pt x="20884" y="17134"/>
                </a:cubicBezTo>
                <a:cubicBezTo>
                  <a:pt x="21085" y="17133"/>
                  <a:pt x="21313" y="17103"/>
                  <a:pt x="21390" y="17070"/>
                </a:cubicBezTo>
                <a:cubicBezTo>
                  <a:pt x="21568" y="16993"/>
                  <a:pt x="21489" y="16963"/>
                  <a:pt x="21087" y="16946"/>
                </a:cubicBezTo>
                <a:lnTo>
                  <a:pt x="20788" y="16933"/>
                </a:lnTo>
                <a:lnTo>
                  <a:pt x="20774" y="16708"/>
                </a:lnTo>
                <a:cubicBezTo>
                  <a:pt x="20766" y="16584"/>
                  <a:pt x="20776" y="16304"/>
                  <a:pt x="20798" y="16085"/>
                </a:cubicBezTo>
                <a:cubicBezTo>
                  <a:pt x="20820" y="15867"/>
                  <a:pt x="20827" y="15680"/>
                  <a:pt x="20809" y="15670"/>
                </a:cubicBezTo>
                <a:cubicBezTo>
                  <a:pt x="20792" y="15659"/>
                  <a:pt x="20775" y="15513"/>
                  <a:pt x="20771" y="15345"/>
                </a:cubicBezTo>
                <a:cubicBezTo>
                  <a:pt x="20768" y="15177"/>
                  <a:pt x="20739" y="14893"/>
                  <a:pt x="20709" y="14715"/>
                </a:cubicBezTo>
                <a:cubicBezTo>
                  <a:pt x="20666" y="14465"/>
                  <a:pt x="20666" y="14363"/>
                  <a:pt x="20709" y="14273"/>
                </a:cubicBezTo>
                <a:cubicBezTo>
                  <a:pt x="20776" y="14129"/>
                  <a:pt x="20782" y="13949"/>
                  <a:pt x="20719" y="13911"/>
                </a:cubicBezTo>
                <a:cubicBezTo>
                  <a:pt x="20693" y="13896"/>
                  <a:pt x="20671" y="13763"/>
                  <a:pt x="20671" y="13616"/>
                </a:cubicBezTo>
                <a:cubicBezTo>
                  <a:pt x="20671" y="13433"/>
                  <a:pt x="20641" y="13301"/>
                  <a:pt x="20578" y="13191"/>
                </a:cubicBezTo>
                <a:cubicBezTo>
                  <a:pt x="20527" y="13102"/>
                  <a:pt x="20485" y="12998"/>
                  <a:pt x="20485" y="12959"/>
                </a:cubicBezTo>
                <a:cubicBezTo>
                  <a:pt x="20485" y="12921"/>
                  <a:pt x="20454" y="12830"/>
                  <a:pt x="20410" y="12758"/>
                </a:cubicBezTo>
                <a:cubicBezTo>
                  <a:pt x="20335" y="12633"/>
                  <a:pt x="20332" y="12626"/>
                  <a:pt x="20430" y="12524"/>
                </a:cubicBezTo>
                <a:cubicBezTo>
                  <a:pt x="20555" y="12394"/>
                  <a:pt x="20556" y="12379"/>
                  <a:pt x="20437" y="12216"/>
                </a:cubicBezTo>
                <a:cubicBezTo>
                  <a:pt x="20353" y="12101"/>
                  <a:pt x="20348" y="12067"/>
                  <a:pt x="20396" y="11937"/>
                </a:cubicBezTo>
                <a:cubicBezTo>
                  <a:pt x="20435" y="11832"/>
                  <a:pt x="20441" y="11679"/>
                  <a:pt x="20413" y="11408"/>
                </a:cubicBezTo>
                <a:cubicBezTo>
                  <a:pt x="20378" y="11077"/>
                  <a:pt x="20359" y="11024"/>
                  <a:pt x="20279" y="11013"/>
                </a:cubicBezTo>
                <a:cubicBezTo>
                  <a:pt x="20034" y="10977"/>
                  <a:pt x="19975" y="10947"/>
                  <a:pt x="19911" y="10825"/>
                </a:cubicBezTo>
                <a:cubicBezTo>
                  <a:pt x="19854" y="10719"/>
                  <a:pt x="19797" y="10686"/>
                  <a:pt x="19629" y="10661"/>
                </a:cubicBezTo>
                <a:cubicBezTo>
                  <a:pt x="19514" y="10644"/>
                  <a:pt x="19408" y="10613"/>
                  <a:pt x="19392" y="10587"/>
                </a:cubicBezTo>
                <a:cubicBezTo>
                  <a:pt x="19376" y="10562"/>
                  <a:pt x="19366" y="10425"/>
                  <a:pt x="19368" y="10286"/>
                </a:cubicBezTo>
                <a:cubicBezTo>
                  <a:pt x="19373" y="9979"/>
                  <a:pt x="19305" y="9830"/>
                  <a:pt x="19165" y="9830"/>
                </a:cubicBezTo>
                <a:cubicBezTo>
                  <a:pt x="19106" y="9830"/>
                  <a:pt x="19027" y="9780"/>
                  <a:pt x="18982" y="9713"/>
                </a:cubicBezTo>
                <a:cubicBezTo>
                  <a:pt x="18911" y="9608"/>
                  <a:pt x="18879" y="9597"/>
                  <a:pt x="18642" y="9606"/>
                </a:cubicBezTo>
                <a:cubicBezTo>
                  <a:pt x="18498" y="9611"/>
                  <a:pt x="18369" y="9612"/>
                  <a:pt x="18356" y="9606"/>
                </a:cubicBezTo>
                <a:cubicBezTo>
                  <a:pt x="18343" y="9599"/>
                  <a:pt x="18137" y="9588"/>
                  <a:pt x="17895" y="9582"/>
                </a:cubicBezTo>
                <a:cubicBezTo>
                  <a:pt x="17423" y="9571"/>
                  <a:pt x="17454" y="9589"/>
                  <a:pt x="17438" y="9324"/>
                </a:cubicBezTo>
                <a:cubicBezTo>
                  <a:pt x="17434" y="9270"/>
                  <a:pt x="17395" y="9244"/>
                  <a:pt x="17311" y="92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521C9010-844E-4FD1-B2DD-6F041E9243FA-L0-001.jpeg" descr="521C9010-844E-4FD1-B2DD-6F041E9243FA-L0-001.jpeg"/>
          <p:cNvPicPr>
            <a:picLocks noChangeAspect="1"/>
          </p:cNvPicPr>
          <p:nvPr/>
        </p:nvPicPr>
        <p:blipFill>
          <a:blip r:embed="rId3">
            <a:extLst/>
          </a:blip>
          <a:srcRect l="6933" t="7842" r="6866" b="7878"/>
          <a:stretch>
            <a:fillRect/>
          </a:stretch>
        </p:blipFill>
        <p:spPr>
          <a:xfrm>
            <a:off x="516843" y="4307877"/>
            <a:ext cx="1898547" cy="185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98" fill="norm" stroke="1" extrusionOk="0">
                <a:moveTo>
                  <a:pt x="17246" y="0"/>
                </a:moveTo>
                <a:cubicBezTo>
                  <a:pt x="16867" y="0"/>
                  <a:pt x="16579" y="371"/>
                  <a:pt x="16686" y="730"/>
                </a:cubicBezTo>
                <a:cubicBezTo>
                  <a:pt x="16730" y="877"/>
                  <a:pt x="16716" y="904"/>
                  <a:pt x="16298" y="1335"/>
                </a:cubicBezTo>
                <a:cubicBezTo>
                  <a:pt x="15863" y="1783"/>
                  <a:pt x="15486" y="2260"/>
                  <a:pt x="15030" y="2951"/>
                </a:cubicBezTo>
                <a:cubicBezTo>
                  <a:pt x="14898" y="3151"/>
                  <a:pt x="14766" y="3316"/>
                  <a:pt x="14733" y="3316"/>
                </a:cubicBezTo>
                <a:cubicBezTo>
                  <a:pt x="14701" y="3316"/>
                  <a:pt x="14498" y="3055"/>
                  <a:pt x="14286" y="2734"/>
                </a:cubicBezTo>
                <a:cubicBezTo>
                  <a:pt x="14073" y="2413"/>
                  <a:pt x="13880" y="2114"/>
                  <a:pt x="13853" y="2073"/>
                </a:cubicBezTo>
                <a:cubicBezTo>
                  <a:pt x="13826" y="2033"/>
                  <a:pt x="13656" y="1843"/>
                  <a:pt x="13479" y="1649"/>
                </a:cubicBezTo>
                <a:lnTo>
                  <a:pt x="13158" y="1293"/>
                </a:lnTo>
                <a:lnTo>
                  <a:pt x="13208" y="1048"/>
                </a:lnTo>
                <a:cubicBezTo>
                  <a:pt x="13303" y="573"/>
                  <a:pt x="12991" y="236"/>
                  <a:pt x="12545" y="332"/>
                </a:cubicBezTo>
                <a:cubicBezTo>
                  <a:pt x="12116" y="426"/>
                  <a:pt x="11967" y="975"/>
                  <a:pt x="12283" y="1311"/>
                </a:cubicBezTo>
                <a:cubicBezTo>
                  <a:pt x="12418" y="1456"/>
                  <a:pt x="12420" y="1463"/>
                  <a:pt x="12364" y="1773"/>
                </a:cubicBezTo>
                <a:cubicBezTo>
                  <a:pt x="12247" y="2423"/>
                  <a:pt x="12163" y="3060"/>
                  <a:pt x="12112" y="3644"/>
                </a:cubicBezTo>
                <a:cubicBezTo>
                  <a:pt x="12084" y="3976"/>
                  <a:pt x="12025" y="4596"/>
                  <a:pt x="11981" y="5024"/>
                </a:cubicBezTo>
                <a:cubicBezTo>
                  <a:pt x="11905" y="5781"/>
                  <a:pt x="11893" y="5806"/>
                  <a:pt x="11755" y="5920"/>
                </a:cubicBezTo>
                <a:cubicBezTo>
                  <a:pt x="11603" y="6046"/>
                  <a:pt x="11475" y="6281"/>
                  <a:pt x="11372" y="6608"/>
                </a:cubicBezTo>
                <a:cubicBezTo>
                  <a:pt x="11326" y="6755"/>
                  <a:pt x="11162" y="6957"/>
                  <a:pt x="10763" y="7361"/>
                </a:cubicBezTo>
                <a:cubicBezTo>
                  <a:pt x="10279" y="7852"/>
                  <a:pt x="10062" y="8129"/>
                  <a:pt x="9630" y="8806"/>
                </a:cubicBezTo>
                <a:cubicBezTo>
                  <a:pt x="9563" y="8911"/>
                  <a:pt x="9509" y="9025"/>
                  <a:pt x="9509" y="9060"/>
                </a:cubicBezTo>
                <a:cubicBezTo>
                  <a:pt x="9509" y="9130"/>
                  <a:pt x="9411" y="9245"/>
                  <a:pt x="9351" y="9245"/>
                </a:cubicBezTo>
                <a:cubicBezTo>
                  <a:pt x="9317" y="9245"/>
                  <a:pt x="9192" y="9007"/>
                  <a:pt x="9116" y="8793"/>
                </a:cubicBezTo>
                <a:cubicBezTo>
                  <a:pt x="9017" y="8515"/>
                  <a:pt x="8485" y="7749"/>
                  <a:pt x="8110" y="7347"/>
                </a:cubicBezTo>
                <a:cubicBezTo>
                  <a:pt x="7111" y="6276"/>
                  <a:pt x="5969" y="5774"/>
                  <a:pt x="4483" y="5759"/>
                </a:cubicBezTo>
                <a:cubicBezTo>
                  <a:pt x="3862" y="5753"/>
                  <a:pt x="3736" y="5767"/>
                  <a:pt x="3296" y="5892"/>
                </a:cubicBezTo>
                <a:cubicBezTo>
                  <a:pt x="2799" y="6034"/>
                  <a:pt x="2210" y="6311"/>
                  <a:pt x="1835" y="6576"/>
                </a:cubicBezTo>
                <a:cubicBezTo>
                  <a:pt x="1583" y="6754"/>
                  <a:pt x="865" y="7488"/>
                  <a:pt x="865" y="7569"/>
                </a:cubicBezTo>
                <a:cubicBezTo>
                  <a:pt x="865" y="7601"/>
                  <a:pt x="830" y="7653"/>
                  <a:pt x="788" y="7689"/>
                </a:cubicBezTo>
                <a:cubicBezTo>
                  <a:pt x="667" y="7792"/>
                  <a:pt x="348" y="8534"/>
                  <a:pt x="125" y="9222"/>
                </a:cubicBezTo>
                <a:cubicBezTo>
                  <a:pt x="24" y="9537"/>
                  <a:pt x="12" y="9681"/>
                  <a:pt x="3" y="10580"/>
                </a:cubicBezTo>
                <a:cubicBezTo>
                  <a:pt x="-7" y="11537"/>
                  <a:pt x="-3" y="11610"/>
                  <a:pt x="129" y="12136"/>
                </a:cubicBezTo>
                <a:cubicBezTo>
                  <a:pt x="205" y="12440"/>
                  <a:pt x="328" y="12857"/>
                  <a:pt x="400" y="13064"/>
                </a:cubicBezTo>
                <a:cubicBezTo>
                  <a:pt x="543" y="13477"/>
                  <a:pt x="1027" y="14489"/>
                  <a:pt x="1289" y="14925"/>
                </a:cubicBezTo>
                <a:cubicBezTo>
                  <a:pt x="1381" y="15077"/>
                  <a:pt x="1469" y="15234"/>
                  <a:pt x="1487" y="15276"/>
                </a:cubicBezTo>
                <a:cubicBezTo>
                  <a:pt x="1505" y="15317"/>
                  <a:pt x="1564" y="15400"/>
                  <a:pt x="1618" y="15461"/>
                </a:cubicBezTo>
                <a:cubicBezTo>
                  <a:pt x="1671" y="15523"/>
                  <a:pt x="1741" y="15619"/>
                  <a:pt x="1771" y="15673"/>
                </a:cubicBezTo>
                <a:cubicBezTo>
                  <a:pt x="1844" y="15804"/>
                  <a:pt x="2446" y="16588"/>
                  <a:pt x="2728" y="16920"/>
                </a:cubicBezTo>
                <a:cubicBezTo>
                  <a:pt x="4636" y="19164"/>
                  <a:pt x="7497" y="21221"/>
                  <a:pt x="9161" y="21538"/>
                </a:cubicBezTo>
                <a:cubicBezTo>
                  <a:pt x="9364" y="21577"/>
                  <a:pt x="9488" y="21595"/>
                  <a:pt x="9612" y="21598"/>
                </a:cubicBezTo>
                <a:cubicBezTo>
                  <a:pt x="9736" y="21600"/>
                  <a:pt x="9863" y="21586"/>
                  <a:pt x="10072" y="21556"/>
                </a:cubicBezTo>
                <a:cubicBezTo>
                  <a:pt x="10573" y="21483"/>
                  <a:pt x="11192" y="21230"/>
                  <a:pt x="11742" y="20878"/>
                </a:cubicBezTo>
                <a:cubicBezTo>
                  <a:pt x="11850" y="20809"/>
                  <a:pt x="11971" y="20740"/>
                  <a:pt x="12012" y="20721"/>
                </a:cubicBezTo>
                <a:cubicBezTo>
                  <a:pt x="12146" y="20657"/>
                  <a:pt x="12814" y="20138"/>
                  <a:pt x="13253" y="19760"/>
                </a:cubicBezTo>
                <a:cubicBezTo>
                  <a:pt x="13804" y="19283"/>
                  <a:pt x="14950" y="18092"/>
                  <a:pt x="15387" y="17539"/>
                </a:cubicBezTo>
                <a:cubicBezTo>
                  <a:pt x="15980" y="16789"/>
                  <a:pt x="16800" y="15596"/>
                  <a:pt x="17101" y="15050"/>
                </a:cubicBezTo>
                <a:cubicBezTo>
                  <a:pt x="17638" y="14076"/>
                  <a:pt x="18271" y="12532"/>
                  <a:pt x="18378" y="11937"/>
                </a:cubicBezTo>
                <a:cubicBezTo>
                  <a:pt x="18387" y="11883"/>
                  <a:pt x="18427" y="11689"/>
                  <a:pt x="18468" y="11508"/>
                </a:cubicBezTo>
                <a:cubicBezTo>
                  <a:pt x="18540" y="11192"/>
                  <a:pt x="18581" y="9522"/>
                  <a:pt x="18518" y="9457"/>
                </a:cubicBezTo>
                <a:cubicBezTo>
                  <a:pt x="18476" y="9414"/>
                  <a:pt x="18588" y="9245"/>
                  <a:pt x="18658" y="9245"/>
                </a:cubicBezTo>
                <a:cubicBezTo>
                  <a:pt x="18827" y="9245"/>
                  <a:pt x="18989" y="8557"/>
                  <a:pt x="18883" y="8294"/>
                </a:cubicBezTo>
                <a:cubicBezTo>
                  <a:pt x="18829" y="8159"/>
                  <a:pt x="18836" y="8121"/>
                  <a:pt x="18946" y="7929"/>
                </a:cubicBezTo>
                <a:cubicBezTo>
                  <a:pt x="19014" y="7810"/>
                  <a:pt x="19144" y="7577"/>
                  <a:pt x="19231" y="7412"/>
                </a:cubicBezTo>
                <a:cubicBezTo>
                  <a:pt x="19318" y="7246"/>
                  <a:pt x="19467" y="6972"/>
                  <a:pt x="19564" y="6807"/>
                </a:cubicBezTo>
                <a:cubicBezTo>
                  <a:pt x="19801" y="6402"/>
                  <a:pt x="20083" y="5857"/>
                  <a:pt x="20534" y="4937"/>
                </a:cubicBezTo>
                <a:lnTo>
                  <a:pt x="20909" y="4170"/>
                </a:lnTo>
                <a:lnTo>
                  <a:pt x="21116" y="4170"/>
                </a:lnTo>
                <a:cubicBezTo>
                  <a:pt x="21278" y="4170"/>
                  <a:pt x="21349" y="4139"/>
                  <a:pt x="21459" y="4022"/>
                </a:cubicBezTo>
                <a:cubicBezTo>
                  <a:pt x="21585" y="3887"/>
                  <a:pt x="21593" y="3851"/>
                  <a:pt x="21572" y="3588"/>
                </a:cubicBezTo>
                <a:cubicBezTo>
                  <a:pt x="21552" y="3350"/>
                  <a:pt x="21525" y="3278"/>
                  <a:pt x="21410" y="3177"/>
                </a:cubicBezTo>
                <a:cubicBezTo>
                  <a:pt x="21290" y="3071"/>
                  <a:pt x="21232" y="3057"/>
                  <a:pt x="20999" y="3076"/>
                </a:cubicBezTo>
                <a:cubicBezTo>
                  <a:pt x="20782" y="3095"/>
                  <a:pt x="20708" y="3128"/>
                  <a:pt x="20616" y="3237"/>
                </a:cubicBezTo>
                <a:cubicBezTo>
                  <a:pt x="20553" y="3312"/>
                  <a:pt x="20503" y="3413"/>
                  <a:pt x="20503" y="3463"/>
                </a:cubicBezTo>
                <a:cubicBezTo>
                  <a:pt x="20503" y="3605"/>
                  <a:pt x="20412" y="3649"/>
                  <a:pt x="19948" y="3736"/>
                </a:cubicBezTo>
                <a:cubicBezTo>
                  <a:pt x="19711" y="3780"/>
                  <a:pt x="19477" y="3841"/>
                  <a:pt x="19425" y="3870"/>
                </a:cubicBezTo>
                <a:cubicBezTo>
                  <a:pt x="19373" y="3898"/>
                  <a:pt x="19290" y="3921"/>
                  <a:pt x="19240" y="3921"/>
                </a:cubicBezTo>
                <a:cubicBezTo>
                  <a:pt x="19191" y="3921"/>
                  <a:pt x="18886" y="4031"/>
                  <a:pt x="18563" y="4170"/>
                </a:cubicBezTo>
                <a:cubicBezTo>
                  <a:pt x="18239" y="4308"/>
                  <a:pt x="17947" y="4414"/>
                  <a:pt x="17913" y="4401"/>
                </a:cubicBezTo>
                <a:cubicBezTo>
                  <a:pt x="17871" y="4385"/>
                  <a:pt x="17850" y="4253"/>
                  <a:pt x="17850" y="3994"/>
                </a:cubicBezTo>
                <a:cubicBezTo>
                  <a:pt x="17850" y="3335"/>
                  <a:pt x="17674" y="1913"/>
                  <a:pt x="17534" y="1436"/>
                </a:cubicBezTo>
                <a:cubicBezTo>
                  <a:pt x="17463" y="1195"/>
                  <a:pt x="17465" y="1192"/>
                  <a:pt x="17611" y="1007"/>
                </a:cubicBezTo>
                <a:cubicBezTo>
                  <a:pt x="17960" y="562"/>
                  <a:pt x="17758" y="0"/>
                  <a:pt x="1724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57EEF4A4-6E25-409B-8B58-905F6E76BEA4-L0-001.jpeg" descr="57EEF4A4-6E25-409B-8B58-905F6E76BEA4-L0-001.jpeg"/>
          <p:cNvPicPr>
            <a:picLocks noChangeAspect="1"/>
          </p:cNvPicPr>
          <p:nvPr/>
        </p:nvPicPr>
        <p:blipFill>
          <a:blip r:embed="rId4">
            <a:extLst/>
          </a:blip>
          <a:srcRect l="16091" t="8218" r="16110" b="8221"/>
          <a:stretch>
            <a:fillRect/>
          </a:stretch>
        </p:blipFill>
        <p:spPr>
          <a:xfrm>
            <a:off x="521283" y="1164271"/>
            <a:ext cx="1804374" cy="2223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82" fill="norm" stroke="1" extrusionOk="0">
                <a:moveTo>
                  <a:pt x="13166" y="6"/>
                </a:moveTo>
                <a:cubicBezTo>
                  <a:pt x="12954" y="29"/>
                  <a:pt x="12753" y="121"/>
                  <a:pt x="12640" y="272"/>
                </a:cubicBezTo>
                <a:cubicBezTo>
                  <a:pt x="12489" y="473"/>
                  <a:pt x="12484" y="667"/>
                  <a:pt x="12617" y="896"/>
                </a:cubicBezTo>
                <a:lnTo>
                  <a:pt x="12716" y="1069"/>
                </a:lnTo>
                <a:lnTo>
                  <a:pt x="12470" y="1308"/>
                </a:lnTo>
                <a:cubicBezTo>
                  <a:pt x="12055" y="1714"/>
                  <a:pt x="11650" y="2267"/>
                  <a:pt x="11006" y="3299"/>
                </a:cubicBezTo>
                <a:cubicBezTo>
                  <a:pt x="10668" y="3842"/>
                  <a:pt x="10368" y="4285"/>
                  <a:pt x="10338" y="4285"/>
                </a:cubicBezTo>
                <a:cubicBezTo>
                  <a:pt x="10309" y="4285"/>
                  <a:pt x="10024" y="4051"/>
                  <a:pt x="9712" y="3765"/>
                </a:cubicBezTo>
                <a:cubicBezTo>
                  <a:pt x="9144" y="3245"/>
                  <a:pt x="8255" y="2590"/>
                  <a:pt x="7751" y="2321"/>
                </a:cubicBezTo>
                <a:cubicBezTo>
                  <a:pt x="7484" y="2179"/>
                  <a:pt x="7481" y="2177"/>
                  <a:pt x="7566" y="2013"/>
                </a:cubicBezTo>
                <a:cubicBezTo>
                  <a:pt x="7685" y="1781"/>
                  <a:pt x="7581" y="1455"/>
                  <a:pt x="7339" y="1316"/>
                </a:cubicBezTo>
                <a:cubicBezTo>
                  <a:pt x="7101" y="1178"/>
                  <a:pt x="6643" y="1177"/>
                  <a:pt x="6420" y="1312"/>
                </a:cubicBezTo>
                <a:cubicBezTo>
                  <a:pt x="6012" y="1560"/>
                  <a:pt x="6027" y="2069"/>
                  <a:pt x="6453" y="2305"/>
                </a:cubicBezTo>
                <a:lnTo>
                  <a:pt x="6680" y="2429"/>
                </a:lnTo>
                <a:lnTo>
                  <a:pt x="6704" y="3661"/>
                </a:lnTo>
                <a:cubicBezTo>
                  <a:pt x="6717" y="4339"/>
                  <a:pt x="6779" y="5496"/>
                  <a:pt x="6841" y="6234"/>
                </a:cubicBezTo>
                <a:lnTo>
                  <a:pt x="6950" y="7578"/>
                </a:lnTo>
                <a:lnTo>
                  <a:pt x="6780" y="7705"/>
                </a:lnTo>
                <a:cubicBezTo>
                  <a:pt x="6677" y="7782"/>
                  <a:pt x="6564" y="7950"/>
                  <a:pt x="6495" y="8133"/>
                </a:cubicBezTo>
                <a:cubicBezTo>
                  <a:pt x="6432" y="8300"/>
                  <a:pt x="6285" y="8552"/>
                  <a:pt x="6169" y="8691"/>
                </a:cubicBezTo>
                <a:cubicBezTo>
                  <a:pt x="6053" y="8831"/>
                  <a:pt x="5882" y="9087"/>
                  <a:pt x="5785" y="9261"/>
                </a:cubicBezTo>
                <a:cubicBezTo>
                  <a:pt x="5689" y="9435"/>
                  <a:pt x="5578" y="9577"/>
                  <a:pt x="5543" y="9577"/>
                </a:cubicBezTo>
                <a:cubicBezTo>
                  <a:pt x="5507" y="9577"/>
                  <a:pt x="5260" y="9528"/>
                  <a:pt x="4994" y="9465"/>
                </a:cubicBezTo>
                <a:cubicBezTo>
                  <a:pt x="4577" y="9367"/>
                  <a:pt x="4368" y="9350"/>
                  <a:pt x="3454" y="9350"/>
                </a:cubicBezTo>
                <a:cubicBezTo>
                  <a:pt x="2622" y="9350"/>
                  <a:pt x="2324" y="9369"/>
                  <a:pt x="2061" y="9438"/>
                </a:cubicBezTo>
                <a:cubicBezTo>
                  <a:pt x="1192" y="9665"/>
                  <a:pt x="449" y="10173"/>
                  <a:pt x="180" y="10732"/>
                </a:cubicBezTo>
                <a:cubicBezTo>
                  <a:pt x="59" y="10982"/>
                  <a:pt x="1" y="11252"/>
                  <a:pt x="0" y="11530"/>
                </a:cubicBezTo>
                <a:cubicBezTo>
                  <a:pt x="-5" y="12364"/>
                  <a:pt x="510" y="13280"/>
                  <a:pt x="1450" y="14029"/>
                </a:cubicBezTo>
                <a:lnTo>
                  <a:pt x="1862" y="14357"/>
                </a:lnTo>
                <a:lnTo>
                  <a:pt x="1526" y="14642"/>
                </a:lnTo>
                <a:cubicBezTo>
                  <a:pt x="959" y="15126"/>
                  <a:pt x="558" y="15694"/>
                  <a:pt x="327" y="16340"/>
                </a:cubicBezTo>
                <a:cubicBezTo>
                  <a:pt x="171" y="16775"/>
                  <a:pt x="188" y="17606"/>
                  <a:pt x="360" y="17996"/>
                </a:cubicBezTo>
                <a:cubicBezTo>
                  <a:pt x="620" y="18590"/>
                  <a:pt x="1446" y="19383"/>
                  <a:pt x="2127" y="19695"/>
                </a:cubicBezTo>
                <a:cubicBezTo>
                  <a:pt x="2754" y="19982"/>
                  <a:pt x="3054" y="20036"/>
                  <a:pt x="4013" y="20034"/>
                </a:cubicBezTo>
                <a:cubicBezTo>
                  <a:pt x="4761" y="20032"/>
                  <a:pt x="4967" y="20013"/>
                  <a:pt x="5458" y="19899"/>
                </a:cubicBezTo>
                <a:lnTo>
                  <a:pt x="6031" y="19764"/>
                </a:lnTo>
                <a:lnTo>
                  <a:pt x="6410" y="20142"/>
                </a:lnTo>
                <a:cubicBezTo>
                  <a:pt x="7064" y="20790"/>
                  <a:pt x="7938" y="21233"/>
                  <a:pt x="8997" y="21455"/>
                </a:cubicBezTo>
                <a:cubicBezTo>
                  <a:pt x="9403" y="21541"/>
                  <a:pt x="9850" y="21583"/>
                  <a:pt x="10300" y="21582"/>
                </a:cubicBezTo>
                <a:cubicBezTo>
                  <a:pt x="10751" y="21581"/>
                  <a:pt x="11201" y="21538"/>
                  <a:pt x="11612" y="21451"/>
                </a:cubicBezTo>
                <a:cubicBezTo>
                  <a:pt x="12884" y="21183"/>
                  <a:pt x="13861" y="20639"/>
                  <a:pt x="14531" y="19818"/>
                </a:cubicBezTo>
                <a:cubicBezTo>
                  <a:pt x="14737" y="19567"/>
                  <a:pt x="14816" y="19501"/>
                  <a:pt x="14914" y="19521"/>
                </a:cubicBezTo>
                <a:cubicBezTo>
                  <a:pt x="14983" y="19534"/>
                  <a:pt x="15277" y="19597"/>
                  <a:pt x="15568" y="19660"/>
                </a:cubicBezTo>
                <a:cubicBezTo>
                  <a:pt x="16285" y="19816"/>
                  <a:pt x="17541" y="19819"/>
                  <a:pt x="18283" y="19668"/>
                </a:cubicBezTo>
                <a:cubicBezTo>
                  <a:pt x="20319" y="19253"/>
                  <a:pt x="21430" y="18310"/>
                  <a:pt x="21533" y="16910"/>
                </a:cubicBezTo>
                <a:cubicBezTo>
                  <a:pt x="21595" y="16057"/>
                  <a:pt x="21235" y="15287"/>
                  <a:pt x="20472" y="14669"/>
                </a:cubicBezTo>
                <a:cubicBezTo>
                  <a:pt x="20227" y="14470"/>
                  <a:pt x="19931" y="14251"/>
                  <a:pt x="19818" y="14183"/>
                </a:cubicBezTo>
                <a:lnTo>
                  <a:pt x="19614" y="14060"/>
                </a:lnTo>
                <a:lnTo>
                  <a:pt x="19955" y="13729"/>
                </a:lnTo>
                <a:cubicBezTo>
                  <a:pt x="20349" y="13353"/>
                  <a:pt x="20708" y="12841"/>
                  <a:pt x="20908" y="12362"/>
                </a:cubicBezTo>
                <a:cubicBezTo>
                  <a:pt x="21102" y="11897"/>
                  <a:pt x="21106" y="11119"/>
                  <a:pt x="20917" y="10705"/>
                </a:cubicBezTo>
                <a:cubicBezTo>
                  <a:pt x="20529" y="9855"/>
                  <a:pt x="19685" y="9349"/>
                  <a:pt x="18373" y="9176"/>
                </a:cubicBezTo>
                <a:cubicBezTo>
                  <a:pt x="18150" y="9146"/>
                  <a:pt x="17854" y="9122"/>
                  <a:pt x="17714" y="9122"/>
                </a:cubicBezTo>
                <a:cubicBezTo>
                  <a:pt x="17524" y="9121"/>
                  <a:pt x="17425" y="9089"/>
                  <a:pt x="17316" y="8995"/>
                </a:cubicBezTo>
                <a:lnTo>
                  <a:pt x="17170" y="8868"/>
                </a:lnTo>
                <a:lnTo>
                  <a:pt x="17359" y="8452"/>
                </a:lnTo>
                <a:cubicBezTo>
                  <a:pt x="17573" y="7985"/>
                  <a:pt x="18015" y="7005"/>
                  <a:pt x="18387" y="6161"/>
                </a:cubicBezTo>
                <a:cubicBezTo>
                  <a:pt x="18749" y="5338"/>
                  <a:pt x="19044" y="4588"/>
                  <a:pt x="19131" y="4273"/>
                </a:cubicBezTo>
                <a:cubicBezTo>
                  <a:pt x="19173" y="4120"/>
                  <a:pt x="19236" y="3989"/>
                  <a:pt x="19273" y="3981"/>
                </a:cubicBezTo>
                <a:cubicBezTo>
                  <a:pt x="19923" y="3838"/>
                  <a:pt x="20116" y="3682"/>
                  <a:pt x="20116" y="3303"/>
                </a:cubicBezTo>
                <a:cubicBezTo>
                  <a:pt x="20116" y="2895"/>
                  <a:pt x="19570" y="2599"/>
                  <a:pt x="19107" y="2756"/>
                </a:cubicBezTo>
                <a:cubicBezTo>
                  <a:pt x="18833" y="2849"/>
                  <a:pt x="18669" y="3039"/>
                  <a:pt x="18624" y="3318"/>
                </a:cubicBezTo>
                <a:cubicBezTo>
                  <a:pt x="18595" y="3492"/>
                  <a:pt x="18566" y="3527"/>
                  <a:pt x="18435" y="3542"/>
                </a:cubicBezTo>
                <a:cubicBezTo>
                  <a:pt x="17997" y="3590"/>
                  <a:pt x="16163" y="4319"/>
                  <a:pt x="15346" y="4770"/>
                </a:cubicBezTo>
                <a:cubicBezTo>
                  <a:pt x="15085" y="4913"/>
                  <a:pt x="14948" y="4900"/>
                  <a:pt x="14948" y="4724"/>
                </a:cubicBezTo>
                <a:cubicBezTo>
                  <a:pt x="14948" y="4684"/>
                  <a:pt x="14848" y="4282"/>
                  <a:pt x="14725" y="3834"/>
                </a:cubicBezTo>
                <a:cubicBezTo>
                  <a:pt x="14483" y="2950"/>
                  <a:pt x="14055" y="1843"/>
                  <a:pt x="13801" y="1435"/>
                </a:cubicBezTo>
                <a:cubicBezTo>
                  <a:pt x="13659" y="1207"/>
                  <a:pt x="13654" y="1173"/>
                  <a:pt x="13739" y="1115"/>
                </a:cubicBezTo>
                <a:cubicBezTo>
                  <a:pt x="14081" y="885"/>
                  <a:pt x="14096" y="382"/>
                  <a:pt x="13768" y="145"/>
                </a:cubicBezTo>
                <a:cubicBezTo>
                  <a:pt x="13602" y="24"/>
                  <a:pt x="13377" y="-17"/>
                  <a:pt x="13166" y="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A38D3EA4-372E-43F1-88D8-4637053FD1E7-L0-001.jpeg" descr="A38D3EA4-372E-43F1-88D8-4637053FD1E7-L0-001.jpeg"/>
          <p:cNvPicPr>
            <a:picLocks noChangeAspect="1"/>
          </p:cNvPicPr>
          <p:nvPr/>
        </p:nvPicPr>
        <p:blipFill>
          <a:blip r:embed="rId5">
            <a:extLst/>
          </a:blip>
          <a:srcRect l="13086" t="29419" r="12672" b="29140"/>
          <a:stretch>
            <a:fillRect/>
          </a:stretch>
        </p:blipFill>
        <p:spPr>
          <a:xfrm>
            <a:off x="2785211" y="1576948"/>
            <a:ext cx="2809964" cy="1882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76" fill="norm" stroke="1" extrusionOk="0">
                <a:moveTo>
                  <a:pt x="1678" y="1"/>
                </a:moveTo>
                <a:lnTo>
                  <a:pt x="1272" y="10"/>
                </a:lnTo>
                <a:lnTo>
                  <a:pt x="1272" y="251"/>
                </a:lnTo>
                <a:cubicBezTo>
                  <a:pt x="1272" y="384"/>
                  <a:pt x="1383" y="1066"/>
                  <a:pt x="1519" y="1770"/>
                </a:cubicBezTo>
                <a:cubicBezTo>
                  <a:pt x="1654" y="2473"/>
                  <a:pt x="1775" y="3128"/>
                  <a:pt x="1785" y="3225"/>
                </a:cubicBezTo>
                <a:cubicBezTo>
                  <a:pt x="1798" y="3354"/>
                  <a:pt x="1651" y="3651"/>
                  <a:pt x="1245" y="4308"/>
                </a:cubicBezTo>
                <a:cubicBezTo>
                  <a:pt x="938" y="4807"/>
                  <a:pt x="550" y="5452"/>
                  <a:pt x="385" y="5740"/>
                </a:cubicBezTo>
                <a:lnTo>
                  <a:pt x="86" y="6263"/>
                </a:lnTo>
                <a:lnTo>
                  <a:pt x="510" y="8032"/>
                </a:lnTo>
                <a:lnTo>
                  <a:pt x="934" y="9806"/>
                </a:lnTo>
                <a:lnTo>
                  <a:pt x="455" y="11657"/>
                </a:lnTo>
                <a:cubicBezTo>
                  <a:pt x="192" y="12677"/>
                  <a:pt x="-13" y="13532"/>
                  <a:pt x="1" y="13553"/>
                </a:cubicBezTo>
                <a:cubicBezTo>
                  <a:pt x="15" y="13574"/>
                  <a:pt x="352" y="13532"/>
                  <a:pt x="748" y="13462"/>
                </a:cubicBezTo>
                <a:cubicBezTo>
                  <a:pt x="2180" y="13209"/>
                  <a:pt x="5777" y="13447"/>
                  <a:pt x="7608" y="13917"/>
                </a:cubicBezTo>
                <a:cubicBezTo>
                  <a:pt x="7762" y="13956"/>
                  <a:pt x="8056" y="14030"/>
                  <a:pt x="8266" y="14080"/>
                </a:cubicBezTo>
                <a:cubicBezTo>
                  <a:pt x="8784" y="14204"/>
                  <a:pt x="9342" y="14418"/>
                  <a:pt x="9449" y="14535"/>
                </a:cubicBezTo>
                <a:cubicBezTo>
                  <a:pt x="9528" y="14622"/>
                  <a:pt x="9525" y="14679"/>
                  <a:pt x="9401" y="15099"/>
                </a:cubicBezTo>
                <a:cubicBezTo>
                  <a:pt x="9325" y="15356"/>
                  <a:pt x="9180" y="15957"/>
                  <a:pt x="9081" y="16432"/>
                </a:cubicBezTo>
                <a:cubicBezTo>
                  <a:pt x="8752" y="18007"/>
                  <a:pt x="8848" y="19132"/>
                  <a:pt x="9349" y="19597"/>
                </a:cubicBezTo>
                <a:cubicBezTo>
                  <a:pt x="9540" y="19774"/>
                  <a:pt x="9624" y="19793"/>
                  <a:pt x="10230" y="19792"/>
                </a:cubicBezTo>
                <a:cubicBezTo>
                  <a:pt x="10824" y="19792"/>
                  <a:pt x="10964" y="19764"/>
                  <a:pt x="11459" y="19533"/>
                </a:cubicBezTo>
                <a:cubicBezTo>
                  <a:pt x="11766" y="19390"/>
                  <a:pt x="12268" y="19104"/>
                  <a:pt x="12575" y="18901"/>
                </a:cubicBezTo>
                <a:lnTo>
                  <a:pt x="13132" y="18533"/>
                </a:lnTo>
                <a:lnTo>
                  <a:pt x="13745" y="19297"/>
                </a:lnTo>
                <a:cubicBezTo>
                  <a:pt x="14677" y="20456"/>
                  <a:pt x="15406" y="21144"/>
                  <a:pt x="15995" y="21425"/>
                </a:cubicBezTo>
                <a:cubicBezTo>
                  <a:pt x="16193" y="21519"/>
                  <a:pt x="16349" y="21570"/>
                  <a:pt x="16489" y="21575"/>
                </a:cubicBezTo>
                <a:cubicBezTo>
                  <a:pt x="16629" y="21580"/>
                  <a:pt x="16754" y="21539"/>
                  <a:pt x="16886" y="21457"/>
                </a:cubicBezTo>
                <a:cubicBezTo>
                  <a:pt x="17291" y="21204"/>
                  <a:pt x="17448" y="20837"/>
                  <a:pt x="17636" y="19692"/>
                </a:cubicBezTo>
                <a:cubicBezTo>
                  <a:pt x="17736" y="19080"/>
                  <a:pt x="17756" y="18697"/>
                  <a:pt x="17761" y="17309"/>
                </a:cubicBezTo>
                <a:lnTo>
                  <a:pt x="17764" y="15654"/>
                </a:lnTo>
                <a:lnTo>
                  <a:pt x="18267" y="15031"/>
                </a:lnTo>
                <a:cubicBezTo>
                  <a:pt x="18543" y="14689"/>
                  <a:pt x="18990" y="14083"/>
                  <a:pt x="19261" y="13685"/>
                </a:cubicBezTo>
                <a:cubicBezTo>
                  <a:pt x="20373" y="12049"/>
                  <a:pt x="20531" y="11157"/>
                  <a:pt x="19831" y="10447"/>
                </a:cubicBezTo>
                <a:cubicBezTo>
                  <a:pt x="19565" y="10177"/>
                  <a:pt x="18887" y="9712"/>
                  <a:pt x="18380" y="9446"/>
                </a:cubicBezTo>
                <a:cubicBezTo>
                  <a:pt x="17962" y="9228"/>
                  <a:pt x="17910" y="9202"/>
                  <a:pt x="17178" y="8919"/>
                </a:cubicBezTo>
                <a:cubicBezTo>
                  <a:pt x="16583" y="8688"/>
                  <a:pt x="16530" y="8648"/>
                  <a:pt x="16483" y="8364"/>
                </a:cubicBezTo>
                <a:cubicBezTo>
                  <a:pt x="16462" y="8237"/>
                  <a:pt x="16346" y="7725"/>
                  <a:pt x="16224" y="7227"/>
                </a:cubicBezTo>
                <a:cubicBezTo>
                  <a:pt x="15715" y="5151"/>
                  <a:pt x="15185" y="4046"/>
                  <a:pt x="14626" y="3894"/>
                </a:cubicBezTo>
                <a:cubicBezTo>
                  <a:pt x="14172" y="3770"/>
                  <a:pt x="13513" y="4479"/>
                  <a:pt x="12825" y="5831"/>
                </a:cubicBezTo>
                <a:lnTo>
                  <a:pt x="12684" y="6108"/>
                </a:lnTo>
                <a:lnTo>
                  <a:pt x="12376" y="5736"/>
                </a:lnTo>
                <a:cubicBezTo>
                  <a:pt x="10650" y="3638"/>
                  <a:pt x="7904" y="1654"/>
                  <a:pt x="5373" y="683"/>
                </a:cubicBezTo>
                <a:cubicBezTo>
                  <a:pt x="4083" y="188"/>
                  <a:pt x="2956" y="-20"/>
                  <a:pt x="1678" y="1"/>
                </a:cubicBezTo>
                <a:close/>
                <a:moveTo>
                  <a:pt x="20996" y="8173"/>
                </a:moveTo>
                <a:cubicBezTo>
                  <a:pt x="20848" y="8173"/>
                  <a:pt x="20861" y="8356"/>
                  <a:pt x="21026" y="8587"/>
                </a:cubicBezTo>
                <a:cubicBezTo>
                  <a:pt x="21226" y="8865"/>
                  <a:pt x="21364" y="9307"/>
                  <a:pt x="21364" y="9669"/>
                </a:cubicBezTo>
                <a:cubicBezTo>
                  <a:pt x="21364" y="9866"/>
                  <a:pt x="21390" y="9924"/>
                  <a:pt x="21477" y="9924"/>
                </a:cubicBezTo>
                <a:cubicBezTo>
                  <a:pt x="21567" y="9924"/>
                  <a:pt x="21587" y="9868"/>
                  <a:pt x="21587" y="9642"/>
                </a:cubicBezTo>
                <a:cubicBezTo>
                  <a:pt x="21587" y="9487"/>
                  <a:pt x="21547" y="9214"/>
                  <a:pt x="21499" y="9037"/>
                </a:cubicBezTo>
                <a:cubicBezTo>
                  <a:pt x="21401" y="8683"/>
                  <a:pt x="21105" y="8173"/>
                  <a:pt x="20996" y="8173"/>
                </a:cubicBezTo>
                <a:close/>
                <a:moveTo>
                  <a:pt x="20505" y="8928"/>
                </a:moveTo>
                <a:cubicBezTo>
                  <a:pt x="20484" y="8939"/>
                  <a:pt x="20471" y="8963"/>
                  <a:pt x="20471" y="9001"/>
                </a:cubicBezTo>
                <a:cubicBezTo>
                  <a:pt x="20471" y="9044"/>
                  <a:pt x="20535" y="9182"/>
                  <a:pt x="20611" y="9305"/>
                </a:cubicBezTo>
                <a:cubicBezTo>
                  <a:pt x="20688" y="9429"/>
                  <a:pt x="20752" y="9598"/>
                  <a:pt x="20752" y="9683"/>
                </a:cubicBezTo>
                <a:cubicBezTo>
                  <a:pt x="20752" y="9768"/>
                  <a:pt x="20788" y="9838"/>
                  <a:pt x="20834" y="9838"/>
                </a:cubicBezTo>
                <a:cubicBezTo>
                  <a:pt x="20965" y="9838"/>
                  <a:pt x="20941" y="9342"/>
                  <a:pt x="20797" y="9114"/>
                </a:cubicBezTo>
                <a:cubicBezTo>
                  <a:pt x="20707" y="8970"/>
                  <a:pt x="20568" y="8894"/>
                  <a:pt x="20505" y="8928"/>
                </a:cubicBezTo>
                <a:close/>
                <a:moveTo>
                  <a:pt x="7251" y="17109"/>
                </a:moveTo>
                <a:cubicBezTo>
                  <a:pt x="7225" y="17111"/>
                  <a:pt x="7193" y="17126"/>
                  <a:pt x="7163" y="17164"/>
                </a:cubicBezTo>
                <a:cubicBezTo>
                  <a:pt x="6961" y="17414"/>
                  <a:pt x="6955" y="18265"/>
                  <a:pt x="7151" y="18651"/>
                </a:cubicBezTo>
                <a:cubicBezTo>
                  <a:pt x="7180" y="18708"/>
                  <a:pt x="7239" y="18751"/>
                  <a:pt x="7285" y="18751"/>
                </a:cubicBezTo>
                <a:cubicBezTo>
                  <a:pt x="7348" y="18751"/>
                  <a:pt x="7360" y="18699"/>
                  <a:pt x="7330" y="18524"/>
                </a:cubicBezTo>
                <a:cubicBezTo>
                  <a:pt x="7246" y="18041"/>
                  <a:pt x="7233" y="17499"/>
                  <a:pt x="7303" y="17373"/>
                </a:cubicBezTo>
                <a:cubicBezTo>
                  <a:pt x="7378" y="17238"/>
                  <a:pt x="7331" y="17104"/>
                  <a:pt x="7251" y="17109"/>
                </a:cubicBezTo>
                <a:close/>
                <a:moveTo>
                  <a:pt x="7684" y="17587"/>
                </a:moveTo>
                <a:cubicBezTo>
                  <a:pt x="7577" y="17587"/>
                  <a:pt x="7568" y="17621"/>
                  <a:pt x="7596" y="17932"/>
                </a:cubicBezTo>
                <a:cubicBezTo>
                  <a:pt x="7613" y="18122"/>
                  <a:pt x="7658" y="18308"/>
                  <a:pt x="7699" y="18346"/>
                </a:cubicBezTo>
                <a:cubicBezTo>
                  <a:pt x="7739" y="18385"/>
                  <a:pt x="7807" y="18418"/>
                  <a:pt x="7846" y="18419"/>
                </a:cubicBezTo>
                <a:cubicBezTo>
                  <a:pt x="7929" y="18420"/>
                  <a:pt x="7938" y="18201"/>
                  <a:pt x="7858" y="18128"/>
                </a:cubicBezTo>
                <a:cubicBezTo>
                  <a:pt x="7827" y="18099"/>
                  <a:pt x="7803" y="17967"/>
                  <a:pt x="7803" y="17832"/>
                </a:cubicBezTo>
                <a:cubicBezTo>
                  <a:pt x="7803" y="17638"/>
                  <a:pt x="7779" y="17587"/>
                  <a:pt x="7684" y="1758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9C5405DF-52D2-4458-BF30-0DDA2D2B7A99-L0-001.jpeg" descr="9C5405DF-52D2-4458-BF30-0DDA2D2B7A99-L0-001.jpeg"/>
          <p:cNvPicPr>
            <a:picLocks noChangeAspect="1"/>
          </p:cNvPicPr>
          <p:nvPr/>
        </p:nvPicPr>
        <p:blipFill>
          <a:blip r:embed="rId6">
            <a:extLst/>
          </a:blip>
          <a:srcRect l="9290" t="15162" r="9611" b="16093"/>
          <a:stretch>
            <a:fillRect/>
          </a:stretch>
        </p:blipFill>
        <p:spPr>
          <a:xfrm>
            <a:off x="2762019" y="4558468"/>
            <a:ext cx="2283512" cy="1935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5" h="21244" fill="norm" stroke="1" extrusionOk="0">
                <a:moveTo>
                  <a:pt x="17349" y="4"/>
                </a:moveTo>
                <a:cubicBezTo>
                  <a:pt x="16558" y="53"/>
                  <a:pt x="15368" y="512"/>
                  <a:pt x="13992" y="1315"/>
                </a:cubicBezTo>
                <a:cubicBezTo>
                  <a:pt x="12930" y="1934"/>
                  <a:pt x="12154" y="2576"/>
                  <a:pt x="11028" y="3763"/>
                </a:cubicBezTo>
                <a:cubicBezTo>
                  <a:pt x="10526" y="4294"/>
                  <a:pt x="10060" y="4725"/>
                  <a:pt x="9995" y="4725"/>
                </a:cubicBezTo>
                <a:cubicBezTo>
                  <a:pt x="9929" y="4725"/>
                  <a:pt x="9639" y="4458"/>
                  <a:pt x="9351" y="4129"/>
                </a:cubicBezTo>
                <a:cubicBezTo>
                  <a:pt x="8270" y="2899"/>
                  <a:pt x="7088" y="2227"/>
                  <a:pt x="6339" y="2421"/>
                </a:cubicBezTo>
                <a:cubicBezTo>
                  <a:pt x="5912" y="2531"/>
                  <a:pt x="5321" y="3026"/>
                  <a:pt x="5321" y="3271"/>
                </a:cubicBezTo>
                <a:cubicBezTo>
                  <a:pt x="5321" y="3369"/>
                  <a:pt x="5245" y="3496"/>
                  <a:pt x="5154" y="3558"/>
                </a:cubicBezTo>
                <a:cubicBezTo>
                  <a:pt x="4951" y="3696"/>
                  <a:pt x="4156" y="5648"/>
                  <a:pt x="3885" y="6672"/>
                </a:cubicBezTo>
                <a:cubicBezTo>
                  <a:pt x="3683" y="7438"/>
                  <a:pt x="3621" y="7506"/>
                  <a:pt x="2693" y="8005"/>
                </a:cubicBezTo>
                <a:cubicBezTo>
                  <a:pt x="1118" y="8851"/>
                  <a:pt x="413" y="9517"/>
                  <a:pt x="117" y="10431"/>
                </a:cubicBezTo>
                <a:cubicBezTo>
                  <a:pt x="-273" y="11632"/>
                  <a:pt x="318" y="12962"/>
                  <a:pt x="1749" y="14103"/>
                </a:cubicBezTo>
                <a:cubicBezTo>
                  <a:pt x="2417" y="14635"/>
                  <a:pt x="3052" y="15465"/>
                  <a:pt x="3052" y="15802"/>
                </a:cubicBezTo>
                <a:cubicBezTo>
                  <a:pt x="3052" y="15939"/>
                  <a:pt x="3129" y="16170"/>
                  <a:pt x="3226" y="16320"/>
                </a:cubicBezTo>
                <a:cubicBezTo>
                  <a:pt x="3322" y="16470"/>
                  <a:pt x="3405" y="16737"/>
                  <a:pt x="3407" y="16912"/>
                </a:cubicBezTo>
                <a:cubicBezTo>
                  <a:pt x="3409" y="17087"/>
                  <a:pt x="3457" y="17340"/>
                  <a:pt x="3518" y="17474"/>
                </a:cubicBezTo>
                <a:cubicBezTo>
                  <a:pt x="3579" y="17608"/>
                  <a:pt x="3812" y="18161"/>
                  <a:pt x="4036" y="18702"/>
                </a:cubicBezTo>
                <a:cubicBezTo>
                  <a:pt x="4648" y="20180"/>
                  <a:pt x="4739" y="20310"/>
                  <a:pt x="5321" y="20627"/>
                </a:cubicBezTo>
                <a:cubicBezTo>
                  <a:pt x="5843" y="20912"/>
                  <a:pt x="5879" y="20916"/>
                  <a:pt x="6623" y="20688"/>
                </a:cubicBezTo>
                <a:cubicBezTo>
                  <a:pt x="7082" y="20548"/>
                  <a:pt x="7453" y="20341"/>
                  <a:pt x="7552" y="20174"/>
                </a:cubicBezTo>
                <a:cubicBezTo>
                  <a:pt x="7643" y="20021"/>
                  <a:pt x="7785" y="19897"/>
                  <a:pt x="7863" y="19896"/>
                </a:cubicBezTo>
                <a:cubicBezTo>
                  <a:pt x="7941" y="19895"/>
                  <a:pt x="8241" y="19625"/>
                  <a:pt x="8530" y="19299"/>
                </a:cubicBezTo>
                <a:cubicBezTo>
                  <a:pt x="9332" y="18397"/>
                  <a:pt x="9496" y="18330"/>
                  <a:pt x="10491" y="18498"/>
                </a:cubicBezTo>
                <a:cubicBezTo>
                  <a:pt x="10961" y="18577"/>
                  <a:pt x="11811" y="18601"/>
                  <a:pt x="12379" y="18550"/>
                </a:cubicBezTo>
                <a:cubicBezTo>
                  <a:pt x="13619" y="18438"/>
                  <a:pt x="13765" y="18509"/>
                  <a:pt x="13437" y="19051"/>
                </a:cubicBezTo>
                <a:cubicBezTo>
                  <a:pt x="13021" y="19738"/>
                  <a:pt x="13211" y="20816"/>
                  <a:pt x="13792" y="21063"/>
                </a:cubicBezTo>
                <a:cubicBezTo>
                  <a:pt x="15025" y="21587"/>
                  <a:pt x="16020" y="19966"/>
                  <a:pt x="15117" y="18903"/>
                </a:cubicBezTo>
                <a:cubicBezTo>
                  <a:pt x="14925" y="18677"/>
                  <a:pt x="14657" y="18489"/>
                  <a:pt x="14525" y="18489"/>
                </a:cubicBezTo>
                <a:cubicBezTo>
                  <a:pt x="14154" y="18489"/>
                  <a:pt x="14099" y="18221"/>
                  <a:pt x="14377" y="17779"/>
                </a:cubicBezTo>
                <a:cubicBezTo>
                  <a:pt x="14516" y="17558"/>
                  <a:pt x="14629" y="17256"/>
                  <a:pt x="14629" y="17108"/>
                </a:cubicBezTo>
                <a:cubicBezTo>
                  <a:pt x="14629" y="16960"/>
                  <a:pt x="14704" y="16620"/>
                  <a:pt x="14799" y="16350"/>
                </a:cubicBezTo>
                <a:cubicBezTo>
                  <a:pt x="14931" y="15979"/>
                  <a:pt x="15068" y="15838"/>
                  <a:pt x="15354" y="15771"/>
                </a:cubicBezTo>
                <a:cubicBezTo>
                  <a:pt x="16071" y="15602"/>
                  <a:pt x="17197" y="15685"/>
                  <a:pt x="17971" y="15963"/>
                </a:cubicBezTo>
                <a:cubicBezTo>
                  <a:pt x="19273" y="16431"/>
                  <a:pt x="19779" y="16302"/>
                  <a:pt x="20306" y="15366"/>
                </a:cubicBezTo>
                <a:cubicBezTo>
                  <a:pt x="20914" y="14285"/>
                  <a:pt x="21299" y="12658"/>
                  <a:pt x="21295" y="11463"/>
                </a:cubicBezTo>
                <a:cubicBezTo>
                  <a:pt x="21294" y="11065"/>
                  <a:pt x="21245" y="10715"/>
                  <a:pt x="21150" y="10449"/>
                </a:cubicBezTo>
                <a:cubicBezTo>
                  <a:pt x="20988" y="9992"/>
                  <a:pt x="20988" y="9836"/>
                  <a:pt x="21128" y="9290"/>
                </a:cubicBezTo>
                <a:cubicBezTo>
                  <a:pt x="21327" y="8510"/>
                  <a:pt x="21122" y="6333"/>
                  <a:pt x="20780" y="5566"/>
                </a:cubicBezTo>
                <a:cubicBezTo>
                  <a:pt x="20660" y="5295"/>
                  <a:pt x="20505" y="4933"/>
                  <a:pt x="20432" y="4760"/>
                </a:cubicBezTo>
                <a:cubicBezTo>
                  <a:pt x="20358" y="4587"/>
                  <a:pt x="20240" y="4448"/>
                  <a:pt x="20166" y="4447"/>
                </a:cubicBezTo>
                <a:cubicBezTo>
                  <a:pt x="19919" y="4445"/>
                  <a:pt x="19776" y="4090"/>
                  <a:pt x="19585" y="3005"/>
                </a:cubicBezTo>
                <a:cubicBezTo>
                  <a:pt x="19267" y="1193"/>
                  <a:pt x="18889" y="511"/>
                  <a:pt x="17993" y="95"/>
                </a:cubicBezTo>
                <a:cubicBezTo>
                  <a:pt x="17827" y="18"/>
                  <a:pt x="17612" y="-13"/>
                  <a:pt x="17349" y="4"/>
                </a:cubicBezTo>
                <a:close/>
                <a:moveTo>
                  <a:pt x="17730" y="16707"/>
                </a:moveTo>
                <a:cubicBezTo>
                  <a:pt x="17146" y="16675"/>
                  <a:pt x="16579" y="16982"/>
                  <a:pt x="16287" y="17579"/>
                </a:cubicBezTo>
                <a:cubicBezTo>
                  <a:pt x="16168" y="17821"/>
                  <a:pt x="16077" y="18311"/>
                  <a:pt x="16072" y="18733"/>
                </a:cubicBezTo>
                <a:cubicBezTo>
                  <a:pt x="16064" y="19357"/>
                  <a:pt x="16114" y="19537"/>
                  <a:pt x="16424" y="19952"/>
                </a:cubicBezTo>
                <a:cubicBezTo>
                  <a:pt x="16624" y="20221"/>
                  <a:pt x="16908" y="20469"/>
                  <a:pt x="17053" y="20505"/>
                </a:cubicBezTo>
                <a:cubicBezTo>
                  <a:pt x="17197" y="20542"/>
                  <a:pt x="17551" y="20555"/>
                  <a:pt x="17838" y="20532"/>
                </a:cubicBezTo>
                <a:cubicBezTo>
                  <a:pt x="19206" y="20419"/>
                  <a:pt x="19816" y="18111"/>
                  <a:pt x="18737" y="17143"/>
                </a:cubicBezTo>
                <a:cubicBezTo>
                  <a:pt x="18434" y="16870"/>
                  <a:pt x="18080" y="16727"/>
                  <a:pt x="17730" y="16707"/>
                </a:cubicBezTo>
                <a:close/>
                <a:moveTo>
                  <a:pt x="10313" y="19016"/>
                </a:moveTo>
                <a:cubicBezTo>
                  <a:pt x="9954" y="19069"/>
                  <a:pt x="9630" y="19359"/>
                  <a:pt x="9555" y="19756"/>
                </a:cubicBezTo>
                <a:cubicBezTo>
                  <a:pt x="9473" y="20197"/>
                  <a:pt x="9667" y="20856"/>
                  <a:pt x="9951" y="21111"/>
                </a:cubicBezTo>
                <a:cubicBezTo>
                  <a:pt x="10039" y="21190"/>
                  <a:pt x="10158" y="21232"/>
                  <a:pt x="10369" y="21242"/>
                </a:cubicBezTo>
                <a:cubicBezTo>
                  <a:pt x="10579" y="21251"/>
                  <a:pt x="10878" y="21227"/>
                  <a:pt x="11320" y="21172"/>
                </a:cubicBezTo>
                <a:cubicBezTo>
                  <a:pt x="11373" y="21165"/>
                  <a:pt x="11501" y="20928"/>
                  <a:pt x="11601" y="20645"/>
                </a:cubicBezTo>
                <a:cubicBezTo>
                  <a:pt x="11756" y="20209"/>
                  <a:pt x="11761" y="20077"/>
                  <a:pt x="11627" y="19769"/>
                </a:cubicBezTo>
                <a:cubicBezTo>
                  <a:pt x="11492" y="19460"/>
                  <a:pt x="11170" y="19102"/>
                  <a:pt x="11080" y="19160"/>
                </a:cubicBezTo>
                <a:cubicBezTo>
                  <a:pt x="11065" y="19169"/>
                  <a:pt x="10883" y="19116"/>
                  <a:pt x="10676" y="19046"/>
                </a:cubicBezTo>
                <a:cubicBezTo>
                  <a:pt x="10556" y="19006"/>
                  <a:pt x="10433" y="18998"/>
                  <a:pt x="10313" y="1901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100E4914-19FE-4A65-87CC-66DF1B1C53B0-L0-001.jpeg" descr="100E4914-19FE-4A65-87CC-66DF1B1C53B0-L0-001.jpeg"/>
          <p:cNvPicPr>
            <a:picLocks noChangeAspect="1"/>
          </p:cNvPicPr>
          <p:nvPr/>
        </p:nvPicPr>
        <p:blipFill>
          <a:blip r:embed="rId7">
            <a:extLst/>
          </a:blip>
          <a:srcRect l="158" t="498" r="168" b="580"/>
          <a:stretch>
            <a:fillRect/>
          </a:stretch>
        </p:blipFill>
        <p:spPr>
          <a:xfrm>
            <a:off x="3086132" y="7105470"/>
            <a:ext cx="2208214" cy="2191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7062" y="0"/>
                </a:moveTo>
                <a:cubicBezTo>
                  <a:pt x="4862" y="7"/>
                  <a:pt x="4613" y="60"/>
                  <a:pt x="4022" y="254"/>
                </a:cubicBezTo>
                <a:cubicBezTo>
                  <a:pt x="2510" y="752"/>
                  <a:pt x="1310" y="1792"/>
                  <a:pt x="602" y="3214"/>
                </a:cubicBezTo>
                <a:cubicBezTo>
                  <a:pt x="399" y="3621"/>
                  <a:pt x="140" y="4441"/>
                  <a:pt x="93" y="4825"/>
                </a:cubicBezTo>
                <a:cubicBezTo>
                  <a:pt x="73" y="4991"/>
                  <a:pt x="37" y="5138"/>
                  <a:pt x="12" y="5154"/>
                </a:cubicBezTo>
                <a:cubicBezTo>
                  <a:pt x="7" y="5157"/>
                  <a:pt x="4" y="5802"/>
                  <a:pt x="0" y="6026"/>
                </a:cubicBezTo>
                <a:cubicBezTo>
                  <a:pt x="4" y="6106"/>
                  <a:pt x="8" y="6348"/>
                  <a:pt x="12" y="6350"/>
                </a:cubicBezTo>
                <a:cubicBezTo>
                  <a:pt x="36" y="6366"/>
                  <a:pt x="68" y="6518"/>
                  <a:pt x="85" y="6690"/>
                </a:cubicBezTo>
                <a:cubicBezTo>
                  <a:pt x="130" y="7116"/>
                  <a:pt x="402" y="7944"/>
                  <a:pt x="660" y="8446"/>
                </a:cubicBezTo>
                <a:cubicBezTo>
                  <a:pt x="1087" y="9279"/>
                  <a:pt x="1796" y="10082"/>
                  <a:pt x="2531" y="10569"/>
                </a:cubicBezTo>
                <a:lnTo>
                  <a:pt x="2877" y="10800"/>
                </a:lnTo>
                <a:lnTo>
                  <a:pt x="2877" y="11613"/>
                </a:lnTo>
                <a:cubicBezTo>
                  <a:pt x="2877" y="12061"/>
                  <a:pt x="2892" y="12474"/>
                  <a:pt x="2908" y="12532"/>
                </a:cubicBezTo>
                <a:cubicBezTo>
                  <a:pt x="2923" y="12590"/>
                  <a:pt x="3002" y="12679"/>
                  <a:pt x="3086" y="12728"/>
                </a:cubicBezTo>
                <a:cubicBezTo>
                  <a:pt x="3227" y="12809"/>
                  <a:pt x="3238" y="12838"/>
                  <a:pt x="3238" y="13103"/>
                </a:cubicBezTo>
                <a:cubicBezTo>
                  <a:pt x="3238" y="13369"/>
                  <a:pt x="3228" y="13399"/>
                  <a:pt x="3090" y="13471"/>
                </a:cubicBezTo>
                <a:cubicBezTo>
                  <a:pt x="3008" y="13514"/>
                  <a:pt x="2925" y="13584"/>
                  <a:pt x="2908" y="13631"/>
                </a:cubicBezTo>
                <a:cubicBezTo>
                  <a:pt x="2890" y="13678"/>
                  <a:pt x="2877" y="13983"/>
                  <a:pt x="2877" y="14307"/>
                </a:cubicBezTo>
                <a:cubicBezTo>
                  <a:pt x="2877" y="15233"/>
                  <a:pt x="3051" y="15652"/>
                  <a:pt x="3556" y="15934"/>
                </a:cubicBezTo>
                <a:cubicBezTo>
                  <a:pt x="3800" y="16070"/>
                  <a:pt x="3889" y="16088"/>
                  <a:pt x="4228" y="16086"/>
                </a:cubicBezTo>
                <a:cubicBezTo>
                  <a:pt x="4852" y="16081"/>
                  <a:pt x="5156" y="15872"/>
                  <a:pt x="5443" y="15246"/>
                </a:cubicBezTo>
                <a:cubicBezTo>
                  <a:pt x="5519" y="15078"/>
                  <a:pt x="5917" y="14185"/>
                  <a:pt x="6324" y="13263"/>
                </a:cubicBezTo>
                <a:lnTo>
                  <a:pt x="7062" y="11590"/>
                </a:lnTo>
                <a:lnTo>
                  <a:pt x="9317" y="11574"/>
                </a:lnTo>
                <a:cubicBezTo>
                  <a:pt x="10699" y="11566"/>
                  <a:pt x="11593" y="11583"/>
                  <a:pt x="11623" y="11613"/>
                </a:cubicBezTo>
                <a:cubicBezTo>
                  <a:pt x="11654" y="11645"/>
                  <a:pt x="11583" y="11762"/>
                  <a:pt x="11425" y="11938"/>
                </a:cubicBezTo>
                <a:cubicBezTo>
                  <a:pt x="10541" y="12922"/>
                  <a:pt x="9997" y="14381"/>
                  <a:pt x="9996" y="15770"/>
                </a:cubicBezTo>
                <a:cubicBezTo>
                  <a:pt x="9995" y="17833"/>
                  <a:pt x="11055" y="19746"/>
                  <a:pt x="12780" y="20790"/>
                </a:cubicBezTo>
                <a:cubicBezTo>
                  <a:pt x="13340" y="21130"/>
                  <a:pt x="14164" y="21438"/>
                  <a:pt x="14830" y="21557"/>
                </a:cubicBezTo>
                <a:cubicBezTo>
                  <a:pt x="14986" y="21585"/>
                  <a:pt x="15499" y="21598"/>
                  <a:pt x="15971" y="21588"/>
                </a:cubicBezTo>
                <a:cubicBezTo>
                  <a:pt x="16911" y="21568"/>
                  <a:pt x="17414" y="21463"/>
                  <a:pt x="18133" y="21138"/>
                </a:cubicBezTo>
                <a:cubicBezTo>
                  <a:pt x="19894" y="20343"/>
                  <a:pt x="21210" y="18644"/>
                  <a:pt x="21484" y="16810"/>
                </a:cubicBezTo>
                <a:cubicBezTo>
                  <a:pt x="21517" y="16586"/>
                  <a:pt x="21563" y="16363"/>
                  <a:pt x="21588" y="16313"/>
                </a:cubicBezTo>
                <a:cubicBezTo>
                  <a:pt x="21593" y="16305"/>
                  <a:pt x="21596" y="15712"/>
                  <a:pt x="21600" y="15523"/>
                </a:cubicBezTo>
                <a:cubicBezTo>
                  <a:pt x="21596" y="15447"/>
                  <a:pt x="21593" y="15205"/>
                  <a:pt x="21588" y="15203"/>
                </a:cubicBezTo>
                <a:cubicBezTo>
                  <a:pt x="21563" y="15187"/>
                  <a:pt x="21527" y="15027"/>
                  <a:pt x="21507" y="14847"/>
                </a:cubicBezTo>
                <a:cubicBezTo>
                  <a:pt x="21487" y="14667"/>
                  <a:pt x="21422" y="14356"/>
                  <a:pt x="21359" y="14155"/>
                </a:cubicBezTo>
                <a:cubicBezTo>
                  <a:pt x="21256" y="13826"/>
                  <a:pt x="21227" y="13783"/>
                  <a:pt x="21072" y="13732"/>
                </a:cubicBezTo>
                <a:cubicBezTo>
                  <a:pt x="20947" y="13691"/>
                  <a:pt x="20863" y="13605"/>
                  <a:pt x="20765" y="13427"/>
                </a:cubicBezTo>
                <a:cubicBezTo>
                  <a:pt x="20643" y="13202"/>
                  <a:pt x="20635" y="13165"/>
                  <a:pt x="20695" y="12997"/>
                </a:cubicBezTo>
                <a:cubicBezTo>
                  <a:pt x="20758" y="12823"/>
                  <a:pt x="20753" y="12795"/>
                  <a:pt x="20591" y="12520"/>
                </a:cubicBezTo>
                <a:cubicBezTo>
                  <a:pt x="20360" y="12132"/>
                  <a:pt x="19744" y="11474"/>
                  <a:pt x="19282" y="11124"/>
                </a:cubicBezTo>
                <a:cubicBezTo>
                  <a:pt x="18901" y="10834"/>
                  <a:pt x="18137" y="10425"/>
                  <a:pt x="17764" y="10307"/>
                </a:cubicBezTo>
                <a:cubicBezTo>
                  <a:pt x="17453" y="10208"/>
                  <a:pt x="17433" y="10165"/>
                  <a:pt x="17625" y="10014"/>
                </a:cubicBezTo>
                <a:cubicBezTo>
                  <a:pt x="17718" y="9941"/>
                  <a:pt x="17830" y="9809"/>
                  <a:pt x="17873" y="9725"/>
                </a:cubicBezTo>
                <a:cubicBezTo>
                  <a:pt x="17941" y="9593"/>
                  <a:pt x="17941" y="9548"/>
                  <a:pt x="17881" y="9427"/>
                </a:cubicBezTo>
                <a:cubicBezTo>
                  <a:pt x="17815" y="9292"/>
                  <a:pt x="17822" y="9270"/>
                  <a:pt x="18013" y="9036"/>
                </a:cubicBezTo>
                <a:cubicBezTo>
                  <a:pt x="18181" y="8830"/>
                  <a:pt x="18246" y="8790"/>
                  <a:pt x="18390" y="8790"/>
                </a:cubicBezTo>
                <a:cubicBezTo>
                  <a:pt x="18485" y="8790"/>
                  <a:pt x="18597" y="8753"/>
                  <a:pt x="18638" y="8712"/>
                </a:cubicBezTo>
                <a:cubicBezTo>
                  <a:pt x="18774" y="8575"/>
                  <a:pt x="19177" y="7567"/>
                  <a:pt x="19298" y="7062"/>
                </a:cubicBezTo>
                <a:cubicBezTo>
                  <a:pt x="19475" y="6321"/>
                  <a:pt x="19472" y="5254"/>
                  <a:pt x="19286" y="4497"/>
                </a:cubicBezTo>
                <a:cubicBezTo>
                  <a:pt x="18747" y="2305"/>
                  <a:pt x="17280" y="764"/>
                  <a:pt x="15167" y="168"/>
                </a:cubicBezTo>
                <a:lnTo>
                  <a:pt x="14647" y="23"/>
                </a:lnTo>
                <a:lnTo>
                  <a:pt x="9996" y="8"/>
                </a:lnTo>
                <a:cubicBezTo>
                  <a:pt x="8745" y="4"/>
                  <a:pt x="7795" y="-2"/>
                  <a:pt x="706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1B358D07-553D-45F0-902D-36DE4F5DAF73-L0-001.jpeg" descr="1B358D07-553D-45F0-902D-36DE4F5DAF73-L0-001.jpeg"/>
          <p:cNvPicPr>
            <a:picLocks noChangeAspect="1"/>
          </p:cNvPicPr>
          <p:nvPr/>
        </p:nvPicPr>
        <p:blipFill>
          <a:blip r:embed="rId8">
            <a:extLst/>
          </a:blip>
          <a:srcRect l="0" t="21" r="3" b="0"/>
          <a:stretch>
            <a:fillRect/>
          </a:stretch>
        </p:blipFill>
        <p:spPr>
          <a:xfrm>
            <a:off x="6734154" y="1043880"/>
            <a:ext cx="2089945" cy="208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99" fill="norm" stroke="1" extrusionOk="0">
                <a:moveTo>
                  <a:pt x="14846" y="1"/>
                </a:moveTo>
                <a:cubicBezTo>
                  <a:pt x="14834" y="2"/>
                  <a:pt x="14821" y="6"/>
                  <a:pt x="14809" y="9"/>
                </a:cubicBezTo>
                <a:cubicBezTo>
                  <a:pt x="14776" y="19"/>
                  <a:pt x="14742" y="40"/>
                  <a:pt x="14707" y="67"/>
                </a:cubicBezTo>
                <a:cubicBezTo>
                  <a:pt x="14693" y="80"/>
                  <a:pt x="14674" y="88"/>
                  <a:pt x="14662" y="104"/>
                </a:cubicBezTo>
                <a:cubicBezTo>
                  <a:pt x="14662" y="105"/>
                  <a:pt x="14662" y="108"/>
                  <a:pt x="14662" y="108"/>
                </a:cubicBezTo>
                <a:cubicBezTo>
                  <a:pt x="14610" y="179"/>
                  <a:pt x="14574" y="282"/>
                  <a:pt x="14551" y="424"/>
                </a:cubicBezTo>
                <a:cubicBezTo>
                  <a:pt x="14453" y="1029"/>
                  <a:pt x="14013" y="1623"/>
                  <a:pt x="13612" y="1687"/>
                </a:cubicBezTo>
                <a:cubicBezTo>
                  <a:pt x="13433" y="1716"/>
                  <a:pt x="13309" y="1793"/>
                  <a:pt x="13247" y="1888"/>
                </a:cubicBezTo>
                <a:cubicBezTo>
                  <a:pt x="13247" y="1888"/>
                  <a:pt x="13247" y="1892"/>
                  <a:pt x="13247" y="1892"/>
                </a:cubicBezTo>
                <a:cubicBezTo>
                  <a:pt x="13228" y="1924"/>
                  <a:pt x="13212" y="1958"/>
                  <a:pt x="13206" y="1991"/>
                </a:cubicBezTo>
                <a:cubicBezTo>
                  <a:pt x="13189" y="2092"/>
                  <a:pt x="13239" y="2191"/>
                  <a:pt x="13358" y="2253"/>
                </a:cubicBezTo>
                <a:cubicBezTo>
                  <a:pt x="13397" y="2273"/>
                  <a:pt x="13442" y="2288"/>
                  <a:pt x="13497" y="2298"/>
                </a:cubicBezTo>
                <a:cubicBezTo>
                  <a:pt x="13498" y="2298"/>
                  <a:pt x="13501" y="2298"/>
                  <a:pt x="13501" y="2298"/>
                </a:cubicBezTo>
                <a:cubicBezTo>
                  <a:pt x="13510" y="2300"/>
                  <a:pt x="13514" y="2305"/>
                  <a:pt x="13522" y="2306"/>
                </a:cubicBezTo>
                <a:cubicBezTo>
                  <a:pt x="13789" y="2361"/>
                  <a:pt x="13955" y="2459"/>
                  <a:pt x="14157" y="2696"/>
                </a:cubicBezTo>
                <a:cubicBezTo>
                  <a:pt x="14165" y="2704"/>
                  <a:pt x="14171" y="2720"/>
                  <a:pt x="14178" y="2729"/>
                </a:cubicBezTo>
                <a:cubicBezTo>
                  <a:pt x="14220" y="2782"/>
                  <a:pt x="14262" y="2838"/>
                  <a:pt x="14301" y="2905"/>
                </a:cubicBezTo>
                <a:cubicBezTo>
                  <a:pt x="14303" y="2908"/>
                  <a:pt x="14303" y="2911"/>
                  <a:pt x="14305" y="2914"/>
                </a:cubicBezTo>
                <a:cubicBezTo>
                  <a:pt x="14318" y="2937"/>
                  <a:pt x="14329" y="2963"/>
                  <a:pt x="14342" y="2987"/>
                </a:cubicBezTo>
                <a:cubicBezTo>
                  <a:pt x="14454" y="3198"/>
                  <a:pt x="14540" y="3431"/>
                  <a:pt x="14547" y="3586"/>
                </a:cubicBezTo>
                <a:cubicBezTo>
                  <a:pt x="14549" y="3596"/>
                  <a:pt x="14549" y="3609"/>
                  <a:pt x="14551" y="3619"/>
                </a:cubicBezTo>
                <a:cubicBezTo>
                  <a:pt x="14562" y="3684"/>
                  <a:pt x="14580" y="3743"/>
                  <a:pt x="14596" y="3796"/>
                </a:cubicBezTo>
                <a:cubicBezTo>
                  <a:pt x="14607" y="3823"/>
                  <a:pt x="14615" y="3850"/>
                  <a:pt x="14629" y="3869"/>
                </a:cubicBezTo>
                <a:cubicBezTo>
                  <a:pt x="14671" y="3930"/>
                  <a:pt x="14728" y="3964"/>
                  <a:pt x="14793" y="3976"/>
                </a:cubicBezTo>
                <a:cubicBezTo>
                  <a:pt x="14799" y="3976"/>
                  <a:pt x="14807" y="3980"/>
                  <a:pt x="14813" y="3980"/>
                </a:cubicBezTo>
                <a:cubicBezTo>
                  <a:pt x="14842" y="3983"/>
                  <a:pt x="14869" y="3982"/>
                  <a:pt x="14900" y="3976"/>
                </a:cubicBezTo>
                <a:cubicBezTo>
                  <a:pt x="14936" y="3968"/>
                  <a:pt x="14976" y="3956"/>
                  <a:pt x="15014" y="3935"/>
                </a:cubicBezTo>
                <a:cubicBezTo>
                  <a:pt x="15079" y="3900"/>
                  <a:pt x="15121" y="3796"/>
                  <a:pt x="15146" y="3611"/>
                </a:cubicBezTo>
                <a:cubicBezTo>
                  <a:pt x="15188" y="3294"/>
                  <a:pt x="15320" y="3001"/>
                  <a:pt x="15506" y="2770"/>
                </a:cubicBezTo>
                <a:cubicBezTo>
                  <a:pt x="15509" y="2767"/>
                  <a:pt x="15512" y="2761"/>
                  <a:pt x="15515" y="2758"/>
                </a:cubicBezTo>
                <a:cubicBezTo>
                  <a:pt x="15549" y="2715"/>
                  <a:pt x="15583" y="2673"/>
                  <a:pt x="15621" y="2635"/>
                </a:cubicBezTo>
                <a:cubicBezTo>
                  <a:pt x="15773" y="2480"/>
                  <a:pt x="15952" y="2364"/>
                  <a:pt x="16134" y="2319"/>
                </a:cubicBezTo>
                <a:cubicBezTo>
                  <a:pt x="16413" y="2221"/>
                  <a:pt x="16530" y="2072"/>
                  <a:pt x="16466" y="1892"/>
                </a:cubicBezTo>
                <a:cubicBezTo>
                  <a:pt x="16455" y="1865"/>
                  <a:pt x="16439" y="1842"/>
                  <a:pt x="16421" y="1818"/>
                </a:cubicBezTo>
                <a:cubicBezTo>
                  <a:pt x="16363" y="1761"/>
                  <a:pt x="16254" y="1723"/>
                  <a:pt x="16035" y="1679"/>
                </a:cubicBezTo>
                <a:cubicBezTo>
                  <a:pt x="15895" y="1650"/>
                  <a:pt x="15749" y="1545"/>
                  <a:pt x="15613" y="1392"/>
                </a:cubicBezTo>
                <a:cubicBezTo>
                  <a:pt x="15442" y="1211"/>
                  <a:pt x="15295" y="955"/>
                  <a:pt x="15215" y="682"/>
                </a:cubicBezTo>
                <a:cubicBezTo>
                  <a:pt x="15211" y="669"/>
                  <a:pt x="15211" y="654"/>
                  <a:pt x="15207" y="641"/>
                </a:cubicBezTo>
                <a:cubicBezTo>
                  <a:pt x="15191" y="584"/>
                  <a:pt x="15177" y="530"/>
                  <a:pt x="15166" y="473"/>
                </a:cubicBezTo>
                <a:cubicBezTo>
                  <a:pt x="15156" y="415"/>
                  <a:pt x="15139" y="368"/>
                  <a:pt x="15125" y="321"/>
                </a:cubicBezTo>
                <a:cubicBezTo>
                  <a:pt x="15119" y="301"/>
                  <a:pt x="15115" y="278"/>
                  <a:pt x="15109" y="259"/>
                </a:cubicBezTo>
                <a:cubicBezTo>
                  <a:pt x="15071" y="151"/>
                  <a:pt x="15024" y="74"/>
                  <a:pt x="14969" y="34"/>
                </a:cubicBezTo>
                <a:cubicBezTo>
                  <a:pt x="14959" y="27"/>
                  <a:pt x="14947" y="22"/>
                  <a:pt x="14936" y="17"/>
                </a:cubicBezTo>
                <a:cubicBezTo>
                  <a:pt x="14921" y="10"/>
                  <a:pt x="14904" y="7"/>
                  <a:pt x="14887" y="5"/>
                </a:cubicBezTo>
                <a:cubicBezTo>
                  <a:pt x="14873" y="3"/>
                  <a:pt x="14862" y="-1"/>
                  <a:pt x="14846" y="1"/>
                </a:cubicBezTo>
                <a:close/>
                <a:moveTo>
                  <a:pt x="10951" y="1264"/>
                </a:moveTo>
                <a:cubicBezTo>
                  <a:pt x="10697" y="1264"/>
                  <a:pt x="10541" y="1270"/>
                  <a:pt x="10418" y="1285"/>
                </a:cubicBezTo>
                <a:cubicBezTo>
                  <a:pt x="10394" y="1289"/>
                  <a:pt x="10367" y="1293"/>
                  <a:pt x="10344" y="1297"/>
                </a:cubicBezTo>
                <a:cubicBezTo>
                  <a:pt x="10309" y="1303"/>
                  <a:pt x="10273" y="1309"/>
                  <a:pt x="10242" y="1318"/>
                </a:cubicBezTo>
                <a:cubicBezTo>
                  <a:pt x="10238" y="1319"/>
                  <a:pt x="10234" y="1320"/>
                  <a:pt x="10230" y="1322"/>
                </a:cubicBezTo>
                <a:cubicBezTo>
                  <a:pt x="10183" y="1336"/>
                  <a:pt x="10138" y="1353"/>
                  <a:pt x="10090" y="1375"/>
                </a:cubicBezTo>
                <a:lnTo>
                  <a:pt x="9906" y="1457"/>
                </a:lnTo>
                <a:cubicBezTo>
                  <a:pt x="9877" y="1486"/>
                  <a:pt x="9847" y="1674"/>
                  <a:pt x="9828" y="1892"/>
                </a:cubicBezTo>
                <a:lnTo>
                  <a:pt x="9824" y="1974"/>
                </a:lnTo>
                <a:cubicBezTo>
                  <a:pt x="9819" y="2047"/>
                  <a:pt x="9803" y="2125"/>
                  <a:pt x="9795" y="2200"/>
                </a:cubicBezTo>
                <a:cubicBezTo>
                  <a:pt x="9783" y="2308"/>
                  <a:pt x="9771" y="2417"/>
                  <a:pt x="9754" y="2528"/>
                </a:cubicBezTo>
                <a:cubicBezTo>
                  <a:pt x="9736" y="2644"/>
                  <a:pt x="9716" y="2765"/>
                  <a:pt x="9692" y="2885"/>
                </a:cubicBezTo>
                <a:cubicBezTo>
                  <a:pt x="9668" y="3002"/>
                  <a:pt x="9636" y="3119"/>
                  <a:pt x="9606" y="3238"/>
                </a:cubicBezTo>
                <a:cubicBezTo>
                  <a:pt x="9570" y="3385"/>
                  <a:pt x="9532" y="3531"/>
                  <a:pt x="9487" y="3681"/>
                </a:cubicBezTo>
                <a:cubicBezTo>
                  <a:pt x="9441" y="3833"/>
                  <a:pt x="9391" y="3985"/>
                  <a:pt x="9336" y="4140"/>
                </a:cubicBezTo>
                <a:cubicBezTo>
                  <a:pt x="9304" y="4229"/>
                  <a:pt x="9272" y="4320"/>
                  <a:pt x="9237" y="4411"/>
                </a:cubicBezTo>
                <a:cubicBezTo>
                  <a:pt x="9159" y="4614"/>
                  <a:pt x="9073" y="4818"/>
                  <a:pt x="8979" y="5026"/>
                </a:cubicBezTo>
                <a:cubicBezTo>
                  <a:pt x="8969" y="5049"/>
                  <a:pt x="8961" y="5073"/>
                  <a:pt x="8950" y="5096"/>
                </a:cubicBezTo>
                <a:cubicBezTo>
                  <a:pt x="8919" y="5164"/>
                  <a:pt x="8881" y="5236"/>
                  <a:pt x="8848" y="5305"/>
                </a:cubicBezTo>
                <a:cubicBezTo>
                  <a:pt x="8775" y="5457"/>
                  <a:pt x="8699" y="5610"/>
                  <a:pt x="8618" y="5765"/>
                </a:cubicBezTo>
                <a:cubicBezTo>
                  <a:pt x="8542" y="5913"/>
                  <a:pt x="8463" y="6059"/>
                  <a:pt x="8380" y="6208"/>
                </a:cubicBezTo>
                <a:cubicBezTo>
                  <a:pt x="8374" y="6218"/>
                  <a:pt x="8369" y="6227"/>
                  <a:pt x="8364" y="6236"/>
                </a:cubicBezTo>
                <a:cubicBezTo>
                  <a:pt x="8355" y="6252"/>
                  <a:pt x="8345" y="6270"/>
                  <a:pt x="8335" y="6286"/>
                </a:cubicBezTo>
                <a:cubicBezTo>
                  <a:pt x="7981" y="6912"/>
                  <a:pt x="7564" y="7551"/>
                  <a:pt x="7093" y="8197"/>
                </a:cubicBezTo>
                <a:cubicBezTo>
                  <a:pt x="6984" y="8347"/>
                  <a:pt x="6881" y="8493"/>
                  <a:pt x="6765" y="8644"/>
                </a:cubicBezTo>
                <a:cubicBezTo>
                  <a:pt x="6734" y="8684"/>
                  <a:pt x="6695" y="8735"/>
                  <a:pt x="6663" y="8776"/>
                </a:cubicBezTo>
                <a:cubicBezTo>
                  <a:pt x="6659" y="8780"/>
                  <a:pt x="6653" y="8784"/>
                  <a:pt x="6650" y="8788"/>
                </a:cubicBezTo>
                <a:cubicBezTo>
                  <a:pt x="6452" y="9042"/>
                  <a:pt x="6243" y="9303"/>
                  <a:pt x="6019" y="9571"/>
                </a:cubicBezTo>
                <a:cubicBezTo>
                  <a:pt x="5387" y="10326"/>
                  <a:pt x="4753" y="11030"/>
                  <a:pt x="4703" y="10999"/>
                </a:cubicBezTo>
                <a:cubicBezTo>
                  <a:pt x="4680" y="10985"/>
                  <a:pt x="4662" y="10824"/>
                  <a:pt x="4662" y="10642"/>
                </a:cubicBezTo>
                <a:cubicBezTo>
                  <a:pt x="4662" y="10633"/>
                  <a:pt x="4662" y="10626"/>
                  <a:pt x="4662" y="10617"/>
                </a:cubicBezTo>
                <a:cubicBezTo>
                  <a:pt x="4662" y="10616"/>
                  <a:pt x="4662" y="10614"/>
                  <a:pt x="4662" y="10613"/>
                </a:cubicBezTo>
                <a:cubicBezTo>
                  <a:pt x="4662" y="10555"/>
                  <a:pt x="4663" y="10507"/>
                  <a:pt x="4662" y="10462"/>
                </a:cubicBezTo>
                <a:cubicBezTo>
                  <a:pt x="4661" y="10440"/>
                  <a:pt x="4652" y="10423"/>
                  <a:pt x="4649" y="10404"/>
                </a:cubicBezTo>
                <a:cubicBezTo>
                  <a:pt x="4647" y="10384"/>
                  <a:pt x="4647" y="10360"/>
                  <a:pt x="4641" y="10343"/>
                </a:cubicBezTo>
                <a:cubicBezTo>
                  <a:pt x="4604" y="10242"/>
                  <a:pt x="4488" y="10194"/>
                  <a:pt x="4186" y="10170"/>
                </a:cubicBezTo>
                <a:cubicBezTo>
                  <a:pt x="4173" y="10169"/>
                  <a:pt x="4167" y="10167"/>
                  <a:pt x="4153" y="10166"/>
                </a:cubicBezTo>
                <a:cubicBezTo>
                  <a:pt x="4153" y="10166"/>
                  <a:pt x="4150" y="10166"/>
                  <a:pt x="4149" y="10166"/>
                </a:cubicBezTo>
                <a:cubicBezTo>
                  <a:pt x="3817" y="10144"/>
                  <a:pt x="3273" y="10150"/>
                  <a:pt x="2370" y="10150"/>
                </a:cubicBezTo>
                <a:cubicBezTo>
                  <a:pt x="2362" y="10150"/>
                  <a:pt x="2357" y="10150"/>
                  <a:pt x="2349" y="10150"/>
                </a:cubicBezTo>
                <a:cubicBezTo>
                  <a:pt x="1109" y="10150"/>
                  <a:pt x="592" y="10158"/>
                  <a:pt x="349" y="10187"/>
                </a:cubicBezTo>
                <a:cubicBezTo>
                  <a:pt x="334" y="10189"/>
                  <a:pt x="307" y="10188"/>
                  <a:pt x="295" y="10191"/>
                </a:cubicBezTo>
                <a:cubicBezTo>
                  <a:pt x="264" y="10195"/>
                  <a:pt x="251" y="10201"/>
                  <a:pt x="230" y="10207"/>
                </a:cubicBezTo>
                <a:cubicBezTo>
                  <a:pt x="194" y="10221"/>
                  <a:pt x="161" y="10236"/>
                  <a:pt x="135" y="10256"/>
                </a:cubicBezTo>
                <a:lnTo>
                  <a:pt x="0" y="10363"/>
                </a:lnTo>
                <a:lnTo>
                  <a:pt x="0" y="15950"/>
                </a:lnTo>
                <a:lnTo>
                  <a:pt x="0" y="15983"/>
                </a:lnTo>
                <a:lnTo>
                  <a:pt x="0" y="21599"/>
                </a:lnTo>
                <a:lnTo>
                  <a:pt x="21591" y="21599"/>
                </a:lnTo>
                <a:lnTo>
                  <a:pt x="21591" y="16237"/>
                </a:lnTo>
                <a:cubicBezTo>
                  <a:pt x="21591" y="13225"/>
                  <a:pt x="21572" y="10833"/>
                  <a:pt x="21546" y="10782"/>
                </a:cubicBezTo>
                <a:cubicBezTo>
                  <a:pt x="21521" y="10734"/>
                  <a:pt x="21447" y="10574"/>
                  <a:pt x="21382" y="10425"/>
                </a:cubicBezTo>
                <a:cubicBezTo>
                  <a:pt x="21380" y="10421"/>
                  <a:pt x="21379" y="10419"/>
                  <a:pt x="21378" y="10416"/>
                </a:cubicBezTo>
                <a:cubicBezTo>
                  <a:pt x="21376" y="10413"/>
                  <a:pt x="21374" y="10408"/>
                  <a:pt x="21373" y="10404"/>
                </a:cubicBezTo>
                <a:cubicBezTo>
                  <a:pt x="21337" y="10324"/>
                  <a:pt x="21288" y="10245"/>
                  <a:pt x="21230" y="10166"/>
                </a:cubicBezTo>
                <a:cubicBezTo>
                  <a:pt x="21127" y="10026"/>
                  <a:pt x="20992" y="9899"/>
                  <a:pt x="20849" y="9793"/>
                </a:cubicBezTo>
                <a:cubicBezTo>
                  <a:pt x="20677" y="9677"/>
                  <a:pt x="20479" y="9592"/>
                  <a:pt x="20258" y="9543"/>
                </a:cubicBezTo>
                <a:cubicBezTo>
                  <a:pt x="20175" y="9533"/>
                  <a:pt x="20074" y="9524"/>
                  <a:pt x="19922" y="9518"/>
                </a:cubicBezTo>
                <a:cubicBezTo>
                  <a:pt x="19908" y="9517"/>
                  <a:pt x="19881" y="9519"/>
                  <a:pt x="19865" y="9518"/>
                </a:cubicBezTo>
                <a:cubicBezTo>
                  <a:pt x="19476" y="9503"/>
                  <a:pt x="18842" y="9497"/>
                  <a:pt x="17683" y="9489"/>
                </a:cubicBezTo>
                <a:cubicBezTo>
                  <a:pt x="17129" y="9486"/>
                  <a:pt x="16672" y="9485"/>
                  <a:pt x="16236" y="9485"/>
                </a:cubicBezTo>
                <a:cubicBezTo>
                  <a:pt x="15554" y="9491"/>
                  <a:pt x="14996" y="9504"/>
                  <a:pt x="14949" y="9522"/>
                </a:cubicBezTo>
                <a:cubicBezTo>
                  <a:pt x="14923" y="9532"/>
                  <a:pt x="14891" y="9554"/>
                  <a:pt x="14863" y="9584"/>
                </a:cubicBezTo>
                <a:cubicBezTo>
                  <a:pt x="14834" y="9613"/>
                  <a:pt x="14810" y="9647"/>
                  <a:pt x="14793" y="9682"/>
                </a:cubicBezTo>
                <a:cubicBezTo>
                  <a:pt x="14787" y="9693"/>
                  <a:pt x="14778" y="9701"/>
                  <a:pt x="14772" y="9711"/>
                </a:cubicBezTo>
                <a:cubicBezTo>
                  <a:pt x="14765" y="9725"/>
                  <a:pt x="14757" y="9742"/>
                  <a:pt x="14748" y="9752"/>
                </a:cubicBezTo>
                <a:cubicBezTo>
                  <a:pt x="14739" y="9761"/>
                  <a:pt x="14726" y="9765"/>
                  <a:pt x="14715" y="9772"/>
                </a:cubicBezTo>
                <a:cubicBezTo>
                  <a:pt x="14703" y="9780"/>
                  <a:pt x="14691" y="9788"/>
                  <a:pt x="14674" y="9793"/>
                </a:cubicBezTo>
                <a:cubicBezTo>
                  <a:pt x="14673" y="9793"/>
                  <a:pt x="14668" y="9792"/>
                  <a:pt x="14666" y="9793"/>
                </a:cubicBezTo>
                <a:cubicBezTo>
                  <a:pt x="14619" y="9805"/>
                  <a:pt x="14539" y="9815"/>
                  <a:pt x="14432" y="9818"/>
                </a:cubicBezTo>
                <a:cubicBezTo>
                  <a:pt x="14383" y="9821"/>
                  <a:pt x="14370" y="9823"/>
                  <a:pt x="14301" y="9826"/>
                </a:cubicBezTo>
                <a:cubicBezTo>
                  <a:pt x="13889" y="9840"/>
                  <a:pt x="13873" y="9839"/>
                  <a:pt x="13825" y="9715"/>
                </a:cubicBezTo>
                <a:cubicBezTo>
                  <a:pt x="13806" y="9663"/>
                  <a:pt x="13783" y="9620"/>
                  <a:pt x="13747" y="9588"/>
                </a:cubicBezTo>
                <a:cubicBezTo>
                  <a:pt x="13730" y="9572"/>
                  <a:pt x="13708" y="9559"/>
                  <a:pt x="13682" y="9547"/>
                </a:cubicBezTo>
                <a:cubicBezTo>
                  <a:pt x="13657" y="9535"/>
                  <a:pt x="13627" y="9526"/>
                  <a:pt x="13592" y="9518"/>
                </a:cubicBezTo>
                <a:cubicBezTo>
                  <a:pt x="13580" y="9515"/>
                  <a:pt x="13555" y="9512"/>
                  <a:pt x="13542" y="9510"/>
                </a:cubicBezTo>
                <a:cubicBezTo>
                  <a:pt x="13477" y="9498"/>
                  <a:pt x="13404" y="9490"/>
                  <a:pt x="13301" y="9485"/>
                </a:cubicBezTo>
                <a:cubicBezTo>
                  <a:pt x="13299" y="9485"/>
                  <a:pt x="13298" y="9485"/>
                  <a:pt x="13296" y="9485"/>
                </a:cubicBezTo>
                <a:cubicBezTo>
                  <a:pt x="13173" y="9479"/>
                  <a:pt x="13014" y="9477"/>
                  <a:pt x="12821" y="9477"/>
                </a:cubicBezTo>
                <a:cubicBezTo>
                  <a:pt x="12813" y="9477"/>
                  <a:pt x="12808" y="9477"/>
                  <a:pt x="12800" y="9477"/>
                </a:cubicBezTo>
                <a:cubicBezTo>
                  <a:pt x="12376" y="9477"/>
                  <a:pt x="12017" y="9464"/>
                  <a:pt x="12001" y="9448"/>
                </a:cubicBezTo>
                <a:cubicBezTo>
                  <a:pt x="11985" y="9432"/>
                  <a:pt x="12051" y="9242"/>
                  <a:pt x="12148" y="9030"/>
                </a:cubicBezTo>
                <a:cubicBezTo>
                  <a:pt x="12214" y="8888"/>
                  <a:pt x="12286" y="8714"/>
                  <a:pt x="12358" y="8521"/>
                </a:cubicBezTo>
                <a:cubicBezTo>
                  <a:pt x="12360" y="8514"/>
                  <a:pt x="12363" y="8507"/>
                  <a:pt x="12366" y="8501"/>
                </a:cubicBezTo>
                <a:cubicBezTo>
                  <a:pt x="12367" y="8497"/>
                  <a:pt x="12368" y="8492"/>
                  <a:pt x="12370" y="8488"/>
                </a:cubicBezTo>
                <a:cubicBezTo>
                  <a:pt x="12591" y="7883"/>
                  <a:pt x="12821" y="7090"/>
                  <a:pt x="12956" y="6446"/>
                </a:cubicBezTo>
                <a:cubicBezTo>
                  <a:pt x="12965" y="6403"/>
                  <a:pt x="12969" y="6378"/>
                  <a:pt x="12977" y="6339"/>
                </a:cubicBezTo>
                <a:cubicBezTo>
                  <a:pt x="13037" y="6009"/>
                  <a:pt x="13081" y="5683"/>
                  <a:pt x="13108" y="5358"/>
                </a:cubicBezTo>
                <a:cubicBezTo>
                  <a:pt x="13116" y="5155"/>
                  <a:pt x="13120" y="4919"/>
                  <a:pt x="13120" y="4554"/>
                </a:cubicBezTo>
                <a:cubicBezTo>
                  <a:pt x="13121" y="4156"/>
                  <a:pt x="13116" y="3956"/>
                  <a:pt x="13108" y="3759"/>
                </a:cubicBezTo>
                <a:cubicBezTo>
                  <a:pt x="13083" y="3437"/>
                  <a:pt x="13046" y="3189"/>
                  <a:pt x="12968" y="2922"/>
                </a:cubicBezTo>
                <a:cubicBezTo>
                  <a:pt x="12945" y="2841"/>
                  <a:pt x="12921" y="2766"/>
                  <a:pt x="12895" y="2692"/>
                </a:cubicBezTo>
                <a:cubicBezTo>
                  <a:pt x="12868" y="2620"/>
                  <a:pt x="12841" y="2549"/>
                  <a:pt x="12813" y="2483"/>
                </a:cubicBezTo>
                <a:cubicBezTo>
                  <a:pt x="12809" y="2475"/>
                  <a:pt x="12808" y="2466"/>
                  <a:pt x="12804" y="2458"/>
                </a:cubicBezTo>
                <a:cubicBezTo>
                  <a:pt x="12803" y="2456"/>
                  <a:pt x="12801" y="2456"/>
                  <a:pt x="12800" y="2454"/>
                </a:cubicBezTo>
                <a:cubicBezTo>
                  <a:pt x="12614" y="2037"/>
                  <a:pt x="12377" y="1738"/>
                  <a:pt x="12071" y="1531"/>
                </a:cubicBezTo>
                <a:cubicBezTo>
                  <a:pt x="12066" y="1528"/>
                  <a:pt x="12062" y="1525"/>
                  <a:pt x="12058" y="1523"/>
                </a:cubicBezTo>
                <a:cubicBezTo>
                  <a:pt x="12057" y="1522"/>
                  <a:pt x="12055" y="1519"/>
                  <a:pt x="12054" y="1519"/>
                </a:cubicBezTo>
                <a:cubicBezTo>
                  <a:pt x="12006" y="1487"/>
                  <a:pt x="11955" y="1461"/>
                  <a:pt x="11902" y="1433"/>
                </a:cubicBezTo>
                <a:cubicBezTo>
                  <a:pt x="11884" y="1424"/>
                  <a:pt x="11864" y="1413"/>
                  <a:pt x="11845" y="1404"/>
                </a:cubicBezTo>
                <a:cubicBezTo>
                  <a:pt x="11831" y="1397"/>
                  <a:pt x="11821" y="1394"/>
                  <a:pt x="11808" y="1388"/>
                </a:cubicBezTo>
                <a:cubicBezTo>
                  <a:pt x="11694" y="1338"/>
                  <a:pt x="11549" y="1300"/>
                  <a:pt x="11386" y="1277"/>
                </a:cubicBezTo>
                <a:cubicBezTo>
                  <a:pt x="11279" y="1269"/>
                  <a:pt x="11151" y="1264"/>
                  <a:pt x="10951" y="1264"/>
                </a:cubicBezTo>
                <a:close/>
                <a:moveTo>
                  <a:pt x="4362" y="3734"/>
                </a:moveTo>
                <a:cubicBezTo>
                  <a:pt x="4326" y="3735"/>
                  <a:pt x="4288" y="3755"/>
                  <a:pt x="4231" y="3791"/>
                </a:cubicBezTo>
                <a:cubicBezTo>
                  <a:pt x="4162" y="3863"/>
                  <a:pt x="4107" y="3999"/>
                  <a:pt x="4063" y="4210"/>
                </a:cubicBezTo>
                <a:cubicBezTo>
                  <a:pt x="3947" y="4765"/>
                  <a:pt x="3608" y="5231"/>
                  <a:pt x="3239" y="5375"/>
                </a:cubicBezTo>
                <a:cubicBezTo>
                  <a:pt x="3195" y="5394"/>
                  <a:pt x="3150" y="5409"/>
                  <a:pt x="3108" y="5416"/>
                </a:cubicBezTo>
                <a:cubicBezTo>
                  <a:pt x="3106" y="5416"/>
                  <a:pt x="3105" y="5415"/>
                  <a:pt x="3104" y="5416"/>
                </a:cubicBezTo>
                <a:cubicBezTo>
                  <a:pt x="3048" y="5425"/>
                  <a:pt x="2990" y="5442"/>
                  <a:pt x="2940" y="5461"/>
                </a:cubicBezTo>
                <a:cubicBezTo>
                  <a:pt x="2908" y="5473"/>
                  <a:pt x="2882" y="5486"/>
                  <a:pt x="2858" y="5502"/>
                </a:cubicBezTo>
                <a:cubicBezTo>
                  <a:pt x="2851" y="5507"/>
                  <a:pt x="2840" y="5509"/>
                  <a:pt x="2833" y="5514"/>
                </a:cubicBezTo>
                <a:cubicBezTo>
                  <a:pt x="2806" y="5535"/>
                  <a:pt x="2790" y="5561"/>
                  <a:pt x="2776" y="5588"/>
                </a:cubicBezTo>
                <a:cubicBezTo>
                  <a:pt x="2768" y="5605"/>
                  <a:pt x="2759" y="5624"/>
                  <a:pt x="2755" y="5642"/>
                </a:cubicBezTo>
                <a:cubicBezTo>
                  <a:pt x="2753" y="5650"/>
                  <a:pt x="2752" y="5658"/>
                  <a:pt x="2751" y="5666"/>
                </a:cubicBezTo>
                <a:cubicBezTo>
                  <a:pt x="2737" y="5757"/>
                  <a:pt x="2766" y="5852"/>
                  <a:pt x="2817" y="5920"/>
                </a:cubicBezTo>
                <a:cubicBezTo>
                  <a:pt x="2817" y="5921"/>
                  <a:pt x="2820" y="5920"/>
                  <a:pt x="2821" y="5920"/>
                </a:cubicBezTo>
                <a:cubicBezTo>
                  <a:pt x="2859" y="5961"/>
                  <a:pt x="2913" y="5991"/>
                  <a:pt x="2981" y="6011"/>
                </a:cubicBezTo>
                <a:cubicBezTo>
                  <a:pt x="3138" y="6023"/>
                  <a:pt x="3427" y="6156"/>
                  <a:pt x="3563" y="6281"/>
                </a:cubicBezTo>
                <a:cubicBezTo>
                  <a:pt x="3632" y="6345"/>
                  <a:pt x="3703" y="6432"/>
                  <a:pt x="3768" y="6532"/>
                </a:cubicBezTo>
                <a:cubicBezTo>
                  <a:pt x="3769" y="6533"/>
                  <a:pt x="3771" y="6535"/>
                  <a:pt x="3772" y="6536"/>
                </a:cubicBezTo>
                <a:cubicBezTo>
                  <a:pt x="3811" y="6592"/>
                  <a:pt x="3850" y="6662"/>
                  <a:pt x="3887" y="6741"/>
                </a:cubicBezTo>
                <a:cubicBezTo>
                  <a:pt x="3888" y="6743"/>
                  <a:pt x="3890" y="6747"/>
                  <a:pt x="3891" y="6749"/>
                </a:cubicBezTo>
                <a:cubicBezTo>
                  <a:pt x="3974" y="6914"/>
                  <a:pt x="4028" y="7081"/>
                  <a:pt x="4059" y="7233"/>
                </a:cubicBezTo>
                <a:cubicBezTo>
                  <a:pt x="4063" y="7248"/>
                  <a:pt x="4064" y="7256"/>
                  <a:pt x="4067" y="7270"/>
                </a:cubicBezTo>
                <a:cubicBezTo>
                  <a:pt x="4075" y="7317"/>
                  <a:pt x="4092" y="7370"/>
                  <a:pt x="4092" y="7410"/>
                </a:cubicBezTo>
                <a:cubicBezTo>
                  <a:pt x="4092" y="7447"/>
                  <a:pt x="4103" y="7479"/>
                  <a:pt x="4116" y="7512"/>
                </a:cubicBezTo>
                <a:cubicBezTo>
                  <a:pt x="4120" y="7521"/>
                  <a:pt x="4120" y="7532"/>
                  <a:pt x="4125" y="7541"/>
                </a:cubicBezTo>
                <a:cubicBezTo>
                  <a:pt x="4144" y="7577"/>
                  <a:pt x="4172" y="7611"/>
                  <a:pt x="4207" y="7635"/>
                </a:cubicBezTo>
                <a:cubicBezTo>
                  <a:pt x="4254" y="7668"/>
                  <a:pt x="4299" y="7681"/>
                  <a:pt x="4338" y="7693"/>
                </a:cubicBezTo>
                <a:cubicBezTo>
                  <a:pt x="4368" y="7701"/>
                  <a:pt x="4397" y="7704"/>
                  <a:pt x="4424" y="7701"/>
                </a:cubicBezTo>
                <a:cubicBezTo>
                  <a:pt x="4510" y="7676"/>
                  <a:pt x="4589" y="7587"/>
                  <a:pt x="4645" y="7442"/>
                </a:cubicBezTo>
                <a:cubicBezTo>
                  <a:pt x="4659" y="7396"/>
                  <a:pt x="4675" y="7353"/>
                  <a:pt x="4682" y="7295"/>
                </a:cubicBezTo>
                <a:cubicBezTo>
                  <a:pt x="4743" y="6833"/>
                  <a:pt x="5018" y="6393"/>
                  <a:pt x="5351" y="6175"/>
                </a:cubicBezTo>
                <a:cubicBezTo>
                  <a:pt x="5361" y="6168"/>
                  <a:pt x="5373" y="6161"/>
                  <a:pt x="5383" y="6154"/>
                </a:cubicBezTo>
                <a:cubicBezTo>
                  <a:pt x="5419" y="6133"/>
                  <a:pt x="5453" y="6113"/>
                  <a:pt x="5490" y="6097"/>
                </a:cubicBezTo>
                <a:cubicBezTo>
                  <a:pt x="5518" y="6084"/>
                  <a:pt x="5547" y="6074"/>
                  <a:pt x="5576" y="6064"/>
                </a:cubicBezTo>
                <a:cubicBezTo>
                  <a:pt x="5586" y="6061"/>
                  <a:pt x="5595" y="6058"/>
                  <a:pt x="5605" y="6056"/>
                </a:cubicBezTo>
                <a:cubicBezTo>
                  <a:pt x="5930" y="5969"/>
                  <a:pt x="5977" y="5933"/>
                  <a:pt x="5994" y="5765"/>
                </a:cubicBezTo>
                <a:cubicBezTo>
                  <a:pt x="5994" y="5762"/>
                  <a:pt x="5994" y="5756"/>
                  <a:pt x="5994" y="5752"/>
                </a:cubicBezTo>
                <a:cubicBezTo>
                  <a:pt x="5998" y="5706"/>
                  <a:pt x="5996" y="5661"/>
                  <a:pt x="5986" y="5625"/>
                </a:cubicBezTo>
                <a:cubicBezTo>
                  <a:pt x="5967" y="5557"/>
                  <a:pt x="5918" y="5510"/>
                  <a:pt x="5843" y="5473"/>
                </a:cubicBezTo>
                <a:cubicBezTo>
                  <a:pt x="5836" y="5471"/>
                  <a:pt x="5833" y="5471"/>
                  <a:pt x="5826" y="5469"/>
                </a:cubicBezTo>
                <a:cubicBezTo>
                  <a:pt x="5803" y="5462"/>
                  <a:pt x="5783" y="5453"/>
                  <a:pt x="5761" y="5445"/>
                </a:cubicBezTo>
                <a:cubicBezTo>
                  <a:pt x="5725" y="5435"/>
                  <a:pt x="5690" y="5423"/>
                  <a:pt x="5646" y="5416"/>
                </a:cubicBezTo>
                <a:cubicBezTo>
                  <a:pt x="5465" y="5387"/>
                  <a:pt x="5279" y="5256"/>
                  <a:pt x="5117" y="5075"/>
                </a:cubicBezTo>
                <a:cubicBezTo>
                  <a:pt x="4982" y="4942"/>
                  <a:pt x="4880" y="4782"/>
                  <a:pt x="4805" y="4587"/>
                </a:cubicBezTo>
                <a:cubicBezTo>
                  <a:pt x="4785" y="4540"/>
                  <a:pt x="4768" y="4492"/>
                  <a:pt x="4752" y="4444"/>
                </a:cubicBezTo>
                <a:cubicBezTo>
                  <a:pt x="4752" y="4443"/>
                  <a:pt x="4752" y="4441"/>
                  <a:pt x="4752" y="4440"/>
                </a:cubicBezTo>
                <a:cubicBezTo>
                  <a:pt x="4720" y="4345"/>
                  <a:pt x="4695" y="4249"/>
                  <a:pt x="4682" y="4152"/>
                </a:cubicBezTo>
                <a:cubicBezTo>
                  <a:pt x="4679" y="4124"/>
                  <a:pt x="4670" y="4107"/>
                  <a:pt x="4666" y="4083"/>
                </a:cubicBezTo>
                <a:cubicBezTo>
                  <a:pt x="4627" y="3917"/>
                  <a:pt x="4588" y="3834"/>
                  <a:pt x="4498" y="3783"/>
                </a:cubicBezTo>
                <a:cubicBezTo>
                  <a:pt x="4437" y="3749"/>
                  <a:pt x="4400" y="3732"/>
                  <a:pt x="4362" y="3734"/>
                </a:cubicBezTo>
                <a:close/>
                <a:moveTo>
                  <a:pt x="19877" y="4768"/>
                </a:moveTo>
                <a:cubicBezTo>
                  <a:pt x="19739" y="4787"/>
                  <a:pt x="19652" y="4919"/>
                  <a:pt x="19615" y="5157"/>
                </a:cubicBezTo>
                <a:cubicBezTo>
                  <a:pt x="19607" y="5220"/>
                  <a:pt x="19590" y="5284"/>
                  <a:pt x="19569" y="5358"/>
                </a:cubicBezTo>
                <a:cubicBezTo>
                  <a:pt x="19559" y="5395"/>
                  <a:pt x="19549" y="5433"/>
                  <a:pt x="19537" y="5469"/>
                </a:cubicBezTo>
                <a:cubicBezTo>
                  <a:pt x="19532" y="5482"/>
                  <a:pt x="19530" y="5492"/>
                  <a:pt x="19524" y="5506"/>
                </a:cubicBezTo>
                <a:cubicBezTo>
                  <a:pt x="19499" y="5575"/>
                  <a:pt x="19468" y="5645"/>
                  <a:pt x="19434" y="5711"/>
                </a:cubicBezTo>
                <a:cubicBezTo>
                  <a:pt x="19428" y="5723"/>
                  <a:pt x="19424" y="5732"/>
                  <a:pt x="19418" y="5744"/>
                </a:cubicBezTo>
                <a:cubicBezTo>
                  <a:pt x="19399" y="5780"/>
                  <a:pt x="19378" y="5817"/>
                  <a:pt x="19356" y="5851"/>
                </a:cubicBezTo>
                <a:cubicBezTo>
                  <a:pt x="19338" y="5881"/>
                  <a:pt x="19322" y="5913"/>
                  <a:pt x="19303" y="5941"/>
                </a:cubicBezTo>
                <a:cubicBezTo>
                  <a:pt x="19296" y="5951"/>
                  <a:pt x="19286" y="5960"/>
                  <a:pt x="19278" y="5970"/>
                </a:cubicBezTo>
                <a:cubicBezTo>
                  <a:pt x="19238" y="6025"/>
                  <a:pt x="19196" y="6078"/>
                  <a:pt x="19147" y="6126"/>
                </a:cubicBezTo>
                <a:cubicBezTo>
                  <a:pt x="19144" y="6130"/>
                  <a:pt x="19138" y="6130"/>
                  <a:pt x="19135" y="6134"/>
                </a:cubicBezTo>
                <a:cubicBezTo>
                  <a:pt x="18998" y="6273"/>
                  <a:pt x="18846" y="6378"/>
                  <a:pt x="18692" y="6417"/>
                </a:cubicBezTo>
                <a:cubicBezTo>
                  <a:pt x="18557" y="6451"/>
                  <a:pt x="18484" y="6473"/>
                  <a:pt x="18430" y="6495"/>
                </a:cubicBezTo>
                <a:cubicBezTo>
                  <a:pt x="18364" y="6532"/>
                  <a:pt x="18318" y="6587"/>
                  <a:pt x="18298" y="6655"/>
                </a:cubicBezTo>
                <a:cubicBezTo>
                  <a:pt x="18297" y="6656"/>
                  <a:pt x="18298" y="6657"/>
                  <a:pt x="18298" y="6659"/>
                </a:cubicBezTo>
                <a:cubicBezTo>
                  <a:pt x="18289" y="6691"/>
                  <a:pt x="18291" y="6717"/>
                  <a:pt x="18290" y="6745"/>
                </a:cubicBezTo>
                <a:cubicBezTo>
                  <a:pt x="18290" y="6758"/>
                  <a:pt x="18285" y="6772"/>
                  <a:pt x="18286" y="6786"/>
                </a:cubicBezTo>
                <a:cubicBezTo>
                  <a:pt x="18288" y="6802"/>
                  <a:pt x="18298" y="6812"/>
                  <a:pt x="18303" y="6827"/>
                </a:cubicBezTo>
                <a:cubicBezTo>
                  <a:pt x="18331" y="6901"/>
                  <a:pt x="18410" y="6967"/>
                  <a:pt x="18536" y="7016"/>
                </a:cubicBezTo>
                <a:cubicBezTo>
                  <a:pt x="18540" y="7017"/>
                  <a:pt x="18545" y="7018"/>
                  <a:pt x="18549" y="7020"/>
                </a:cubicBezTo>
                <a:cubicBezTo>
                  <a:pt x="18597" y="7037"/>
                  <a:pt x="18649" y="7053"/>
                  <a:pt x="18708" y="7065"/>
                </a:cubicBezTo>
                <a:cubicBezTo>
                  <a:pt x="18747" y="7073"/>
                  <a:pt x="18800" y="7103"/>
                  <a:pt x="18852" y="7135"/>
                </a:cubicBezTo>
                <a:cubicBezTo>
                  <a:pt x="18962" y="7188"/>
                  <a:pt x="19047" y="7249"/>
                  <a:pt x="19143" y="7348"/>
                </a:cubicBezTo>
                <a:cubicBezTo>
                  <a:pt x="19233" y="7440"/>
                  <a:pt x="19311" y="7552"/>
                  <a:pt x="19381" y="7672"/>
                </a:cubicBezTo>
                <a:cubicBezTo>
                  <a:pt x="19401" y="7703"/>
                  <a:pt x="19427" y="7737"/>
                  <a:pt x="19442" y="7766"/>
                </a:cubicBezTo>
                <a:cubicBezTo>
                  <a:pt x="19462" y="7806"/>
                  <a:pt x="19481" y="7859"/>
                  <a:pt x="19500" y="7910"/>
                </a:cubicBezTo>
                <a:cubicBezTo>
                  <a:pt x="19550" y="8033"/>
                  <a:pt x="19592" y="8156"/>
                  <a:pt x="19606" y="8271"/>
                </a:cubicBezTo>
                <a:cubicBezTo>
                  <a:pt x="19624" y="8406"/>
                  <a:pt x="19659" y="8557"/>
                  <a:pt x="19684" y="8607"/>
                </a:cubicBezTo>
                <a:cubicBezTo>
                  <a:pt x="19711" y="8658"/>
                  <a:pt x="19796" y="8690"/>
                  <a:pt x="19885" y="8698"/>
                </a:cubicBezTo>
                <a:cubicBezTo>
                  <a:pt x="19891" y="8698"/>
                  <a:pt x="19896" y="8698"/>
                  <a:pt x="19902" y="8698"/>
                </a:cubicBezTo>
                <a:cubicBezTo>
                  <a:pt x="19905" y="8698"/>
                  <a:pt x="19907" y="8697"/>
                  <a:pt x="19910" y="8698"/>
                </a:cubicBezTo>
                <a:cubicBezTo>
                  <a:pt x="20001" y="8696"/>
                  <a:pt x="20072" y="8677"/>
                  <a:pt x="20119" y="8640"/>
                </a:cubicBezTo>
                <a:cubicBezTo>
                  <a:pt x="20126" y="8634"/>
                  <a:pt x="20129" y="8623"/>
                  <a:pt x="20135" y="8616"/>
                </a:cubicBezTo>
                <a:cubicBezTo>
                  <a:pt x="20155" y="8584"/>
                  <a:pt x="20178" y="8513"/>
                  <a:pt x="20197" y="8431"/>
                </a:cubicBezTo>
                <a:cubicBezTo>
                  <a:pt x="20201" y="8336"/>
                  <a:pt x="20233" y="8217"/>
                  <a:pt x="20275" y="8091"/>
                </a:cubicBezTo>
                <a:cubicBezTo>
                  <a:pt x="20295" y="8029"/>
                  <a:pt x="20314" y="7969"/>
                  <a:pt x="20340" y="7906"/>
                </a:cubicBezTo>
                <a:cubicBezTo>
                  <a:pt x="20410" y="7728"/>
                  <a:pt x="20501" y="7570"/>
                  <a:pt x="20611" y="7438"/>
                </a:cubicBezTo>
                <a:cubicBezTo>
                  <a:pt x="20612" y="7437"/>
                  <a:pt x="20615" y="7435"/>
                  <a:pt x="20615" y="7434"/>
                </a:cubicBezTo>
                <a:cubicBezTo>
                  <a:pt x="20617" y="7431"/>
                  <a:pt x="20617" y="7433"/>
                  <a:pt x="20619" y="7430"/>
                </a:cubicBezTo>
                <a:cubicBezTo>
                  <a:pt x="20661" y="7381"/>
                  <a:pt x="20704" y="7333"/>
                  <a:pt x="20750" y="7291"/>
                </a:cubicBezTo>
                <a:cubicBezTo>
                  <a:pt x="20903" y="7146"/>
                  <a:pt x="21046" y="7073"/>
                  <a:pt x="21238" y="7032"/>
                </a:cubicBezTo>
                <a:cubicBezTo>
                  <a:pt x="21242" y="7031"/>
                  <a:pt x="21243" y="7033"/>
                  <a:pt x="21246" y="7032"/>
                </a:cubicBezTo>
                <a:cubicBezTo>
                  <a:pt x="21354" y="7007"/>
                  <a:pt x="21431" y="6966"/>
                  <a:pt x="21488" y="6921"/>
                </a:cubicBezTo>
                <a:cubicBezTo>
                  <a:pt x="21572" y="6844"/>
                  <a:pt x="21600" y="6741"/>
                  <a:pt x="21558" y="6647"/>
                </a:cubicBezTo>
                <a:cubicBezTo>
                  <a:pt x="21556" y="6643"/>
                  <a:pt x="21552" y="6635"/>
                  <a:pt x="21550" y="6630"/>
                </a:cubicBezTo>
                <a:cubicBezTo>
                  <a:pt x="21515" y="6580"/>
                  <a:pt x="21457" y="6533"/>
                  <a:pt x="21378" y="6495"/>
                </a:cubicBezTo>
                <a:cubicBezTo>
                  <a:pt x="21320" y="6471"/>
                  <a:pt x="21239" y="6445"/>
                  <a:pt x="21144" y="6421"/>
                </a:cubicBezTo>
                <a:cubicBezTo>
                  <a:pt x="21111" y="6413"/>
                  <a:pt x="21077" y="6394"/>
                  <a:pt x="21045" y="6380"/>
                </a:cubicBezTo>
                <a:cubicBezTo>
                  <a:pt x="20667" y="6218"/>
                  <a:pt x="20295" y="5687"/>
                  <a:pt x="20217" y="5162"/>
                </a:cubicBezTo>
                <a:cubicBezTo>
                  <a:pt x="20188" y="4967"/>
                  <a:pt x="20133" y="4854"/>
                  <a:pt x="20045" y="4801"/>
                </a:cubicBezTo>
                <a:cubicBezTo>
                  <a:pt x="20035" y="4797"/>
                  <a:pt x="20027" y="4788"/>
                  <a:pt x="20016" y="4784"/>
                </a:cubicBezTo>
                <a:cubicBezTo>
                  <a:pt x="20007" y="4780"/>
                  <a:pt x="19998" y="4779"/>
                  <a:pt x="19988" y="4776"/>
                </a:cubicBezTo>
                <a:cubicBezTo>
                  <a:pt x="19952" y="4768"/>
                  <a:pt x="19914" y="4764"/>
                  <a:pt x="19877" y="476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82784B55-EABF-44D8-AFFE-6C7BBFD5BB35-L0-001.jpeg" descr="82784B55-EABF-44D8-AFFE-6C7BBFD5BB35-L0-001.jpeg"/>
          <p:cNvPicPr>
            <a:picLocks noChangeAspect="1"/>
          </p:cNvPicPr>
          <p:nvPr/>
        </p:nvPicPr>
        <p:blipFill>
          <a:blip r:embed="rId9">
            <a:extLst/>
          </a:blip>
          <a:srcRect l="12347" t="177" r="12352" b="136"/>
          <a:stretch>
            <a:fillRect/>
          </a:stretch>
        </p:blipFill>
        <p:spPr>
          <a:xfrm>
            <a:off x="5896900" y="3822908"/>
            <a:ext cx="2134791" cy="2826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0" y="0"/>
                </a:moveTo>
                <a:cubicBezTo>
                  <a:pt x="10633" y="4"/>
                  <a:pt x="10461" y="7"/>
                  <a:pt x="10457" y="12"/>
                </a:cubicBezTo>
                <a:cubicBezTo>
                  <a:pt x="10433" y="41"/>
                  <a:pt x="10369" y="67"/>
                  <a:pt x="10316" y="67"/>
                </a:cubicBezTo>
                <a:cubicBezTo>
                  <a:pt x="10263" y="67"/>
                  <a:pt x="9933" y="194"/>
                  <a:pt x="9581" y="352"/>
                </a:cubicBezTo>
                <a:cubicBezTo>
                  <a:pt x="9230" y="510"/>
                  <a:pt x="8877" y="652"/>
                  <a:pt x="8798" y="667"/>
                </a:cubicBezTo>
                <a:cubicBezTo>
                  <a:pt x="8719" y="683"/>
                  <a:pt x="8400" y="661"/>
                  <a:pt x="8087" y="616"/>
                </a:cubicBezTo>
                <a:cubicBezTo>
                  <a:pt x="7371" y="513"/>
                  <a:pt x="6980" y="511"/>
                  <a:pt x="6658" y="613"/>
                </a:cubicBezTo>
                <a:cubicBezTo>
                  <a:pt x="6312" y="722"/>
                  <a:pt x="6206" y="798"/>
                  <a:pt x="5662" y="1350"/>
                </a:cubicBezTo>
                <a:cubicBezTo>
                  <a:pt x="5269" y="1748"/>
                  <a:pt x="5148" y="1838"/>
                  <a:pt x="4935" y="1881"/>
                </a:cubicBezTo>
                <a:cubicBezTo>
                  <a:pt x="4794" y="1909"/>
                  <a:pt x="4433" y="1980"/>
                  <a:pt x="4132" y="2038"/>
                </a:cubicBezTo>
                <a:cubicBezTo>
                  <a:pt x="3156" y="2229"/>
                  <a:pt x="2856" y="2478"/>
                  <a:pt x="2614" y="3312"/>
                </a:cubicBezTo>
                <a:cubicBezTo>
                  <a:pt x="2548" y="3541"/>
                  <a:pt x="2456" y="3787"/>
                  <a:pt x="2409" y="3855"/>
                </a:cubicBezTo>
                <a:cubicBezTo>
                  <a:pt x="2362" y="3924"/>
                  <a:pt x="2050" y="4131"/>
                  <a:pt x="1715" y="4319"/>
                </a:cubicBezTo>
                <a:cubicBezTo>
                  <a:pt x="701" y="4890"/>
                  <a:pt x="594" y="5087"/>
                  <a:pt x="771" y="6033"/>
                </a:cubicBezTo>
                <a:cubicBezTo>
                  <a:pt x="907" y="6760"/>
                  <a:pt x="960" y="6596"/>
                  <a:pt x="301" y="7441"/>
                </a:cubicBezTo>
                <a:cubicBezTo>
                  <a:pt x="26" y="7793"/>
                  <a:pt x="0" y="7860"/>
                  <a:pt x="0" y="8172"/>
                </a:cubicBezTo>
                <a:cubicBezTo>
                  <a:pt x="0" y="8488"/>
                  <a:pt x="28" y="8549"/>
                  <a:pt x="341" y="8954"/>
                </a:cubicBezTo>
                <a:cubicBezTo>
                  <a:pt x="933" y="9720"/>
                  <a:pt x="897" y="9615"/>
                  <a:pt x="767" y="10328"/>
                </a:cubicBezTo>
                <a:cubicBezTo>
                  <a:pt x="592" y="11287"/>
                  <a:pt x="692" y="11451"/>
                  <a:pt x="1791" y="12079"/>
                </a:cubicBezTo>
                <a:cubicBezTo>
                  <a:pt x="2018" y="12208"/>
                  <a:pt x="2259" y="12362"/>
                  <a:pt x="2325" y="12418"/>
                </a:cubicBezTo>
                <a:cubicBezTo>
                  <a:pt x="2391" y="12474"/>
                  <a:pt x="2527" y="12771"/>
                  <a:pt x="2626" y="13076"/>
                </a:cubicBezTo>
                <a:cubicBezTo>
                  <a:pt x="2725" y="13382"/>
                  <a:pt x="2870" y="13707"/>
                  <a:pt x="2951" y="13798"/>
                </a:cubicBezTo>
                <a:cubicBezTo>
                  <a:pt x="3142" y="14012"/>
                  <a:pt x="3492" y="14189"/>
                  <a:pt x="3863" y="14259"/>
                </a:cubicBezTo>
                <a:cubicBezTo>
                  <a:pt x="4024" y="14290"/>
                  <a:pt x="4189" y="14345"/>
                  <a:pt x="4228" y="14381"/>
                </a:cubicBezTo>
                <a:cubicBezTo>
                  <a:pt x="4280" y="14428"/>
                  <a:pt x="3917" y="15096"/>
                  <a:pt x="2887" y="16829"/>
                </a:cubicBezTo>
                <a:cubicBezTo>
                  <a:pt x="1038" y="19941"/>
                  <a:pt x="1117" y="19790"/>
                  <a:pt x="1205" y="19913"/>
                </a:cubicBezTo>
                <a:cubicBezTo>
                  <a:pt x="1348" y="20116"/>
                  <a:pt x="1487" y="20128"/>
                  <a:pt x="2594" y="20023"/>
                </a:cubicBezTo>
                <a:cubicBezTo>
                  <a:pt x="3174" y="19968"/>
                  <a:pt x="3767" y="19912"/>
                  <a:pt x="3911" y="19901"/>
                </a:cubicBezTo>
                <a:lnTo>
                  <a:pt x="4172" y="19883"/>
                </a:lnTo>
                <a:lnTo>
                  <a:pt x="4863" y="20638"/>
                </a:lnTo>
                <a:cubicBezTo>
                  <a:pt x="5244" y="21054"/>
                  <a:pt x="5621" y="21448"/>
                  <a:pt x="5698" y="21512"/>
                </a:cubicBezTo>
                <a:lnTo>
                  <a:pt x="5803" y="21600"/>
                </a:lnTo>
                <a:cubicBezTo>
                  <a:pt x="6069" y="21586"/>
                  <a:pt x="6209" y="21569"/>
                  <a:pt x="6244" y="21539"/>
                </a:cubicBezTo>
                <a:cubicBezTo>
                  <a:pt x="6304" y="21489"/>
                  <a:pt x="6619" y="20993"/>
                  <a:pt x="6947" y="20435"/>
                </a:cubicBezTo>
                <a:cubicBezTo>
                  <a:pt x="7275" y="19878"/>
                  <a:pt x="7653" y="19250"/>
                  <a:pt x="7782" y="19040"/>
                </a:cubicBezTo>
                <a:cubicBezTo>
                  <a:pt x="7911" y="18830"/>
                  <a:pt x="8015" y="18651"/>
                  <a:pt x="8015" y="18640"/>
                </a:cubicBezTo>
                <a:cubicBezTo>
                  <a:pt x="8015" y="18628"/>
                  <a:pt x="8104" y="18473"/>
                  <a:pt x="8212" y="18294"/>
                </a:cubicBezTo>
                <a:cubicBezTo>
                  <a:pt x="8320" y="18114"/>
                  <a:pt x="8526" y="17766"/>
                  <a:pt x="8670" y="17523"/>
                </a:cubicBezTo>
                <a:cubicBezTo>
                  <a:pt x="8813" y="17280"/>
                  <a:pt x="9079" y="16845"/>
                  <a:pt x="9260" y="16553"/>
                </a:cubicBezTo>
                <a:lnTo>
                  <a:pt x="9589" y="16022"/>
                </a:lnTo>
                <a:lnTo>
                  <a:pt x="9991" y="16180"/>
                </a:lnTo>
                <a:cubicBezTo>
                  <a:pt x="10550" y="16397"/>
                  <a:pt x="11048" y="16398"/>
                  <a:pt x="11601" y="16183"/>
                </a:cubicBezTo>
                <a:cubicBezTo>
                  <a:pt x="11892" y="16069"/>
                  <a:pt x="12016" y="16045"/>
                  <a:pt x="12063" y="16089"/>
                </a:cubicBezTo>
                <a:cubicBezTo>
                  <a:pt x="12098" y="16122"/>
                  <a:pt x="12842" y="17348"/>
                  <a:pt x="13713" y="18815"/>
                </a:cubicBezTo>
                <a:cubicBezTo>
                  <a:pt x="14585" y="20282"/>
                  <a:pt x="15351" y="21514"/>
                  <a:pt x="15420" y="21555"/>
                </a:cubicBezTo>
                <a:cubicBezTo>
                  <a:pt x="15451" y="21572"/>
                  <a:pt x="15588" y="21584"/>
                  <a:pt x="15805" y="21594"/>
                </a:cubicBezTo>
                <a:lnTo>
                  <a:pt x="15938" y="21488"/>
                </a:lnTo>
                <a:cubicBezTo>
                  <a:pt x="16035" y="21409"/>
                  <a:pt x="16394" y="21036"/>
                  <a:pt x="16737" y="20663"/>
                </a:cubicBezTo>
                <a:cubicBezTo>
                  <a:pt x="17080" y="20289"/>
                  <a:pt x="17402" y="19961"/>
                  <a:pt x="17452" y="19932"/>
                </a:cubicBezTo>
                <a:cubicBezTo>
                  <a:pt x="17515" y="19895"/>
                  <a:pt x="17929" y="19916"/>
                  <a:pt x="18805" y="19998"/>
                </a:cubicBezTo>
                <a:cubicBezTo>
                  <a:pt x="19644" y="20077"/>
                  <a:pt x="20122" y="20099"/>
                  <a:pt x="20231" y="20068"/>
                </a:cubicBezTo>
                <a:cubicBezTo>
                  <a:pt x="20591" y="19965"/>
                  <a:pt x="20564" y="19907"/>
                  <a:pt x="18889" y="17080"/>
                </a:cubicBezTo>
                <a:cubicBezTo>
                  <a:pt x="18015" y="15605"/>
                  <a:pt x="17317" y="14379"/>
                  <a:pt x="17335" y="14357"/>
                </a:cubicBezTo>
                <a:cubicBezTo>
                  <a:pt x="17354" y="14334"/>
                  <a:pt x="17484" y="14298"/>
                  <a:pt x="17625" y="14278"/>
                </a:cubicBezTo>
                <a:cubicBezTo>
                  <a:pt x="18382" y="14170"/>
                  <a:pt x="18698" y="13893"/>
                  <a:pt x="18966" y="13095"/>
                </a:cubicBezTo>
                <a:cubicBezTo>
                  <a:pt x="19072" y="12778"/>
                  <a:pt x="19213" y="12474"/>
                  <a:pt x="19279" y="12418"/>
                </a:cubicBezTo>
                <a:cubicBezTo>
                  <a:pt x="19345" y="12362"/>
                  <a:pt x="19630" y="12179"/>
                  <a:pt x="19913" y="12015"/>
                </a:cubicBezTo>
                <a:cubicBezTo>
                  <a:pt x="20609" y="11612"/>
                  <a:pt x="20743" y="11496"/>
                  <a:pt x="20849" y="11187"/>
                </a:cubicBezTo>
                <a:cubicBezTo>
                  <a:pt x="20926" y="10962"/>
                  <a:pt x="20924" y="10831"/>
                  <a:pt x="20829" y="10310"/>
                </a:cubicBezTo>
                <a:cubicBezTo>
                  <a:pt x="20702" y="9618"/>
                  <a:pt x="20671" y="9719"/>
                  <a:pt x="21263" y="8954"/>
                </a:cubicBezTo>
                <a:cubicBezTo>
                  <a:pt x="21576" y="8549"/>
                  <a:pt x="21600" y="8488"/>
                  <a:pt x="21600" y="8172"/>
                </a:cubicBezTo>
                <a:cubicBezTo>
                  <a:pt x="21600" y="7860"/>
                  <a:pt x="21574" y="7793"/>
                  <a:pt x="21299" y="7441"/>
                </a:cubicBezTo>
                <a:cubicBezTo>
                  <a:pt x="20640" y="6596"/>
                  <a:pt x="20693" y="6760"/>
                  <a:pt x="20829" y="6033"/>
                </a:cubicBezTo>
                <a:cubicBezTo>
                  <a:pt x="21006" y="5087"/>
                  <a:pt x="20899" y="4890"/>
                  <a:pt x="19885" y="4319"/>
                </a:cubicBezTo>
                <a:cubicBezTo>
                  <a:pt x="19550" y="4131"/>
                  <a:pt x="19238" y="3924"/>
                  <a:pt x="19191" y="3855"/>
                </a:cubicBezTo>
                <a:cubicBezTo>
                  <a:pt x="19144" y="3787"/>
                  <a:pt x="19052" y="3541"/>
                  <a:pt x="18986" y="3312"/>
                </a:cubicBezTo>
                <a:cubicBezTo>
                  <a:pt x="18920" y="3084"/>
                  <a:pt x="18791" y="2787"/>
                  <a:pt x="18701" y="2651"/>
                </a:cubicBezTo>
                <a:cubicBezTo>
                  <a:pt x="18447" y="2269"/>
                  <a:pt x="18228" y="2185"/>
                  <a:pt x="16701" y="1887"/>
                </a:cubicBezTo>
                <a:cubicBezTo>
                  <a:pt x="16443" y="1836"/>
                  <a:pt x="16354" y="1773"/>
                  <a:pt x="15958" y="1365"/>
                </a:cubicBezTo>
                <a:cubicBezTo>
                  <a:pt x="15433" y="825"/>
                  <a:pt x="15197" y="663"/>
                  <a:pt x="14814" y="576"/>
                </a:cubicBezTo>
                <a:cubicBezTo>
                  <a:pt x="14540" y="514"/>
                  <a:pt x="14410" y="522"/>
                  <a:pt x="13003" y="673"/>
                </a:cubicBezTo>
                <a:cubicBezTo>
                  <a:pt x="12847" y="690"/>
                  <a:pt x="12648" y="630"/>
                  <a:pt x="12191" y="431"/>
                </a:cubicBezTo>
                <a:cubicBezTo>
                  <a:pt x="11614" y="179"/>
                  <a:pt x="11429" y="103"/>
                  <a:pt x="11163" y="6"/>
                </a:cubicBezTo>
                <a:cubicBezTo>
                  <a:pt x="11157" y="4"/>
                  <a:pt x="10810" y="2"/>
                  <a:pt x="1075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73D4C2A2-04EA-43B0-AF60-AD4D0D82CEAB-L0-001.jpeg" descr="73D4C2A2-04EA-43B0-AF60-AD4D0D82CEAB-L0-001.jpeg"/>
          <p:cNvPicPr>
            <a:picLocks noChangeAspect="1"/>
          </p:cNvPicPr>
          <p:nvPr/>
        </p:nvPicPr>
        <p:blipFill>
          <a:blip r:embed="rId10">
            <a:extLst/>
          </a:blip>
          <a:srcRect l="8198" t="91" r="8218" b="129"/>
          <a:stretch>
            <a:fillRect/>
          </a:stretch>
        </p:blipFill>
        <p:spPr>
          <a:xfrm>
            <a:off x="5830465" y="7040261"/>
            <a:ext cx="1945211" cy="2322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fill="norm" stroke="1" extrusionOk="0">
                <a:moveTo>
                  <a:pt x="10803" y="0"/>
                </a:moveTo>
                <a:cubicBezTo>
                  <a:pt x="10079" y="9"/>
                  <a:pt x="9616" y="18"/>
                  <a:pt x="9598" y="33"/>
                </a:cubicBezTo>
                <a:cubicBezTo>
                  <a:pt x="9562" y="63"/>
                  <a:pt x="9344" y="113"/>
                  <a:pt x="9109" y="140"/>
                </a:cubicBezTo>
                <a:cubicBezTo>
                  <a:pt x="8686" y="190"/>
                  <a:pt x="7688" y="423"/>
                  <a:pt x="7569" y="498"/>
                </a:cubicBezTo>
                <a:cubicBezTo>
                  <a:pt x="7535" y="520"/>
                  <a:pt x="7420" y="555"/>
                  <a:pt x="7318" y="576"/>
                </a:cubicBezTo>
                <a:cubicBezTo>
                  <a:pt x="7044" y="631"/>
                  <a:pt x="6256" y="953"/>
                  <a:pt x="5844" y="1181"/>
                </a:cubicBezTo>
                <a:cubicBezTo>
                  <a:pt x="5645" y="1291"/>
                  <a:pt x="5472" y="1381"/>
                  <a:pt x="5453" y="1381"/>
                </a:cubicBezTo>
                <a:cubicBezTo>
                  <a:pt x="5434" y="1381"/>
                  <a:pt x="5330" y="1446"/>
                  <a:pt x="5220" y="1525"/>
                </a:cubicBezTo>
                <a:cubicBezTo>
                  <a:pt x="5109" y="1603"/>
                  <a:pt x="4933" y="1726"/>
                  <a:pt x="4832" y="1798"/>
                </a:cubicBezTo>
                <a:cubicBezTo>
                  <a:pt x="4185" y="2252"/>
                  <a:pt x="4029" y="2377"/>
                  <a:pt x="3680" y="2728"/>
                </a:cubicBezTo>
                <a:cubicBezTo>
                  <a:pt x="2942" y="3468"/>
                  <a:pt x="2281" y="4392"/>
                  <a:pt x="2038" y="5017"/>
                </a:cubicBezTo>
                <a:cubicBezTo>
                  <a:pt x="1512" y="6372"/>
                  <a:pt x="1450" y="6667"/>
                  <a:pt x="1449" y="7871"/>
                </a:cubicBezTo>
                <a:cubicBezTo>
                  <a:pt x="1448" y="8780"/>
                  <a:pt x="1533" y="9427"/>
                  <a:pt x="1713" y="9894"/>
                </a:cubicBezTo>
                <a:cubicBezTo>
                  <a:pt x="1740" y="9965"/>
                  <a:pt x="1811" y="10165"/>
                  <a:pt x="1871" y="10337"/>
                </a:cubicBezTo>
                <a:cubicBezTo>
                  <a:pt x="2101" y="10994"/>
                  <a:pt x="2583" y="11802"/>
                  <a:pt x="3134" y="12459"/>
                </a:cubicBezTo>
                <a:lnTo>
                  <a:pt x="3389" y="12766"/>
                </a:lnTo>
                <a:lnTo>
                  <a:pt x="3121" y="13187"/>
                </a:lnTo>
                <a:cubicBezTo>
                  <a:pt x="2972" y="13418"/>
                  <a:pt x="2715" y="13816"/>
                  <a:pt x="2553" y="14073"/>
                </a:cubicBezTo>
                <a:cubicBezTo>
                  <a:pt x="2391" y="14330"/>
                  <a:pt x="2156" y="14707"/>
                  <a:pt x="2029" y="14907"/>
                </a:cubicBezTo>
                <a:cubicBezTo>
                  <a:pt x="1901" y="15107"/>
                  <a:pt x="1650" y="15504"/>
                  <a:pt x="1471" y="15789"/>
                </a:cubicBezTo>
                <a:cubicBezTo>
                  <a:pt x="1291" y="16075"/>
                  <a:pt x="1071" y="16422"/>
                  <a:pt x="978" y="16565"/>
                </a:cubicBezTo>
                <a:cubicBezTo>
                  <a:pt x="448" y="17382"/>
                  <a:pt x="-23" y="18157"/>
                  <a:pt x="1" y="18178"/>
                </a:cubicBezTo>
                <a:cubicBezTo>
                  <a:pt x="29" y="18201"/>
                  <a:pt x="1649" y="18091"/>
                  <a:pt x="2645" y="17997"/>
                </a:cubicBezTo>
                <a:cubicBezTo>
                  <a:pt x="2934" y="17970"/>
                  <a:pt x="3569" y="17920"/>
                  <a:pt x="4054" y="17886"/>
                </a:cubicBezTo>
                <a:cubicBezTo>
                  <a:pt x="5034" y="17818"/>
                  <a:pt x="5033" y="17819"/>
                  <a:pt x="5228" y="18141"/>
                </a:cubicBezTo>
                <a:cubicBezTo>
                  <a:pt x="5319" y="18293"/>
                  <a:pt x="6531" y="20146"/>
                  <a:pt x="7362" y="21408"/>
                </a:cubicBezTo>
                <a:lnTo>
                  <a:pt x="7486" y="21600"/>
                </a:lnTo>
                <a:lnTo>
                  <a:pt x="7728" y="21212"/>
                </a:lnTo>
                <a:cubicBezTo>
                  <a:pt x="7863" y="20998"/>
                  <a:pt x="8162" y="20532"/>
                  <a:pt x="8388" y="20175"/>
                </a:cubicBezTo>
                <a:cubicBezTo>
                  <a:pt x="8613" y="19818"/>
                  <a:pt x="8882" y="19386"/>
                  <a:pt x="8990" y="19215"/>
                </a:cubicBezTo>
                <a:cubicBezTo>
                  <a:pt x="9097" y="19044"/>
                  <a:pt x="9309" y="18716"/>
                  <a:pt x="9457" y="18488"/>
                </a:cubicBezTo>
                <a:cubicBezTo>
                  <a:pt x="9896" y="17811"/>
                  <a:pt x="10043" y="17577"/>
                  <a:pt x="10350" y="17074"/>
                </a:cubicBezTo>
                <a:cubicBezTo>
                  <a:pt x="10705" y="16493"/>
                  <a:pt x="10774" y="16437"/>
                  <a:pt x="10905" y="16605"/>
                </a:cubicBezTo>
                <a:cubicBezTo>
                  <a:pt x="10994" y="16719"/>
                  <a:pt x="11361" y="17288"/>
                  <a:pt x="11701" y="17838"/>
                </a:cubicBezTo>
                <a:cubicBezTo>
                  <a:pt x="11780" y="17967"/>
                  <a:pt x="11982" y="18283"/>
                  <a:pt x="12150" y="18540"/>
                </a:cubicBezTo>
                <a:cubicBezTo>
                  <a:pt x="12318" y="18797"/>
                  <a:pt x="12610" y="19263"/>
                  <a:pt x="12805" y="19577"/>
                </a:cubicBezTo>
                <a:cubicBezTo>
                  <a:pt x="12999" y="19891"/>
                  <a:pt x="13242" y="20276"/>
                  <a:pt x="13342" y="20433"/>
                </a:cubicBezTo>
                <a:cubicBezTo>
                  <a:pt x="13442" y="20590"/>
                  <a:pt x="13649" y="20918"/>
                  <a:pt x="13800" y="21161"/>
                </a:cubicBezTo>
                <a:lnTo>
                  <a:pt x="14068" y="21593"/>
                </a:lnTo>
                <a:lnTo>
                  <a:pt x="14235" y="21342"/>
                </a:lnTo>
                <a:cubicBezTo>
                  <a:pt x="14328" y="21199"/>
                  <a:pt x="14885" y="20347"/>
                  <a:pt x="15472" y="19448"/>
                </a:cubicBezTo>
                <a:lnTo>
                  <a:pt x="16541" y="17812"/>
                </a:lnTo>
                <a:lnTo>
                  <a:pt x="16818" y="17827"/>
                </a:lnTo>
                <a:cubicBezTo>
                  <a:pt x="17107" y="17843"/>
                  <a:pt x="19100" y="17996"/>
                  <a:pt x="20651" y="18122"/>
                </a:cubicBezTo>
                <a:cubicBezTo>
                  <a:pt x="21143" y="18163"/>
                  <a:pt x="21555" y="18187"/>
                  <a:pt x="21566" y="18178"/>
                </a:cubicBezTo>
                <a:cubicBezTo>
                  <a:pt x="21577" y="18169"/>
                  <a:pt x="21410" y="17886"/>
                  <a:pt x="21192" y="17547"/>
                </a:cubicBezTo>
                <a:cubicBezTo>
                  <a:pt x="20975" y="17207"/>
                  <a:pt x="20632" y="16672"/>
                  <a:pt x="20435" y="16358"/>
                </a:cubicBezTo>
                <a:cubicBezTo>
                  <a:pt x="20238" y="16044"/>
                  <a:pt x="19844" y="15416"/>
                  <a:pt x="19555" y="14959"/>
                </a:cubicBezTo>
                <a:cubicBezTo>
                  <a:pt x="18690" y="13590"/>
                  <a:pt x="18577" y="13413"/>
                  <a:pt x="18367" y="13080"/>
                </a:cubicBezTo>
                <a:lnTo>
                  <a:pt x="18169" y="12758"/>
                </a:lnTo>
                <a:lnTo>
                  <a:pt x="18486" y="12363"/>
                </a:lnTo>
                <a:cubicBezTo>
                  <a:pt x="20434" y="9942"/>
                  <a:pt x="20667" y="6846"/>
                  <a:pt x="19093" y="4264"/>
                </a:cubicBezTo>
                <a:cubicBezTo>
                  <a:pt x="18533" y="3345"/>
                  <a:pt x="17664" y="2452"/>
                  <a:pt x="16677" y="1779"/>
                </a:cubicBezTo>
                <a:cubicBezTo>
                  <a:pt x="16355" y="1560"/>
                  <a:pt x="16073" y="1381"/>
                  <a:pt x="16048" y="1381"/>
                </a:cubicBezTo>
                <a:cubicBezTo>
                  <a:pt x="16024" y="1381"/>
                  <a:pt x="15919" y="1327"/>
                  <a:pt x="15811" y="1259"/>
                </a:cubicBezTo>
                <a:cubicBezTo>
                  <a:pt x="15702" y="1191"/>
                  <a:pt x="15443" y="1060"/>
                  <a:pt x="15239" y="967"/>
                </a:cubicBezTo>
                <a:cubicBezTo>
                  <a:pt x="15035" y="874"/>
                  <a:pt x="14841" y="783"/>
                  <a:pt x="14807" y="764"/>
                </a:cubicBezTo>
                <a:cubicBezTo>
                  <a:pt x="14773" y="745"/>
                  <a:pt x="14631" y="699"/>
                  <a:pt x="14495" y="661"/>
                </a:cubicBezTo>
                <a:cubicBezTo>
                  <a:pt x="14359" y="623"/>
                  <a:pt x="14166" y="561"/>
                  <a:pt x="14064" y="524"/>
                </a:cubicBezTo>
                <a:cubicBezTo>
                  <a:pt x="13631" y="367"/>
                  <a:pt x="12520" y="137"/>
                  <a:pt x="12194" y="137"/>
                </a:cubicBezTo>
                <a:cubicBezTo>
                  <a:pt x="12099" y="136"/>
                  <a:pt x="11944" y="102"/>
                  <a:pt x="11846" y="59"/>
                </a:cubicBezTo>
                <a:cubicBezTo>
                  <a:pt x="11781" y="30"/>
                  <a:pt x="11478" y="12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713DBFAB-0D22-44A1-9CDC-A233E940600C-L0-001.jpeg" descr="713DBFAB-0D22-44A1-9CDC-A233E940600C-L0-001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27022" y="7532433"/>
            <a:ext cx="1755611" cy="1755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54" y="0"/>
                </a:moveTo>
                <a:lnTo>
                  <a:pt x="3408" y="142"/>
                </a:lnTo>
                <a:cubicBezTo>
                  <a:pt x="3282" y="262"/>
                  <a:pt x="3265" y="317"/>
                  <a:pt x="3266" y="566"/>
                </a:cubicBezTo>
                <a:cubicBezTo>
                  <a:pt x="3268" y="844"/>
                  <a:pt x="3276" y="863"/>
                  <a:pt x="3496" y="1035"/>
                </a:cubicBezTo>
                <a:cubicBezTo>
                  <a:pt x="3621" y="1133"/>
                  <a:pt x="3734" y="1260"/>
                  <a:pt x="3750" y="1318"/>
                </a:cubicBezTo>
                <a:cubicBezTo>
                  <a:pt x="3765" y="1377"/>
                  <a:pt x="3779" y="1639"/>
                  <a:pt x="3779" y="1899"/>
                </a:cubicBezTo>
                <a:cubicBezTo>
                  <a:pt x="3780" y="2378"/>
                  <a:pt x="3733" y="2508"/>
                  <a:pt x="3564" y="2485"/>
                </a:cubicBezTo>
                <a:cubicBezTo>
                  <a:pt x="3526" y="2480"/>
                  <a:pt x="2709" y="2477"/>
                  <a:pt x="1748" y="2480"/>
                </a:cubicBezTo>
                <a:lnTo>
                  <a:pt x="0" y="2485"/>
                </a:lnTo>
                <a:lnTo>
                  <a:pt x="0" y="2656"/>
                </a:lnTo>
                <a:cubicBezTo>
                  <a:pt x="0" y="4222"/>
                  <a:pt x="20" y="5332"/>
                  <a:pt x="49" y="5361"/>
                </a:cubicBezTo>
                <a:cubicBezTo>
                  <a:pt x="75" y="5388"/>
                  <a:pt x="124" y="5612"/>
                  <a:pt x="156" y="5854"/>
                </a:cubicBezTo>
                <a:cubicBezTo>
                  <a:pt x="188" y="6096"/>
                  <a:pt x="233" y="6374"/>
                  <a:pt x="259" y="6474"/>
                </a:cubicBezTo>
                <a:cubicBezTo>
                  <a:pt x="284" y="6574"/>
                  <a:pt x="343" y="6832"/>
                  <a:pt x="391" y="7045"/>
                </a:cubicBezTo>
                <a:cubicBezTo>
                  <a:pt x="438" y="7259"/>
                  <a:pt x="533" y="7573"/>
                  <a:pt x="601" y="7744"/>
                </a:cubicBezTo>
                <a:cubicBezTo>
                  <a:pt x="669" y="7914"/>
                  <a:pt x="723" y="8078"/>
                  <a:pt x="723" y="8110"/>
                </a:cubicBezTo>
                <a:cubicBezTo>
                  <a:pt x="722" y="8161"/>
                  <a:pt x="1074" y="8973"/>
                  <a:pt x="1182" y="9169"/>
                </a:cubicBezTo>
                <a:cubicBezTo>
                  <a:pt x="1491" y="9733"/>
                  <a:pt x="1612" y="9927"/>
                  <a:pt x="1850" y="10287"/>
                </a:cubicBezTo>
                <a:cubicBezTo>
                  <a:pt x="2395" y="11109"/>
                  <a:pt x="3624" y="12446"/>
                  <a:pt x="4184" y="12821"/>
                </a:cubicBezTo>
                <a:cubicBezTo>
                  <a:pt x="4290" y="12892"/>
                  <a:pt x="4589" y="13093"/>
                  <a:pt x="4848" y="13271"/>
                </a:cubicBezTo>
                <a:cubicBezTo>
                  <a:pt x="5675" y="13838"/>
                  <a:pt x="6957" y="14425"/>
                  <a:pt x="8134" y="14769"/>
                </a:cubicBezTo>
                <a:cubicBezTo>
                  <a:pt x="8262" y="14807"/>
                  <a:pt x="8575" y="14979"/>
                  <a:pt x="8832" y="15150"/>
                </a:cubicBezTo>
                <a:cubicBezTo>
                  <a:pt x="9090" y="15322"/>
                  <a:pt x="9392" y="15509"/>
                  <a:pt x="9501" y="15565"/>
                </a:cubicBezTo>
                <a:cubicBezTo>
                  <a:pt x="9610" y="15621"/>
                  <a:pt x="9709" y="15690"/>
                  <a:pt x="9721" y="15722"/>
                </a:cubicBezTo>
                <a:cubicBezTo>
                  <a:pt x="9770" y="15850"/>
                  <a:pt x="8903" y="17763"/>
                  <a:pt x="8793" y="17767"/>
                </a:cubicBezTo>
                <a:cubicBezTo>
                  <a:pt x="8758" y="17769"/>
                  <a:pt x="8411" y="17770"/>
                  <a:pt x="8027" y="17767"/>
                </a:cubicBezTo>
                <a:cubicBezTo>
                  <a:pt x="7642" y="17764"/>
                  <a:pt x="7030" y="17777"/>
                  <a:pt x="6665" y="17797"/>
                </a:cubicBezTo>
                <a:cubicBezTo>
                  <a:pt x="5928" y="17837"/>
                  <a:pt x="5781" y="17892"/>
                  <a:pt x="5556" y="18226"/>
                </a:cubicBezTo>
                <a:cubicBezTo>
                  <a:pt x="5440" y="18399"/>
                  <a:pt x="5439" y="18422"/>
                  <a:pt x="5439" y="19999"/>
                </a:cubicBezTo>
                <a:lnTo>
                  <a:pt x="5439" y="21600"/>
                </a:lnTo>
                <a:lnTo>
                  <a:pt x="16166" y="21600"/>
                </a:lnTo>
                <a:lnTo>
                  <a:pt x="16151" y="20003"/>
                </a:lnTo>
                <a:cubicBezTo>
                  <a:pt x="16132" y="18161"/>
                  <a:pt x="16126" y="18137"/>
                  <a:pt x="15697" y="17904"/>
                </a:cubicBezTo>
                <a:lnTo>
                  <a:pt x="15448" y="17767"/>
                </a:lnTo>
                <a:lnTo>
                  <a:pt x="14096" y="17767"/>
                </a:lnTo>
                <a:lnTo>
                  <a:pt x="12748" y="17767"/>
                </a:lnTo>
                <a:lnTo>
                  <a:pt x="12597" y="17440"/>
                </a:lnTo>
                <a:cubicBezTo>
                  <a:pt x="12514" y="17262"/>
                  <a:pt x="12371" y="16966"/>
                  <a:pt x="12284" y="16781"/>
                </a:cubicBezTo>
                <a:cubicBezTo>
                  <a:pt x="12197" y="16596"/>
                  <a:pt x="12068" y="16296"/>
                  <a:pt x="11991" y="16112"/>
                </a:cubicBezTo>
                <a:lnTo>
                  <a:pt x="11850" y="15775"/>
                </a:lnTo>
                <a:lnTo>
                  <a:pt x="12025" y="15634"/>
                </a:lnTo>
                <a:cubicBezTo>
                  <a:pt x="12121" y="15555"/>
                  <a:pt x="12218" y="15488"/>
                  <a:pt x="12240" y="15487"/>
                </a:cubicBezTo>
                <a:cubicBezTo>
                  <a:pt x="12263" y="15486"/>
                  <a:pt x="12420" y="15396"/>
                  <a:pt x="12592" y="15282"/>
                </a:cubicBezTo>
                <a:cubicBezTo>
                  <a:pt x="12763" y="15168"/>
                  <a:pt x="12917" y="15072"/>
                  <a:pt x="12934" y="15072"/>
                </a:cubicBezTo>
                <a:cubicBezTo>
                  <a:pt x="12950" y="15072"/>
                  <a:pt x="13040" y="15012"/>
                  <a:pt x="13134" y="14940"/>
                </a:cubicBezTo>
                <a:cubicBezTo>
                  <a:pt x="13227" y="14869"/>
                  <a:pt x="13340" y="14813"/>
                  <a:pt x="13383" y="14813"/>
                </a:cubicBezTo>
                <a:cubicBezTo>
                  <a:pt x="13426" y="14813"/>
                  <a:pt x="13473" y="14788"/>
                  <a:pt x="13490" y="14760"/>
                </a:cubicBezTo>
                <a:cubicBezTo>
                  <a:pt x="13508" y="14731"/>
                  <a:pt x="13569" y="14711"/>
                  <a:pt x="13627" y="14711"/>
                </a:cubicBezTo>
                <a:cubicBezTo>
                  <a:pt x="13751" y="14711"/>
                  <a:pt x="14659" y="14405"/>
                  <a:pt x="14730" y="14340"/>
                </a:cubicBezTo>
                <a:cubicBezTo>
                  <a:pt x="14757" y="14315"/>
                  <a:pt x="14834" y="14296"/>
                  <a:pt x="14896" y="14296"/>
                </a:cubicBezTo>
                <a:cubicBezTo>
                  <a:pt x="14958" y="14296"/>
                  <a:pt x="15037" y="14260"/>
                  <a:pt x="15072" y="14218"/>
                </a:cubicBezTo>
                <a:cubicBezTo>
                  <a:pt x="15108" y="14175"/>
                  <a:pt x="15167" y="14140"/>
                  <a:pt x="15204" y="14140"/>
                </a:cubicBezTo>
                <a:cubicBezTo>
                  <a:pt x="15241" y="14140"/>
                  <a:pt x="15440" y="14043"/>
                  <a:pt x="15648" y="13925"/>
                </a:cubicBezTo>
                <a:cubicBezTo>
                  <a:pt x="15857" y="13807"/>
                  <a:pt x="16099" y="13681"/>
                  <a:pt x="16185" y="13642"/>
                </a:cubicBezTo>
                <a:cubicBezTo>
                  <a:pt x="16430" y="13531"/>
                  <a:pt x="17292" y="12936"/>
                  <a:pt x="17660" y="12626"/>
                </a:cubicBezTo>
                <a:cubicBezTo>
                  <a:pt x="18750" y="11707"/>
                  <a:pt x="19866" y="10297"/>
                  <a:pt x="20438" y="9116"/>
                </a:cubicBezTo>
                <a:cubicBezTo>
                  <a:pt x="20759" y="8452"/>
                  <a:pt x="20873" y="8186"/>
                  <a:pt x="20873" y="8100"/>
                </a:cubicBezTo>
                <a:cubicBezTo>
                  <a:pt x="20873" y="8045"/>
                  <a:pt x="20892" y="7976"/>
                  <a:pt x="20916" y="7949"/>
                </a:cubicBezTo>
                <a:cubicBezTo>
                  <a:pt x="20986" y="7872"/>
                  <a:pt x="21163" y="7278"/>
                  <a:pt x="21327" y="6577"/>
                </a:cubicBezTo>
                <a:cubicBezTo>
                  <a:pt x="21357" y="6448"/>
                  <a:pt x="21410" y="6145"/>
                  <a:pt x="21444" y="5903"/>
                </a:cubicBezTo>
                <a:cubicBezTo>
                  <a:pt x="21478" y="5661"/>
                  <a:pt x="21526" y="5442"/>
                  <a:pt x="21551" y="5415"/>
                </a:cubicBezTo>
                <a:cubicBezTo>
                  <a:pt x="21576" y="5388"/>
                  <a:pt x="21600" y="4160"/>
                  <a:pt x="21600" y="2680"/>
                </a:cubicBezTo>
                <a:lnTo>
                  <a:pt x="21600" y="2485"/>
                </a:lnTo>
                <a:lnTo>
                  <a:pt x="19852" y="2480"/>
                </a:lnTo>
                <a:cubicBezTo>
                  <a:pt x="18891" y="2477"/>
                  <a:pt x="18044" y="2470"/>
                  <a:pt x="17972" y="2466"/>
                </a:cubicBezTo>
                <a:lnTo>
                  <a:pt x="17841" y="2461"/>
                </a:lnTo>
                <a:lnTo>
                  <a:pt x="17841" y="1816"/>
                </a:lnTo>
                <a:cubicBezTo>
                  <a:pt x="17841" y="1242"/>
                  <a:pt x="17853" y="1163"/>
                  <a:pt x="17933" y="1147"/>
                </a:cubicBezTo>
                <a:cubicBezTo>
                  <a:pt x="17983" y="1138"/>
                  <a:pt x="18092" y="1062"/>
                  <a:pt x="18177" y="976"/>
                </a:cubicBezTo>
                <a:cubicBezTo>
                  <a:pt x="18305" y="850"/>
                  <a:pt x="18334" y="779"/>
                  <a:pt x="18334" y="586"/>
                </a:cubicBezTo>
                <a:cubicBezTo>
                  <a:pt x="18334" y="437"/>
                  <a:pt x="18294" y="286"/>
                  <a:pt x="18226" y="176"/>
                </a:cubicBezTo>
                <a:lnTo>
                  <a:pt x="18119" y="0"/>
                </a:lnTo>
                <a:lnTo>
                  <a:pt x="3554" y="0"/>
                </a:lnTo>
                <a:close/>
                <a:moveTo>
                  <a:pt x="18714" y="4253"/>
                </a:moveTo>
                <a:cubicBezTo>
                  <a:pt x="19746" y="4234"/>
                  <a:pt x="19784" y="4253"/>
                  <a:pt x="19784" y="4770"/>
                </a:cubicBezTo>
                <a:cubicBezTo>
                  <a:pt x="19784" y="4966"/>
                  <a:pt x="19762" y="5225"/>
                  <a:pt x="19735" y="5346"/>
                </a:cubicBezTo>
                <a:cubicBezTo>
                  <a:pt x="19707" y="5468"/>
                  <a:pt x="19664" y="5718"/>
                  <a:pt x="19637" y="5903"/>
                </a:cubicBezTo>
                <a:cubicBezTo>
                  <a:pt x="19580" y="6299"/>
                  <a:pt x="19450" y="6838"/>
                  <a:pt x="19354" y="7065"/>
                </a:cubicBezTo>
                <a:cubicBezTo>
                  <a:pt x="19317" y="7153"/>
                  <a:pt x="19258" y="7307"/>
                  <a:pt x="19222" y="7407"/>
                </a:cubicBezTo>
                <a:cubicBezTo>
                  <a:pt x="19021" y="7970"/>
                  <a:pt x="18948" y="8137"/>
                  <a:pt x="18763" y="8466"/>
                </a:cubicBezTo>
                <a:cubicBezTo>
                  <a:pt x="18240" y="9399"/>
                  <a:pt x="17887" y="9875"/>
                  <a:pt x="17201" y="10580"/>
                </a:cubicBezTo>
                <a:cubicBezTo>
                  <a:pt x="16958" y="10830"/>
                  <a:pt x="16744" y="11034"/>
                  <a:pt x="16722" y="11034"/>
                </a:cubicBezTo>
                <a:cubicBezTo>
                  <a:pt x="16632" y="11034"/>
                  <a:pt x="16638" y="10932"/>
                  <a:pt x="16737" y="10717"/>
                </a:cubicBezTo>
                <a:cubicBezTo>
                  <a:pt x="16947" y="10259"/>
                  <a:pt x="16983" y="10171"/>
                  <a:pt x="17118" y="9789"/>
                </a:cubicBezTo>
                <a:cubicBezTo>
                  <a:pt x="17193" y="9576"/>
                  <a:pt x="17287" y="9321"/>
                  <a:pt x="17328" y="9228"/>
                </a:cubicBezTo>
                <a:cubicBezTo>
                  <a:pt x="17369" y="9134"/>
                  <a:pt x="17401" y="8994"/>
                  <a:pt x="17401" y="8915"/>
                </a:cubicBezTo>
                <a:cubicBezTo>
                  <a:pt x="17401" y="8837"/>
                  <a:pt x="17424" y="8752"/>
                  <a:pt x="17450" y="8725"/>
                </a:cubicBezTo>
                <a:cubicBezTo>
                  <a:pt x="17475" y="8698"/>
                  <a:pt x="17508" y="8580"/>
                  <a:pt x="17523" y="8466"/>
                </a:cubicBezTo>
                <a:cubicBezTo>
                  <a:pt x="17570" y="8119"/>
                  <a:pt x="17660" y="7600"/>
                  <a:pt x="17714" y="7368"/>
                </a:cubicBezTo>
                <a:cubicBezTo>
                  <a:pt x="17741" y="7246"/>
                  <a:pt x="17778" y="6523"/>
                  <a:pt x="17797" y="5761"/>
                </a:cubicBezTo>
                <a:cubicBezTo>
                  <a:pt x="17815" y="5000"/>
                  <a:pt x="17852" y="4351"/>
                  <a:pt x="17875" y="4321"/>
                </a:cubicBezTo>
                <a:cubicBezTo>
                  <a:pt x="17900" y="4289"/>
                  <a:pt x="18239" y="4261"/>
                  <a:pt x="18714" y="4253"/>
                </a:cubicBezTo>
                <a:close/>
                <a:moveTo>
                  <a:pt x="2886" y="4258"/>
                </a:moveTo>
                <a:cubicBezTo>
                  <a:pt x="3298" y="4264"/>
                  <a:pt x="3696" y="4289"/>
                  <a:pt x="3725" y="4326"/>
                </a:cubicBezTo>
                <a:cubicBezTo>
                  <a:pt x="3748" y="4354"/>
                  <a:pt x="3784" y="5017"/>
                  <a:pt x="3803" y="5800"/>
                </a:cubicBezTo>
                <a:cubicBezTo>
                  <a:pt x="3823" y="6584"/>
                  <a:pt x="3856" y="7297"/>
                  <a:pt x="3882" y="7382"/>
                </a:cubicBezTo>
                <a:cubicBezTo>
                  <a:pt x="3934" y="7558"/>
                  <a:pt x="4030" y="8093"/>
                  <a:pt x="4072" y="8442"/>
                </a:cubicBezTo>
                <a:cubicBezTo>
                  <a:pt x="4087" y="8570"/>
                  <a:pt x="4124" y="8698"/>
                  <a:pt x="4150" y="8725"/>
                </a:cubicBezTo>
                <a:cubicBezTo>
                  <a:pt x="4176" y="8752"/>
                  <a:pt x="4194" y="8833"/>
                  <a:pt x="4194" y="8906"/>
                </a:cubicBezTo>
                <a:cubicBezTo>
                  <a:pt x="4194" y="8978"/>
                  <a:pt x="4265" y="9209"/>
                  <a:pt x="4350" y="9418"/>
                </a:cubicBezTo>
                <a:cubicBezTo>
                  <a:pt x="4436" y="9628"/>
                  <a:pt x="4507" y="9821"/>
                  <a:pt x="4507" y="9848"/>
                </a:cubicBezTo>
                <a:cubicBezTo>
                  <a:pt x="4507" y="9900"/>
                  <a:pt x="4685" y="10308"/>
                  <a:pt x="4897" y="10741"/>
                </a:cubicBezTo>
                <a:cubicBezTo>
                  <a:pt x="4965" y="10881"/>
                  <a:pt x="5010" y="11015"/>
                  <a:pt x="4995" y="11039"/>
                </a:cubicBezTo>
                <a:cubicBezTo>
                  <a:pt x="4980" y="11064"/>
                  <a:pt x="4951" y="11084"/>
                  <a:pt x="4931" y="11083"/>
                </a:cubicBezTo>
                <a:cubicBezTo>
                  <a:pt x="4834" y="11077"/>
                  <a:pt x="3997" y="10186"/>
                  <a:pt x="3574" y="9638"/>
                </a:cubicBezTo>
                <a:cubicBezTo>
                  <a:pt x="3272" y="9247"/>
                  <a:pt x="2716" y="8289"/>
                  <a:pt x="2549" y="7871"/>
                </a:cubicBezTo>
                <a:cubicBezTo>
                  <a:pt x="2481" y="7700"/>
                  <a:pt x="2328" y="7303"/>
                  <a:pt x="2280" y="7172"/>
                </a:cubicBezTo>
                <a:cubicBezTo>
                  <a:pt x="2239" y="7061"/>
                  <a:pt x="2117" y="6641"/>
                  <a:pt x="2021" y="6279"/>
                </a:cubicBezTo>
                <a:cubicBezTo>
                  <a:pt x="1937" y="5959"/>
                  <a:pt x="1852" y="5328"/>
                  <a:pt x="1826" y="4804"/>
                </a:cubicBezTo>
                <a:lnTo>
                  <a:pt x="1807" y="4350"/>
                </a:lnTo>
                <a:lnTo>
                  <a:pt x="1953" y="4297"/>
                </a:lnTo>
                <a:cubicBezTo>
                  <a:pt x="2044" y="4262"/>
                  <a:pt x="2472" y="4251"/>
                  <a:pt x="2886" y="425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3E965F28-B9ED-4C66-8A58-150B0E0AFCBF-L0-001.jpeg" descr="3E965F28-B9ED-4C66-8A58-150B0E0AFCBF-L0-001.jpeg"/>
          <p:cNvPicPr>
            <a:picLocks noChangeAspect="1"/>
          </p:cNvPicPr>
          <p:nvPr/>
        </p:nvPicPr>
        <p:blipFill>
          <a:blip r:embed="rId12">
            <a:extLst/>
          </a:blip>
          <a:srcRect l="5504" t="7" r="5567" b="16"/>
          <a:stretch>
            <a:fillRect/>
          </a:stretch>
        </p:blipFill>
        <p:spPr>
          <a:xfrm>
            <a:off x="9963032" y="1252857"/>
            <a:ext cx="1871263" cy="2103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600" fill="norm" stroke="1" extrusionOk="0">
                <a:moveTo>
                  <a:pt x="10751" y="0"/>
                </a:moveTo>
                <a:cubicBezTo>
                  <a:pt x="10631" y="0"/>
                  <a:pt x="10507" y="15"/>
                  <a:pt x="10441" y="45"/>
                </a:cubicBezTo>
                <a:cubicBezTo>
                  <a:pt x="10386" y="70"/>
                  <a:pt x="10243" y="128"/>
                  <a:pt x="10122" y="175"/>
                </a:cubicBezTo>
                <a:cubicBezTo>
                  <a:pt x="10001" y="221"/>
                  <a:pt x="9780" y="361"/>
                  <a:pt x="9630" y="485"/>
                </a:cubicBezTo>
                <a:cubicBezTo>
                  <a:pt x="9176" y="861"/>
                  <a:pt x="9028" y="894"/>
                  <a:pt x="8418" y="750"/>
                </a:cubicBezTo>
                <a:cubicBezTo>
                  <a:pt x="7595" y="556"/>
                  <a:pt x="6842" y="939"/>
                  <a:pt x="6596" y="1679"/>
                </a:cubicBezTo>
                <a:cubicBezTo>
                  <a:pt x="6435" y="2166"/>
                  <a:pt x="6201" y="2388"/>
                  <a:pt x="5726" y="2506"/>
                </a:cubicBezTo>
                <a:cubicBezTo>
                  <a:pt x="5077" y="2668"/>
                  <a:pt x="4701" y="3011"/>
                  <a:pt x="4574" y="3561"/>
                </a:cubicBezTo>
                <a:cubicBezTo>
                  <a:pt x="4517" y="3804"/>
                  <a:pt x="4523" y="3902"/>
                  <a:pt x="4601" y="4152"/>
                </a:cubicBezTo>
                <a:cubicBezTo>
                  <a:pt x="4767" y="4687"/>
                  <a:pt x="4713" y="4896"/>
                  <a:pt x="4319" y="5232"/>
                </a:cubicBezTo>
                <a:cubicBezTo>
                  <a:pt x="4030" y="5478"/>
                  <a:pt x="3877" y="5761"/>
                  <a:pt x="3840" y="6120"/>
                </a:cubicBezTo>
                <a:cubicBezTo>
                  <a:pt x="3795" y="6566"/>
                  <a:pt x="3905" y="6848"/>
                  <a:pt x="4259" y="7192"/>
                </a:cubicBezTo>
                <a:cubicBezTo>
                  <a:pt x="4738" y="7657"/>
                  <a:pt x="4770" y="7760"/>
                  <a:pt x="4601" y="8349"/>
                </a:cubicBezTo>
                <a:cubicBezTo>
                  <a:pt x="4491" y="8732"/>
                  <a:pt x="4547" y="9046"/>
                  <a:pt x="4783" y="9408"/>
                </a:cubicBezTo>
                <a:cubicBezTo>
                  <a:pt x="4914" y="9607"/>
                  <a:pt x="5383" y="9946"/>
                  <a:pt x="5530" y="9946"/>
                </a:cubicBezTo>
                <a:cubicBezTo>
                  <a:pt x="5859" y="9948"/>
                  <a:pt x="6489" y="10307"/>
                  <a:pt x="6382" y="10431"/>
                </a:cubicBezTo>
                <a:cubicBezTo>
                  <a:pt x="6219" y="10620"/>
                  <a:pt x="4697" y="13378"/>
                  <a:pt x="4697" y="13483"/>
                </a:cubicBezTo>
                <a:cubicBezTo>
                  <a:pt x="4697" y="13648"/>
                  <a:pt x="4885" y="13862"/>
                  <a:pt x="5066" y="13903"/>
                </a:cubicBezTo>
                <a:cubicBezTo>
                  <a:pt x="5148" y="13921"/>
                  <a:pt x="5605" y="13850"/>
                  <a:pt x="6154" y="13732"/>
                </a:cubicBezTo>
                <a:cubicBezTo>
                  <a:pt x="6879" y="13576"/>
                  <a:pt x="7112" y="13542"/>
                  <a:pt x="7161" y="13589"/>
                </a:cubicBezTo>
                <a:cubicBezTo>
                  <a:pt x="7197" y="13623"/>
                  <a:pt x="7363" y="13952"/>
                  <a:pt x="7530" y="14323"/>
                </a:cubicBezTo>
                <a:cubicBezTo>
                  <a:pt x="7941" y="15234"/>
                  <a:pt x="7967" y="15273"/>
                  <a:pt x="8186" y="15325"/>
                </a:cubicBezTo>
                <a:cubicBezTo>
                  <a:pt x="8384" y="15372"/>
                  <a:pt x="8645" y="15320"/>
                  <a:pt x="8737" y="15215"/>
                </a:cubicBezTo>
                <a:cubicBezTo>
                  <a:pt x="8767" y="15181"/>
                  <a:pt x="9123" y="14570"/>
                  <a:pt x="9530" y="13858"/>
                </a:cubicBezTo>
                <a:cubicBezTo>
                  <a:pt x="9937" y="13146"/>
                  <a:pt x="10296" y="12533"/>
                  <a:pt x="10327" y="12497"/>
                </a:cubicBezTo>
                <a:cubicBezTo>
                  <a:pt x="10362" y="12458"/>
                  <a:pt x="10525" y="12432"/>
                  <a:pt x="10746" y="12432"/>
                </a:cubicBezTo>
                <a:cubicBezTo>
                  <a:pt x="10967" y="12432"/>
                  <a:pt x="11131" y="12458"/>
                  <a:pt x="11165" y="12497"/>
                </a:cubicBezTo>
                <a:cubicBezTo>
                  <a:pt x="11197" y="12533"/>
                  <a:pt x="11555" y="13146"/>
                  <a:pt x="11963" y="13858"/>
                </a:cubicBezTo>
                <a:cubicBezTo>
                  <a:pt x="12370" y="14570"/>
                  <a:pt x="12742" y="15192"/>
                  <a:pt x="12787" y="15239"/>
                </a:cubicBezTo>
                <a:cubicBezTo>
                  <a:pt x="12903" y="15359"/>
                  <a:pt x="13150" y="15388"/>
                  <a:pt x="13361" y="15309"/>
                </a:cubicBezTo>
                <a:cubicBezTo>
                  <a:pt x="13515" y="15251"/>
                  <a:pt x="13577" y="15160"/>
                  <a:pt x="13803" y="14677"/>
                </a:cubicBezTo>
                <a:cubicBezTo>
                  <a:pt x="13948" y="14367"/>
                  <a:pt x="14112" y="14011"/>
                  <a:pt x="14167" y="13883"/>
                </a:cubicBezTo>
                <a:cubicBezTo>
                  <a:pt x="14334" y="13496"/>
                  <a:pt x="14290" y="13505"/>
                  <a:pt x="15343" y="13732"/>
                </a:cubicBezTo>
                <a:cubicBezTo>
                  <a:pt x="15889" y="13850"/>
                  <a:pt x="16350" y="13921"/>
                  <a:pt x="16431" y="13903"/>
                </a:cubicBezTo>
                <a:cubicBezTo>
                  <a:pt x="16611" y="13862"/>
                  <a:pt x="16800" y="13648"/>
                  <a:pt x="16800" y="13483"/>
                </a:cubicBezTo>
                <a:cubicBezTo>
                  <a:pt x="16799" y="13412"/>
                  <a:pt x="16414" y="12681"/>
                  <a:pt x="15944" y="11861"/>
                </a:cubicBezTo>
                <a:lnTo>
                  <a:pt x="15092" y="10370"/>
                </a:lnTo>
                <a:lnTo>
                  <a:pt x="15233" y="10236"/>
                </a:lnTo>
                <a:cubicBezTo>
                  <a:pt x="15318" y="10155"/>
                  <a:pt x="15525" y="10057"/>
                  <a:pt x="15757" y="9995"/>
                </a:cubicBezTo>
                <a:cubicBezTo>
                  <a:pt x="16278" y="9857"/>
                  <a:pt x="16580" y="9655"/>
                  <a:pt x="16764" y="9315"/>
                </a:cubicBezTo>
                <a:cubicBezTo>
                  <a:pt x="16972" y="8931"/>
                  <a:pt x="17004" y="8670"/>
                  <a:pt x="16892" y="8325"/>
                </a:cubicBezTo>
                <a:cubicBezTo>
                  <a:pt x="16716" y="7785"/>
                  <a:pt x="16752" y="7671"/>
                  <a:pt x="17261" y="7167"/>
                </a:cubicBezTo>
                <a:cubicBezTo>
                  <a:pt x="17561" y="6869"/>
                  <a:pt x="17667" y="6620"/>
                  <a:pt x="17666" y="6210"/>
                </a:cubicBezTo>
                <a:cubicBezTo>
                  <a:pt x="17665" y="5864"/>
                  <a:pt x="17477" y="5484"/>
                  <a:pt x="17179" y="5232"/>
                </a:cubicBezTo>
                <a:cubicBezTo>
                  <a:pt x="16780" y="4895"/>
                  <a:pt x="16737" y="4730"/>
                  <a:pt x="16896" y="4164"/>
                </a:cubicBezTo>
                <a:cubicBezTo>
                  <a:pt x="16976" y="3880"/>
                  <a:pt x="16977" y="3778"/>
                  <a:pt x="16919" y="3545"/>
                </a:cubicBezTo>
                <a:cubicBezTo>
                  <a:pt x="16784" y="3004"/>
                  <a:pt x="16407" y="2666"/>
                  <a:pt x="15766" y="2506"/>
                </a:cubicBezTo>
                <a:cubicBezTo>
                  <a:pt x="15292" y="2388"/>
                  <a:pt x="15058" y="2166"/>
                  <a:pt x="14896" y="1679"/>
                </a:cubicBezTo>
                <a:cubicBezTo>
                  <a:pt x="14651" y="939"/>
                  <a:pt x="13897" y="556"/>
                  <a:pt x="13074" y="750"/>
                </a:cubicBezTo>
                <a:cubicBezTo>
                  <a:pt x="12459" y="895"/>
                  <a:pt x="12320" y="862"/>
                  <a:pt x="11849" y="469"/>
                </a:cubicBezTo>
                <a:cubicBezTo>
                  <a:pt x="11689" y="336"/>
                  <a:pt x="11468" y="196"/>
                  <a:pt x="11357" y="159"/>
                </a:cubicBezTo>
                <a:cubicBezTo>
                  <a:pt x="11245" y="123"/>
                  <a:pt x="11106" y="71"/>
                  <a:pt x="11051" y="45"/>
                </a:cubicBezTo>
                <a:cubicBezTo>
                  <a:pt x="10987" y="15"/>
                  <a:pt x="10871" y="1"/>
                  <a:pt x="10751" y="0"/>
                </a:cubicBezTo>
                <a:close/>
                <a:moveTo>
                  <a:pt x="1481" y="13288"/>
                </a:moveTo>
                <a:cubicBezTo>
                  <a:pt x="508" y="13288"/>
                  <a:pt x="431" y="13306"/>
                  <a:pt x="150" y="13642"/>
                </a:cubicBezTo>
                <a:cubicBezTo>
                  <a:pt x="33" y="13783"/>
                  <a:pt x="29" y="13845"/>
                  <a:pt x="14" y="17032"/>
                </a:cubicBezTo>
                <a:lnTo>
                  <a:pt x="0" y="20280"/>
                </a:lnTo>
                <a:lnTo>
                  <a:pt x="132" y="20512"/>
                </a:lnTo>
                <a:cubicBezTo>
                  <a:pt x="357" y="20905"/>
                  <a:pt x="478" y="20952"/>
                  <a:pt x="1317" y="20972"/>
                </a:cubicBezTo>
                <a:cubicBezTo>
                  <a:pt x="1717" y="20982"/>
                  <a:pt x="2127" y="20977"/>
                  <a:pt x="2228" y="20960"/>
                </a:cubicBezTo>
                <a:cubicBezTo>
                  <a:pt x="2486" y="20917"/>
                  <a:pt x="2773" y="20682"/>
                  <a:pt x="2865" y="20439"/>
                </a:cubicBezTo>
                <a:cubicBezTo>
                  <a:pt x="2909" y="20325"/>
                  <a:pt x="2981" y="20223"/>
                  <a:pt x="3025" y="20215"/>
                </a:cubicBezTo>
                <a:cubicBezTo>
                  <a:pt x="3068" y="20207"/>
                  <a:pt x="3949" y="20482"/>
                  <a:pt x="4979" y="20826"/>
                </a:cubicBezTo>
                <a:cubicBezTo>
                  <a:pt x="6010" y="21169"/>
                  <a:pt x="6965" y="21464"/>
                  <a:pt x="7106" y="21482"/>
                </a:cubicBezTo>
                <a:cubicBezTo>
                  <a:pt x="7246" y="21499"/>
                  <a:pt x="7377" y="21535"/>
                  <a:pt x="7393" y="21559"/>
                </a:cubicBezTo>
                <a:cubicBezTo>
                  <a:pt x="7413" y="21588"/>
                  <a:pt x="8869" y="21600"/>
                  <a:pt x="10332" y="21600"/>
                </a:cubicBezTo>
                <a:cubicBezTo>
                  <a:pt x="11794" y="21600"/>
                  <a:pt x="13261" y="21588"/>
                  <a:pt x="13297" y="21559"/>
                </a:cubicBezTo>
                <a:cubicBezTo>
                  <a:pt x="13328" y="21535"/>
                  <a:pt x="13509" y="21485"/>
                  <a:pt x="13698" y="21449"/>
                </a:cubicBezTo>
                <a:cubicBezTo>
                  <a:pt x="14180" y="21357"/>
                  <a:pt x="14412" y="21261"/>
                  <a:pt x="15666" y="20626"/>
                </a:cubicBezTo>
                <a:cubicBezTo>
                  <a:pt x="16274" y="20318"/>
                  <a:pt x="17756" y="19569"/>
                  <a:pt x="18960" y="18960"/>
                </a:cubicBezTo>
                <a:cubicBezTo>
                  <a:pt x="21350" y="17752"/>
                  <a:pt x="21320" y="17770"/>
                  <a:pt x="21447" y="17228"/>
                </a:cubicBezTo>
                <a:cubicBezTo>
                  <a:pt x="21600" y="16576"/>
                  <a:pt x="21190" y="15971"/>
                  <a:pt x="20477" y="15794"/>
                </a:cubicBezTo>
                <a:cubicBezTo>
                  <a:pt x="19996" y="15676"/>
                  <a:pt x="20038" y="15662"/>
                  <a:pt x="15397" y="17497"/>
                </a:cubicBezTo>
                <a:cubicBezTo>
                  <a:pt x="14641" y="17796"/>
                  <a:pt x="13984" y="18027"/>
                  <a:pt x="13935" y="18010"/>
                </a:cubicBezTo>
                <a:cubicBezTo>
                  <a:pt x="13887" y="17993"/>
                  <a:pt x="13844" y="17932"/>
                  <a:pt x="13844" y="17876"/>
                </a:cubicBezTo>
                <a:cubicBezTo>
                  <a:pt x="13844" y="17668"/>
                  <a:pt x="13604" y="17204"/>
                  <a:pt x="13375" y="16971"/>
                </a:cubicBezTo>
                <a:cubicBezTo>
                  <a:pt x="13111" y="16703"/>
                  <a:pt x="12774" y="16510"/>
                  <a:pt x="12427" y="16429"/>
                </a:cubicBezTo>
                <a:cubicBezTo>
                  <a:pt x="12220" y="16380"/>
                  <a:pt x="10628" y="16203"/>
                  <a:pt x="9065" y="16054"/>
                </a:cubicBezTo>
                <a:cubicBezTo>
                  <a:pt x="8235" y="15975"/>
                  <a:pt x="7866" y="15880"/>
                  <a:pt x="7243" y="15582"/>
                </a:cubicBezTo>
                <a:cubicBezTo>
                  <a:pt x="6941" y="15437"/>
                  <a:pt x="6510" y="15232"/>
                  <a:pt x="6287" y="15125"/>
                </a:cubicBezTo>
                <a:cubicBezTo>
                  <a:pt x="5527" y="14763"/>
                  <a:pt x="4604" y="14541"/>
                  <a:pt x="3535" y="14465"/>
                </a:cubicBezTo>
                <a:lnTo>
                  <a:pt x="2984" y="14429"/>
                </a:lnTo>
                <a:lnTo>
                  <a:pt x="2943" y="14123"/>
                </a:lnTo>
                <a:cubicBezTo>
                  <a:pt x="2895" y="13777"/>
                  <a:pt x="2770" y="13556"/>
                  <a:pt x="2533" y="13398"/>
                </a:cubicBezTo>
                <a:cubicBezTo>
                  <a:pt x="2383" y="13298"/>
                  <a:pt x="2294" y="13288"/>
                  <a:pt x="1481" y="1328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EE5DAA57-C840-4092-9AE4-E56141D29E1F-L0-001.jpeg" descr="EE5DAA57-C840-4092-9AE4-E56141D29E1F-L0-001.jpeg"/>
          <p:cNvPicPr>
            <a:picLocks noChangeAspect="1"/>
          </p:cNvPicPr>
          <p:nvPr/>
        </p:nvPicPr>
        <p:blipFill>
          <a:blip r:embed="rId13">
            <a:extLst/>
          </a:blip>
          <a:srcRect l="39" t="0" r="39" b="26"/>
          <a:stretch>
            <a:fillRect/>
          </a:stretch>
        </p:blipFill>
        <p:spPr>
          <a:xfrm>
            <a:off x="8539612" y="4393612"/>
            <a:ext cx="1683829" cy="1684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592" fill="norm" stroke="1" extrusionOk="0">
                <a:moveTo>
                  <a:pt x="10739" y="0"/>
                </a:moveTo>
                <a:cubicBezTo>
                  <a:pt x="10517" y="0"/>
                  <a:pt x="10384" y="175"/>
                  <a:pt x="9985" y="1002"/>
                </a:cubicBezTo>
                <a:cubicBezTo>
                  <a:pt x="9763" y="1461"/>
                  <a:pt x="9550" y="1865"/>
                  <a:pt x="9510" y="1897"/>
                </a:cubicBezTo>
                <a:cubicBezTo>
                  <a:pt x="9469" y="1929"/>
                  <a:pt x="9311" y="1971"/>
                  <a:pt x="9156" y="1989"/>
                </a:cubicBezTo>
                <a:cubicBezTo>
                  <a:pt x="9000" y="2008"/>
                  <a:pt x="8585" y="2067"/>
                  <a:pt x="8236" y="2121"/>
                </a:cubicBezTo>
                <a:cubicBezTo>
                  <a:pt x="7518" y="2232"/>
                  <a:pt x="7402" y="2293"/>
                  <a:pt x="7402" y="2579"/>
                </a:cubicBezTo>
                <a:cubicBezTo>
                  <a:pt x="7402" y="2743"/>
                  <a:pt x="7474" y="2833"/>
                  <a:pt x="8110" y="3479"/>
                </a:cubicBezTo>
                <a:lnTo>
                  <a:pt x="8812" y="4191"/>
                </a:lnTo>
                <a:lnTo>
                  <a:pt x="8661" y="5061"/>
                </a:lnTo>
                <a:cubicBezTo>
                  <a:pt x="8490" y="6056"/>
                  <a:pt x="8487" y="6175"/>
                  <a:pt x="8615" y="6317"/>
                </a:cubicBezTo>
                <a:cubicBezTo>
                  <a:pt x="8784" y="6505"/>
                  <a:pt x="8988" y="6452"/>
                  <a:pt x="9874" y="5982"/>
                </a:cubicBezTo>
                <a:lnTo>
                  <a:pt x="10703" y="5539"/>
                </a:lnTo>
                <a:lnTo>
                  <a:pt x="11547" y="5987"/>
                </a:lnTo>
                <a:cubicBezTo>
                  <a:pt x="12481" y="6478"/>
                  <a:pt x="12636" y="6507"/>
                  <a:pt x="12821" y="6256"/>
                </a:cubicBezTo>
                <a:lnTo>
                  <a:pt x="12928" y="6119"/>
                </a:lnTo>
                <a:lnTo>
                  <a:pt x="12761" y="5147"/>
                </a:lnTo>
                <a:lnTo>
                  <a:pt x="12594" y="4176"/>
                </a:lnTo>
                <a:lnTo>
                  <a:pt x="13276" y="3494"/>
                </a:lnTo>
                <a:cubicBezTo>
                  <a:pt x="13652" y="3118"/>
                  <a:pt x="13977" y="2760"/>
                  <a:pt x="13999" y="2701"/>
                </a:cubicBezTo>
                <a:cubicBezTo>
                  <a:pt x="14059" y="2537"/>
                  <a:pt x="13955" y="2298"/>
                  <a:pt x="13797" y="2238"/>
                </a:cubicBezTo>
                <a:cubicBezTo>
                  <a:pt x="13721" y="2209"/>
                  <a:pt x="13301" y="2131"/>
                  <a:pt x="12862" y="2070"/>
                </a:cubicBezTo>
                <a:cubicBezTo>
                  <a:pt x="12423" y="2008"/>
                  <a:pt x="12022" y="1947"/>
                  <a:pt x="11972" y="1933"/>
                </a:cubicBezTo>
                <a:cubicBezTo>
                  <a:pt x="11915" y="1916"/>
                  <a:pt x="11718" y="1587"/>
                  <a:pt x="11461" y="1068"/>
                </a:cubicBezTo>
                <a:cubicBezTo>
                  <a:pt x="11026" y="191"/>
                  <a:pt x="10897" y="0"/>
                  <a:pt x="10739" y="0"/>
                </a:cubicBezTo>
                <a:close/>
                <a:moveTo>
                  <a:pt x="16578" y="10"/>
                </a:moveTo>
                <a:cubicBezTo>
                  <a:pt x="16510" y="15"/>
                  <a:pt x="16434" y="45"/>
                  <a:pt x="16360" y="102"/>
                </a:cubicBezTo>
                <a:cubicBezTo>
                  <a:pt x="16253" y="185"/>
                  <a:pt x="16230" y="258"/>
                  <a:pt x="16209" y="529"/>
                </a:cubicBezTo>
                <a:lnTo>
                  <a:pt x="16183" y="854"/>
                </a:lnTo>
                <a:lnTo>
                  <a:pt x="15865" y="880"/>
                </a:lnTo>
                <a:cubicBezTo>
                  <a:pt x="15482" y="911"/>
                  <a:pt x="15385" y="988"/>
                  <a:pt x="15385" y="1241"/>
                </a:cubicBezTo>
                <a:cubicBezTo>
                  <a:pt x="15385" y="1544"/>
                  <a:pt x="15479" y="1628"/>
                  <a:pt x="15855" y="1658"/>
                </a:cubicBezTo>
                <a:lnTo>
                  <a:pt x="16183" y="1683"/>
                </a:lnTo>
                <a:lnTo>
                  <a:pt x="16209" y="2009"/>
                </a:lnTo>
                <a:cubicBezTo>
                  <a:pt x="16228" y="2253"/>
                  <a:pt x="16261" y="2356"/>
                  <a:pt x="16335" y="2411"/>
                </a:cubicBezTo>
                <a:cubicBezTo>
                  <a:pt x="16390" y="2451"/>
                  <a:pt x="16504" y="2487"/>
                  <a:pt x="16593" y="2487"/>
                </a:cubicBezTo>
                <a:cubicBezTo>
                  <a:pt x="16827" y="2487"/>
                  <a:pt x="16946" y="2326"/>
                  <a:pt x="16977" y="1973"/>
                </a:cubicBezTo>
                <a:lnTo>
                  <a:pt x="17002" y="1683"/>
                </a:lnTo>
                <a:lnTo>
                  <a:pt x="17295" y="1658"/>
                </a:lnTo>
                <a:cubicBezTo>
                  <a:pt x="17766" y="1616"/>
                  <a:pt x="17946" y="1331"/>
                  <a:pt x="17700" y="1017"/>
                </a:cubicBezTo>
                <a:cubicBezTo>
                  <a:pt x="17613" y="905"/>
                  <a:pt x="17546" y="883"/>
                  <a:pt x="17301" y="870"/>
                </a:cubicBezTo>
                <a:lnTo>
                  <a:pt x="17002" y="854"/>
                </a:lnTo>
                <a:lnTo>
                  <a:pt x="16977" y="559"/>
                </a:lnTo>
                <a:cubicBezTo>
                  <a:pt x="16945" y="199"/>
                  <a:pt x="16783" y="-6"/>
                  <a:pt x="16578" y="10"/>
                </a:cubicBezTo>
                <a:close/>
                <a:moveTo>
                  <a:pt x="4864" y="1739"/>
                </a:moveTo>
                <a:cubicBezTo>
                  <a:pt x="4595" y="1739"/>
                  <a:pt x="4501" y="1859"/>
                  <a:pt x="4470" y="2243"/>
                </a:cubicBezTo>
                <a:lnTo>
                  <a:pt x="4445" y="2563"/>
                </a:lnTo>
                <a:lnTo>
                  <a:pt x="4126" y="2579"/>
                </a:lnTo>
                <a:cubicBezTo>
                  <a:pt x="3772" y="2596"/>
                  <a:pt x="3646" y="2696"/>
                  <a:pt x="3646" y="2960"/>
                </a:cubicBezTo>
                <a:cubicBezTo>
                  <a:pt x="3646" y="3197"/>
                  <a:pt x="3792" y="3314"/>
                  <a:pt x="4136" y="3357"/>
                </a:cubicBezTo>
                <a:lnTo>
                  <a:pt x="4445" y="3393"/>
                </a:lnTo>
                <a:lnTo>
                  <a:pt x="4470" y="3698"/>
                </a:lnTo>
                <a:cubicBezTo>
                  <a:pt x="4491" y="3933"/>
                  <a:pt x="4522" y="4018"/>
                  <a:pt x="4616" y="4094"/>
                </a:cubicBezTo>
                <a:cubicBezTo>
                  <a:pt x="4682" y="4148"/>
                  <a:pt x="4790" y="4196"/>
                  <a:pt x="4854" y="4196"/>
                </a:cubicBezTo>
                <a:cubicBezTo>
                  <a:pt x="5080" y="4196"/>
                  <a:pt x="5213" y="4029"/>
                  <a:pt x="5243" y="3698"/>
                </a:cubicBezTo>
                <a:lnTo>
                  <a:pt x="5269" y="3393"/>
                </a:lnTo>
                <a:lnTo>
                  <a:pt x="5572" y="3352"/>
                </a:lnTo>
                <a:cubicBezTo>
                  <a:pt x="5940" y="3306"/>
                  <a:pt x="6067" y="3207"/>
                  <a:pt x="6067" y="2960"/>
                </a:cubicBezTo>
                <a:cubicBezTo>
                  <a:pt x="6067" y="2690"/>
                  <a:pt x="5950" y="2589"/>
                  <a:pt x="5633" y="2589"/>
                </a:cubicBezTo>
                <a:cubicBezTo>
                  <a:pt x="5487" y="2589"/>
                  <a:pt x="5338" y="2562"/>
                  <a:pt x="5304" y="2528"/>
                </a:cubicBezTo>
                <a:cubicBezTo>
                  <a:pt x="5270" y="2493"/>
                  <a:pt x="5243" y="2357"/>
                  <a:pt x="5243" y="2223"/>
                </a:cubicBezTo>
                <a:cubicBezTo>
                  <a:pt x="5243" y="1901"/>
                  <a:pt x="5118" y="1739"/>
                  <a:pt x="4864" y="1739"/>
                </a:cubicBezTo>
                <a:close/>
                <a:moveTo>
                  <a:pt x="1795" y="5498"/>
                </a:moveTo>
                <a:cubicBezTo>
                  <a:pt x="1738" y="5510"/>
                  <a:pt x="1689" y="5540"/>
                  <a:pt x="1634" y="5585"/>
                </a:cubicBezTo>
                <a:cubicBezTo>
                  <a:pt x="1534" y="5667"/>
                  <a:pt x="1516" y="5727"/>
                  <a:pt x="1522" y="5987"/>
                </a:cubicBezTo>
                <a:cubicBezTo>
                  <a:pt x="1530" y="6371"/>
                  <a:pt x="1582" y="7149"/>
                  <a:pt x="1619" y="7467"/>
                </a:cubicBezTo>
                <a:lnTo>
                  <a:pt x="1649" y="7706"/>
                </a:lnTo>
                <a:lnTo>
                  <a:pt x="901" y="8311"/>
                </a:lnTo>
                <a:cubicBezTo>
                  <a:pt x="-49" y="9078"/>
                  <a:pt x="-120" y="9178"/>
                  <a:pt x="112" y="9430"/>
                </a:cubicBezTo>
                <a:cubicBezTo>
                  <a:pt x="211" y="9537"/>
                  <a:pt x="401" y="9604"/>
                  <a:pt x="1128" y="9786"/>
                </a:cubicBezTo>
                <a:cubicBezTo>
                  <a:pt x="1620" y="9909"/>
                  <a:pt x="2055" y="10034"/>
                  <a:pt x="2089" y="10066"/>
                </a:cubicBezTo>
                <a:cubicBezTo>
                  <a:pt x="2123" y="10098"/>
                  <a:pt x="2289" y="10506"/>
                  <a:pt x="2458" y="10971"/>
                </a:cubicBezTo>
                <a:cubicBezTo>
                  <a:pt x="2627" y="11437"/>
                  <a:pt x="2804" y="11863"/>
                  <a:pt x="2852" y="11917"/>
                </a:cubicBezTo>
                <a:cubicBezTo>
                  <a:pt x="2954" y="12030"/>
                  <a:pt x="3223" y="12051"/>
                  <a:pt x="3347" y="11953"/>
                </a:cubicBezTo>
                <a:cubicBezTo>
                  <a:pt x="3392" y="11917"/>
                  <a:pt x="3652" y="11535"/>
                  <a:pt x="3924" y="11104"/>
                </a:cubicBezTo>
                <a:cubicBezTo>
                  <a:pt x="4260" y="10572"/>
                  <a:pt x="4458" y="10311"/>
                  <a:pt x="4536" y="10290"/>
                </a:cubicBezTo>
                <a:cubicBezTo>
                  <a:pt x="4599" y="10273"/>
                  <a:pt x="4857" y="10257"/>
                  <a:pt x="5112" y="10254"/>
                </a:cubicBezTo>
                <a:cubicBezTo>
                  <a:pt x="5954" y="10246"/>
                  <a:pt x="6486" y="10177"/>
                  <a:pt x="6563" y="10071"/>
                </a:cubicBezTo>
                <a:cubicBezTo>
                  <a:pt x="6732" y="9839"/>
                  <a:pt x="6662" y="9688"/>
                  <a:pt x="6037" y="8932"/>
                </a:cubicBezTo>
                <a:cubicBezTo>
                  <a:pt x="5710" y="8535"/>
                  <a:pt x="5428" y="8181"/>
                  <a:pt x="5415" y="8148"/>
                </a:cubicBezTo>
                <a:cubicBezTo>
                  <a:pt x="5401" y="8115"/>
                  <a:pt x="5494" y="7720"/>
                  <a:pt x="5622" y="7268"/>
                </a:cubicBezTo>
                <a:cubicBezTo>
                  <a:pt x="5912" y="6240"/>
                  <a:pt x="5924" y="6134"/>
                  <a:pt x="5779" y="5987"/>
                </a:cubicBezTo>
                <a:cubicBezTo>
                  <a:pt x="5606" y="5814"/>
                  <a:pt x="5477" y="5832"/>
                  <a:pt x="4591" y="6190"/>
                </a:cubicBezTo>
                <a:cubicBezTo>
                  <a:pt x="4114" y="6382"/>
                  <a:pt x="3700" y="6541"/>
                  <a:pt x="3671" y="6541"/>
                </a:cubicBezTo>
                <a:cubicBezTo>
                  <a:pt x="3643" y="6541"/>
                  <a:pt x="3266" y="6306"/>
                  <a:pt x="2832" y="6017"/>
                </a:cubicBezTo>
                <a:cubicBezTo>
                  <a:pt x="2207" y="5600"/>
                  <a:pt x="1967" y="5464"/>
                  <a:pt x="1795" y="5498"/>
                </a:cubicBezTo>
                <a:close/>
                <a:moveTo>
                  <a:pt x="19651" y="5498"/>
                </a:moveTo>
                <a:cubicBezTo>
                  <a:pt x="19479" y="5464"/>
                  <a:pt x="19240" y="5600"/>
                  <a:pt x="18615" y="6017"/>
                </a:cubicBezTo>
                <a:cubicBezTo>
                  <a:pt x="18182" y="6306"/>
                  <a:pt x="17804" y="6541"/>
                  <a:pt x="17776" y="6541"/>
                </a:cubicBezTo>
                <a:cubicBezTo>
                  <a:pt x="17748" y="6541"/>
                  <a:pt x="17338" y="6382"/>
                  <a:pt x="16861" y="6190"/>
                </a:cubicBezTo>
                <a:cubicBezTo>
                  <a:pt x="15975" y="5832"/>
                  <a:pt x="15840" y="5814"/>
                  <a:pt x="15668" y="5987"/>
                </a:cubicBezTo>
                <a:cubicBezTo>
                  <a:pt x="15522" y="6134"/>
                  <a:pt x="15539" y="6240"/>
                  <a:pt x="15829" y="7268"/>
                </a:cubicBezTo>
                <a:cubicBezTo>
                  <a:pt x="15956" y="7720"/>
                  <a:pt x="16051" y="8115"/>
                  <a:pt x="16037" y="8148"/>
                </a:cubicBezTo>
                <a:cubicBezTo>
                  <a:pt x="16023" y="8181"/>
                  <a:pt x="15743" y="8535"/>
                  <a:pt x="15415" y="8932"/>
                </a:cubicBezTo>
                <a:cubicBezTo>
                  <a:pt x="14790" y="9688"/>
                  <a:pt x="14716" y="9839"/>
                  <a:pt x="14884" y="10071"/>
                </a:cubicBezTo>
                <a:cubicBezTo>
                  <a:pt x="14963" y="10179"/>
                  <a:pt x="15495" y="10246"/>
                  <a:pt x="16360" y="10254"/>
                </a:cubicBezTo>
                <a:cubicBezTo>
                  <a:pt x="16642" y="10257"/>
                  <a:pt x="16900" y="10283"/>
                  <a:pt x="16967" y="10320"/>
                </a:cubicBezTo>
                <a:cubicBezTo>
                  <a:pt x="17031" y="10355"/>
                  <a:pt x="17291" y="10721"/>
                  <a:pt x="17548" y="11134"/>
                </a:cubicBezTo>
                <a:cubicBezTo>
                  <a:pt x="17805" y="11547"/>
                  <a:pt x="18053" y="11917"/>
                  <a:pt x="18099" y="11953"/>
                </a:cubicBezTo>
                <a:cubicBezTo>
                  <a:pt x="18224" y="12051"/>
                  <a:pt x="18494" y="12030"/>
                  <a:pt x="18595" y="11917"/>
                </a:cubicBezTo>
                <a:cubicBezTo>
                  <a:pt x="18644" y="11863"/>
                  <a:pt x="18824" y="11437"/>
                  <a:pt x="18994" y="10971"/>
                </a:cubicBezTo>
                <a:cubicBezTo>
                  <a:pt x="19163" y="10506"/>
                  <a:pt x="19328" y="10098"/>
                  <a:pt x="19363" y="10066"/>
                </a:cubicBezTo>
                <a:cubicBezTo>
                  <a:pt x="19397" y="10034"/>
                  <a:pt x="19827" y="9909"/>
                  <a:pt x="20319" y="9786"/>
                </a:cubicBezTo>
                <a:cubicBezTo>
                  <a:pt x="21045" y="9604"/>
                  <a:pt x="21237" y="9537"/>
                  <a:pt x="21335" y="9430"/>
                </a:cubicBezTo>
                <a:cubicBezTo>
                  <a:pt x="21393" y="9367"/>
                  <a:pt x="21435" y="9314"/>
                  <a:pt x="21446" y="9257"/>
                </a:cubicBezTo>
                <a:cubicBezTo>
                  <a:pt x="21480" y="9087"/>
                  <a:pt x="21258" y="8886"/>
                  <a:pt x="20546" y="8311"/>
                </a:cubicBezTo>
                <a:lnTo>
                  <a:pt x="19803" y="7706"/>
                </a:lnTo>
                <a:lnTo>
                  <a:pt x="19828" y="7467"/>
                </a:lnTo>
                <a:cubicBezTo>
                  <a:pt x="19865" y="7149"/>
                  <a:pt x="19916" y="6371"/>
                  <a:pt x="19924" y="5987"/>
                </a:cubicBezTo>
                <a:cubicBezTo>
                  <a:pt x="19929" y="5727"/>
                  <a:pt x="19913" y="5667"/>
                  <a:pt x="19813" y="5585"/>
                </a:cubicBezTo>
                <a:cubicBezTo>
                  <a:pt x="19758" y="5540"/>
                  <a:pt x="19708" y="5510"/>
                  <a:pt x="19651" y="5498"/>
                </a:cubicBezTo>
                <a:close/>
                <a:moveTo>
                  <a:pt x="10744" y="6785"/>
                </a:moveTo>
                <a:cubicBezTo>
                  <a:pt x="10645" y="6781"/>
                  <a:pt x="10539" y="6817"/>
                  <a:pt x="10455" y="6897"/>
                </a:cubicBezTo>
                <a:cubicBezTo>
                  <a:pt x="10295" y="7048"/>
                  <a:pt x="10303" y="7272"/>
                  <a:pt x="10471" y="7441"/>
                </a:cubicBezTo>
                <a:cubicBezTo>
                  <a:pt x="10578" y="7548"/>
                  <a:pt x="10637" y="7569"/>
                  <a:pt x="10769" y="7543"/>
                </a:cubicBezTo>
                <a:cubicBezTo>
                  <a:pt x="11090" y="7481"/>
                  <a:pt x="11200" y="7178"/>
                  <a:pt x="11001" y="6923"/>
                </a:cubicBezTo>
                <a:cubicBezTo>
                  <a:pt x="10933" y="6837"/>
                  <a:pt x="10843" y="6789"/>
                  <a:pt x="10744" y="6785"/>
                </a:cubicBezTo>
                <a:close/>
                <a:moveTo>
                  <a:pt x="10728" y="8474"/>
                </a:moveTo>
                <a:cubicBezTo>
                  <a:pt x="10615" y="8473"/>
                  <a:pt x="10500" y="8510"/>
                  <a:pt x="10435" y="8591"/>
                </a:cubicBezTo>
                <a:cubicBezTo>
                  <a:pt x="10342" y="8706"/>
                  <a:pt x="10339" y="8914"/>
                  <a:pt x="10339" y="14156"/>
                </a:cubicBezTo>
                <a:lnTo>
                  <a:pt x="10339" y="19598"/>
                </a:lnTo>
                <a:lnTo>
                  <a:pt x="10450" y="19715"/>
                </a:lnTo>
                <a:cubicBezTo>
                  <a:pt x="10593" y="19869"/>
                  <a:pt x="10832" y="19875"/>
                  <a:pt x="10991" y="19725"/>
                </a:cubicBezTo>
                <a:lnTo>
                  <a:pt x="11113" y="19613"/>
                </a:lnTo>
                <a:lnTo>
                  <a:pt x="11113" y="14161"/>
                </a:lnTo>
                <a:cubicBezTo>
                  <a:pt x="11113" y="9008"/>
                  <a:pt x="11104" y="8704"/>
                  <a:pt x="11017" y="8596"/>
                </a:cubicBezTo>
                <a:cubicBezTo>
                  <a:pt x="10951" y="8514"/>
                  <a:pt x="10841" y="8475"/>
                  <a:pt x="10728" y="8474"/>
                </a:cubicBezTo>
                <a:close/>
                <a:moveTo>
                  <a:pt x="5491" y="11846"/>
                </a:moveTo>
                <a:cubicBezTo>
                  <a:pt x="5374" y="11824"/>
                  <a:pt x="5240" y="11856"/>
                  <a:pt x="5127" y="11953"/>
                </a:cubicBezTo>
                <a:cubicBezTo>
                  <a:pt x="5012" y="12053"/>
                  <a:pt x="5009" y="12366"/>
                  <a:pt x="5122" y="12492"/>
                </a:cubicBezTo>
                <a:cubicBezTo>
                  <a:pt x="5234" y="12617"/>
                  <a:pt x="5558" y="12620"/>
                  <a:pt x="5663" y="12497"/>
                </a:cubicBezTo>
                <a:cubicBezTo>
                  <a:pt x="5784" y="12356"/>
                  <a:pt x="5807" y="12241"/>
                  <a:pt x="5749" y="12075"/>
                </a:cubicBezTo>
                <a:cubicBezTo>
                  <a:pt x="5705" y="11948"/>
                  <a:pt x="5608" y="11868"/>
                  <a:pt x="5491" y="11846"/>
                </a:cubicBezTo>
                <a:close/>
                <a:moveTo>
                  <a:pt x="16001" y="11856"/>
                </a:moveTo>
                <a:cubicBezTo>
                  <a:pt x="15927" y="11870"/>
                  <a:pt x="15854" y="11903"/>
                  <a:pt x="15794" y="11963"/>
                </a:cubicBezTo>
                <a:cubicBezTo>
                  <a:pt x="15606" y="12153"/>
                  <a:pt x="15693" y="12481"/>
                  <a:pt x="15956" y="12579"/>
                </a:cubicBezTo>
                <a:cubicBezTo>
                  <a:pt x="16211" y="12674"/>
                  <a:pt x="16466" y="12488"/>
                  <a:pt x="16466" y="12207"/>
                </a:cubicBezTo>
                <a:cubicBezTo>
                  <a:pt x="16466" y="11962"/>
                  <a:pt x="16223" y="11814"/>
                  <a:pt x="16001" y="11856"/>
                </a:cubicBezTo>
                <a:close/>
                <a:moveTo>
                  <a:pt x="6532" y="13001"/>
                </a:moveTo>
                <a:cubicBezTo>
                  <a:pt x="6317" y="13002"/>
                  <a:pt x="6258" y="13032"/>
                  <a:pt x="6173" y="13194"/>
                </a:cubicBezTo>
                <a:cubicBezTo>
                  <a:pt x="6093" y="13347"/>
                  <a:pt x="6134" y="13479"/>
                  <a:pt x="6371" y="13830"/>
                </a:cubicBezTo>
                <a:cubicBezTo>
                  <a:pt x="7492" y="15485"/>
                  <a:pt x="8211" y="17907"/>
                  <a:pt x="8378" y="20590"/>
                </a:cubicBezTo>
                <a:cubicBezTo>
                  <a:pt x="8426" y="21354"/>
                  <a:pt x="8433" y="21366"/>
                  <a:pt x="8575" y="21480"/>
                </a:cubicBezTo>
                <a:cubicBezTo>
                  <a:pt x="8667" y="21554"/>
                  <a:pt x="8731" y="21593"/>
                  <a:pt x="8797" y="21592"/>
                </a:cubicBezTo>
                <a:cubicBezTo>
                  <a:pt x="8863" y="21591"/>
                  <a:pt x="8931" y="21551"/>
                  <a:pt x="9025" y="21475"/>
                </a:cubicBezTo>
                <a:lnTo>
                  <a:pt x="9176" y="21353"/>
                </a:lnTo>
                <a:lnTo>
                  <a:pt x="9161" y="20737"/>
                </a:lnTo>
                <a:cubicBezTo>
                  <a:pt x="9116" y="18307"/>
                  <a:pt x="8206" y="15090"/>
                  <a:pt x="7114" y="13504"/>
                </a:cubicBezTo>
                <a:cubicBezTo>
                  <a:pt x="6809" y="13062"/>
                  <a:pt x="6736" y="13000"/>
                  <a:pt x="6532" y="13001"/>
                </a:cubicBezTo>
                <a:close/>
                <a:moveTo>
                  <a:pt x="14864" y="13052"/>
                </a:moveTo>
                <a:cubicBezTo>
                  <a:pt x="14797" y="13052"/>
                  <a:pt x="14728" y="13067"/>
                  <a:pt x="14662" y="13103"/>
                </a:cubicBezTo>
                <a:cubicBezTo>
                  <a:pt x="14505" y="13187"/>
                  <a:pt x="14015" y="13976"/>
                  <a:pt x="13681" y="14679"/>
                </a:cubicBezTo>
                <a:cubicBezTo>
                  <a:pt x="12909" y="16304"/>
                  <a:pt x="12329" y="18812"/>
                  <a:pt x="12286" y="20702"/>
                </a:cubicBezTo>
                <a:cubicBezTo>
                  <a:pt x="12272" y="21307"/>
                  <a:pt x="12272" y="21336"/>
                  <a:pt x="12392" y="21465"/>
                </a:cubicBezTo>
                <a:cubicBezTo>
                  <a:pt x="12470" y="21548"/>
                  <a:pt x="12549" y="21590"/>
                  <a:pt x="12629" y="21592"/>
                </a:cubicBezTo>
                <a:cubicBezTo>
                  <a:pt x="12708" y="21594"/>
                  <a:pt x="12787" y="21554"/>
                  <a:pt x="12872" y="21475"/>
                </a:cubicBezTo>
                <a:cubicBezTo>
                  <a:pt x="12988" y="21367"/>
                  <a:pt x="13007" y="21301"/>
                  <a:pt x="13034" y="20895"/>
                </a:cubicBezTo>
                <a:cubicBezTo>
                  <a:pt x="13229" y="17973"/>
                  <a:pt x="13887" y="15625"/>
                  <a:pt x="14960" y="14003"/>
                </a:cubicBezTo>
                <a:cubicBezTo>
                  <a:pt x="15157" y="13706"/>
                  <a:pt x="15248" y="13513"/>
                  <a:pt x="15248" y="13403"/>
                </a:cubicBezTo>
                <a:cubicBezTo>
                  <a:pt x="15248" y="13195"/>
                  <a:pt x="15065" y="13052"/>
                  <a:pt x="14864" y="1305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2155B2C5-DB43-423F-8729-EE098802C1DF-L0-001.jpeg" descr="2155B2C5-DB43-423F-8729-EE098802C1DF-L0-001.jpeg"/>
          <p:cNvPicPr>
            <a:picLocks noChangeAspect="1"/>
          </p:cNvPicPr>
          <p:nvPr/>
        </p:nvPicPr>
        <p:blipFill>
          <a:blip r:embed="rId14">
            <a:extLst/>
          </a:blip>
          <a:srcRect l="11562" t="13524" r="11835" b="13524"/>
          <a:stretch>
            <a:fillRect/>
          </a:stretch>
        </p:blipFill>
        <p:spPr>
          <a:xfrm>
            <a:off x="10148081" y="7115270"/>
            <a:ext cx="2280751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98" fill="norm" stroke="1" extrusionOk="0">
                <a:moveTo>
                  <a:pt x="10827" y="0"/>
                </a:moveTo>
                <a:cubicBezTo>
                  <a:pt x="10281" y="0"/>
                  <a:pt x="10038" y="259"/>
                  <a:pt x="9431" y="1504"/>
                </a:cubicBezTo>
                <a:cubicBezTo>
                  <a:pt x="8728" y="2944"/>
                  <a:pt x="8162" y="4082"/>
                  <a:pt x="8049" y="4278"/>
                </a:cubicBezTo>
                <a:cubicBezTo>
                  <a:pt x="7991" y="4378"/>
                  <a:pt x="7929" y="4500"/>
                  <a:pt x="7910" y="4550"/>
                </a:cubicBezTo>
                <a:cubicBezTo>
                  <a:pt x="7891" y="4600"/>
                  <a:pt x="7826" y="4737"/>
                  <a:pt x="7767" y="4854"/>
                </a:cubicBezTo>
                <a:cubicBezTo>
                  <a:pt x="7709" y="4971"/>
                  <a:pt x="7529" y="5343"/>
                  <a:pt x="7366" y="5683"/>
                </a:cubicBezTo>
                <a:cubicBezTo>
                  <a:pt x="7202" y="6023"/>
                  <a:pt x="7035" y="6324"/>
                  <a:pt x="6998" y="6353"/>
                </a:cubicBezTo>
                <a:cubicBezTo>
                  <a:pt x="6961" y="6381"/>
                  <a:pt x="6645" y="6453"/>
                  <a:pt x="6296" y="6511"/>
                </a:cubicBezTo>
                <a:cubicBezTo>
                  <a:pt x="5947" y="6570"/>
                  <a:pt x="5468" y="6658"/>
                  <a:pt x="5229" y="6705"/>
                </a:cubicBezTo>
                <a:cubicBezTo>
                  <a:pt x="4991" y="6752"/>
                  <a:pt x="4600" y="6818"/>
                  <a:pt x="4362" y="6855"/>
                </a:cubicBezTo>
                <a:cubicBezTo>
                  <a:pt x="4124" y="6891"/>
                  <a:pt x="3737" y="6962"/>
                  <a:pt x="3499" y="7009"/>
                </a:cubicBezTo>
                <a:cubicBezTo>
                  <a:pt x="3019" y="7103"/>
                  <a:pt x="2197" y="7243"/>
                  <a:pt x="1535" y="7344"/>
                </a:cubicBezTo>
                <a:cubicBezTo>
                  <a:pt x="564" y="7493"/>
                  <a:pt x="151" y="7739"/>
                  <a:pt x="37" y="8240"/>
                </a:cubicBezTo>
                <a:cubicBezTo>
                  <a:pt x="-24" y="8508"/>
                  <a:pt x="-16" y="8566"/>
                  <a:pt x="116" y="8879"/>
                </a:cubicBezTo>
                <a:cubicBezTo>
                  <a:pt x="265" y="9234"/>
                  <a:pt x="543" y="9547"/>
                  <a:pt x="3630" y="12829"/>
                </a:cubicBezTo>
                <a:lnTo>
                  <a:pt x="4659" y="13922"/>
                </a:lnTo>
                <a:lnTo>
                  <a:pt x="4625" y="14349"/>
                </a:lnTo>
                <a:cubicBezTo>
                  <a:pt x="4606" y="14583"/>
                  <a:pt x="4567" y="14908"/>
                  <a:pt x="4539" y="15075"/>
                </a:cubicBezTo>
                <a:cubicBezTo>
                  <a:pt x="4510" y="15242"/>
                  <a:pt x="4445" y="15660"/>
                  <a:pt x="4396" y="16002"/>
                </a:cubicBezTo>
                <a:cubicBezTo>
                  <a:pt x="4347" y="16345"/>
                  <a:pt x="4266" y="16889"/>
                  <a:pt x="4219" y="17214"/>
                </a:cubicBezTo>
                <a:cubicBezTo>
                  <a:pt x="4080" y="18171"/>
                  <a:pt x="4073" y="18211"/>
                  <a:pt x="4020" y="18654"/>
                </a:cubicBezTo>
                <a:cubicBezTo>
                  <a:pt x="3991" y="18888"/>
                  <a:pt x="3928" y="19355"/>
                  <a:pt x="3874" y="19688"/>
                </a:cubicBezTo>
                <a:cubicBezTo>
                  <a:pt x="3718" y="20664"/>
                  <a:pt x="3816" y="21260"/>
                  <a:pt x="4174" y="21487"/>
                </a:cubicBezTo>
                <a:cubicBezTo>
                  <a:pt x="4275" y="21550"/>
                  <a:pt x="4471" y="21591"/>
                  <a:pt x="4704" y="21594"/>
                </a:cubicBezTo>
                <a:cubicBezTo>
                  <a:pt x="5073" y="21600"/>
                  <a:pt x="5236" y="21537"/>
                  <a:pt x="6123" y="21069"/>
                </a:cubicBezTo>
                <a:cubicBezTo>
                  <a:pt x="6218" y="21018"/>
                  <a:pt x="6454" y="20899"/>
                  <a:pt x="6645" y="20801"/>
                </a:cubicBezTo>
                <a:cubicBezTo>
                  <a:pt x="6985" y="20627"/>
                  <a:pt x="7046" y="20591"/>
                  <a:pt x="7279" y="20457"/>
                </a:cubicBezTo>
                <a:cubicBezTo>
                  <a:pt x="7343" y="20420"/>
                  <a:pt x="7484" y="20348"/>
                  <a:pt x="7595" y="20292"/>
                </a:cubicBezTo>
                <a:cubicBezTo>
                  <a:pt x="7947" y="20115"/>
                  <a:pt x="8489" y="19838"/>
                  <a:pt x="8578" y="19787"/>
                </a:cubicBezTo>
                <a:cubicBezTo>
                  <a:pt x="8626" y="19760"/>
                  <a:pt x="8714" y="19707"/>
                  <a:pt x="8777" y="19672"/>
                </a:cubicBezTo>
                <a:cubicBezTo>
                  <a:pt x="8841" y="19636"/>
                  <a:pt x="9010" y="19545"/>
                  <a:pt x="9153" y="19471"/>
                </a:cubicBezTo>
                <a:cubicBezTo>
                  <a:pt x="9296" y="19398"/>
                  <a:pt x="9711" y="19178"/>
                  <a:pt x="10076" y="18982"/>
                </a:cubicBezTo>
                <a:cubicBezTo>
                  <a:pt x="10441" y="18786"/>
                  <a:pt x="10762" y="18626"/>
                  <a:pt x="10790" y="18626"/>
                </a:cubicBezTo>
                <a:cubicBezTo>
                  <a:pt x="10856" y="18625"/>
                  <a:pt x="14420" y="20500"/>
                  <a:pt x="14491" y="20572"/>
                </a:cubicBezTo>
                <a:cubicBezTo>
                  <a:pt x="14521" y="20603"/>
                  <a:pt x="14577" y="20627"/>
                  <a:pt x="14615" y="20627"/>
                </a:cubicBezTo>
                <a:cubicBezTo>
                  <a:pt x="14654" y="20627"/>
                  <a:pt x="14941" y="20772"/>
                  <a:pt x="15254" y="20947"/>
                </a:cubicBezTo>
                <a:cubicBezTo>
                  <a:pt x="16185" y="21471"/>
                  <a:pt x="16518" y="21599"/>
                  <a:pt x="16947" y="21598"/>
                </a:cubicBezTo>
                <a:cubicBezTo>
                  <a:pt x="17279" y="21598"/>
                  <a:pt x="17344" y="21579"/>
                  <a:pt x="17502" y="21428"/>
                </a:cubicBezTo>
                <a:cubicBezTo>
                  <a:pt x="17846" y="21097"/>
                  <a:pt x="17880" y="20651"/>
                  <a:pt x="17668" y="19139"/>
                </a:cubicBezTo>
                <a:cubicBezTo>
                  <a:pt x="17616" y="18772"/>
                  <a:pt x="17550" y="18325"/>
                  <a:pt x="17525" y="18141"/>
                </a:cubicBezTo>
                <a:cubicBezTo>
                  <a:pt x="17500" y="17958"/>
                  <a:pt x="17453" y="17658"/>
                  <a:pt x="17420" y="17474"/>
                </a:cubicBezTo>
                <a:cubicBezTo>
                  <a:pt x="17357" y="17129"/>
                  <a:pt x="17301" y="16723"/>
                  <a:pt x="17146" y="15533"/>
                </a:cubicBezTo>
                <a:cubicBezTo>
                  <a:pt x="17096" y="15149"/>
                  <a:pt x="17021" y="14669"/>
                  <a:pt x="16981" y="14467"/>
                </a:cubicBezTo>
                <a:cubicBezTo>
                  <a:pt x="16940" y="14266"/>
                  <a:pt x="16921" y="14058"/>
                  <a:pt x="16939" y="14005"/>
                </a:cubicBezTo>
                <a:cubicBezTo>
                  <a:pt x="16958" y="13952"/>
                  <a:pt x="17932" y="12882"/>
                  <a:pt x="19102" y="11630"/>
                </a:cubicBezTo>
                <a:cubicBezTo>
                  <a:pt x="20272" y="10378"/>
                  <a:pt x="21298" y="9248"/>
                  <a:pt x="21381" y="9120"/>
                </a:cubicBezTo>
                <a:cubicBezTo>
                  <a:pt x="21498" y="8940"/>
                  <a:pt x="21536" y="8796"/>
                  <a:pt x="21553" y="8477"/>
                </a:cubicBezTo>
                <a:lnTo>
                  <a:pt x="21576" y="8062"/>
                </a:lnTo>
                <a:lnTo>
                  <a:pt x="21339" y="7825"/>
                </a:lnTo>
                <a:cubicBezTo>
                  <a:pt x="21092" y="7578"/>
                  <a:pt x="20885" y="7491"/>
                  <a:pt x="20352" y="7403"/>
                </a:cubicBezTo>
                <a:cubicBezTo>
                  <a:pt x="20177" y="7375"/>
                  <a:pt x="19801" y="7307"/>
                  <a:pt x="19515" y="7253"/>
                </a:cubicBezTo>
                <a:cubicBezTo>
                  <a:pt x="19229" y="7200"/>
                  <a:pt x="18828" y="7130"/>
                  <a:pt x="18621" y="7099"/>
                </a:cubicBezTo>
                <a:cubicBezTo>
                  <a:pt x="18415" y="7069"/>
                  <a:pt x="18024" y="7000"/>
                  <a:pt x="17754" y="6945"/>
                </a:cubicBezTo>
                <a:cubicBezTo>
                  <a:pt x="17484" y="6889"/>
                  <a:pt x="17016" y="6808"/>
                  <a:pt x="16714" y="6760"/>
                </a:cubicBezTo>
                <a:cubicBezTo>
                  <a:pt x="15934" y="6637"/>
                  <a:pt x="15534" y="6567"/>
                  <a:pt x="15040" y="6476"/>
                </a:cubicBezTo>
                <a:lnTo>
                  <a:pt x="14608" y="6397"/>
                </a:lnTo>
                <a:lnTo>
                  <a:pt x="14334" y="5852"/>
                </a:lnTo>
                <a:cubicBezTo>
                  <a:pt x="14184" y="5553"/>
                  <a:pt x="14003" y="5185"/>
                  <a:pt x="13928" y="5035"/>
                </a:cubicBezTo>
                <a:cubicBezTo>
                  <a:pt x="13854" y="4884"/>
                  <a:pt x="13616" y="4408"/>
                  <a:pt x="13399" y="3974"/>
                </a:cubicBezTo>
                <a:cubicBezTo>
                  <a:pt x="12941" y="3059"/>
                  <a:pt x="12757" y="2687"/>
                  <a:pt x="12224" y="1606"/>
                </a:cubicBezTo>
                <a:cubicBezTo>
                  <a:pt x="11713" y="571"/>
                  <a:pt x="11627" y="440"/>
                  <a:pt x="11342" y="201"/>
                </a:cubicBezTo>
                <a:cubicBezTo>
                  <a:pt x="11145" y="38"/>
                  <a:pt x="11050" y="0"/>
                  <a:pt x="1082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E8F81BA3-43AF-4F6A-A83E-314F55E12113-L0-001.jpeg" descr="E8F81BA3-43AF-4F6A-A83E-314F55E12113-L0-001.jpeg"/>
          <p:cNvPicPr>
            <a:picLocks noChangeAspect="1"/>
          </p:cNvPicPr>
          <p:nvPr/>
        </p:nvPicPr>
        <p:blipFill>
          <a:blip r:embed="rId15">
            <a:extLst/>
          </a:blip>
          <a:srcRect l="146" t="20" r="151" b="33"/>
          <a:stretch>
            <a:fillRect/>
          </a:stretch>
        </p:blipFill>
        <p:spPr>
          <a:xfrm>
            <a:off x="10356174" y="4455936"/>
            <a:ext cx="2247901" cy="214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45" y="3536"/>
                </a:lnTo>
                <a:cubicBezTo>
                  <a:pt x="8233" y="5480"/>
                  <a:pt x="7462" y="7085"/>
                  <a:pt x="7433" y="7104"/>
                </a:cubicBezTo>
                <a:cubicBezTo>
                  <a:pt x="7404" y="7123"/>
                  <a:pt x="6732" y="7235"/>
                  <a:pt x="5938" y="7356"/>
                </a:cubicBezTo>
                <a:cubicBezTo>
                  <a:pt x="5143" y="7477"/>
                  <a:pt x="3727" y="7695"/>
                  <a:pt x="2792" y="7841"/>
                </a:cubicBezTo>
                <a:cubicBezTo>
                  <a:pt x="1856" y="7986"/>
                  <a:pt x="922" y="8128"/>
                  <a:pt x="717" y="8153"/>
                </a:cubicBezTo>
                <a:cubicBezTo>
                  <a:pt x="512" y="8178"/>
                  <a:pt x="255" y="8215"/>
                  <a:pt x="153" y="8237"/>
                </a:cubicBezTo>
                <a:lnTo>
                  <a:pt x="0" y="8269"/>
                </a:lnTo>
                <a:lnTo>
                  <a:pt x="2673" y="11024"/>
                </a:lnTo>
                <a:lnTo>
                  <a:pt x="3741" y="12125"/>
                </a:lnTo>
                <a:lnTo>
                  <a:pt x="5377" y="13807"/>
                </a:lnTo>
                <a:lnTo>
                  <a:pt x="5377" y="13815"/>
                </a:lnTo>
                <a:lnTo>
                  <a:pt x="5385" y="13823"/>
                </a:lnTo>
                <a:lnTo>
                  <a:pt x="5297" y="14380"/>
                </a:lnTo>
                <a:cubicBezTo>
                  <a:pt x="5277" y="14500"/>
                  <a:pt x="5236" y="14725"/>
                  <a:pt x="5206" y="14909"/>
                </a:cubicBezTo>
                <a:cubicBezTo>
                  <a:pt x="5201" y="14937"/>
                  <a:pt x="5198" y="14957"/>
                  <a:pt x="5194" y="14985"/>
                </a:cubicBezTo>
                <a:cubicBezTo>
                  <a:pt x="5152" y="15296"/>
                  <a:pt x="5043" y="15983"/>
                  <a:pt x="4950" y="16510"/>
                </a:cubicBezTo>
                <a:cubicBezTo>
                  <a:pt x="4857" y="17038"/>
                  <a:pt x="4763" y="17584"/>
                  <a:pt x="4744" y="17728"/>
                </a:cubicBezTo>
                <a:cubicBezTo>
                  <a:pt x="4725" y="17871"/>
                  <a:pt x="4595" y="18679"/>
                  <a:pt x="4450" y="19518"/>
                </a:cubicBezTo>
                <a:cubicBezTo>
                  <a:pt x="4306" y="20356"/>
                  <a:pt x="4169" y="21168"/>
                  <a:pt x="4145" y="21324"/>
                </a:cubicBezTo>
                <a:lnTo>
                  <a:pt x="4107" y="21556"/>
                </a:lnTo>
                <a:lnTo>
                  <a:pt x="4103" y="21596"/>
                </a:lnTo>
                <a:lnTo>
                  <a:pt x="5450" y="20855"/>
                </a:lnTo>
                <a:cubicBezTo>
                  <a:pt x="6201" y="20441"/>
                  <a:pt x="7689" y="19617"/>
                  <a:pt x="8756" y="19025"/>
                </a:cubicBezTo>
                <a:cubicBezTo>
                  <a:pt x="9822" y="18433"/>
                  <a:pt x="10737" y="17948"/>
                  <a:pt x="10792" y="17948"/>
                </a:cubicBezTo>
                <a:cubicBezTo>
                  <a:pt x="10847" y="17948"/>
                  <a:pt x="11770" y="18434"/>
                  <a:pt x="12840" y="19025"/>
                </a:cubicBezTo>
                <a:cubicBezTo>
                  <a:pt x="13910" y="19617"/>
                  <a:pt x="15399" y="20436"/>
                  <a:pt x="16150" y="20851"/>
                </a:cubicBezTo>
                <a:lnTo>
                  <a:pt x="17504" y="21600"/>
                </a:lnTo>
                <a:lnTo>
                  <a:pt x="17451" y="21324"/>
                </a:lnTo>
                <a:cubicBezTo>
                  <a:pt x="17323" y="20619"/>
                  <a:pt x="16978" y="18528"/>
                  <a:pt x="16703" y="16815"/>
                </a:cubicBezTo>
                <a:cubicBezTo>
                  <a:pt x="16538" y="15784"/>
                  <a:pt x="16361" y="14684"/>
                  <a:pt x="16311" y="14372"/>
                </a:cubicBezTo>
                <a:lnTo>
                  <a:pt x="16219" y="13807"/>
                </a:lnTo>
                <a:lnTo>
                  <a:pt x="17783" y="12198"/>
                </a:lnTo>
                <a:cubicBezTo>
                  <a:pt x="18643" y="11311"/>
                  <a:pt x="19862" y="10055"/>
                  <a:pt x="20490" y="9410"/>
                </a:cubicBezTo>
                <a:lnTo>
                  <a:pt x="21600" y="8269"/>
                </a:lnTo>
                <a:lnTo>
                  <a:pt x="21447" y="8241"/>
                </a:lnTo>
                <a:cubicBezTo>
                  <a:pt x="21345" y="8220"/>
                  <a:pt x="20848" y="8141"/>
                  <a:pt x="20345" y="8065"/>
                </a:cubicBezTo>
                <a:cubicBezTo>
                  <a:pt x="15387" y="7316"/>
                  <a:pt x="14214" y="7134"/>
                  <a:pt x="14167" y="7104"/>
                </a:cubicBezTo>
                <a:cubicBezTo>
                  <a:pt x="14138" y="7085"/>
                  <a:pt x="13371" y="5477"/>
                  <a:pt x="12459" y="3532"/>
                </a:cubicBezTo>
                <a:lnTo>
                  <a:pt x="10804" y="0"/>
                </a:lnTo>
                <a:lnTo>
                  <a:pt x="1080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0208A5E5-ADF0-48CE-B56E-A6A627EC7F6C-L0-001.jpeg" descr="0208A5E5-ADF0-48CE-B56E-A6A627EC7F6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59" y="114404"/>
            <a:ext cx="12865881" cy="9524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D45B3EE-6756-4300-98E2-D7BE44AE27EE-L0-001.jpeg" descr="BD45B3EE-6756-4300-98E2-D7BE44AE27EE-L0-001.jpeg"/>
          <p:cNvPicPr>
            <a:picLocks noChangeAspect="1"/>
          </p:cNvPicPr>
          <p:nvPr/>
        </p:nvPicPr>
        <p:blipFill>
          <a:blip r:embed="rId2">
            <a:extLst/>
          </a:blip>
          <a:srcRect l="122" t="19239" r="116" b="19194"/>
          <a:stretch>
            <a:fillRect/>
          </a:stretch>
        </p:blipFill>
        <p:spPr>
          <a:xfrm>
            <a:off x="791627" y="1161922"/>
            <a:ext cx="2989264" cy="1844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0" fill="norm" stroke="1" extrusionOk="0">
                <a:moveTo>
                  <a:pt x="301" y="4"/>
                </a:moveTo>
                <a:cubicBezTo>
                  <a:pt x="251" y="-3"/>
                  <a:pt x="215" y="1"/>
                  <a:pt x="184" y="13"/>
                </a:cubicBezTo>
                <a:cubicBezTo>
                  <a:pt x="142" y="29"/>
                  <a:pt x="111" y="60"/>
                  <a:pt x="80" y="105"/>
                </a:cubicBezTo>
                <a:cubicBezTo>
                  <a:pt x="51" y="147"/>
                  <a:pt x="33" y="256"/>
                  <a:pt x="17" y="570"/>
                </a:cubicBezTo>
                <a:cubicBezTo>
                  <a:pt x="27" y="656"/>
                  <a:pt x="37" y="712"/>
                  <a:pt x="52" y="732"/>
                </a:cubicBezTo>
                <a:cubicBezTo>
                  <a:pt x="94" y="789"/>
                  <a:pt x="370" y="956"/>
                  <a:pt x="662" y="1105"/>
                </a:cubicBezTo>
                <a:cubicBezTo>
                  <a:pt x="1005" y="1279"/>
                  <a:pt x="1200" y="1423"/>
                  <a:pt x="1210" y="1506"/>
                </a:cubicBezTo>
                <a:cubicBezTo>
                  <a:pt x="1219" y="1577"/>
                  <a:pt x="1142" y="2138"/>
                  <a:pt x="1038" y="2750"/>
                </a:cubicBezTo>
                <a:cubicBezTo>
                  <a:pt x="707" y="4712"/>
                  <a:pt x="703" y="4735"/>
                  <a:pt x="751" y="4939"/>
                </a:cubicBezTo>
                <a:cubicBezTo>
                  <a:pt x="823" y="5244"/>
                  <a:pt x="982" y="5244"/>
                  <a:pt x="1580" y="4953"/>
                </a:cubicBezTo>
                <a:lnTo>
                  <a:pt x="2139" y="4681"/>
                </a:lnTo>
                <a:lnTo>
                  <a:pt x="2584" y="5377"/>
                </a:lnTo>
                <a:cubicBezTo>
                  <a:pt x="2848" y="5786"/>
                  <a:pt x="3075" y="6073"/>
                  <a:pt x="3137" y="6073"/>
                </a:cubicBezTo>
                <a:cubicBezTo>
                  <a:pt x="3311" y="6073"/>
                  <a:pt x="3431" y="5797"/>
                  <a:pt x="3502" y="5229"/>
                </a:cubicBezTo>
                <a:cubicBezTo>
                  <a:pt x="3538" y="4934"/>
                  <a:pt x="3626" y="4295"/>
                  <a:pt x="3694" y="3805"/>
                </a:cubicBezTo>
                <a:cubicBezTo>
                  <a:pt x="3762" y="3315"/>
                  <a:pt x="3814" y="2839"/>
                  <a:pt x="3814" y="2750"/>
                </a:cubicBezTo>
                <a:cubicBezTo>
                  <a:pt x="3814" y="2436"/>
                  <a:pt x="3920" y="2404"/>
                  <a:pt x="4413" y="2570"/>
                </a:cubicBezTo>
                <a:cubicBezTo>
                  <a:pt x="4670" y="2656"/>
                  <a:pt x="4952" y="2730"/>
                  <a:pt x="5042" y="2732"/>
                </a:cubicBezTo>
                <a:cubicBezTo>
                  <a:pt x="5343" y="2738"/>
                  <a:pt x="5349" y="2815"/>
                  <a:pt x="5162" y="4695"/>
                </a:cubicBezTo>
                <a:cubicBezTo>
                  <a:pt x="4963" y="6691"/>
                  <a:pt x="5035" y="6924"/>
                  <a:pt x="5715" y="6437"/>
                </a:cubicBezTo>
                <a:cubicBezTo>
                  <a:pt x="5883" y="6316"/>
                  <a:pt x="6121" y="6151"/>
                  <a:pt x="6240" y="6068"/>
                </a:cubicBezTo>
                <a:lnTo>
                  <a:pt x="6455" y="5916"/>
                </a:lnTo>
                <a:lnTo>
                  <a:pt x="6914" y="6497"/>
                </a:lnTo>
                <a:cubicBezTo>
                  <a:pt x="7396" y="7104"/>
                  <a:pt x="7576" y="7201"/>
                  <a:pt x="7723" y="6930"/>
                </a:cubicBezTo>
                <a:cubicBezTo>
                  <a:pt x="7808" y="6772"/>
                  <a:pt x="7847" y="6314"/>
                  <a:pt x="7898" y="4971"/>
                </a:cubicBezTo>
                <a:cubicBezTo>
                  <a:pt x="7916" y="4500"/>
                  <a:pt x="7946" y="3943"/>
                  <a:pt x="7964" y="3736"/>
                </a:cubicBezTo>
                <a:lnTo>
                  <a:pt x="7995" y="3358"/>
                </a:lnTo>
                <a:lnTo>
                  <a:pt x="8411" y="3391"/>
                </a:lnTo>
                <a:cubicBezTo>
                  <a:pt x="8639" y="3407"/>
                  <a:pt x="8968" y="3445"/>
                  <a:pt x="9140" y="3474"/>
                </a:cubicBezTo>
                <a:lnTo>
                  <a:pt x="9449" y="3529"/>
                </a:lnTo>
                <a:lnTo>
                  <a:pt x="9429" y="5289"/>
                </a:lnTo>
                <a:lnTo>
                  <a:pt x="9409" y="7050"/>
                </a:lnTo>
                <a:lnTo>
                  <a:pt x="9532" y="7188"/>
                </a:lnTo>
                <a:cubicBezTo>
                  <a:pt x="9600" y="7263"/>
                  <a:pt x="9681" y="7326"/>
                  <a:pt x="9713" y="7326"/>
                </a:cubicBezTo>
                <a:cubicBezTo>
                  <a:pt x="9745" y="7326"/>
                  <a:pt x="9983" y="7118"/>
                  <a:pt x="10244" y="6865"/>
                </a:cubicBezTo>
                <a:cubicBezTo>
                  <a:pt x="10504" y="6613"/>
                  <a:pt x="10756" y="6409"/>
                  <a:pt x="10800" y="6409"/>
                </a:cubicBezTo>
                <a:cubicBezTo>
                  <a:pt x="10844" y="6409"/>
                  <a:pt x="11093" y="6613"/>
                  <a:pt x="11353" y="6865"/>
                </a:cubicBezTo>
                <a:cubicBezTo>
                  <a:pt x="11614" y="7118"/>
                  <a:pt x="11855" y="7326"/>
                  <a:pt x="11887" y="7326"/>
                </a:cubicBezTo>
                <a:cubicBezTo>
                  <a:pt x="11919" y="7326"/>
                  <a:pt x="12000" y="7264"/>
                  <a:pt x="12068" y="7188"/>
                </a:cubicBezTo>
                <a:lnTo>
                  <a:pt x="12191" y="7045"/>
                </a:lnTo>
                <a:lnTo>
                  <a:pt x="12162" y="5303"/>
                </a:lnTo>
                <a:cubicBezTo>
                  <a:pt x="12142" y="4033"/>
                  <a:pt x="12151" y="3549"/>
                  <a:pt x="12194" y="3524"/>
                </a:cubicBezTo>
                <a:cubicBezTo>
                  <a:pt x="12311" y="3457"/>
                  <a:pt x="13551" y="3338"/>
                  <a:pt x="13587" y="3391"/>
                </a:cubicBezTo>
                <a:cubicBezTo>
                  <a:pt x="13608" y="3420"/>
                  <a:pt x="13662" y="4197"/>
                  <a:pt x="13708" y="5114"/>
                </a:cubicBezTo>
                <a:cubicBezTo>
                  <a:pt x="13798" y="6909"/>
                  <a:pt x="13831" y="7073"/>
                  <a:pt x="14092" y="7073"/>
                </a:cubicBezTo>
                <a:cubicBezTo>
                  <a:pt x="14181" y="7073"/>
                  <a:pt x="14386" y="6875"/>
                  <a:pt x="14686" y="6497"/>
                </a:cubicBezTo>
                <a:lnTo>
                  <a:pt x="15142" y="5916"/>
                </a:lnTo>
                <a:lnTo>
                  <a:pt x="15360" y="6068"/>
                </a:lnTo>
                <a:cubicBezTo>
                  <a:pt x="15479" y="6151"/>
                  <a:pt x="15714" y="6316"/>
                  <a:pt x="15882" y="6437"/>
                </a:cubicBezTo>
                <a:cubicBezTo>
                  <a:pt x="16562" y="6924"/>
                  <a:pt x="16635" y="6693"/>
                  <a:pt x="16438" y="4695"/>
                </a:cubicBezTo>
                <a:cubicBezTo>
                  <a:pt x="16253" y="2822"/>
                  <a:pt x="16254" y="2912"/>
                  <a:pt x="16389" y="2828"/>
                </a:cubicBezTo>
                <a:cubicBezTo>
                  <a:pt x="16630" y="2679"/>
                  <a:pt x="17654" y="2417"/>
                  <a:pt x="17703" y="2492"/>
                </a:cubicBezTo>
                <a:cubicBezTo>
                  <a:pt x="17750" y="2565"/>
                  <a:pt x="17830" y="3113"/>
                  <a:pt x="18050" y="4902"/>
                </a:cubicBezTo>
                <a:cubicBezTo>
                  <a:pt x="18161" y="5809"/>
                  <a:pt x="18253" y="6073"/>
                  <a:pt x="18466" y="6073"/>
                </a:cubicBezTo>
                <a:cubicBezTo>
                  <a:pt x="18521" y="6073"/>
                  <a:pt x="18767" y="5760"/>
                  <a:pt x="19013" y="5377"/>
                </a:cubicBezTo>
                <a:lnTo>
                  <a:pt x="19461" y="4681"/>
                </a:lnTo>
                <a:lnTo>
                  <a:pt x="20026" y="4957"/>
                </a:lnTo>
                <a:cubicBezTo>
                  <a:pt x="20457" y="5168"/>
                  <a:pt x="20618" y="5216"/>
                  <a:pt x="20717" y="5156"/>
                </a:cubicBezTo>
                <a:cubicBezTo>
                  <a:pt x="20920" y="5031"/>
                  <a:pt x="20912" y="4892"/>
                  <a:pt x="20605" y="3040"/>
                </a:cubicBezTo>
                <a:cubicBezTo>
                  <a:pt x="20477" y="2266"/>
                  <a:pt x="20381" y="1576"/>
                  <a:pt x="20390" y="1506"/>
                </a:cubicBezTo>
                <a:cubicBezTo>
                  <a:pt x="20400" y="1425"/>
                  <a:pt x="20600" y="1276"/>
                  <a:pt x="20938" y="1105"/>
                </a:cubicBezTo>
                <a:cubicBezTo>
                  <a:pt x="21230" y="956"/>
                  <a:pt x="21506" y="789"/>
                  <a:pt x="21548" y="732"/>
                </a:cubicBezTo>
                <a:cubicBezTo>
                  <a:pt x="21563" y="712"/>
                  <a:pt x="21573" y="656"/>
                  <a:pt x="21583" y="570"/>
                </a:cubicBezTo>
                <a:cubicBezTo>
                  <a:pt x="21567" y="256"/>
                  <a:pt x="21549" y="147"/>
                  <a:pt x="21520" y="105"/>
                </a:cubicBezTo>
                <a:cubicBezTo>
                  <a:pt x="21399" y="-71"/>
                  <a:pt x="21253" y="-40"/>
                  <a:pt x="20430" y="358"/>
                </a:cubicBezTo>
                <a:cubicBezTo>
                  <a:pt x="18077" y="1496"/>
                  <a:pt x="15473" y="2216"/>
                  <a:pt x="12701" y="2492"/>
                </a:cubicBezTo>
                <a:cubicBezTo>
                  <a:pt x="11470" y="2614"/>
                  <a:pt x="9033" y="2550"/>
                  <a:pt x="7763" y="2363"/>
                </a:cubicBezTo>
                <a:cubicBezTo>
                  <a:pt x="5568" y="2039"/>
                  <a:pt x="3195" y="1319"/>
                  <a:pt x="1219" y="381"/>
                </a:cubicBezTo>
                <a:cubicBezTo>
                  <a:pt x="708" y="139"/>
                  <a:pt x="451" y="26"/>
                  <a:pt x="301" y="4"/>
                </a:cubicBezTo>
                <a:close/>
                <a:moveTo>
                  <a:pt x="21319" y="7026"/>
                </a:moveTo>
                <a:cubicBezTo>
                  <a:pt x="21270" y="7021"/>
                  <a:pt x="21210" y="7045"/>
                  <a:pt x="21104" y="7100"/>
                </a:cubicBezTo>
                <a:cubicBezTo>
                  <a:pt x="20154" y="7593"/>
                  <a:pt x="18934" y="8101"/>
                  <a:pt x="17757" y="8492"/>
                </a:cubicBezTo>
                <a:cubicBezTo>
                  <a:pt x="12190" y="10341"/>
                  <a:pt x="6296" y="9927"/>
                  <a:pt x="938" y="7312"/>
                </a:cubicBezTo>
                <a:cubicBezTo>
                  <a:pt x="268" y="6985"/>
                  <a:pt x="263" y="6984"/>
                  <a:pt x="132" y="7142"/>
                </a:cubicBezTo>
                <a:lnTo>
                  <a:pt x="0" y="7303"/>
                </a:lnTo>
                <a:lnTo>
                  <a:pt x="0" y="7764"/>
                </a:lnTo>
                <a:lnTo>
                  <a:pt x="89" y="7856"/>
                </a:lnTo>
                <a:cubicBezTo>
                  <a:pt x="153" y="7921"/>
                  <a:pt x="428" y="8074"/>
                  <a:pt x="700" y="8197"/>
                </a:cubicBezTo>
                <a:cubicBezTo>
                  <a:pt x="971" y="8320"/>
                  <a:pt x="1209" y="8447"/>
                  <a:pt x="1227" y="8478"/>
                </a:cubicBezTo>
                <a:cubicBezTo>
                  <a:pt x="1246" y="8509"/>
                  <a:pt x="1195" y="8927"/>
                  <a:pt x="1113" y="9409"/>
                </a:cubicBezTo>
                <a:cubicBezTo>
                  <a:pt x="1030" y="9891"/>
                  <a:pt x="908" y="10579"/>
                  <a:pt x="846" y="10939"/>
                </a:cubicBezTo>
                <a:cubicBezTo>
                  <a:pt x="715" y="11699"/>
                  <a:pt x="706" y="12062"/>
                  <a:pt x="809" y="12174"/>
                </a:cubicBezTo>
                <a:cubicBezTo>
                  <a:pt x="914" y="12288"/>
                  <a:pt x="1287" y="12206"/>
                  <a:pt x="1741" y="11971"/>
                </a:cubicBezTo>
                <a:lnTo>
                  <a:pt x="2134" y="11768"/>
                </a:lnTo>
                <a:lnTo>
                  <a:pt x="2570" y="12427"/>
                </a:lnTo>
                <a:cubicBezTo>
                  <a:pt x="2929" y="12966"/>
                  <a:pt x="3039" y="13082"/>
                  <a:pt x="3177" y="13082"/>
                </a:cubicBezTo>
                <a:cubicBezTo>
                  <a:pt x="3390" y="13082"/>
                  <a:pt x="3420" y="12992"/>
                  <a:pt x="3553" y="11948"/>
                </a:cubicBezTo>
                <a:cubicBezTo>
                  <a:pt x="3813" y="9919"/>
                  <a:pt x="3851" y="9652"/>
                  <a:pt x="3897" y="9584"/>
                </a:cubicBezTo>
                <a:cubicBezTo>
                  <a:pt x="3951" y="9505"/>
                  <a:pt x="5011" y="9770"/>
                  <a:pt x="5211" y="9911"/>
                </a:cubicBezTo>
                <a:cubicBezTo>
                  <a:pt x="5315" y="9986"/>
                  <a:pt x="5327" y="10039"/>
                  <a:pt x="5302" y="10308"/>
                </a:cubicBezTo>
                <a:cubicBezTo>
                  <a:pt x="5287" y="10478"/>
                  <a:pt x="5222" y="11128"/>
                  <a:pt x="5162" y="11750"/>
                </a:cubicBezTo>
                <a:cubicBezTo>
                  <a:pt x="5102" y="12372"/>
                  <a:pt x="5064" y="13049"/>
                  <a:pt x="5073" y="13252"/>
                </a:cubicBezTo>
                <a:cubicBezTo>
                  <a:pt x="5087" y="13567"/>
                  <a:pt x="5109" y="13632"/>
                  <a:pt x="5228" y="13699"/>
                </a:cubicBezTo>
                <a:cubicBezTo>
                  <a:pt x="5344" y="13764"/>
                  <a:pt x="5452" y="13715"/>
                  <a:pt x="5870" y="13409"/>
                </a:cubicBezTo>
                <a:cubicBezTo>
                  <a:pt x="6147" y="13206"/>
                  <a:pt x="6390" y="13030"/>
                  <a:pt x="6409" y="13017"/>
                </a:cubicBezTo>
                <a:cubicBezTo>
                  <a:pt x="6429" y="13005"/>
                  <a:pt x="6640" y="13237"/>
                  <a:pt x="6880" y="13538"/>
                </a:cubicBezTo>
                <a:cubicBezTo>
                  <a:pt x="7119" y="13839"/>
                  <a:pt x="7370" y="14110"/>
                  <a:pt x="7436" y="14137"/>
                </a:cubicBezTo>
                <a:cubicBezTo>
                  <a:pt x="7568" y="14190"/>
                  <a:pt x="7815" y="13977"/>
                  <a:pt x="7815" y="13810"/>
                </a:cubicBezTo>
                <a:cubicBezTo>
                  <a:pt x="7815" y="13460"/>
                  <a:pt x="7978" y="10538"/>
                  <a:pt x="8001" y="10478"/>
                </a:cubicBezTo>
                <a:cubicBezTo>
                  <a:pt x="8035" y="10391"/>
                  <a:pt x="9257" y="10490"/>
                  <a:pt x="9378" y="10589"/>
                </a:cubicBezTo>
                <a:cubicBezTo>
                  <a:pt x="9452" y="10650"/>
                  <a:pt x="9458" y="10854"/>
                  <a:pt x="9435" y="12400"/>
                </a:cubicBezTo>
                <a:lnTo>
                  <a:pt x="9409" y="14137"/>
                </a:lnTo>
                <a:lnTo>
                  <a:pt x="9532" y="14275"/>
                </a:lnTo>
                <a:cubicBezTo>
                  <a:pt x="9600" y="14351"/>
                  <a:pt x="9674" y="14413"/>
                  <a:pt x="9699" y="14413"/>
                </a:cubicBezTo>
                <a:cubicBezTo>
                  <a:pt x="9724" y="14413"/>
                  <a:pt x="9972" y="14203"/>
                  <a:pt x="10247" y="13943"/>
                </a:cubicBezTo>
                <a:cubicBezTo>
                  <a:pt x="10521" y="13682"/>
                  <a:pt x="10770" y="13469"/>
                  <a:pt x="10800" y="13469"/>
                </a:cubicBezTo>
                <a:cubicBezTo>
                  <a:pt x="10830" y="13469"/>
                  <a:pt x="11085" y="13690"/>
                  <a:pt x="11368" y="13957"/>
                </a:cubicBezTo>
                <a:cubicBezTo>
                  <a:pt x="11857" y="14420"/>
                  <a:pt x="11889" y="14437"/>
                  <a:pt x="12016" y="14321"/>
                </a:cubicBezTo>
                <a:lnTo>
                  <a:pt x="12151" y="14201"/>
                </a:lnTo>
                <a:lnTo>
                  <a:pt x="12151" y="12427"/>
                </a:lnTo>
                <a:cubicBezTo>
                  <a:pt x="12151" y="10935"/>
                  <a:pt x="12160" y="10640"/>
                  <a:pt x="12225" y="10584"/>
                </a:cubicBezTo>
                <a:cubicBezTo>
                  <a:pt x="12338" y="10488"/>
                  <a:pt x="13563" y="10393"/>
                  <a:pt x="13596" y="10478"/>
                </a:cubicBezTo>
                <a:cubicBezTo>
                  <a:pt x="13611" y="10518"/>
                  <a:pt x="13663" y="11297"/>
                  <a:pt x="13708" y="12211"/>
                </a:cubicBezTo>
                <a:cubicBezTo>
                  <a:pt x="13781" y="13701"/>
                  <a:pt x="13797" y="13891"/>
                  <a:pt x="13894" y="14022"/>
                </a:cubicBezTo>
                <a:cubicBezTo>
                  <a:pt x="14088" y="14283"/>
                  <a:pt x="14180" y="14223"/>
                  <a:pt x="14760" y="13483"/>
                </a:cubicBezTo>
                <a:cubicBezTo>
                  <a:pt x="14973" y="13211"/>
                  <a:pt x="15164" y="13004"/>
                  <a:pt x="15185" y="13017"/>
                </a:cubicBezTo>
                <a:cubicBezTo>
                  <a:pt x="15206" y="13031"/>
                  <a:pt x="15450" y="13206"/>
                  <a:pt x="15727" y="13409"/>
                </a:cubicBezTo>
                <a:cubicBezTo>
                  <a:pt x="16148" y="13717"/>
                  <a:pt x="16255" y="13767"/>
                  <a:pt x="16372" y="13699"/>
                </a:cubicBezTo>
                <a:cubicBezTo>
                  <a:pt x="16510" y="13620"/>
                  <a:pt x="16511" y="13606"/>
                  <a:pt x="16504" y="12911"/>
                </a:cubicBezTo>
                <a:cubicBezTo>
                  <a:pt x="16494" y="11979"/>
                  <a:pt x="16415" y="11511"/>
                  <a:pt x="16249" y="11409"/>
                </a:cubicBezTo>
                <a:cubicBezTo>
                  <a:pt x="16101" y="11319"/>
                  <a:pt x="16048" y="11131"/>
                  <a:pt x="15999" y="10524"/>
                </a:cubicBezTo>
                <a:cubicBezTo>
                  <a:pt x="15974" y="10214"/>
                  <a:pt x="15983" y="10070"/>
                  <a:pt x="16031" y="10022"/>
                </a:cubicBezTo>
                <a:cubicBezTo>
                  <a:pt x="16151" y="9901"/>
                  <a:pt x="17652" y="9508"/>
                  <a:pt x="17703" y="9584"/>
                </a:cubicBezTo>
                <a:cubicBezTo>
                  <a:pt x="17749" y="9653"/>
                  <a:pt x="17787" y="9919"/>
                  <a:pt x="18047" y="11948"/>
                </a:cubicBezTo>
                <a:cubicBezTo>
                  <a:pt x="18180" y="12991"/>
                  <a:pt x="18209" y="13083"/>
                  <a:pt x="18420" y="13082"/>
                </a:cubicBezTo>
                <a:cubicBezTo>
                  <a:pt x="18556" y="13081"/>
                  <a:pt x="18670" y="12956"/>
                  <a:pt x="19028" y="12423"/>
                </a:cubicBezTo>
                <a:lnTo>
                  <a:pt x="19466" y="11768"/>
                </a:lnTo>
                <a:lnTo>
                  <a:pt x="19856" y="11971"/>
                </a:lnTo>
                <a:cubicBezTo>
                  <a:pt x="20310" y="12206"/>
                  <a:pt x="20686" y="12288"/>
                  <a:pt x="20791" y="12174"/>
                </a:cubicBezTo>
                <a:cubicBezTo>
                  <a:pt x="20930" y="12024"/>
                  <a:pt x="20904" y="11803"/>
                  <a:pt x="20502" y="9496"/>
                </a:cubicBezTo>
                <a:cubicBezTo>
                  <a:pt x="20311" y="8404"/>
                  <a:pt x="20293" y="8463"/>
                  <a:pt x="20978" y="8160"/>
                </a:cubicBezTo>
                <a:cubicBezTo>
                  <a:pt x="21206" y="8059"/>
                  <a:pt x="21444" y="7922"/>
                  <a:pt x="21508" y="7856"/>
                </a:cubicBezTo>
                <a:lnTo>
                  <a:pt x="21600" y="7764"/>
                </a:lnTo>
                <a:lnTo>
                  <a:pt x="21600" y="7303"/>
                </a:lnTo>
                <a:lnTo>
                  <a:pt x="21465" y="7142"/>
                </a:lnTo>
                <a:cubicBezTo>
                  <a:pt x="21404" y="7068"/>
                  <a:pt x="21368" y="7032"/>
                  <a:pt x="21319" y="7026"/>
                </a:cubicBezTo>
                <a:close/>
                <a:moveTo>
                  <a:pt x="275" y="14137"/>
                </a:moveTo>
                <a:cubicBezTo>
                  <a:pt x="164" y="14138"/>
                  <a:pt x="101" y="14200"/>
                  <a:pt x="40" y="14326"/>
                </a:cubicBezTo>
                <a:cubicBezTo>
                  <a:pt x="32" y="14342"/>
                  <a:pt x="26" y="14475"/>
                  <a:pt x="20" y="14575"/>
                </a:cubicBezTo>
                <a:cubicBezTo>
                  <a:pt x="31" y="14734"/>
                  <a:pt x="44" y="14818"/>
                  <a:pt x="60" y="14847"/>
                </a:cubicBezTo>
                <a:cubicBezTo>
                  <a:pt x="108" y="14931"/>
                  <a:pt x="377" y="15117"/>
                  <a:pt x="660" y="15257"/>
                </a:cubicBezTo>
                <a:cubicBezTo>
                  <a:pt x="959" y="15406"/>
                  <a:pt x="1187" y="15565"/>
                  <a:pt x="1204" y="15639"/>
                </a:cubicBezTo>
                <a:cubicBezTo>
                  <a:pt x="1233" y="15757"/>
                  <a:pt x="1097" y="16659"/>
                  <a:pt x="849" y="18003"/>
                </a:cubicBezTo>
                <a:cubicBezTo>
                  <a:pt x="679" y="18923"/>
                  <a:pt x="721" y="19340"/>
                  <a:pt x="987" y="19340"/>
                </a:cubicBezTo>
                <a:cubicBezTo>
                  <a:pt x="1082" y="19340"/>
                  <a:pt x="1619" y="19104"/>
                  <a:pt x="2059" y="18869"/>
                </a:cubicBezTo>
                <a:cubicBezTo>
                  <a:pt x="2118" y="18837"/>
                  <a:pt x="2278" y="19031"/>
                  <a:pt x="2567" y="19478"/>
                </a:cubicBezTo>
                <a:cubicBezTo>
                  <a:pt x="2799" y="19838"/>
                  <a:pt x="3032" y="20155"/>
                  <a:pt x="3080" y="20183"/>
                </a:cubicBezTo>
                <a:cubicBezTo>
                  <a:pt x="3194" y="20249"/>
                  <a:pt x="3390" y="20102"/>
                  <a:pt x="3424" y="19929"/>
                </a:cubicBezTo>
                <a:cubicBezTo>
                  <a:pt x="3475" y="19673"/>
                  <a:pt x="3771" y="17378"/>
                  <a:pt x="3800" y="17022"/>
                </a:cubicBezTo>
                <a:cubicBezTo>
                  <a:pt x="3816" y="16826"/>
                  <a:pt x="3850" y="16645"/>
                  <a:pt x="3874" y="16621"/>
                </a:cubicBezTo>
                <a:cubicBezTo>
                  <a:pt x="3936" y="16560"/>
                  <a:pt x="5179" y="16924"/>
                  <a:pt x="5259" y="17026"/>
                </a:cubicBezTo>
                <a:cubicBezTo>
                  <a:pt x="5332" y="17119"/>
                  <a:pt x="5326" y="17187"/>
                  <a:pt x="5159" y="18879"/>
                </a:cubicBezTo>
                <a:cubicBezTo>
                  <a:pt x="5105" y="19430"/>
                  <a:pt x="5062" y="20061"/>
                  <a:pt x="5062" y="20280"/>
                </a:cubicBezTo>
                <a:cubicBezTo>
                  <a:pt x="5062" y="20621"/>
                  <a:pt x="5079" y="20694"/>
                  <a:pt x="5188" y="20773"/>
                </a:cubicBezTo>
                <a:cubicBezTo>
                  <a:pt x="5326" y="20874"/>
                  <a:pt x="5441" y="20816"/>
                  <a:pt x="6108" y="20326"/>
                </a:cubicBezTo>
                <a:lnTo>
                  <a:pt x="6455" y="20072"/>
                </a:lnTo>
                <a:lnTo>
                  <a:pt x="6931" y="20667"/>
                </a:lnTo>
                <a:cubicBezTo>
                  <a:pt x="7194" y="20993"/>
                  <a:pt x="7447" y="21257"/>
                  <a:pt x="7496" y="21257"/>
                </a:cubicBezTo>
                <a:cubicBezTo>
                  <a:pt x="7744" y="21257"/>
                  <a:pt x="7857" y="20798"/>
                  <a:pt x="7863" y="19740"/>
                </a:cubicBezTo>
                <a:cubicBezTo>
                  <a:pt x="7866" y="19332"/>
                  <a:pt x="7846" y="19233"/>
                  <a:pt x="7731" y="19063"/>
                </a:cubicBezTo>
                <a:cubicBezTo>
                  <a:pt x="7601" y="18869"/>
                  <a:pt x="7598" y="18850"/>
                  <a:pt x="7640" y="18164"/>
                </a:cubicBezTo>
                <a:lnTo>
                  <a:pt x="7686" y="17464"/>
                </a:lnTo>
                <a:lnTo>
                  <a:pt x="7944" y="17492"/>
                </a:lnTo>
                <a:cubicBezTo>
                  <a:pt x="8086" y="17509"/>
                  <a:pt x="8484" y="17546"/>
                  <a:pt x="8827" y="17575"/>
                </a:cubicBezTo>
                <a:lnTo>
                  <a:pt x="9449" y="17630"/>
                </a:lnTo>
                <a:lnTo>
                  <a:pt x="9429" y="19399"/>
                </a:lnTo>
                <a:cubicBezTo>
                  <a:pt x="9414" y="20737"/>
                  <a:pt x="9426" y="21203"/>
                  <a:pt x="9475" y="21298"/>
                </a:cubicBezTo>
                <a:cubicBezTo>
                  <a:pt x="9584" y="21509"/>
                  <a:pt x="9822" y="21442"/>
                  <a:pt x="10169" y="21100"/>
                </a:cubicBezTo>
                <a:cubicBezTo>
                  <a:pt x="10849" y="20431"/>
                  <a:pt x="10756" y="20442"/>
                  <a:pt x="11293" y="20966"/>
                </a:cubicBezTo>
                <a:cubicBezTo>
                  <a:pt x="11778" y="21438"/>
                  <a:pt x="12006" y="21529"/>
                  <a:pt x="12125" y="21298"/>
                </a:cubicBezTo>
                <a:cubicBezTo>
                  <a:pt x="12174" y="21203"/>
                  <a:pt x="12186" y="20737"/>
                  <a:pt x="12171" y="19399"/>
                </a:cubicBezTo>
                <a:lnTo>
                  <a:pt x="12151" y="17630"/>
                </a:lnTo>
                <a:lnTo>
                  <a:pt x="12850" y="17570"/>
                </a:lnTo>
                <a:cubicBezTo>
                  <a:pt x="13236" y="17538"/>
                  <a:pt x="13567" y="17537"/>
                  <a:pt x="13587" y="17570"/>
                </a:cubicBezTo>
                <a:cubicBezTo>
                  <a:pt x="13615" y="17615"/>
                  <a:pt x="13785" y="20441"/>
                  <a:pt x="13785" y="20860"/>
                </a:cubicBezTo>
                <a:cubicBezTo>
                  <a:pt x="13785" y="20985"/>
                  <a:pt x="13995" y="21257"/>
                  <a:pt x="14092" y="21257"/>
                </a:cubicBezTo>
                <a:cubicBezTo>
                  <a:pt x="14147" y="21257"/>
                  <a:pt x="14404" y="20992"/>
                  <a:pt x="14666" y="20667"/>
                </a:cubicBezTo>
                <a:lnTo>
                  <a:pt x="15142" y="20077"/>
                </a:lnTo>
                <a:lnTo>
                  <a:pt x="15707" y="20473"/>
                </a:lnTo>
                <a:cubicBezTo>
                  <a:pt x="16201" y="20818"/>
                  <a:pt x="16292" y="20857"/>
                  <a:pt x="16406" y="20773"/>
                </a:cubicBezTo>
                <a:cubicBezTo>
                  <a:pt x="16520" y="20690"/>
                  <a:pt x="16538" y="20625"/>
                  <a:pt x="16538" y="20280"/>
                </a:cubicBezTo>
                <a:cubicBezTo>
                  <a:pt x="16538" y="20061"/>
                  <a:pt x="16492" y="19430"/>
                  <a:pt x="16438" y="18879"/>
                </a:cubicBezTo>
                <a:cubicBezTo>
                  <a:pt x="16271" y="17186"/>
                  <a:pt x="16268" y="17119"/>
                  <a:pt x="16341" y="17031"/>
                </a:cubicBezTo>
                <a:cubicBezTo>
                  <a:pt x="16429" y="16924"/>
                  <a:pt x="17658" y="16554"/>
                  <a:pt x="17720" y="16616"/>
                </a:cubicBezTo>
                <a:cubicBezTo>
                  <a:pt x="17747" y="16643"/>
                  <a:pt x="17782" y="16826"/>
                  <a:pt x="17797" y="17022"/>
                </a:cubicBezTo>
                <a:cubicBezTo>
                  <a:pt x="17826" y="17378"/>
                  <a:pt x="18123" y="19673"/>
                  <a:pt x="18173" y="19929"/>
                </a:cubicBezTo>
                <a:cubicBezTo>
                  <a:pt x="18207" y="20102"/>
                  <a:pt x="18406" y="20249"/>
                  <a:pt x="18520" y="20183"/>
                </a:cubicBezTo>
                <a:cubicBezTo>
                  <a:pt x="18568" y="20155"/>
                  <a:pt x="18798" y="19838"/>
                  <a:pt x="19030" y="19478"/>
                </a:cubicBezTo>
                <a:cubicBezTo>
                  <a:pt x="19319" y="19031"/>
                  <a:pt x="19482" y="18837"/>
                  <a:pt x="19541" y="18869"/>
                </a:cubicBezTo>
                <a:cubicBezTo>
                  <a:pt x="20059" y="19146"/>
                  <a:pt x="20535" y="19341"/>
                  <a:pt x="20639" y="19321"/>
                </a:cubicBezTo>
                <a:cubicBezTo>
                  <a:pt x="20712" y="19308"/>
                  <a:pt x="20791" y="19211"/>
                  <a:pt x="20826" y="19100"/>
                </a:cubicBezTo>
                <a:cubicBezTo>
                  <a:pt x="20893" y="18883"/>
                  <a:pt x="20881" y="18773"/>
                  <a:pt x="20585" y="17045"/>
                </a:cubicBezTo>
                <a:cubicBezTo>
                  <a:pt x="20490" y="16494"/>
                  <a:pt x="20409" y="15931"/>
                  <a:pt x="20407" y="15796"/>
                </a:cubicBezTo>
                <a:cubicBezTo>
                  <a:pt x="20403" y="15527"/>
                  <a:pt x="20462" y="15476"/>
                  <a:pt x="21064" y="15206"/>
                </a:cubicBezTo>
                <a:cubicBezTo>
                  <a:pt x="21226" y="15134"/>
                  <a:pt x="21418" y="14998"/>
                  <a:pt x="21491" y="14906"/>
                </a:cubicBezTo>
                <a:lnTo>
                  <a:pt x="21591" y="14782"/>
                </a:lnTo>
                <a:cubicBezTo>
                  <a:pt x="21583" y="14507"/>
                  <a:pt x="21573" y="14352"/>
                  <a:pt x="21560" y="14326"/>
                </a:cubicBezTo>
                <a:cubicBezTo>
                  <a:pt x="21437" y="14074"/>
                  <a:pt x="21305" y="14077"/>
                  <a:pt x="20800" y="14326"/>
                </a:cubicBezTo>
                <a:cubicBezTo>
                  <a:pt x="17538" y="15934"/>
                  <a:pt x="14318" y="16693"/>
                  <a:pt x="10800" y="16694"/>
                </a:cubicBezTo>
                <a:cubicBezTo>
                  <a:pt x="7303" y="16694"/>
                  <a:pt x="4045" y="15925"/>
                  <a:pt x="800" y="14326"/>
                </a:cubicBezTo>
                <a:cubicBezTo>
                  <a:pt x="548" y="14202"/>
                  <a:pt x="387" y="14136"/>
                  <a:pt x="275" y="1413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8282509D-6D16-42F2-9666-01440B1BEC0F-L0-001.jpeg" descr="8282509D-6D16-42F2-9666-01440B1BEC0F-L0-001.jpeg"/>
          <p:cNvPicPr>
            <a:picLocks noChangeAspect="1"/>
          </p:cNvPicPr>
          <p:nvPr/>
        </p:nvPicPr>
        <p:blipFill>
          <a:blip r:embed="rId3">
            <a:extLst/>
          </a:blip>
          <a:srcRect l="4653" t="122" r="4961" b="485"/>
          <a:stretch>
            <a:fillRect/>
          </a:stretch>
        </p:blipFill>
        <p:spPr>
          <a:xfrm>
            <a:off x="676372" y="5082537"/>
            <a:ext cx="3299722" cy="3628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60" fill="norm" stroke="1" extrusionOk="0">
                <a:moveTo>
                  <a:pt x="10930" y="0"/>
                </a:moveTo>
                <a:cubicBezTo>
                  <a:pt x="10520" y="6"/>
                  <a:pt x="9870" y="10"/>
                  <a:pt x="9858" y="17"/>
                </a:cubicBezTo>
                <a:cubicBezTo>
                  <a:pt x="9857" y="17"/>
                  <a:pt x="9852" y="18"/>
                  <a:pt x="9851" y="19"/>
                </a:cubicBezTo>
                <a:cubicBezTo>
                  <a:pt x="9821" y="44"/>
                  <a:pt x="9626" y="90"/>
                  <a:pt x="9422" y="125"/>
                </a:cubicBezTo>
                <a:cubicBezTo>
                  <a:pt x="8857" y="220"/>
                  <a:pt x="8328" y="404"/>
                  <a:pt x="7847" y="660"/>
                </a:cubicBezTo>
                <a:cubicBezTo>
                  <a:pt x="7833" y="668"/>
                  <a:pt x="7819" y="676"/>
                  <a:pt x="7805" y="684"/>
                </a:cubicBezTo>
                <a:cubicBezTo>
                  <a:pt x="7699" y="742"/>
                  <a:pt x="7597" y="809"/>
                  <a:pt x="7496" y="875"/>
                </a:cubicBezTo>
                <a:cubicBezTo>
                  <a:pt x="7422" y="923"/>
                  <a:pt x="7348" y="967"/>
                  <a:pt x="7278" y="1019"/>
                </a:cubicBezTo>
                <a:cubicBezTo>
                  <a:pt x="7215" y="1064"/>
                  <a:pt x="7157" y="1114"/>
                  <a:pt x="7097" y="1163"/>
                </a:cubicBezTo>
                <a:cubicBezTo>
                  <a:pt x="7004" y="1237"/>
                  <a:pt x="6914" y="1313"/>
                  <a:pt x="6827" y="1394"/>
                </a:cubicBezTo>
                <a:cubicBezTo>
                  <a:pt x="6768" y="1449"/>
                  <a:pt x="6709" y="1508"/>
                  <a:pt x="6653" y="1566"/>
                </a:cubicBezTo>
                <a:cubicBezTo>
                  <a:pt x="6583" y="1637"/>
                  <a:pt x="6515" y="1709"/>
                  <a:pt x="6450" y="1785"/>
                </a:cubicBezTo>
                <a:cubicBezTo>
                  <a:pt x="6376" y="1871"/>
                  <a:pt x="6307" y="1960"/>
                  <a:pt x="6240" y="2051"/>
                </a:cubicBezTo>
                <a:cubicBezTo>
                  <a:pt x="6206" y="2097"/>
                  <a:pt x="6172" y="2143"/>
                  <a:pt x="6139" y="2191"/>
                </a:cubicBezTo>
                <a:cubicBezTo>
                  <a:pt x="6049" y="2323"/>
                  <a:pt x="5962" y="2459"/>
                  <a:pt x="5885" y="2601"/>
                </a:cubicBezTo>
                <a:cubicBezTo>
                  <a:pt x="5611" y="3105"/>
                  <a:pt x="5493" y="3423"/>
                  <a:pt x="5360" y="4016"/>
                </a:cubicBezTo>
                <a:lnTo>
                  <a:pt x="5285" y="4365"/>
                </a:lnTo>
                <a:lnTo>
                  <a:pt x="5272" y="4464"/>
                </a:lnTo>
                <a:lnTo>
                  <a:pt x="5262" y="4464"/>
                </a:lnTo>
                <a:lnTo>
                  <a:pt x="5262" y="4468"/>
                </a:lnTo>
                <a:lnTo>
                  <a:pt x="4322" y="4476"/>
                </a:lnTo>
                <a:lnTo>
                  <a:pt x="4270" y="4476"/>
                </a:lnTo>
                <a:cubicBezTo>
                  <a:pt x="4170" y="4477"/>
                  <a:pt x="4121" y="4477"/>
                  <a:pt x="4039" y="4478"/>
                </a:cubicBezTo>
                <a:cubicBezTo>
                  <a:pt x="3946" y="4479"/>
                  <a:pt x="3846" y="4481"/>
                  <a:pt x="3772" y="4483"/>
                </a:cubicBezTo>
                <a:cubicBezTo>
                  <a:pt x="3367" y="4495"/>
                  <a:pt x="3235" y="4530"/>
                  <a:pt x="2882" y="4643"/>
                </a:cubicBezTo>
                <a:cubicBezTo>
                  <a:pt x="2479" y="4772"/>
                  <a:pt x="2127" y="4932"/>
                  <a:pt x="1815" y="5131"/>
                </a:cubicBezTo>
                <a:cubicBezTo>
                  <a:pt x="1502" y="5330"/>
                  <a:pt x="1227" y="5569"/>
                  <a:pt x="982" y="5853"/>
                </a:cubicBezTo>
                <a:cubicBezTo>
                  <a:pt x="838" y="6019"/>
                  <a:pt x="719" y="6171"/>
                  <a:pt x="719" y="6190"/>
                </a:cubicBezTo>
                <a:cubicBezTo>
                  <a:pt x="719" y="6202"/>
                  <a:pt x="680" y="6259"/>
                  <a:pt x="649" y="6305"/>
                </a:cubicBezTo>
                <a:cubicBezTo>
                  <a:pt x="548" y="6473"/>
                  <a:pt x="442" y="6685"/>
                  <a:pt x="335" y="6907"/>
                </a:cubicBezTo>
                <a:cubicBezTo>
                  <a:pt x="220" y="7203"/>
                  <a:pt x="119" y="7553"/>
                  <a:pt x="65" y="7892"/>
                </a:cubicBezTo>
                <a:cubicBezTo>
                  <a:pt x="-10" y="8368"/>
                  <a:pt x="-18" y="8586"/>
                  <a:pt x="29" y="9050"/>
                </a:cubicBezTo>
                <a:cubicBezTo>
                  <a:pt x="77" y="9520"/>
                  <a:pt x="221" y="10146"/>
                  <a:pt x="379" y="10618"/>
                </a:cubicBezTo>
                <a:cubicBezTo>
                  <a:pt x="432" y="10776"/>
                  <a:pt x="487" y="10915"/>
                  <a:pt x="540" y="11026"/>
                </a:cubicBezTo>
                <a:cubicBezTo>
                  <a:pt x="602" y="11155"/>
                  <a:pt x="667" y="11284"/>
                  <a:pt x="735" y="11408"/>
                </a:cubicBezTo>
                <a:cubicBezTo>
                  <a:pt x="804" y="11533"/>
                  <a:pt x="876" y="11655"/>
                  <a:pt x="950" y="11774"/>
                </a:cubicBezTo>
                <a:cubicBezTo>
                  <a:pt x="1396" y="12489"/>
                  <a:pt x="1934" y="13093"/>
                  <a:pt x="2440" y="13429"/>
                </a:cubicBezTo>
                <a:cubicBezTo>
                  <a:pt x="2560" y="13508"/>
                  <a:pt x="2696" y="13579"/>
                  <a:pt x="2830" y="13651"/>
                </a:cubicBezTo>
                <a:cubicBezTo>
                  <a:pt x="2907" y="13688"/>
                  <a:pt x="2978" y="13725"/>
                  <a:pt x="3068" y="13766"/>
                </a:cubicBezTo>
                <a:cubicBezTo>
                  <a:pt x="3204" y="13825"/>
                  <a:pt x="3278" y="13857"/>
                  <a:pt x="3369" y="13898"/>
                </a:cubicBezTo>
                <a:cubicBezTo>
                  <a:pt x="3386" y="13901"/>
                  <a:pt x="3416" y="13915"/>
                  <a:pt x="3427" y="13915"/>
                </a:cubicBezTo>
                <a:cubicBezTo>
                  <a:pt x="3469" y="13915"/>
                  <a:pt x="3549" y="13945"/>
                  <a:pt x="3603" y="13981"/>
                </a:cubicBezTo>
                <a:cubicBezTo>
                  <a:pt x="3694" y="14041"/>
                  <a:pt x="3693" y="14066"/>
                  <a:pt x="3613" y="14306"/>
                </a:cubicBezTo>
                <a:cubicBezTo>
                  <a:pt x="3594" y="14362"/>
                  <a:pt x="3590" y="14402"/>
                  <a:pt x="3577" y="14452"/>
                </a:cubicBezTo>
                <a:cubicBezTo>
                  <a:pt x="3571" y="14548"/>
                  <a:pt x="3561" y="14642"/>
                  <a:pt x="3559" y="14721"/>
                </a:cubicBezTo>
                <a:cubicBezTo>
                  <a:pt x="3557" y="14829"/>
                  <a:pt x="3559" y="14886"/>
                  <a:pt x="3572" y="14924"/>
                </a:cubicBezTo>
                <a:cubicBezTo>
                  <a:pt x="3592" y="14952"/>
                  <a:pt x="3618" y="14971"/>
                  <a:pt x="3650" y="14985"/>
                </a:cubicBezTo>
                <a:cubicBezTo>
                  <a:pt x="3674" y="14989"/>
                  <a:pt x="3702" y="14994"/>
                  <a:pt x="3741" y="14997"/>
                </a:cubicBezTo>
                <a:cubicBezTo>
                  <a:pt x="3755" y="14999"/>
                  <a:pt x="3770" y="15007"/>
                  <a:pt x="3785" y="15011"/>
                </a:cubicBezTo>
                <a:cubicBezTo>
                  <a:pt x="3858" y="15017"/>
                  <a:pt x="3930" y="15062"/>
                  <a:pt x="4008" y="15127"/>
                </a:cubicBezTo>
                <a:cubicBezTo>
                  <a:pt x="4013" y="15131"/>
                  <a:pt x="4019" y="15135"/>
                  <a:pt x="4024" y="15139"/>
                </a:cubicBezTo>
                <a:cubicBezTo>
                  <a:pt x="4054" y="15165"/>
                  <a:pt x="4079" y="15178"/>
                  <a:pt x="4114" y="15214"/>
                </a:cubicBezTo>
                <a:cubicBezTo>
                  <a:pt x="4554" y="15682"/>
                  <a:pt x="4551" y="16298"/>
                  <a:pt x="4107" y="16813"/>
                </a:cubicBezTo>
                <a:cubicBezTo>
                  <a:pt x="3620" y="17377"/>
                  <a:pt x="3483" y="17703"/>
                  <a:pt x="3499" y="18237"/>
                </a:cubicBezTo>
                <a:cubicBezTo>
                  <a:pt x="3512" y="18641"/>
                  <a:pt x="3686" y="19020"/>
                  <a:pt x="4024" y="19378"/>
                </a:cubicBezTo>
                <a:cubicBezTo>
                  <a:pt x="4319" y="19691"/>
                  <a:pt x="4441" y="19953"/>
                  <a:pt x="4441" y="20265"/>
                </a:cubicBezTo>
                <a:cubicBezTo>
                  <a:pt x="4441" y="20555"/>
                  <a:pt x="4337" y="20822"/>
                  <a:pt x="4125" y="21074"/>
                </a:cubicBezTo>
                <a:cubicBezTo>
                  <a:pt x="3959" y="21271"/>
                  <a:pt x="3944" y="21433"/>
                  <a:pt x="4083" y="21503"/>
                </a:cubicBezTo>
                <a:cubicBezTo>
                  <a:pt x="4273" y="21600"/>
                  <a:pt x="4395" y="21539"/>
                  <a:pt x="4615" y="21244"/>
                </a:cubicBezTo>
                <a:cubicBezTo>
                  <a:pt x="4894" y="20872"/>
                  <a:pt x="4993" y="20442"/>
                  <a:pt x="4906" y="19954"/>
                </a:cubicBezTo>
                <a:cubicBezTo>
                  <a:pt x="4871" y="19755"/>
                  <a:pt x="4800" y="19575"/>
                  <a:pt x="4732" y="19510"/>
                </a:cubicBezTo>
                <a:cubicBezTo>
                  <a:pt x="4670" y="19450"/>
                  <a:pt x="4623" y="19381"/>
                  <a:pt x="4626" y="19357"/>
                </a:cubicBezTo>
                <a:cubicBezTo>
                  <a:pt x="4629" y="19332"/>
                  <a:pt x="4522" y="19186"/>
                  <a:pt x="4390" y="19032"/>
                </a:cubicBezTo>
                <a:cubicBezTo>
                  <a:pt x="4072" y="18662"/>
                  <a:pt x="3956" y="18354"/>
                  <a:pt x="4008" y="18006"/>
                </a:cubicBezTo>
                <a:cubicBezTo>
                  <a:pt x="4030" y="17859"/>
                  <a:pt x="4052" y="17706"/>
                  <a:pt x="4055" y="17671"/>
                </a:cubicBezTo>
                <a:cubicBezTo>
                  <a:pt x="4058" y="17635"/>
                  <a:pt x="4184" y="17473"/>
                  <a:pt x="4335" y="17308"/>
                </a:cubicBezTo>
                <a:cubicBezTo>
                  <a:pt x="4819" y="16784"/>
                  <a:pt x="4917" y="16561"/>
                  <a:pt x="4916" y="16021"/>
                </a:cubicBezTo>
                <a:cubicBezTo>
                  <a:pt x="4915" y="15700"/>
                  <a:pt x="4885" y="15486"/>
                  <a:pt x="4818" y="15337"/>
                </a:cubicBezTo>
                <a:cubicBezTo>
                  <a:pt x="4725" y="15133"/>
                  <a:pt x="4726" y="15112"/>
                  <a:pt x="4818" y="14985"/>
                </a:cubicBezTo>
                <a:cubicBezTo>
                  <a:pt x="4915" y="14850"/>
                  <a:pt x="4911" y="14738"/>
                  <a:pt x="4807" y="14240"/>
                </a:cubicBezTo>
                <a:cubicBezTo>
                  <a:pt x="4768" y="14058"/>
                  <a:pt x="4853" y="13915"/>
                  <a:pt x="5000" y="13915"/>
                </a:cubicBezTo>
                <a:cubicBezTo>
                  <a:pt x="5128" y="13915"/>
                  <a:pt x="5736" y="13622"/>
                  <a:pt x="6007" y="13431"/>
                </a:cubicBezTo>
                <a:cubicBezTo>
                  <a:pt x="6639" y="12984"/>
                  <a:pt x="7269" y="12229"/>
                  <a:pt x="7733" y="11354"/>
                </a:cubicBezTo>
                <a:cubicBezTo>
                  <a:pt x="7820" y="11190"/>
                  <a:pt x="7918" y="11055"/>
                  <a:pt x="7951" y="11055"/>
                </a:cubicBezTo>
                <a:cubicBezTo>
                  <a:pt x="7984" y="11055"/>
                  <a:pt x="8141" y="11144"/>
                  <a:pt x="8301" y="11257"/>
                </a:cubicBezTo>
                <a:cubicBezTo>
                  <a:pt x="8633" y="11489"/>
                  <a:pt x="9353" y="11817"/>
                  <a:pt x="9640" y="11866"/>
                </a:cubicBezTo>
                <a:cubicBezTo>
                  <a:pt x="9746" y="11884"/>
                  <a:pt x="9846" y="11930"/>
                  <a:pt x="9861" y="11967"/>
                </a:cubicBezTo>
                <a:cubicBezTo>
                  <a:pt x="9877" y="12004"/>
                  <a:pt x="9819" y="12263"/>
                  <a:pt x="9736" y="12542"/>
                </a:cubicBezTo>
                <a:cubicBezTo>
                  <a:pt x="9553" y="13152"/>
                  <a:pt x="9586" y="13290"/>
                  <a:pt x="9905" y="13290"/>
                </a:cubicBezTo>
                <a:cubicBezTo>
                  <a:pt x="10137" y="13290"/>
                  <a:pt x="10150" y="13306"/>
                  <a:pt x="10331" y="13785"/>
                </a:cubicBezTo>
                <a:cubicBezTo>
                  <a:pt x="10423" y="14028"/>
                  <a:pt x="10568" y="14263"/>
                  <a:pt x="10769" y="14488"/>
                </a:cubicBezTo>
                <a:cubicBezTo>
                  <a:pt x="11108" y="14869"/>
                  <a:pt x="11325" y="15362"/>
                  <a:pt x="11208" y="15490"/>
                </a:cubicBezTo>
                <a:cubicBezTo>
                  <a:pt x="11152" y="15552"/>
                  <a:pt x="11097" y="15542"/>
                  <a:pt x="10853" y="15433"/>
                </a:cubicBezTo>
                <a:cubicBezTo>
                  <a:pt x="10588" y="15313"/>
                  <a:pt x="10545" y="15310"/>
                  <a:pt x="10323" y="15370"/>
                </a:cubicBezTo>
                <a:cubicBezTo>
                  <a:pt x="10191" y="15406"/>
                  <a:pt x="10014" y="15478"/>
                  <a:pt x="9931" y="15532"/>
                </a:cubicBezTo>
                <a:cubicBezTo>
                  <a:pt x="9615" y="15736"/>
                  <a:pt x="9502" y="16224"/>
                  <a:pt x="9697" y="16551"/>
                </a:cubicBezTo>
                <a:cubicBezTo>
                  <a:pt x="9802" y="16729"/>
                  <a:pt x="10095" y="16963"/>
                  <a:pt x="10149" y="16914"/>
                </a:cubicBezTo>
                <a:cubicBezTo>
                  <a:pt x="10168" y="16897"/>
                  <a:pt x="10258" y="16931"/>
                  <a:pt x="10349" y="16990"/>
                </a:cubicBezTo>
                <a:lnTo>
                  <a:pt x="10515" y="17096"/>
                </a:lnTo>
                <a:lnTo>
                  <a:pt x="10341" y="17275"/>
                </a:lnTo>
                <a:cubicBezTo>
                  <a:pt x="10151" y="17473"/>
                  <a:pt x="9977" y="17938"/>
                  <a:pt x="9973" y="18258"/>
                </a:cubicBezTo>
                <a:cubicBezTo>
                  <a:pt x="9966" y="18733"/>
                  <a:pt x="10092" y="19070"/>
                  <a:pt x="10424" y="19454"/>
                </a:cubicBezTo>
                <a:cubicBezTo>
                  <a:pt x="10948" y="20060"/>
                  <a:pt x="10988" y="20424"/>
                  <a:pt x="10596" y="21015"/>
                </a:cubicBezTo>
                <a:cubicBezTo>
                  <a:pt x="10416" y="21287"/>
                  <a:pt x="10374" y="21508"/>
                  <a:pt x="10502" y="21510"/>
                </a:cubicBezTo>
                <a:cubicBezTo>
                  <a:pt x="10524" y="21511"/>
                  <a:pt x="10593" y="21525"/>
                  <a:pt x="10658" y="21541"/>
                </a:cubicBezTo>
                <a:cubicBezTo>
                  <a:pt x="10819" y="21580"/>
                  <a:pt x="11165" y="21172"/>
                  <a:pt x="11283" y="20805"/>
                </a:cubicBezTo>
                <a:cubicBezTo>
                  <a:pt x="11472" y="20214"/>
                  <a:pt x="11353" y="19810"/>
                  <a:pt x="10772" y="19062"/>
                </a:cubicBezTo>
                <a:cubicBezTo>
                  <a:pt x="10528" y="18747"/>
                  <a:pt x="10487" y="18658"/>
                  <a:pt x="10466" y="18395"/>
                </a:cubicBezTo>
                <a:cubicBezTo>
                  <a:pt x="10438" y="18040"/>
                  <a:pt x="10548" y="17788"/>
                  <a:pt x="10912" y="17374"/>
                </a:cubicBezTo>
                <a:cubicBezTo>
                  <a:pt x="11163" y="17090"/>
                  <a:pt x="11324" y="16813"/>
                  <a:pt x="11346" y="16634"/>
                </a:cubicBezTo>
                <a:cubicBezTo>
                  <a:pt x="11354" y="16570"/>
                  <a:pt x="11417" y="16446"/>
                  <a:pt x="11486" y="16358"/>
                </a:cubicBezTo>
                <a:cubicBezTo>
                  <a:pt x="11555" y="16270"/>
                  <a:pt x="11596" y="16184"/>
                  <a:pt x="11577" y="16167"/>
                </a:cubicBezTo>
                <a:cubicBezTo>
                  <a:pt x="11558" y="16150"/>
                  <a:pt x="11577" y="16099"/>
                  <a:pt x="11616" y="16056"/>
                </a:cubicBezTo>
                <a:cubicBezTo>
                  <a:pt x="11692" y="15973"/>
                  <a:pt x="11714" y="15189"/>
                  <a:pt x="11647" y="14948"/>
                </a:cubicBezTo>
                <a:cubicBezTo>
                  <a:pt x="11585" y="14724"/>
                  <a:pt x="11428" y="14477"/>
                  <a:pt x="11172" y="14200"/>
                </a:cubicBezTo>
                <a:cubicBezTo>
                  <a:pt x="10869" y="13874"/>
                  <a:pt x="10694" y="13484"/>
                  <a:pt x="10798" y="13370"/>
                </a:cubicBezTo>
                <a:cubicBezTo>
                  <a:pt x="10838" y="13327"/>
                  <a:pt x="10956" y="13290"/>
                  <a:pt x="11063" y="13290"/>
                </a:cubicBezTo>
                <a:cubicBezTo>
                  <a:pt x="11378" y="13290"/>
                  <a:pt x="11408" y="13153"/>
                  <a:pt x="11226" y="12516"/>
                </a:cubicBezTo>
                <a:cubicBezTo>
                  <a:pt x="11143" y="12223"/>
                  <a:pt x="11087" y="11969"/>
                  <a:pt x="11104" y="11953"/>
                </a:cubicBezTo>
                <a:cubicBezTo>
                  <a:pt x="11122" y="11938"/>
                  <a:pt x="11315" y="11870"/>
                  <a:pt x="11533" y="11804"/>
                </a:cubicBezTo>
                <a:cubicBezTo>
                  <a:pt x="12055" y="11644"/>
                  <a:pt x="12550" y="11375"/>
                  <a:pt x="12965" y="11026"/>
                </a:cubicBezTo>
                <a:cubicBezTo>
                  <a:pt x="13150" y="10870"/>
                  <a:pt x="13318" y="10741"/>
                  <a:pt x="13336" y="10741"/>
                </a:cubicBezTo>
                <a:cubicBezTo>
                  <a:pt x="13353" y="10741"/>
                  <a:pt x="13507" y="10934"/>
                  <a:pt x="13677" y="11170"/>
                </a:cubicBezTo>
                <a:cubicBezTo>
                  <a:pt x="14313" y="12057"/>
                  <a:pt x="14968" y="12630"/>
                  <a:pt x="15730" y="12967"/>
                </a:cubicBezTo>
                <a:cubicBezTo>
                  <a:pt x="15938" y="13059"/>
                  <a:pt x="16139" y="13134"/>
                  <a:pt x="16176" y="13134"/>
                </a:cubicBezTo>
                <a:cubicBezTo>
                  <a:pt x="16214" y="13134"/>
                  <a:pt x="16292" y="13158"/>
                  <a:pt x="16350" y="13186"/>
                </a:cubicBezTo>
                <a:cubicBezTo>
                  <a:pt x="16452" y="13236"/>
                  <a:pt x="16451" y="13248"/>
                  <a:pt x="16347" y="13615"/>
                </a:cubicBezTo>
                <a:cubicBezTo>
                  <a:pt x="16205" y="14109"/>
                  <a:pt x="16209" y="14200"/>
                  <a:pt x="16378" y="14342"/>
                </a:cubicBezTo>
                <a:cubicBezTo>
                  <a:pt x="16517" y="14459"/>
                  <a:pt x="16518" y="14464"/>
                  <a:pt x="16430" y="14695"/>
                </a:cubicBezTo>
                <a:cubicBezTo>
                  <a:pt x="16241" y="15190"/>
                  <a:pt x="16387" y="15729"/>
                  <a:pt x="16853" y="16245"/>
                </a:cubicBezTo>
                <a:cubicBezTo>
                  <a:pt x="16967" y="16372"/>
                  <a:pt x="17075" y="16524"/>
                  <a:pt x="17090" y="16586"/>
                </a:cubicBezTo>
                <a:cubicBezTo>
                  <a:pt x="17154" y="16845"/>
                  <a:pt x="17097" y="17382"/>
                  <a:pt x="17001" y="17442"/>
                </a:cubicBezTo>
                <a:cubicBezTo>
                  <a:pt x="16904" y="17502"/>
                  <a:pt x="16696" y="17802"/>
                  <a:pt x="16729" y="17832"/>
                </a:cubicBezTo>
                <a:cubicBezTo>
                  <a:pt x="16747" y="17848"/>
                  <a:pt x="16698" y="17896"/>
                  <a:pt x="16622" y="17942"/>
                </a:cubicBezTo>
                <a:cubicBezTo>
                  <a:pt x="16535" y="17994"/>
                  <a:pt x="16443" y="18137"/>
                  <a:pt x="16376" y="18324"/>
                </a:cubicBezTo>
                <a:cubicBezTo>
                  <a:pt x="16317" y="18488"/>
                  <a:pt x="16238" y="18659"/>
                  <a:pt x="16199" y="18702"/>
                </a:cubicBezTo>
                <a:cubicBezTo>
                  <a:pt x="15982" y="18943"/>
                  <a:pt x="15990" y="19692"/>
                  <a:pt x="16212" y="20036"/>
                </a:cubicBezTo>
                <a:cubicBezTo>
                  <a:pt x="16291" y="20159"/>
                  <a:pt x="16337" y="20260"/>
                  <a:pt x="16314" y="20260"/>
                </a:cubicBezTo>
                <a:cubicBezTo>
                  <a:pt x="16291" y="20260"/>
                  <a:pt x="16337" y="20325"/>
                  <a:pt x="16417" y="20404"/>
                </a:cubicBezTo>
                <a:cubicBezTo>
                  <a:pt x="16564" y="20549"/>
                  <a:pt x="16837" y="20890"/>
                  <a:pt x="16843" y="20937"/>
                </a:cubicBezTo>
                <a:cubicBezTo>
                  <a:pt x="16873" y="21160"/>
                  <a:pt x="16951" y="21445"/>
                  <a:pt x="16996" y="21496"/>
                </a:cubicBezTo>
                <a:cubicBezTo>
                  <a:pt x="17086" y="21597"/>
                  <a:pt x="17314" y="21574"/>
                  <a:pt x="17383" y="21456"/>
                </a:cubicBezTo>
                <a:cubicBezTo>
                  <a:pt x="17464" y="21319"/>
                  <a:pt x="17373" y="20856"/>
                  <a:pt x="17212" y="20588"/>
                </a:cubicBezTo>
                <a:cubicBezTo>
                  <a:pt x="17147" y="20480"/>
                  <a:pt x="16992" y="20278"/>
                  <a:pt x="16872" y="20140"/>
                </a:cubicBezTo>
                <a:cubicBezTo>
                  <a:pt x="16652" y="19888"/>
                  <a:pt x="16499" y="19558"/>
                  <a:pt x="16560" y="19468"/>
                </a:cubicBezTo>
                <a:cubicBezTo>
                  <a:pt x="16579" y="19442"/>
                  <a:pt x="16661" y="19436"/>
                  <a:pt x="16744" y="19454"/>
                </a:cubicBezTo>
                <a:cubicBezTo>
                  <a:pt x="17433" y="19609"/>
                  <a:pt x="17879" y="19372"/>
                  <a:pt x="17936" y="18822"/>
                </a:cubicBezTo>
                <a:cubicBezTo>
                  <a:pt x="17967" y="18524"/>
                  <a:pt x="17808" y="18261"/>
                  <a:pt x="17523" y="18129"/>
                </a:cubicBezTo>
                <a:cubicBezTo>
                  <a:pt x="17199" y="17979"/>
                  <a:pt x="17201" y="17983"/>
                  <a:pt x="17357" y="17768"/>
                </a:cubicBezTo>
                <a:cubicBezTo>
                  <a:pt x="17539" y="17519"/>
                  <a:pt x="17671" y="17083"/>
                  <a:pt x="17637" y="16839"/>
                </a:cubicBezTo>
                <a:cubicBezTo>
                  <a:pt x="17565" y="16331"/>
                  <a:pt x="17538" y="16271"/>
                  <a:pt x="17209" y="15891"/>
                </a:cubicBezTo>
                <a:cubicBezTo>
                  <a:pt x="16956" y="15599"/>
                  <a:pt x="16866" y="15415"/>
                  <a:pt x="16866" y="15183"/>
                </a:cubicBezTo>
                <a:cubicBezTo>
                  <a:pt x="16866" y="14820"/>
                  <a:pt x="17167" y="14382"/>
                  <a:pt x="17414" y="14382"/>
                </a:cubicBezTo>
                <a:cubicBezTo>
                  <a:pt x="17484" y="14382"/>
                  <a:pt x="17601" y="14338"/>
                  <a:pt x="17671" y="14287"/>
                </a:cubicBezTo>
                <a:lnTo>
                  <a:pt x="17796" y="14195"/>
                </a:lnTo>
                <a:lnTo>
                  <a:pt x="17674" y="13738"/>
                </a:lnTo>
                <a:cubicBezTo>
                  <a:pt x="17547" y="13270"/>
                  <a:pt x="17565" y="13134"/>
                  <a:pt x="17759" y="13134"/>
                </a:cubicBezTo>
                <a:cubicBezTo>
                  <a:pt x="17801" y="13134"/>
                  <a:pt x="17976" y="13077"/>
                  <a:pt x="18146" y="13009"/>
                </a:cubicBezTo>
                <a:cubicBezTo>
                  <a:pt x="19684" y="12391"/>
                  <a:pt x="20995" y="10621"/>
                  <a:pt x="21481" y="8505"/>
                </a:cubicBezTo>
                <a:cubicBezTo>
                  <a:pt x="21553" y="8191"/>
                  <a:pt x="21582" y="7835"/>
                  <a:pt x="21580" y="7282"/>
                </a:cubicBezTo>
                <a:cubicBezTo>
                  <a:pt x="21578" y="6614"/>
                  <a:pt x="21558" y="6428"/>
                  <a:pt x="21432" y="5997"/>
                </a:cubicBezTo>
                <a:cubicBezTo>
                  <a:pt x="20921" y="4241"/>
                  <a:pt x="19545" y="3063"/>
                  <a:pt x="17731" y="2830"/>
                </a:cubicBezTo>
                <a:cubicBezTo>
                  <a:pt x="17090" y="2747"/>
                  <a:pt x="16118" y="2799"/>
                  <a:pt x="15683" y="2938"/>
                </a:cubicBezTo>
                <a:cubicBezTo>
                  <a:pt x="15502" y="2996"/>
                  <a:pt x="15349" y="3042"/>
                  <a:pt x="15343" y="3042"/>
                </a:cubicBezTo>
                <a:cubicBezTo>
                  <a:pt x="15337" y="3042"/>
                  <a:pt x="15253" y="2890"/>
                  <a:pt x="15156" y="2702"/>
                </a:cubicBezTo>
                <a:cubicBezTo>
                  <a:pt x="14466" y="1362"/>
                  <a:pt x="13083" y="371"/>
                  <a:pt x="11571" y="132"/>
                </a:cubicBezTo>
                <a:cubicBezTo>
                  <a:pt x="11351" y="97"/>
                  <a:pt x="11125" y="45"/>
                  <a:pt x="11071" y="19"/>
                </a:cubicBezTo>
                <a:cubicBezTo>
                  <a:pt x="11052" y="10"/>
                  <a:pt x="10982" y="6"/>
                  <a:pt x="109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4EAAE8D1-62BD-45A3-BE8F-0A4B0C4CD5DE-L0-001.jpeg" descr="4EAAE8D1-62BD-45A3-BE8F-0A4B0C4CD5DE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163" b="187"/>
          <a:stretch>
            <a:fillRect/>
          </a:stretch>
        </p:blipFill>
        <p:spPr>
          <a:xfrm>
            <a:off x="4736458" y="5195646"/>
            <a:ext cx="3403204" cy="3402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91"/>
                </a:lnTo>
                <a:cubicBezTo>
                  <a:pt x="0" y="2833"/>
                  <a:pt x="22" y="3619"/>
                  <a:pt x="50" y="3671"/>
                </a:cubicBezTo>
                <a:cubicBezTo>
                  <a:pt x="78" y="3721"/>
                  <a:pt x="138" y="3903"/>
                  <a:pt x="184" y="4074"/>
                </a:cubicBezTo>
                <a:cubicBezTo>
                  <a:pt x="259" y="4352"/>
                  <a:pt x="516" y="4935"/>
                  <a:pt x="688" y="5215"/>
                </a:cubicBezTo>
                <a:cubicBezTo>
                  <a:pt x="826" y="5441"/>
                  <a:pt x="1340" y="6060"/>
                  <a:pt x="1615" y="6334"/>
                </a:cubicBezTo>
                <a:cubicBezTo>
                  <a:pt x="1909" y="6628"/>
                  <a:pt x="2761" y="7370"/>
                  <a:pt x="3398" y="7889"/>
                </a:cubicBezTo>
                <a:cubicBezTo>
                  <a:pt x="5054" y="9235"/>
                  <a:pt x="5162" y="9338"/>
                  <a:pt x="5161" y="9567"/>
                </a:cubicBezTo>
                <a:cubicBezTo>
                  <a:pt x="5161" y="9723"/>
                  <a:pt x="5115" y="9801"/>
                  <a:pt x="4887" y="10033"/>
                </a:cubicBezTo>
                <a:cubicBezTo>
                  <a:pt x="4656" y="10267"/>
                  <a:pt x="4624" y="10320"/>
                  <a:pt x="4688" y="10373"/>
                </a:cubicBezTo>
                <a:cubicBezTo>
                  <a:pt x="4731" y="10409"/>
                  <a:pt x="4750" y="10480"/>
                  <a:pt x="4733" y="10544"/>
                </a:cubicBezTo>
                <a:cubicBezTo>
                  <a:pt x="4707" y="10644"/>
                  <a:pt x="4719" y="10650"/>
                  <a:pt x="4872" y="10620"/>
                </a:cubicBezTo>
                <a:cubicBezTo>
                  <a:pt x="4964" y="10601"/>
                  <a:pt x="5085" y="10611"/>
                  <a:pt x="5139" y="10640"/>
                </a:cubicBezTo>
                <a:cubicBezTo>
                  <a:pt x="5192" y="10669"/>
                  <a:pt x="5309" y="10700"/>
                  <a:pt x="5398" y="10711"/>
                </a:cubicBezTo>
                <a:cubicBezTo>
                  <a:pt x="5487" y="10721"/>
                  <a:pt x="5578" y="10751"/>
                  <a:pt x="5600" y="10776"/>
                </a:cubicBezTo>
                <a:cubicBezTo>
                  <a:pt x="5621" y="10801"/>
                  <a:pt x="5667" y="11020"/>
                  <a:pt x="5703" y="11262"/>
                </a:cubicBezTo>
                <a:cubicBezTo>
                  <a:pt x="5778" y="11774"/>
                  <a:pt x="5899" y="12156"/>
                  <a:pt x="6179" y="12756"/>
                </a:cubicBezTo>
                <a:cubicBezTo>
                  <a:pt x="6417" y="13267"/>
                  <a:pt x="6506" y="13738"/>
                  <a:pt x="6459" y="14271"/>
                </a:cubicBezTo>
                <a:cubicBezTo>
                  <a:pt x="6402" y="14915"/>
                  <a:pt x="6111" y="16018"/>
                  <a:pt x="5884" y="16458"/>
                </a:cubicBezTo>
                <a:cubicBezTo>
                  <a:pt x="5780" y="16660"/>
                  <a:pt x="5788" y="16826"/>
                  <a:pt x="5902" y="16805"/>
                </a:cubicBezTo>
                <a:cubicBezTo>
                  <a:pt x="6177" y="16755"/>
                  <a:pt x="6693" y="14930"/>
                  <a:pt x="6693" y="14011"/>
                </a:cubicBezTo>
                <a:cubicBezTo>
                  <a:pt x="6693" y="13796"/>
                  <a:pt x="6658" y="13492"/>
                  <a:pt x="6617" y="13336"/>
                </a:cubicBezTo>
                <a:cubicBezTo>
                  <a:pt x="6572" y="13163"/>
                  <a:pt x="6563" y="13033"/>
                  <a:pt x="6592" y="13003"/>
                </a:cubicBezTo>
                <a:cubicBezTo>
                  <a:pt x="6621" y="12973"/>
                  <a:pt x="6786" y="13104"/>
                  <a:pt x="7018" y="13343"/>
                </a:cubicBezTo>
                <a:cubicBezTo>
                  <a:pt x="7459" y="13799"/>
                  <a:pt x="7936" y="14239"/>
                  <a:pt x="8224" y="14455"/>
                </a:cubicBezTo>
                <a:cubicBezTo>
                  <a:pt x="8521" y="14677"/>
                  <a:pt x="9900" y="15833"/>
                  <a:pt x="10144" y="16065"/>
                </a:cubicBezTo>
                <a:cubicBezTo>
                  <a:pt x="10258" y="16173"/>
                  <a:pt x="10343" y="16283"/>
                  <a:pt x="10335" y="16309"/>
                </a:cubicBezTo>
                <a:cubicBezTo>
                  <a:pt x="10327" y="16335"/>
                  <a:pt x="10348" y="16390"/>
                  <a:pt x="10381" y="16430"/>
                </a:cubicBezTo>
                <a:cubicBezTo>
                  <a:pt x="10428" y="16487"/>
                  <a:pt x="10384" y="16554"/>
                  <a:pt x="10164" y="16757"/>
                </a:cubicBezTo>
                <a:cubicBezTo>
                  <a:pt x="9939" y="16966"/>
                  <a:pt x="9899" y="17027"/>
                  <a:pt x="9950" y="17088"/>
                </a:cubicBezTo>
                <a:cubicBezTo>
                  <a:pt x="9984" y="17129"/>
                  <a:pt x="9998" y="17176"/>
                  <a:pt x="9980" y="17193"/>
                </a:cubicBezTo>
                <a:cubicBezTo>
                  <a:pt x="9963" y="17211"/>
                  <a:pt x="9963" y="17260"/>
                  <a:pt x="9980" y="17304"/>
                </a:cubicBezTo>
                <a:cubicBezTo>
                  <a:pt x="10004" y="17367"/>
                  <a:pt x="10039" y="17374"/>
                  <a:pt x="10149" y="17332"/>
                </a:cubicBezTo>
                <a:cubicBezTo>
                  <a:pt x="10249" y="17294"/>
                  <a:pt x="10308" y="17297"/>
                  <a:pt x="10365" y="17345"/>
                </a:cubicBezTo>
                <a:cubicBezTo>
                  <a:pt x="10409" y="17380"/>
                  <a:pt x="10494" y="17403"/>
                  <a:pt x="10557" y="17395"/>
                </a:cubicBezTo>
                <a:cubicBezTo>
                  <a:pt x="10710" y="17375"/>
                  <a:pt x="10772" y="17466"/>
                  <a:pt x="10814" y="17775"/>
                </a:cubicBezTo>
                <a:cubicBezTo>
                  <a:pt x="10875" y="18220"/>
                  <a:pt x="11059" y="18838"/>
                  <a:pt x="11242" y="19214"/>
                </a:cubicBezTo>
                <a:cubicBezTo>
                  <a:pt x="11339" y="19412"/>
                  <a:pt x="11442" y="19695"/>
                  <a:pt x="11474" y="19841"/>
                </a:cubicBezTo>
                <a:cubicBezTo>
                  <a:pt x="11528" y="20092"/>
                  <a:pt x="11509" y="20864"/>
                  <a:pt x="11434" y="21421"/>
                </a:cubicBezTo>
                <a:lnTo>
                  <a:pt x="11408" y="21600"/>
                </a:lnTo>
                <a:cubicBezTo>
                  <a:pt x="11541" y="21587"/>
                  <a:pt x="11583" y="21572"/>
                  <a:pt x="11590" y="21550"/>
                </a:cubicBezTo>
                <a:cubicBezTo>
                  <a:pt x="11688" y="21211"/>
                  <a:pt x="11735" y="20741"/>
                  <a:pt x="11718" y="20257"/>
                </a:cubicBezTo>
                <a:cubicBezTo>
                  <a:pt x="11699" y="19715"/>
                  <a:pt x="11688" y="19677"/>
                  <a:pt x="11454" y="19176"/>
                </a:cubicBezTo>
                <a:cubicBezTo>
                  <a:pt x="11191" y="18616"/>
                  <a:pt x="11075" y="18234"/>
                  <a:pt x="11020" y="17748"/>
                </a:cubicBezTo>
                <a:lnTo>
                  <a:pt x="10985" y="17438"/>
                </a:lnTo>
                <a:lnTo>
                  <a:pt x="11187" y="17357"/>
                </a:lnTo>
                <a:cubicBezTo>
                  <a:pt x="11598" y="17193"/>
                  <a:pt x="11723" y="17114"/>
                  <a:pt x="11726" y="17014"/>
                </a:cubicBezTo>
                <a:cubicBezTo>
                  <a:pt x="11726" y="16996"/>
                  <a:pt x="11624" y="16882"/>
                  <a:pt x="11499" y="16762"/>
                </a:cubicBezTo>
                <a:lnTo>
                  <a:pt x="11270" y="16546"/>
                </a:lnTo>
                <a:lnTo>
                  <a:pt x="11350" y="16342"/>
                </a:lnTo>
                <a:cubicBezTo>
                  <a:pt x="11395" y="16229"/>
                  <a:pt x="11518" y="16061"/>
                  <a:pt x="11622" y="15969"/>
                </a:cubicBezTo>
                <a:cubicBezTo>
                  <a:pt x="12025" y="15615"/>
                  <a:pt x="12224" y="15449"/>
                  <a:pt x="12512" y="15223"/>
                </a:cubicBezTo>
                <a:cubicBezTo>
                  <a:pt x="12675" y="15094"/>
                  <a:pt x="12821" y="14956"/>
                  <a:pt x="12837" y="14916"/>
                </a:cubicBezTo>
                <a:cubicBezTo>
                  <a:pt x="12852" y="14875"/>
                  <a:pt x="12889" y="14843"/>
                  <a:pt x="12920" y="14843"/>
                </a:cubicBezTo>
                <a:cubicBezTo>
                  <a:pt x="12988" y="14843"/>
                  <a:pt x="13545" y="14401"/>
                  <a:pt x="14008" y="13981"/>
                </a:cubicBezTo>
                <a:cubicBezTo>
                  <a:pt x="14585" y="13457"/>
                  <a:pt x="14939" y="13068"/>
                  <a:pt x="15214" y="12651"/>
                </a:cubicBezTo>
                <a:cubicBezTo>
                  <a:pt x="15360" y="12429"/>
                  <a:pt x="15495" y="12247"/>
                  <a:pt x="15514" y="12247"/>
                </a:cubicBezTo>
                <a:cubicBezTo>
                  <a:pt x="15603" y="12247"/>
                  <a:pt x="15736" y="12471"/>
                  <a:pt x="15746" y="12638"/>
                </a:cubicBezTo>
                <a:cubicBezTo>
                  <a:pt x="15755" y="12792"/>
                  <a:pt x="15722" y="12856"/>
                  <a:pt x="15544" y="13034"/>
                </a:cubicBezTo>
                <a:cubicBezTo>
                  <a:pt x="15373" y="13205"/>
                  <a:pt x="15330" y="13288"/>
                  <a:pt x="15323" y="13454"/>
                </a:cubicBezTo>
                <a:cubicBezTo>
                  <a:pt x="15315" y="13652"/>
                  <a:pt x="15322" y="13659"/>
                  <a:pt x="15454" y="13633"/>
                </a:cubicBezTo>
                <a:cubicBezTo>
                  <a:pt x="15609" y="13603"/>
                  <a:pt x="16055" y="13700"/>
                  <a:pt x="16139" y="13784"/>
                </a:cubicBezTo>
                <a:cubicBezTo>
                  <a:pt x="16169" y="13815"/>
                  <a:pt x="16217" y="14003"/>
                  <a:pt x="16245" y="14200"/>
                </a:cubicBezTo>
                <a:cubicBezTo>
                  <a:pt x="16310" y="14669"/>
                  <a:pt x="16498" y="15246"/>
                  <a:pt x="16743" y="15727"/>
                </a:cubicBezTo>
                <a:lnTo>
                  <a:pt x="16940" y="16115"/>
                </a:lnTo>
                <a:lnTo>
                  <a:pt x="16940" y="16891"/>
                </a:lnTo>
                <a:cubicBezTo>
                  <a:pt x="16940" y="17738"/>
                  <a:pt x="16914" y="17882"/>
                  <a:pt x="16567" y="18927"/>
                </a:cubicBezTo>
                <a:cubicBezTo>
                  <a:pt x="16383" y="19482"/>
                  <a:pt x="16366" y="19671"/>
                  <a:pt x="16519" y="19509"/>
                </a:cubicBezTo>
                <a:cubicBezTo>
                  <a:pt x="16633" y="19388"/>
                  <a:pt x="16863" y="18752"/>
                  <a:pt x="17026" y="18110"/>
                </a:cubicBezTo>
                <a:cubicBezTo>
                  <a:pt x="17145" y="17638"/>
                  <a:pt x="17179" y="17395"/>
                  <a:pt x="17182" y="16944"/>
                </a:cubicBezTo>
                <a:cubicBezTo>
                  <a:pt x="17186" y="16291"/>
                  <a:pt x="17137" y="16070"/>
                  <a:pt x="16862" y="15490"/>
                </a:cubicBezTo>
                <a:cubicBezTo>
                  <a:pt x="16631" y="15004"/>
                  <a:pt x="16521" y="14640"/>
                  <a:pt x="16459" y="14155"/>
                </a:cubicBezTo>
                <a:cubicBezTo>
                  <a:pt x="16409" y="13770"/>
                  <a:pt x="16416" y="13752"/>
                  <a:pt x="16696" y="13658"/>
                </a:cubicBezTo>
                <a:cubicBezTo>
                  <a:pt x="16910" y="13586"/>
                  <a:pt x="17174" y="13402"/>
                  <a:pt x="17174" y="13323"/>
                </a:cubicBezTo>
                <a:cubicBezTo>
                  <a:pt x="17174" y="13291"/>
                  <a:pt x="17076" y="13162"/>
                  <a:pt x="16955" y="13039"/>
                </a:cubicBezTo>
                <a:cubicBezTo>
                  <a:pt x="16780" y="12860"/>
                  <a:pt x="16734" y="12777"/>
                  <a:pt x="16733" y="12630"/>
                </a:cubicBezTo>
                <a:cubicBezTo>
                  <a:pt x="16733" y="12420"/>
                  <a:pt x="16911" y="12233"/>
                  <a:pt x="17817" y="11494"/>
                </a:cubicBezTo>
                <a:cubicBezTo>
                  <a:pt x="19584" y="10053"/>
                  <a:pt x="20073" y="9608"/>
                  <a:pt x="20625" y="8927"/>
                </a:cubicBezTo>
                <a:cubicBezTo>
                  <a:pt x="21090" y="8353"/>
                  <a:pt x="21429" y="7670"/>
                  <a:pt x="21507" y="7148"/>
                </a:cubicBezTo>
                <a:cubicBezTo>
                  <a:pt x="21527" y="7013"/>
                  <a:pt x="21565" y="6889"/>
                  <a:pt x="21590" y="6873"/>
                </a:cubicBezTo>
                <a:cubicBezTo>
                  <a:pt x="21594" y="6871"/>
                  <a:pt x="21596" y="6618"/>
                  <a:pt x="21600" y="6538"/>
                </a:cubicBezTo>
                <a:cubicBezTo>
                  <a:pt x="21596" y="6386"/>
                  <a:pt x="21594" y="5845"/>
                  <a:pt x="21590" y="5843"/>
                </a:cubicBezTo>
                <a:cubicBezTo>
                  <a:pt x="21565" y="5827"/>
                  <a:pt x="21516" y="5704"/>
                  <a:pt x="21482" y="5568"/>
                </a:cubicBezTo>
                <a:cubicBezTo>
                  <a:pt x="21378" y="5157"/>
                  <a:pt x="21063" y="4616"/>
                  <a:pt x="20736" y="4293"/>
                </a:cubicBezTo>
                <a:cubicBezTo>
                  <a:pt x="20370" y="3932"/>
                  <a:pt x="19739" y="3609"/>
                  <a:pt x="19275" y="3545"/>
                </a:cubicBezTo>
                <a:cubicBezTo>
                  <a:pt x="18528" y="3442"/>
                  <a:pt x="17733" y="3625"/>
                  <a:pt x="17124" y="4039"/>
                </a:cubicBezTo>
                <a:cubicBezTo>
                  <a:pt x="16877" y="4207"/>
                  <a:pt x="16739" y="4356"/>
                  <a:pt x="16300" y="4928"/>
                </a:cubicBezTo>
                <a:lnTo>
                  <a:pt x="16202" y="5054"/>
                </a:lnTo>
                <a:lnTo>
                  <a:pt x="16056" y="4825"/>
                </a:lnTo>
                <a:cubicBezTo>
                  <a:pt x="15792" y="4407"/>
                  <a:pt x="15366" y="4033"/>
                  <a:pt x="14864" y="3784"/>
                </a:cubicBezTo>
                <a:lnTo>
                  <a:pt x="14398" y="3555"/>
                </a:lnTo>
                <a:lnTo>
                  <a:pt x="13696" y="3555"/>
                </a:lnTo>
                <a:cubicBezTo>
                  <a:pt x="13038" y="3555"/>
                  <a:pt x="12973" y="3564"/>
                  <a:pt x="12633" y="3706"/>
                </a:cubicBezTo>
                <a:cubicBezTo>
                  <a:pt x="12158" y="3905"/>
                  <a:pt x="11904" y="4082"/>
                  <a:pt x="11580" y="4437"/>
                </a:cubicBezTo>
                <a:cubicBezTo>
                  <a:pt x="11117" y="4943"/>
                  <a:pt x="10845" y="5657"/>
                  <a:pt x="10849" y="6357"/>
                </a:cubicBezTo>
                <a:cubicBezTo>
                  <a:pt x="10852" y="6743"/>
                  <a:pt x="10948" y="7386"/>
                  <a:pt x="11013" y="7450"/>
                </a:cubicBezTo>
                <a:cubicBezTo>
                  <a:pt x="11034" y="7472"/>
                  <a:pt x="11051" y="7523"/>
                  <a:pt x="11051" y="7564"/>
                </a:cubicBezTo>
                <a:cubicBezTo>
                  <a:pt x="11051" y="7604"/>
                  <a:pt x="11146" y="7825"/>
                  <a:pt x="11262" y="8055"/>
                </a:cubicBezTo>
                <a:lnTo>
                  <a:pt x="11474" y="8473"/>
                </a:lnTo>
                <a:lnTo>
                  <a:pt x="11295" y="8660"/>
                </a:lnTo>
                <a:cubicBezTo>
                  <a:pt x="11198" y="8763"/>
                  <a:pt x="11067" y="8936"/>
                  <a:pt x="11003" y="9043"/>
                </a:cubicBezTo>
                <a:cubicBezTo>
                  <a:pt x="10939" y="9150"/>
                  <a:pt x="10857" y="9239"/>
                  <a:pt x="10819" y="9239"/>
                </a:cubicBezTo>
                <a:cubicBezTo>
                  <a:pt x="10781" y="9239"/>
                  <a:pt x="10696" y="9150"/>
                  <a:pt x="10632" y="9043"/>
                </a:cubicBezTo>
                <a:cubicBezTo>
                  <a:pt x="10231" y="8369"/>
                  <a:pt x="9481" y="7920"/>
                  <a:pt x="8650" y="7853"/>
                </a:cubicBezTo>
                <a:cubicBezTo>
                  <a:pt x="8428" y="7836"/>
                  <a:pt x="8235" y="7802"/>
                  <a:pt x="8222" y="7780"/>
                </a:cubicBezTo>
                <a:cubicBezTo>
                  <a:pt x="8208" y="7758"/>
                  <a:pt x="8508" y="7472"/>
                  <a:pt x="8889" y="7143"/>
                </a:cubicBezTo>
                <a:cubicBezTo>
                  <a:pt x="10640" y="5634"/>
                  <a:pt x="11310" y="4507"/>
                  <a:pt x="11310" y="3066"/>
                </a:cubicBezTo>
                <a:cubicBezTo>
                  <a:pt x="11310" y="1747"/>
                  <a:pt x="10591" y="671"/>
                  <a:pt x="9411" y="229"/>
                </a:cubicBezTo>
                <a:cubicBezTo>
                  <a:pt x="9215" y="156"/>
                  <a:pt x="9032" y="74"/>
                  <a:pt x="9005" y="48"/>
                </a:cubicBezTo>
                <a:cubicBezTo>
                  <a:pt x="8976" y="19"/>
                  <a:pt x="7160" y="0"/>
                  <a:pt x="4479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C103CC59-3D94-410C-B33C-D8BA5497A0BD-L0-001.jpeg" descr="C103CC59-3D94-410C-B33C-D8BA5497A0BD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40874" y="926731"/>
            <a:ext cx="2594212" cy="2594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748" y="0"/>
                </a:moveTo>
                <a:cubicBezTo>
                  <a:pt x="11904" y="0"/>
                  <a:pt x="9888" y="19"/>
                  <a:pt x="9867" y="53"/>
                </a:cubicBezTo>
                <a:cubicBezTo>
                  <a:pt x="9849" y="81"/>
                  <a:pt x="9747" y="106"/>
                  <a:pt x="9642" y="106"/>
                </a:cubicBezTo>
                <a:cubicBezTo>
                  <a:pt x="9537" y="106"/>
                  <a:pt x="9247" y="138"/>
                  <a:pt x="8998" y="182"/>
                </a:cubicBezTo>
                <a:cubicBezTo>
                  <a:pt x="7916" y="371"/>
                  <a:pt x="6963" y="686"/>
                  <a:pt x="5981" y="1176"/>
                </a:cubicBezTo>
                <a:cubicBezTo>
                  <a:pt x="4274" y="2029"/>
                  <a:pt x="2893" y="3253"/>
                  <a:pt x="1837" y="4844"/>
                </a:cubicBezTo>
                <a:cubicBezTo>
                  <a:pt x="946" y="6187"/>
                  <a:pt x="312" y="7848"/>
                  <a:pt x="149" y="9272"/>
                </a:cubicBezTo>
                <a:cubicBezTo>
                  <a:pt x="118" y="9542"/>
                  <a:pt x="72" y="9804"/>
                  <a:pt x="46" y="9853"/>
                </a:cubicBezTo>
                <a:cubicBezTo>
                  <a:pt x="19" y="9905"/>
                  <a:pt x="0" y="12416"/>
                  <a:pt x="0" y="15771"/>
                </a:cubicBezTo>
                <a:lnTo>
                  <a:pt x="0" y="21600"/>
                </a:lnTo>
                <a:lnTo>
                  <a:pt x="3846" y="21600"/>
                </a:lnTo>
                <a:lnTo>
                  <a:pt x="4190" y="21346"/>
                </a:lnTo>
                <a:cubicBezTo>
                  <a:pt x="4378" y="21206"/>
                  <a:pt x="4761" y="20892"/>
                  <a:pt x="5042" y="20652"/>
                </a:cubicBezTo>
                <a:lnTo>
                  <a:pt x="5558" y="20216"/>
                </a:lnTo>
                <a:lnTo>
                  <a:pt x="5925" y="20401"/>
                </a:lnTo>
                <a:cubicBezTo>
                  <a:pt x="6538" y="20712"/>
                  <a:pt x="7232" y="20991"/>
                  <a:pt x="7821" y="21157"/>
                </a:cubicBezTo>
                <a:cubicBezTo>
                  <a:pt x="8316" y="21297"/>
                  <a:pt x="9340" y="21494"/>
                  <a:pt x="9566" y="21494"/>
                </a:cubicBezTo>
                <a:cubicBezTo>
                  <a:pt x="9685" y="21494"/>
                  <a:pt x="9796" y="21519"/>
                  <a:pt x="9814" y="21547"/>
                </a:cubicBezTo>
                <a:cubicBezTo>
                  <a:pt x="9820" y="21558"/>
                  <a:pt x="10108" y="21566"/>
                  <a:pt x="10521" y="21574"/>
                </a:cubicBezTo>
                <a:cubicBezTo>
                  <a:pt x="11014" y="21567"/>
                  <a:pt x="11623" y="21557"/>
                  <a:pt x="11641" y="21547"/>
                </a:cubicBezTo>
                <a:cubicBezTo>
                  <a:pt x="11690" y="21521"/>
                  <a:pt x="11964" y="21478"/>
                  <a:pt x="12249" y="21445"/>
                </a:cubicBezTo>
                <a:cubicBezTo>
                  <a:pt x="15003" y="21121"/>
                  <a:pt x="17684" y="19548"/>
                  <a:pt x="19409" y="17242"/>
                </a:cubicBezTo>
                <a:cubicBezTo>
                  <a:pt x="20513" y="15766"/>
                  <a:pt x="21242" y="13978"/>
                  <a:pt x="21445" y="12249"/>
                </a:cubicBezTo>
                <a:cubicBezTo>
                  <a:pt x="21478" y="11964"/>
                  <a:pt x="21521" y="11690"/>
                  <a:pt x="21547" y="11641"/>
                </a:cubicBezTo>
                <a:cubicBezTo>
                  <a:pt x="21575" y="11588"/>
                  <a:pt x="21600" y="9178"/>
                  <a:pt x="21600" y="5776"/>
                </a:cubicBezTo>
                <a:lnTo>
                  <a:pt x="21600" y="0"/>
                </a:lnTo>
                <a:lnTo>
                  <a:pt x="1574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A05EBAF3-59F3-4511-B78D-65D9F63BA324-L0-001.jpeg" descr="A05EBAF3-59F3-4511-B78D-65D9F63BA324-L0-001.jpeg"/>
          <p:cNvPicPr>
            <a:picLocks noChangeAspect="1"/>
          </p:cNvPicPr>
          <p:nvPr/>
        </p:nvPicPr>
        <p:blipFill>
          <a:blip r:embed="rId6">
            <a:extLst/>
          </a:blip>
          <a:srcRect l="3717" t="115" r="3740" b="40"/>
          <a:stretch>
            <a:fillRect/>
          </a:stretch>
        </p:blipFill>
        <p:spPr>
          <a:xfrm>
            <a:off x="9454422" y="523893"/>
            <a:ext cx="2892432" cy="3120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fill="norm" stroke="1" extrusionOk="0">
                <a:moveTo>
                  <a:pt x="11039" y="0"/>
                </a:moveTo>
                <a:cubicBezTo>
                  <a:pt x="10637" y="7"/>
                  <a:pt x="10361" y="17"/>
                  <a:pt x="10354" y="27"/>
                </a:cubicBezTo>
                <a:cubicBezTo>
                  <a:pt x="10335" y="56"/>
                  <a:pt x="10234" y="80"/>
                  <a:pt x="10132" y="80"/>
                </a:cubicBezTo>
                <a:cubicBezTo>
                  <a:pt x="9857" y="80"/>
                  <a:pt x="9022" y="318"/>
                  <a:pt x="8502" y="544"/>
                </a:cubicBezTo>
                <a:cubicBezTo>
                  <a:pt x="6953" y="1217"/>
                  <a:pt x="5843" y="2429"/>
                  <a:pt x="5307" y="4046"/>
                </a:cubicBezTo>
                <a:cubicBezTo>
                  <a:pt x="5163" y="4482"/>
                  <a:pt x="5156" y="4578"/>
                  <a:pt x="5153" y="5475"/>
                </a:cubicBezTo>
                <a:cubicBezTo>
                  <a:pt x="5151" y="6323"/>
                  <a:pt x="5163" y="6486"/>
                  <a:pt x="5278" y="6876"/>
                </a:cubicBezTo>
                <a:cubicBezTo>
                  <a:pt x="5619" y="8035"/>
                  <a:pt x="6268" y="8999"/>
                  <a:pt x="7192" y="9722"/>
                </a:cubicBezTo>
                <a:cubicBezTo>
                  <a:pt x="7392" y="9878"/>
                  <a:pt x="7562" y="10020"/>
                  <a:pt x="7571" y="10040"/>
                </a:cubicBezTo>
                <a:cubicBezTo>
                  <a:pt x="7585" y="10070"/>
                  <a:pt x="4720" y="11699"/>
                  <a:pt x="4300" y="11900"/>
                </a:cubicBezTo>
                <a:cubicBezTo>
                  <a:pt x="4201" y="11947"/>
                  <a:pt x="4122" y="11933"/>
                  <a:pt x="3879" y="11829"/>
                </a:cubicBezTo>
                <a:cubicBezTo>
                  <a:pt x="3588" y="11703"/>
                  <a:pt x="3547" y="11702"/>
                  <a:pt x="2294" y="11702"/>
                </a:cubicBezTo>
                <a:cubicBezTo>
                  <a:pt x="1152" y="11703"/>
                  <a:pt x="981" y="11712"/>
                  <a:pt x="782" y="11799"/>
                </a:cubicBezTo>
                <a:cubicBezTo>
                  <a:pt x="495" y="11923"/>
                  <a:pt x="283" y="12115"/>
                  <a:pt x="124" y="12389"/>
                </a:cubicBezTo>
                <a:lnTo>
                  <a:pt x="0" y="12606"/>
                </a:lnTo>
                <a:lnTo>
                  <a:pt x="0" y="16628"/>
                </a:lnTo>
                <a:lnTo>
                  <a:pt x="0" y="20650"/>
                </a:lnTo>
                <a:lnTo>
                  <a:pt x="154" y="20921"/>
                </a:lnTo>
                <a:cubicBezTo>
                  <a:pt x="302" y="21182"/>
                  <a:pt x="485" y="21330"/>
                  <a:pt x="895" y="21520"/>
                </a:cubicBezTo>
                <a:cubicBezTo>
                  <a:pt x="1026" y="21581"/>
                  <a:pt x="2946" y="21594"/>
                  <a:pt x="9812" y="21600"/>
                </a:cubicBezTo>
                <a:cubicBezTo>
                  <a:pt x="11830" y="21592"/>
                  <a:pt x="13413" y="21580"/>
                  <a:pt x="13448" y="21564"/>
                </a:cubicBezTo>
                <a:cubicBezTo>
                  <a:pt x="13501" y="21540"/>
                  <a:pt x="13688" y="21459"/>
                  <a:pt x="13863" y="21380"/>
                </a:cubicBezTo>
                <a:cubicBezTo>
                  <a:pt x="14221" y="21220"/>
                  <a:pt x="14434" y="20996"/>
                  <a:pt x="14589" y="20617"/>
                </a:cubicBezTo>
                <a:cubicBezTo>
                  <a:pt x="14774" y="20166"/>
                  <a:pt x="14694" y="19583"/>
                  <a:pt x="14402" y="19229"/>
                </a:cubicBezTo>
                <a:lnTo>
                  <a:pt x="14298" y="19106"/>
                </a:lnTo>
                <a:lnTo>
                  <a:pt x="14595" y="18839"/>
                </a:lnTo>
                <a:cubicBezTo>
                  <a:pt x="14968" y="18505"/>
                  <a:pt x="15099" y="18253"/>
                  <a:pt x="15128" y="17815"/>
                </a:cubicBezTo>
                <a:cubicBezTo>
                  <a:pt x="15153" y="17435"/>
                  <a:pt x="15084" y="17169"/>
                  <a:pt x="14885" y="16881"/>
                </a:cubicBezTo>
                <a:lnTo>
                  <a:pt x="14752" y="16691"/>
                </a:lnTo>
                <a:lnTo>
                  <a:pt x="15027" y="16480"/>
                </a:lnTo>
                <a:cubicBezTo>
                  <a:pt x="15333" y="16240"/>
                  <a:pt x="15560" y="15854"/>
                  <a:pt x="15617" y="15480"/>
                </a:cubicBezTo>
                <a:cubicBezTo>
                  <a:pt x="15687" y="15016"/>
                  <a:pt x="15394" y="14405"/>
                  <a:pt x="14965" y="14120"/>
                </a:cubicBezTo>
                <a:lnTo>
                  <a:pt x="14746" y="13974"/>
                </a:lnTo>
                <a:lnTo>
                  <a:pt x="14858" y="13826"/>
                </a:lnTo>
                <a:cubicBezTo>
                  <a:pt x="15265" y="13297"/>
                  <a:pt x="15224" y="12462"/>
                  <a:pt x="14769" y="11969"/>
                </a:cubicBezTo>
                <a:cubicBezTo>
                  <a:pt x="14460" y="11634"/>
                  <a:pt x="14068" y="11485"/>
                  <a:pt x="13388" y="11447"/>
                </a:cubicBezTo>
                <a:lnTo>
                  <a:pt x="12817" y="11414"/>
                </a:lnTo>
                <a:lnTo>
                  <a:pt x="12817" y="11106"/>
                </a:lnTo>
                <a:lnTo>
                  <a:pt x="12817" y="10799"/>
                </a:lnTo>
                <a:lnTo>
                  <a:pt x="13234" y="10639"/>
                </a:lnTo>
                <a:cubicBezTo>
                  <a:pt x="15086" y="9940"/>
                  <a:pt x="16300" y="8652"/>
                  <a:pt x="16829" y="6824"/>
                </a:cubicBezTo>
                <a:cubicBezTo>
                  <a:pt x="16938" y="6445"/>
                  <a:pt x="16958" y="6257"/>
                  <a:pt x="16956" y="5500"/>
                </a:cubicBezTo>
                <a:cubicBezTo>
                  <a:pt x="16955" y="4695"/>
                  <a:pt x="16941" y="4573"/>
                  <a:pt x="16799" y="4107"/>
                </a:cubicBezTo>
                <a:cubicBezTo>
                  <a:pt x="16493" y="3101"/>
                  <a:pt x="15998" y="2319"/>
                  <a:pt x="15220" y="1604"/>
                </a:cubicBezTo>
                <a:cubicBezTo>
                  <a:pt x="14677" y="1106"/>
                  <a:pt x="14059" y="718"/>
                  <a:pt x="13368" y="445"/>
                </a:cubicBezTo>
                <a:cubicBezTo>
                  <a:pt x="12931" y="273"/>
                  <a:pt x="12171" y="80"/>
                  <a:pt x="11939" y="80"/>
                </a:cubicBezTo>
                <a:cubicBezTo>
                  <a:pt x="11855" y="80"/>
                  <a:pt x="11772" y="56"/>
                  <a:pt x="11753" y="27"/>
                </a:cubicBezTo>
                <a:cubicBezTo>
                  <a:pt x="11745" y="17"/>
                  <a:pt x="11458" y="7"/>
                  <a:pt x="11039" y="0"/>
                </a:cubicBezTo>
                <a:close/>
                <a:moveTo>
                  <a:pt x="2789" y="124"/>
                </a:moveTo>
                <a:cubicBezTo>
                  <a:pt x="2680" y="133"/>
                  <a:pt x="2569" y="162"/>
                  <a:pt x="2448" y="209"/>
                </a:cubicBezTo>
                <a:cubicBezTo>
                  <a:pt x="2173" y="315"/>
                  <a:pt x="2068" y="410"/>
                  <a:pt x="1879" y="722"/>
                </a:cubicBezTo>
                <a:cubicBezTo>
                  <a:pt x="1678" y="1053"/>
                  <a:pt x="1629" y="1314"/>
                  <a:pt x="1710" y="1596"/>
                </a:cubicBezTo>
                <a:cubicBezTo>
                  <a:pt x="1835" y="2033"/>
                  <a:pt x="1921" y="2093"/>
                  <a:pt x="3162" y="2643"/>
                </a:cubicBezTo>
                <a:cubicBezTo>
                  <a:pt x="3628" y="2849"/>
                  <a:pt x="3931" y="2880"/>
                  <a:pt x="4267" y="2750"/>
                </a:cubicBezTo>
                <a:cubicBezTo>
                  <a:pt x="4545" y="2642"/>
                  <a:pt x="4660" y="2536"/>
                  <a:pt x="4818" y="2247"/>
                </a:cubicBezTo>
                <a:cubicBezTo>
                  <a:pt x="4987" y="1938"/>
                  <a:pt x="4994" y="1592"/>
                  <a:pt x="4836" y="1288"/>
                </a:cubicBezTo>
                <a:cubicBezTo>
                  <a:pt x="4744" y="1111"/>
                  <a:pt x="4606" y="991"/>
                  <a:pt x="4178" y="720"/>
                </a:cubicBezTo>
                <a:cubicBezTo>
                  <a:pt x="3454" y="259"/>
                  <a:pt x="3117" y="97"/>
                  <a:pt x="2789" y="124"/>
                </a:cubicBezTo>
                <a:close/>
                <a:moveTo>
                  <a:pt x="19214" y="132"/>
                </a:moveTo>
                <a:cubicBezTo>
                  <a:pt x="18916" y="132"/>
                  <a:pt x="18694" y="231"/>
                  <a:pt x="17922" y="722"/>
                </a:cubicBezTo>
                <a:cubicBezTo>
                  <a:pt x="17250" y="1150"/>
                  <a:pt x="17129" y="1326"/>
                  <a:pt x="17164" y="1824"/>
                </a:cubicBezTo>
                <a:cubicBezTo>
                  <a:pt x="17190" y="2215"/>
                  <a:pt x="17395" y="2525"/>
                  <a:pt x="17745" y="2714"/>
                </a:cubicBezTo>
                <a:cubicBezTo>
                  <a:pt x="17926" y="2811"/>
                  <a:pt x="18029" y="2828"/>
                  <a:pt x="18302" y="2813"/>
                </a:cubicBezTo>
                <a:cubicBezTo>
                  <a:pt x="18579" y="2797"/>
                  <a:pt x="18763" y="2737"/>
                  <a:pt x="19360" y="2461"/>
                </a:cubicBezTo>
                <a:cubicBezTo>
                  <a:pt x="19997" y="2168"/>
                  <a:pt x="20103" y="2101"/>
                  <a:pt x="20246" y="1895"/>
                </a:cubicBezTo>
                <a:cubicBezTo>
                  <a:pt x="20394" y="1684"/>
                  <a:pt x="20405" y="1626"/>
                  <a:pt x="20388" y="1297"/>
                </a:cubicBezTo>
                <a:cubicBezTo>
                  <a:pt x="20371" y="984"/>
                  <a:pt x="20341" y="893"/>
                  <a:pt x="20166" y="643"/>
                </a:cubicBezTo>
                <a:cubicBezTo>
                  <a:pt x="19929" y="301"/>
                  <a:pt x="19610" y="132"/>
                  <a:pt x="19214" y="132"/>
                </a:cubicBezTo>
                <a:close/>
                <a:moveTo>
                  <a:pt x="19217" y="700"/>
                </a:moveTo>
                <a:cubicBezTo>
                  <a:pt x="19451" y="700"/>
                  <a:pt x="19783" y="1088"/>
                  <a:pt x="19783" y="1360"/>
                </a:cubicBezTo>
                <a:cubicBezTo>
                  <a:pt x="19783" y="1571"/>
                  <a:pt x="19633" y="1684"/>
                  <a:pt x="18948" y="1994"/>
                </a:cubicBezTo>
                <a:cubicBezTo>
                  <a:pt x="18627" y="2139"/>
                  <a:pt x="18306" y="2258"/>
                  <a:pt x="18231" y="2258"/>
                </a:cubicBezTo>
                <a:cubicBezTo>
                  <a:pt x="18151" y="2258"/>
                  <a:pt x="18027" y="2191"/>
                  <a:pt x="17931" y="2096"/>
                </a:cubicBezTo>
                <a:cubicBezTo>
                  <a:pt x="17716" y="1882"/>
                  <a:pt x="17712" y="1652"/>
                  <a:pt x="17922" y="1470"/>
                </a:cubicBezTo>
                <a:cubicBezTo>
                  <a:pt x="18152" y="1270"/>
                  <a:pt x="19110" y="700"/>
                  <a:pt x="19217" y="700"/>
                </a:cubicBezTo>
                <a:close/>
                <a:moveTo>
                  <a:pt x="2842" y="725"/>
                </a:moveTo>
                <a:cubicBezTo>
                  <a:pt x="2990" y="730"/>
                  <a:pt x="3191" y="842"/>
                  <a:pt x="3556" y="1066"/>
                </a:cubicBezTo>
                <a:cubicBezTo>
                  <a:pt x="3900" y="1277"/>
                  <a:pt x="4214" y="1497"/>
                  <a:pt x="4255" y="1555"/>
                </a:cubicBezTo>
                <a:cubicBezTo>
                  <a:pt x="4371" y="1719"/>
                  <a:pt x="4315" y="1950"/>
                  <a:pt x="4119" y="2112"/>
                </a:cubicBezTo>
                <a:cubicBezTo>
                  <a:pt x="4023" y="2192"/>
                  <a:pt x="3900" y="2256"/>
                  <a:pt x="3846" y="2255"/>
                </a:cubicBezTo>
                <a:cubicBezTo>
                  <a:pt x="3699" y="2253"/>
                  <a:pt x="2531" y="1717"/>
                  <a:pt x="2427" y="1604"/>
                </a:cubicBezTo>
                <a:cubicBezTo>
                  <a:pt x="2250" y="1413"/>
                  <a:pt x="2255" y="1299"/>
                  <a:pt x="2448" y="1033"/>
                </a:cubicBezTo>
                <a:cubicBezTo>
                  <a:pt x="2599" y="824"/>
                  <a:pt x="2693" y="721"/>
                  <a:pt x="2842" y="725"/>
                </a:cubicBezTo>
                <a:close/>
                <a:moveTo>
                  <a:pt x="1677" y="4406"/>
                </a:moveTo>
                <a:cubicBezTo>
                  <a:pt x="1494" y="4406"/>
                  <a:pt x="1342" y="4415"/>
                  <a:pt x="1256" y="4436"/>
                </a:cubicBezTo>
                <a:cubicBezTo>
                  <a:pt x="599" y="4601"/>
                  <a:pt x="278" y="5417"/>
                  <a:pt x="610" y="6079"/>
                </a:cubicBezTo>
                <a:cubicBezTo>
                  <a:pt x="751" y="6359"/>
                  <a:pt x="897" y="6476"/>
                  <a:pt x="1248" y="6596"/>
                </a:cubicBezTo>
                <a:cubicBezTo>
                  <a:pt x="1371" y="6638"/>
                  <a:pt x="1569" y="6657"/>
                  <a:pt x="1734" y="6642"/>
                </a:cubicBezTo>
                <a:cubicBezTo>
                  <a:pt x="1887" y="6629"/>
                  <a:pt x="2242" y="6606"/>
                  <a:pt x="2519" y="6587"/>
                </a:cubicBezTo>
                <a:cubicBezTo>
                  <a:pt x="3112" y="6548"/>
                  <a:pt x="3426" y="6436"/>
                  <a:pt x="3624" y="6195"/>
                </a:cubicBezTo>
                <a:cubicBezTo>
                  <a:pt x="4061" y="5663"/>
                  <a:pt x="3891" y="4883"/>
                  <a:pt x="3272" y="4590"/>
                </a:cubicBezTo>
                <a:cubicBezTo>
                  <a:pt x="3060" y="4490"/>
                  <a:pt x="2226" y="4406"/>
                  <a:pt x="1677" y="4406"/>
                </a:cubicBezTo>
                <a:close/>
                <a:moveTo>
                  <a:pt x="20495" y="4412"/>
                </a:moveTo>
                <a:cubicBezTo>
                  <a:pt x="20318" y="4408"/>
                  <a:pt x="20106" y="4415"/>
                  <a:pt x="19843" y="4434"/>
                </a:cubicBezTo>
                <a:cubicBezTo>
                  <a:pt x="18890" y="4500"/>
                  <a:pt x="18623" y="4591"/>
                  <a:pt x="18411" y="4925"/>
                </a:cubicBezTo>
                <a:cubicBezTo>
                  <a:pt x="18063" y="5477"/>
                  <a:pt x="18240" y="6172"/>
                  <a:pt x="18797" y="6445"/>
                </a:cubicBezTo>
                <a:cubicBezTo>
                  <a:pt x="18902" y="6495"/>
                  <a:pt x="19254" y="6557"/>
                  <a:pt x="19671" y="6596"/>
                </a:cubicBezTo>
                <a:cubicBezTo>
                  <a:pt x="20520" y="6674"/>
                  <a:pt x="20798" y="6653"/>
                  <a:pt x="21096" y="6491"/>
                </a:cubicBezTo>
                <a:cubicBezTo>
                  <a:pt x="21450" y="6299"/>
                  <a:pt x="21600" y="6006"/>
                  <a:pt x="21597" y="5522"/>
                </a:cubicBezTo>
                <a:cubicBezTo>
                  <a:pt x="21595" y="5191"/>
                  <a:pt x="21569" y="5088"/>
                  <a:pt x="21446" y="4892"/>
                </a:cubicBezTo>
                <a:cubicBezTo>
                  <a:pt x="21230" y="4551"/>
                  <a:pt x="21027" y="4423"/>
                  <a:pt x="20495" y="4412"/>
                </a:cubicBezTo>
                <a:close/>
                <a:moveTo>
                  <a:pt x="1645" y="4978"/>
                </a:moveTo>
                <a:cubicBezTo>
                  <a:pt x="1725" y="4992"/>
                  <a:pt x="2053" y="5016"/>
                  <a:pt x="2374" y="5035"/>
                </a:cubicBezTo>
                <a:cubicBezTo>
                  <a:pt x="2882" y="5066"/>
                  <a:pt x="2974" y="5086"/>
                  <a:pt x="3088" y="5192"/>
                </a:cubicBezTo>
                <a:cubicBezTo>
                  <a:pt x="3274" y="5364"/>
                  <a:pt x="3266" y="5672"/>
                  <a:pt x="3073" y="5840"/>
                </a:cubicBezTo>
                <a:cubicBezTo>
                  <a:pt x="2955" y="5943"/>
                  <a:pt x="2847" y="5973"/>
                  <a:pt x="2471" y="6002"/>
                </a:cubicBezTo>
                <a:cubicBezTo>
                  <a:pt x="1646" y="6066"/>
                  <a:pt x="1456" y="6056"/>
                  <a:pt x="1295" y="5939"/>
                </a:cubicBezTo>
                <a:cubicBezTo>
                  <a:pt x="1166" y="5845"/>
                  <a:pt x="1147" y="5792"/>
                  <a:pt x="1147" y="5527"/>
                </a:cubicBezTo>
                <a:cubicBezTo>
                  <a:pt x="1147" y="5251"/>
                  <a:pt x="1165" y="5212"/>
                  <a:pt x="1325" y="5088"/>
                </a:cubicBezTo>
                <a:cubicBezTo>
                  <a:pt x="1449" y="4990"/>
                  <a:pt x="1541" y="4959"/>
                  <a:pt x="1645" y="4978"/>
                </a:cubicBezTo>
                <a:close/>
                <a:moveTo>
                  <a:pt x="20560" y="5000"/>
                </a:moveTo>
                <a:cubicBezTo>
                  <a:pt x="20695" y="5010"/>
                  <a:pt x="20741" y="5045"/>
                  <a:pt x="20818" y="5112"/>
                </a:cubicBezTo>
                <a:cubicBezTo>
                  <a:pt x="20933" y="5212"/>
                  <a:pt x="20960" y="5281"/>
                  <a:pt x="20960" y="5511"/>
                </a:cubicBezTo>
                <a:cubicBezTo>
                  <a:pt x="20960" y="5737"/>
                  <a:pt x="20933" y="5814"/>
                  <a:pt x="20821" y="5917"/>
                </a:cubicBezTo>
                <a:cubicBezTo>
                  <a:pt x="20672" y="6055"/>
                  <a:pt x="20522" y="6065"/>
                  <a:pt x="19540" y="5997"/>
                </a:cubicBezTo>
                <a:cubicBezTo>
                  <a:pt x="19015" y="5961"/>
                  <a:pt x="18888" y="5865"/>
                  <a:pt x="18888" y="5500"/>
                </a:cubicBezTo>
                <a:cubicBezTo>
                  <a:pt x="18888" y="5154"/>
                  <a:pt x="19031" y="5078"/>
                  <a:pt x="19772" y="5030"/>
                </a:cubicBezTo>
                <a:cubicBezTo>
                  <a:pt x="20204" y="5002"/>
                  <a:pt x="20424" y="4989"/>
                  <a:pt x="20560" y="5000"/>
                </a:cubicBezTo>
                <a:close/>
                <a:moveTo>
                  <a:pt x="18154" y="8227"/>
                </a:moveTo>
                <a:cubicBezTo>
                  <a:pt x="17922" y="8237"/>
                  <a:pt x="17735" y="8307"/>
                  <a:pt x="17570" y="8442"/>
                </a:cubicBezTo>
                <a:cubicBezTo>
                  <a:pt x="17286" y="8673"/>
                  <a:pt x="17152" y="8941"/>
                  <a:pt x="17152" y="9290"/>
                </a:cubicBezTo>
                <a:cubicBezTo>
                  <a:pt x="17152" y="9760"/>
                  <a:pt x="17294" y="9934"/>
                  <a:pt x="18050" y="10403"/>
                </a:cubicBezTo>
                <a:cubicBezTo>
                  <a:pt x="18404" y="10623"/>
                  <a:pt x="18769" y="10828"/>
                  <a:pt x="18862" y="10859"/>
                </a:cubicBezTo>
                <a:cubicBezTo>
                  <a:pt x="19393" y="11036"/>
                  <a:pt x="19968" y="10782"/>
                  <a:pt x="20263" y="10241"/>
                </a:cubicBezTo>
                <a:cubicBezTo>
                  <a:pt x="20517" y="9776"/>
                  <a:pt x="20406" y="9159"/>
                  <a:pt x="20023" y="8911"/>
                </a:cubicBezTo>
                <a:cubicBezTo>
                  <a:pt x="19720" y="8715"/>
                  <a:pt x="18633" y="8261"/>
                  <a:pt x="18402" y="8236"/>
                </a:cubicBezTo>
                <a:cubicBezTo>
                  <a:pt x="18315" y="8226"/>
                  <a:pt x="18232" y="8224"/>
                  <a:pt x="18154" y="8227"/>
                </a:cubicBezTo>
                <a:close/>
                <a:moveTo>
                  <a:pt x="3675" y="8230"/>
                </a:moveTo>
                <a:cubicBezTo>
                  <a:pt x="3479" y="8240"/>
                  <a:pt x="3327" y="8309"/>
                  <a:pt x="2771" y="8571"/>
                </a:cubicBezTo>
                <a:cubicBezTo>
                  <a:pt x="1856" y="9000"/>
                  <a:pt x="1692" y="9165"/>
                  <a:pt x="1686" y="9661"/>
                </a:cubicBezTo>
                <a:cubicBezTo>
                  <a:pt x="1681" y="10162"/>
                  <a:pt x="2063" y="10726"/>
                  <a:pt x="2495" y="10854"/>
                </a:cubicBezTo>
                <a:cubicBezTo>
                  <a:pt x="2960" y="10991"/>
                  <a:pt x="3219" y="10918"/>
                  <a:pt x="4054" y="10400"/>
                </a:cubicBezTo>
                <a:cubicBezTo>
                  <a:pt x="4619" y="10050"/>
                  <a:pt x="4738" y="9949"/>
                  <a:pt x="4842" y="9749"/>
                </a:cubicBezTo>
                <a:cubicBezTo>
                  <a:pt x="5016" y="9415"/>
                  <a:pt x="4981" y="8979"/>
                  <a:pt x="4753" y="8681"/>
                </a:cubicBezTo>
                <a:cubicBezTo>
                  <a:pt x="4493" y="8339"/>
                  <a:pt x="4331" y="8254"/>
                  <a:pt x="3903" y="8233"/>
                </a:cubicBezTo>
                <a:cubicBezTo>
                  <a:pt x="3810" y="8228"/>
                  <a:pt x="3740" y="8227"/>
                  <a:pt x="3675" y="8230"/>
                </a:cubicBezTo>
                <a:close/>
                <a:moveTo>
                  <a:pt x="18240" y="8793"/>
                </a:moveTo>
                <a:cubicBezTo>
                  <a:pt x="18409" y="8793"/>
                  <a:pt x="19471" y="9270"/>
                  <a:pt x="19659" y="9431"/>
                </a:cubicBezTo>
                <a:cubicBezTo>
                  <a:pt x="19733" y="9494"/>
                  <a:pt x="19783" y="9599"/>
                  <a:pt x="19783" y="9686"/>
                </a:cubicBezTo>
                <a:cubicBezTo>
                  <a:pt x="19783" y="9821"/>
                  <a:pt x="19569" y="10205"/>
                  <a:pt x="19463" y="10260"/>
                </a:cubicBezTo>
                <a:cubicBezTo>
                  <a:pt x="19238" y="10378"/>
                  <a:pt x="19114" y="10344"/>
                  <a:pt x="18571" y="10007"/>
                </a:cubicBezTo>
                <a:cubicBezTo>
                  <a:pt x="17843" y="9556"/>
                  <a:pt x="17768" y="9488"/>
                  <a:pt x="17768" y="9285"/>
                </a:cubicBezTo>
                <a:cubicBezTo>
                  <a:pt x="17768" y="9070"/>
                  <a:pt x="18033" y="8793"/>
                  <a:pt x="18240" y="8793"/>
                </a:cubicBezTo>
                <a:close/>
                <a:moveTo>
                  <a:pt x="3858" y="8810"/>
                </a:moveTo>
                <a:cubicBezTo>
                  <a:pt x="4091" y="8810"/>
                  <a:pt x="4318" y="9048"/>
                  <a:pt x="4318" y="9293"/>
                </a:cubicBezTo>
                <a:cubicBezTo>
                  <a:pt x="4318" y="9476"/>
                  <a:pt x="4088" y="9675"/>
                  <a:pt x="3399" y="10090"/>
                </a:cubicBezTo>
                <a:cubicBezTo>
                  <a:pt x="2959" y="10355"/>
                  <a:pt x="2778" y="10367"/>
                  <a:pt x="2548" y="10145"/>
                </a:cubicBezTo>
                <a:cubicBezTo>
                  <a:pt x="2312" y="9916"/>
                  <a:pt x="2256" y="9624"/>
                  <a:pt x="2415" y="9461"/>
                </a:cubicBezTo>
                <a:cubicBezTo>
                  <a:pt x="2591" y="9280"/>
                  <a:pt x="3634" y="8810"/>
                  <a:pt x="3858" y="881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D9D3AA3D-91AA-4559-9C1F-3DD7BAA9911A-L0-001.jpeg" descr="D9D3AA3D-91AA-4559-9C1F-3DD7BAA9911A-L0-001.jpeg"/>
          <p:cNvPicPr>
            <a:picLocks noChangeAspect="1"/>
          </p:cNvPicPr>
          <p:nvPr/>
        </p:nvPicPr>
        <p:blipFill>
          <a:blip r:embed="rId7">
            <a:extLst/>
          </a:blip>
          <a:srcRect l="37" t="55" r="80" b="64"/>
          <a:stretch>
            <a:fillRect/>
          </a:stretch>
        </p:blipFill>
        <p:spPr>
          <a:xfrm>
            <a:off x="8899874" y="5017575"/>
            <a:ext cx="2432051" cy="330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7685" y="9"/>
                  <a:pt x="6380" y="22"/>
                  <a:pt x="6366" y="39"/>
                </a:cubicBezTo>
                <a:cubicBezTo>
                  <a:pt x="6342" y="67"/>
                  <a:pt x="6096" y="108"/>
                  <a:pt x="5819" y="130"/>
                </a:cubicBezTo>
                <a:cubicBezTo>
                  <a:pt x="4006" y="273"/>
                  <a:pt x="2876" y="597"/>
                  <a:pt x="2876" y="970"/>
                </a:cubicBezTo>
                <a:cubicBezTo>
                  <a:pt x="2876" y="1193"/>
                  <a:pt x="2964" y="1288"/>
                  <a:pt x="3275" y="1405"/>
                </a:cubicBezTo>
                <a:lnTo>
                  <a:pt x="3574" y="1519"/>
                </a:lnTo>
                <a:lnTo>
                  <a:pt x="3627" y="2002"/>
                </a:lnTo>
                <a:cubicBezTo>
                  <a:pt x="3665" y="2334"/>
                  <a:pt x="3652" y="2508"/>
                  <a:pt x="3588" y="2564"/>
                </a:cubicBezTo>
                <a:cubicBezTo>
                  <a:pt x="3519" y="2626"/>
                  <a:pt x="3260" y="2647"/>
                  <a:pt x="2541" y="2647"/>
                </a:cubicBezTo>
                <a:cubicBezTo>
                  <a:pt x="1370" y="2647"/>
                  <a:pt x="528" y="2771"/>
                  <a:pt x="211" y="2989"/>
                </a:cubicBezTo>
                <a:lnTo>
                  <a:pt x="0" y="3135"/>
                </a:lnTo>
                <a:cubicBezTo>
                  <a:pt x="10" y="4069"/>
                  <a:pt x="35" y="4832"/>
                  <a:pt x="67" y="4877"/>
                </a:cubicBezTo>
                <a:cubicBezTo>
                  <a:pt x="107" y="4933"/>
                  <a:pt x="180" y="5334"/>
                  <a:pt x="229" y="5766"/>
                </a:cubicBezTo>
                <a:cubicBezTo>
                  <a:pt x="342" y="6749"/>
                  <a:pt x="597" y="7876"/>
                  <a:pt x="821" y="8377"/>
                </a:cubicBezTo>
                <a:cubicBezTo>
                  <a:pt x="954" y="8674"/>
                  <a:pt x="1054" y="8791"/>
                  <a:pt x="1262" y="8893"/>
                </a:cubicBezTo>
                <a:cubicBezTo>
                  <a:pt x="1569" y="9044"/>
                  <a:pt x="2410" y="9238"/>
                  <a:pt x="3796" y="9476"/>
                </a:cubicBezTo>
                <a:cubicBezTo>
                  <a:pt x="4642" y="9622"/>
                  <a:pt x="4786" y="9665"/>
                  <a:pt x="5002" y="9837"/>
                </a:cubicBezTo>
                <a:cubicBezTo>
                  <a:pt x="5137" y="9944"/>
                  <a:pt x="5308" y="10175"/>
                  <a:pt x="5382" y="10350"/>
                </a:cubicBezTo>
                <a:cubicBezTo>
                  <a:pt x="5564" y="10776"/>
                  <a:pt x="5960" y="11306"/>
                  <a:pt x="6405" y="11727"/>
                </a:cubicBezTo>
                <a:cubicBezTo>
                  <a:pt x="6666" y="11974"/>
                  <a:pt x="7037" y="12204"/>
                  <a:pt x="7709" y="12538"/>
                </a:cubicBezTo>
                <a:lnTo>
                  <a:pt x="8646" y="13005"/>
                </a:lnTo>
                <a:lnTo>
                  <a:pt x="8477" y="13137"/>
                </a:lnTo>
                <a:cubicBezTo>
                  <a:pt x="8384" y="13210"/>
                  <a:pt x="8289" y="13377"/>
                  <a:pt x="8266" y="13508"/>
                </a:cubicBezTo>
                <a:cubicBezTo>
                  <a:pt x="8221" y="13756"/>
                  <a:pt x="8317" y="13865"/>
                  <a:pt x="8808" y="14115"/>
                </a:cubicBezTo>
                <a:cubicBezTo>
                  <a:pt x="8984" y="14204"/>
                  <a:pt x="8987" y="14219"/>
                  <a:pt x="8886" y="14486"/>
                </a:cubicBezTo>
                <a:cubicBezTo>
                  <a:pt x="8718" y="14930"/>
                  <a:pt x="8464" y="15103"/>
                  <a:pt x="7243" y="15616"/>
                </a:cubicBezTo>
                <a:cubicBezTo>
                  <a:pt x="6728" y="15832"/>
                  <a:pt x="5947" y="16283"/>
                  <a:pt x="5869" y="16407"/>
                </a:cubicBezTo>
                <a:cubicBezTo>
                  <a:pt x="5835" y="16460"/>
                  <a:pt x="5794" y="17054"/>
                  <a:pt x="5777" y="17729"/>
                </a:cubicBezTo>
                <a:lnTo>
                  <a:pt x="5745" y="18958"/>
                </a:lnTo>
                <a:lnTo>
                  <a:pt x="5432" y="19075"/>
                </a:lnTo>
                <a:cubicBezTo>
                  <a:pt x="5077" y="19208"/>
                  <a:pt x="4958" y="19346"/>
                  <a:pt x="4861" y="19723"/>
                </a:cubicBezTo>
                <a:cubicBezTo>
                  <a:pt x="4614" y="20674"/>
                  <a:pt x="4704" y="20923"/>
                  <a:pt x="5379" y="21164"/>
                </a:cubicBezTo>
                <a:cubicBezTo>
                  <a:pt x="5805" y="21317"/>
                  <a:pt x="6964" y="21496"/>
                  <a:pt x="7525" y="21496"/>
                </a:cubicBezTo>
                <a:cubicBezTo>
                  <a:pt x="7693" y="21496"/>
                  <a:pt x="7854" y="21523"/>
                  <a:pt x="7881" y="21556"/>
                </a:cubicBezTo>
                <a:cubicBezTo>
                  <a:pt x="7898" y="21576"/>
                  <a:pt x="8630" y="21590"/>
                  <a:pt x="9898" y="21600"/>
                </a:cubicBezTo>
                <a:cubicBezTo>
                  <a:pt x="11042" y="21590"/>
                  <a:pt x="11786" y="21575"/>
                  <a:pt x="11829" y="21559"/>
                </a:cubicBezTo>
                <a:cubicBezTo>
                  <a:pt x="11906" y="21528"/>
                  <a:pt x="12335" y="21473"/>
                  <a:pt x="12788" y="21437"/>
                </a:cubicBezTo>
                <a:cubicBezTo>
                  <a:pt x="14880" y="21267"/>
                  <a:pt x="16285" y="20689"/>
                  <a:pt x="16147" y="20055"/>
                </a:cubicBezTo>
                <a:cubicBezTo>
                  <a:pt x="16076" y="19729"/>
                  <a:pt x="15950" y="19427"/>
                  <a:pt x="15848" y="19337"/>
                </a:cubicBezTo>
                <a:cubicBezTo>
                  <a:pt x="15793" y="19288"/>
                  <a:pt x="15610" y="19201"/>
                  <a:pt x="15439" y="19145"/>
                </a:cubicBezTo>
                <a:lnTo>
                  <a:pt x="15125" y="19044"/>
                </a:lnTo>
                <a:lnTo>
                  <a:pt x="15083" y="17861"/>
                </a:lnTo>
                <a:cubicBezTo>
                  <a:pt x="15036" y="16480"/>
                  <a:pt x="14999" y="16296"/>
                  <a:pt x="14727" y="16197"/>
                </a:cubicBezTo>
                <a:cubicBezTo>
                  <a:pt x="14618" y="16157"/>
                  <a:pt x="14396" y="16076"/>
                  <a:pt x="14233" y="16018"/>
                </a:cubicBezTo>
                <a:cubicBezTo>
                  <a:pt x="13168" y="15636"/>
                  <a:pt x="12528" y="15365"/>
                  <a:pt x="12365" y="15222"/>
                </a:cubicBezTo>
                <a:cubicBezTo>
                  <a:pt x="12175" y="15056"/>
                  <a:pt x="12022" y="14501"/>
                  <a:pt x="12115" y="14322"/>
                </a:cubicBezTo>
                <a:cubicBezTo>
                  <a:pt x="12140" y="14275"/>
                  <a:pt x="12342" y="14176"/>
                  <a:pt x="12566" y="14104"/>
                </a:cubicBezTo>
                <a:cubicBezTo>
                  <a:pt x="12790" y="14033"/>
                  <a:pt x="13007" y="13927"/>
                  <a:pt x="13049" y="13868"/>
                </a:cubicBezTo>
                <a:cubicBezTo>
                  <a:pt x="13191" y="13672"/>
                  <a:pt x="13141" y="13404"/>
                  <a:pt x="12929" y="13259"/>
                </a:cubicBezTo>
                <a:cubicBezTo>
                  <a:pt x="12819" y="13184"/>
                  <a:pt x="12728" y="13103"/>
                  <a:pt x="12728" y="13083"/>
                </a:cubicBezTo>
                <a:cubicBezTo>
                  <a:pt x="12728" y="13043"/>
                  <a:pt x="13254" y="12789"/>
                  <a:pt x="14089" y="12424"/>
                </a:cubicBezTo>
                <a:cubicBezTo>
                  <a:pt x="14375" y="12299"/>
                  <a:pt x="14745" y="12119"/>
                  <a:pt x="14910" y="12022"/>
                </a:cubicBezTo>
                <a:cubicBezTo>
                  <a:pt x="15234" y="11832"/>
                  <a:pt x="15764" y="11267"/>
                  <a:pt x="15974" y="10889"/>
                </a:cubicBezTo>
                <a:cubicBezTo>
                  <a:pt x="16110" y="10646"/>
                  <a:pt x="16427" y="10361"/>
                  <a:pt x="16669" y="10265"/>
                </a:cubicBezTo>
                <a:cubicBezTo>
                  <a:pt x="16745" y="10234"/>
                  <a:pt x="17340" y="10127"/>
                  <a:pt x="17991" y="10029"/>
                </a:cubicBezTo>
                <a:cubicBezTo>
                  <a:pt x="19944" y="9733"/>
                  <a:pt x="20304" y="9627"/>
                  <a:pt x="20525" y="9285"/>
                </a:cubicBezTo>
                <a:cubicBezTo>
                  <a:pt x="20830" y="8813"/>
                  <a:pt x="21293" y="7056"/>
                  <a:pt x="21427" y="5852"/>
                </a:cubicBezTo>
                <a:cubicBezTo>
                  <a:pt x="21457" y="5583"/>
                  <a:pt x="21513" y="5348"/>
                  <a:pt x="21551" y="5331"/>
                </a:cubicBezTo>
                <a:cubicBezTo>
                  <a:pt x="21574" y="5320"/>
                  <a:pt x="21588" y="4784"/>
                  <a:pt x="21600" y="4086"/>
                </a:cubicBezTo>
                <a:lnTo>
                  <a:pt x="21438" y="4006"/>
                </a:lnTo>
                <a:cubicBezTo>
                  <a:pt x="20860" y="3729"/>
                  <a:pt x="20249" y="3615"/>
                  <a:pt x="19076" y="3560"/>
                </a:cubicBezTo>
                <a:cubicBezTo>
                  <a:pt x="18618" y="3538"/>
                  <a:pt x="18224" y="3492"/>
                  <a:pt x="18181" y="3454"/>
                </a:cubicBezTo>
                <a:cubicBezTo>
                  <a:pt x="18066" y="3351"/>
                  <a:pt x="18048" y="3133"/>
                  <a:pt x="18117" y="2722"/>
                </a:cubicBezTo>
                <a:lnTo>
                  <a:pt x="18181" y="2354"/>
                </a:lnTo>
                <a:lnTo>
                  <a:pt x="18639" y="2191"/>
                </a:lnTo>
                <a:cubicBezTo>
                  <a:pt x="19055" y="2042"/>
                  <a:pt x="19097" y="2008"/>
                  <a:pt x="19115" y="1820"/>
                </a:cubicBezTo>
                <a:cubicBezTo>
                  <a:pt x="19126" y="1706"/>
                  <a:pt x="19089" y="1573"/>
                  <a:pt x="19034" y="1525"/>
                </a:cubicBezTo>
                <a:cubicBezTo>
                  <a:pt x="18774" y="1293"/>
                  <a:pt x="17714" y="817"/>
                  <a:pt x="17462" y="817"/>
                </a:cubicBezTo>
                <a:cubicBezTo>
                  <a:pt x="17393" y="817"/>
                  <a:pt x="17192" y="779"/>
                  <a:pt x="17014" y="734"/>
                </a:cubicBezTo>
                <a:cubicBezTo>
                  <a:pt x="16176" y="520"/>
                  <a:pt x="14520" y="287"/>
                  <a:pt x="12929" y="163"/>
                </a:cubicBezTo>
                <a:cubicBezTo>
                  <a:pt x="12444" y="126"/>
                  <a:pt x="11983" y="71"/>
                  <a:pt x="11907" y="41"/>
                </a:cubicBezTo>
                <a:cubicBezTo>
                  <a:pt x="11861" y="24"/>
                  <a:pt x="10851" y="10"/>
                  <a:pt x="9464" y="0"/>
                </a:cubicBezTo>
                <a:close/>
                <a:moveTo>
                  <a:pt x="2087" y="3666"/>
                </a:moveTo>
                <a:cubicBezTo>
                  <a:pt x="2405" y="3649"/>
                  <a:pt x="2934" y="3691"/>
                  <a:pt x="3387" y="3775"/>
                </a:cubicBezTo>
                <a:cubicBezTo>
                  <a:pt x="3846" y="3860"/>
                  <a:pt x="3934" y="3965"/>
                  <a:pt x="4004" y="4509"/>
                </a:cubicBezTo>
                <a:cubicBezTo>
                  <a:pt x="4072" y="5029"/>
                  <a:pt x="4354" y="6499"/>
                  <a:pt x="4596" y="7581"/>
                </a:cubicBezTo>
                <a:cubicBezTo>
                  <a:pt x="4698" y="8036"/>
                  <a:pt x="4765" y="8428"/>
                  <a:pt x="4744" y="8452"/>
                </a:cubicBezTo>
                <a:cubicBezTo>
                  <a:pt x="4702" y="8503"/>
                  <a:pt x="4602" y="8511"/>
                  <a:pt x="4543" y="8468"/>
                </a:cubicBezTo>
                <a:cubicBezTo>
                  <a:pt x="4522" y="8452"/>
                  <a:pt x="4058" y="8358"/>
                  <a:pt x="3511" y="8258"/>
                </a:cubicBezTo>
                <a:cubicBezTo>
                  <a:pt x="2964" y="8158"/>
                  <a:pt x="2456" y="8034"/>
                  <a:pt x="2383" y="7986"/>
                </a:cubicBezTo>
                <a:cubicBezTo>
                  <a:pt x="2206" y="7868"/>
                  <a:pt x="2105" y="7553"/>
                  <a:pt x="1963" y="6666"/>
                </a:cubicBezTo>
                <a:cubicBezTo>
                  <a:pt x="1796" y="5618"/>
                  <a:pt x="1756" y="5250"/>
                  <a:pt x="1713" y="4465"/>
                </a:cubicBezTo>
                <a:cubicBezTo>
                  <a:pt x="1677" y="3801"/>
                  <a:pt x="1685" y="3771"/>
                  <a:pt x="1851" y="3705"/>
                </a:cubicBezTo>
                <a:cubicBezTo>
                  <a:pt x="1899" y="3686"/>
                  <a:pt x="1981" y="3672"/>
                  <a:pt x="2087" y="3666"/>
                </a:cubicBezTo>
                <a:close/>
                <a:moveTo>
                  <a:pt x="19009" y="4574"/>
                </a:moveTo>
                <a:cubicBezTo>
                  <a:pt x="19974" y="4566"/>
                  <a:pt x="19993" y="4585"/>
                  <a:pt x="19869" y="5408"/>
                </a:cubicBezTo>
                <a:cubicBezTo>
                  <a:pt x="19817" y="5759"/>
                  <a:pt x="19756" y="6164"/>
                  <a:pt x="19735" y="6311"/>
                </a:cubicBezTo>
                <a:cubicBezTo>
                  <a:pt x="19575" y="7440"/>
                  <a:pt x="19310" y="8471"/>
                  <a:pt x="19140" y="8626"/>
                </a:cubicBezTo>
                <a:cubicBezTo>
                  <a:pt x="19009" y="8745"/>
                  <a:pt x="18872" y="8775"/>
                  <a:pt x="17624" y="8971"/>
                </a:cubicBezTo>
                <a:cubicBezTo>
                  <a:pt x="17212" y="9035"/>
                  <a:pt x="16843" y="9088"/>
                  <a:pt x="16806" y="9088"/>
                </a:cubicBezTo>
                <a:cubicBezTo>
                  <a:pt x="16667" y="9088"/>
                  <a:pt x="16653" y="8968"/>
                  <a:pt x="16764" y="8750"/>
                </a:cubicBezTo>
                <a:cubicBezTo>
                  <a:pt x="16827" y="8626"/>
                  <a:pt x="16900" y="8367"/>
                  <a:pt x="16926" y="8172"/>
                </a:cubicBezTo>
                <a:cubicBezTo>
                  <a:pt x="16952" y="7977"/>
                  <a:pt x="17044" y="7551"/>
                  <a:pt x="17127" y="7226"/>
                </a:cubicBezTo>
                <a:cubicBezTo>
                  <a:pt x="17210" y="6901"/>
                  <a:pt x="17336" y="6356"/>
                  <a:pt x="17409" y="6015"/>
                </a:cubicBezTo>
                <a:cubicBezTo>
                  <a:pt x="17622" y="5020"/>
                  <a:pt x="17713" y="4766"/>
                  <a:pt x="17850" y="4734"/>
                </a:cubicBezTo>
                <a:cubicBezTo>
                  <a:pt x="17919" y="4718"/>
                  <a:pt x="18051" y="4676"/>
                  <a:pt x="18149" y="4641"/>
                </a:cubicBezTo>
                <a:cubicBezTo>
                  <a:pt x="18247" y="4606"/>
                  <a:pt x="18636" y="4577"/>
                  <a:pt x="19009" y="457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BE4CDFF-0A21-4BAB-B0BB-C942444E81FA-L0-001.jpeg" descr="2BE4CDFF-0A21-4BAB-B0BB-C942444E81F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84" y="4985"/>
            <a:ext cx="13009167" cy="9743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8CBEB94-ADDF-4D58-8FFF-045A06AC489F-L0-001.jpeg" descr="28CBEB94-ADDF-4D58-8FFF-045A06AC489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5" y="265184"/>
            <a:ext cx="12837870" cy="9324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E820465-295A-4C74-9416-452CAD1C8A3B-L0-001.jpeg" descr="CE820465-295A-4C74-9416-452CAD1C8A3B-L0-001.jpeg"/>
          <p:cNvPicPr>
            <a:picLocks noChangeAspect="1"/>
          </p:cNvPicPr>
          <p:nvPr/>
        </p:nvPicPr>
        <p:blipFill>
          <a:blip r:embed="rId2">
            <a:extLst/>
          </a:blip>
          <a:srcRect l="3277" t="14879" r="2257" b="16508"/>
          <a:stretch>
            <a:fillRect/>
          </a:stretch>
        </p:blipFill>
        <p:spPr>
          <a:xfrm>
            <a:off x="140032" y="504802"/>
            <a:ext cx="12535774" cy="895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1" fill="norm" stroke="1" extrusionOk="0">
                <a:moveTo>
                  <a:pt x="4682" y="4"/>
                </a:moveTo>
                <a:cubicBezTo>
                  <a:pt x="4645" y="-9"/>
                  <a:pt x="4585" y="11"/>
                  <a:pt x="4496" y="63"/>
                </a:cubicBezTo>
                <a:cubicBezTo>
                  <a:pt x="4371" y="135"/>
                  <a:pt x="4338" y="184"/>
                  <a:pt x="4349" y="286"/>
                </a:cubicBezTo>
                <a:cubicBezTo>
                  <a:pt x="4357" y="366"/>
                  <a:pt x="4405" y="431"/>
                  <a:pt x="4473" y="456"/>
                </a:cubicBezTo>
                <a:cubicBezTo>
                  <a:pt x="4596" y="501"/>
                  <a:pt x="4736" y="339"/>
                  <a:pt x="4736" y="148"/>
                </a:cubicBezTo>
                <a:cubicBezTo>
                  <a:pt x="4736" y="65"/>
                  <a:pt x="4720" y="18"/>
                  <a:pt x="4682" y="4"/>
                </a:cubicBezTo>
                <a:close/>
                <a:moveTo>
                  <a:pt x="5441" y="179"/>
                </a:moveTo>
                <a:lnTo>
                  <a:pt x="5466" y="377"/>
                </a:lnTo>
                <a:cubicBezTo>
                  <a:pt x="5485" y="521"/>
                  <a:pt x="5471" y="610"/>
                  <a:pt x="5415" y="696"/>
                </a:cubicBezTo>
                <a:cubicBezTo>
                  <a:pt x="5339" y="811"/>
                  <a:pt x="5339" y="815"/>
                  <a:pt x="5427" y="815"/>
                </a:cubicBezTo>
                <a:cubicBezTo>
                  <a:pt x="5477" y="815"/>
                  <a:pt x="5565" y="891"/>
                  <a:pt x="5621" y="985"/>
                </a:cubicBezTo>
                <a:lnTo>
                  <a:pt x="5723" y="1155"/>
                </a:lnTo>
                <a:lnTo>
                  <a:pt x="5737" y="970"/>
                </a:lnTo>
                <a:cubicBezTo>
                  <a:pt x="5745" y="867"/>
                  <a:pt x="5794" y="719"/>
                  <a:pt x="5847" y="640"/>
                </a:cubicBezTo>
                <a:lnTo>
                  <a:pt x="5943" y="498"/>
                </a:lnTo>
                <a:lnTo>
                  <a:pt x="5843" y="539"/>
                </a:lnTo>
                <a:cubicBezTo>
                  <a:pt x="5701" y="599"/>
                  <a:pt x="5578" y="528"/>
                  <a:pt x="5504" y="342"/>
                </a:cubicBezTo>
                <a:lnTo>
                  <a:pt x="5441" y="179"/>
                </a:lnTo>
                <a:close/>
                <a:moveTo>
                  <a:pt x="3180" y="742"/>
                </a:moveTo>
                <a:cubicBezTo>
                  <a:pt x="3165" y="723"/>
                  <a:pt x="3160" y="785"/>
                  <a:pt x="3159" y="939"/>
                </a:cubicBezTo>
                <a:cubicBezTo>
                  <a:pt x="3157" y="1090"/>
                  <a:pt x="3132" y="1246"/>
                  <a:pt x="3103" y="1286"/>
                </a:cubicBezTo>
                <a:cubicBezTo>
                  <a:pt x="3062" y="1343"/>
                  <a:pt x="3071" y="1358"/>
                  <a:pt x="3141" y="1358"/>
                </a:cubicBezTo>
                <a:cubicBezTo>
                  <a:pt x="3190" y="1358"/>
                  <a:pt x="3266" y="1413"/>
                  <a:pt x="3310" y="1479"/>
                </a:cubicBezTo>
                <a:cubicBezTo>
                  <a:pt x="3414" y="1638"/>
                  <a:pt x="3416" y="1634"/>
                  <a:pt x="3377" y="1393"/>
                </a:cubicBezTo>
                <a:cubicBezTo>
                  <a:pt x="3351" y="1238"/>
                  <a:pt x="3360" y="1162"/>
                  <a:pt x="3414" y="1083"/>
                </a:cubicBezTo>
                <a:cubicBezTo>
                  <a:pt x="3453" y="1026"/>
                  <a:pt x="3459" y="999"/>
                  <a:pt x="3428" y="1023"/>
                </a:cubicBezTo>
                <a:cubicBezTo>
                  <a:pt x="3361" y="1075"/>
                  <a:pt x="3249" y="960"/>
                  <a:pt x="3198" y="787"/>
                </a:cubicBezTo>
                <a:cubicBezTo>
                  <a:pt x="3191" y="764"/>
                  <a:pt x="3184" y="748"/>
                  <a:pt x="3180" y="742"/>
                </a:cubicBezTo>
                <a:close/>
                <a:moveTo>
                  <a:pt x="4899" y="1338"/>
                </a:moveTo>
                <a:lnTo>
                  <a:pt x="4718" y="1431"/>
                </a:lnTo>
                <a:cubicBezTo>
                  <a:pt x="4619" y="1481"/>
                  <a:pt x="4250" y="1690"/>
                  <a:pt x="3897" y="1896"/>
                </a:cubicBezTo>
                <a:lnTo>
                  <a:pt x="3255" y="2270"/>
                </a:lnTo>
                <a:lnTo>
                  <a:pt x="3042" y="2916"/>
                </a:lnTo>
                <a:cubicBezTo>
                  <a:pt x="2873" y="3429"/>
                  <a:pt x="2767" y="3656"/>
                  <a:pt x="2529" y="4014"/>
                </a:cubicBezTo>
                <a:cubicBezTo>
                  <a:pt x="2233" y="4463"/>
                  <a:pt x="2227" y="4468"/>
                  <a:pt x="2007" y="4471"/>
                </a:cubicBezTo>
                <a:cubicBezTo>
                  <a:pt x="1818" y="4473"/>
                  <a:pt x="1768" y="4501"/>
                  <a:pt x="1676" y="4648"/>
                </a:cubicBezTo>
                <a:cubicBezTo>
                  <a:pt x="1571" y="4817"/>
                  <a:pt x="1561" y="4984"/>
                  <a:pt x="1628" y="5411"/>
                </a:cubicBezTo>
                <a:cubicBezTo>
                  <a:pt x="1637" y="5468"/>
                  <a:pt x="1514" y="5695"/>
                  <a:pt x="1333" y="5955"/>
                </a:cubicBezTo>
                <a:cubicBezTo>
                  <a:pt x="561" y="7071"/>
                  <a:pt x="287" y="7743"/>
                  <a:pt x="100" y="8980"/>
                </a:cubicBezTo>
                <a:cubicBezTo>
                  <a:pt x="22" y="9502"/>
                  <a:pt x="-1" y="9705"/>
                  <a:pt x="0" y="10275"/>
                </a:cubicBezTo>
                <a:cubicBezTo>
                  <a:pt x="1" y="10464"/>
                  <a:pt x="4" y="10696"/>
                  <a:pt x="9" y="10992"/>
                </a:cubicBezTo>
                <a:cubicBezTo>
                  <a:pt x="22" y="11825"/>
                  <a:pt x="63" y="12619"/>
                  <a:pt x="130" y="13307"/>
                </a:cubicBezTo>
                <a:cubicBezTo>
                  <a:pt x="211" y="14155"/>
                  <a:pt x="221" y="14394"/>
                  <a:pt x="180" y="14551"/>
                </a:cubicBezTo>
                <a:cubicBezTo>
                  <a:pt x="152" y="14658"/>
                  <a:pt x="128" y="14885"/>
                  <a:pt x="128" y="15056"/>
                </a:cubicBezTo>
                <a:cubicBezTo>
                  <a:pt x="128" y="15310"/>
                  <a:pt x="152" y="15402"/>
                  <a:pt x="253" y="15565"/>
                </a:cubicBezTo>
                <a:cubicBezTo>
                  <a:pt x="359" y="15733"/>
                  <a:pt x="385" y="15850"/>
                  <a:pt x="428" y="16338"/>
                </a:cubicBezTo>
                <a:cubicBezTo>
                  <a:pt x="505" y="17200"/>
                  <a:pt x="676" y="18060"/>
                  <a:pt x="880" y="18617"/>
                </a:cubicBezTo>
                <a:cubicBezTo>
                  <a:pt x="1195" y="19479"/>
                  <a:pt x="1673" y="19971"/>
                  <a:pt x="2454" y="20237"/>
                </a:cubicBezTo>
                <a:cubicBezTo>
                  <a:pt x="2732" y="20332"/>
                  <a:pt x="2967" y="20350"/>
                  <a:pt x="3964" y="20354"/>
                </a:cubicBezTo>
                <a:cubicBezTo>
                  <a:pt x="5136" y="20358"/>
                  <a:pt x="5146" y="20359"/>
                  <a:pt x="5188" y="20490"/>
                </a:cubicBezTo>
                <a:cubicBezTo>
                  <a:pt x="5276" y="20760"/>
                  <a:pt x="5502" y="20736"/>
                  <a:pt x="5623" y="20445"/>
                </a:cubicBezTo>
                <a:cubicBezTo>
                  <a:pt x="5694" y="20271"/>
                  <a:pt x="5709" y="20263"/>
                  <a:pt x="5999" y="20263"/>
                </a:cubicBezTo>
                <a:lnTo>
                  <a:pt x="6300" y="20263"/>
                </a:lnTo>
                <a:lnTo>
                  <a:pt x="6434" y="20520"/>
                </a:lnTo>
                <a:cubicBezTo>
                  <a:pt x="6636" y="20907"/>
                  <a:pt x="6853" y="21176"/>
                  <a:pt x="7136" y="21394"/>
                </a:cubicBezTo>
                <a:cubicBezTo>
                  <a:pt x="7275" y="21501"/>
                  <a:pt x="7431" y="21590"/>
                  <a:pt x="7481" y="21591"/>
                </a:cubicBezTo>
                <a:cubicBezTo>
                  <a:pt x="7536" y="21591"/>
                  <a:pt x="7720" y="21395"/>
                  <a:pt x="7942" y="21101"/>
                </a:cubicBezTo>
                <a:lnTo>
                  <a:pt x="8312" y="20610"/>
                </a:lnTo>
                <a:lnTo>
                  <a:pt x="9343" y="20680"/>
                </a:lnTo>
                <a:cubicBezTo>
                  <a:pt x="9910" y="20718"/>
                  <a:pt x="10935" y="20774"/>
                  <a:pt x="11621" y="20805"/>
                </a:cubicBezTo>
                <a:lnTo>
                  <a:pt x="12868" y="20863"/>
                </a:lnTo>
                <a:lnTo>
                  <a:pt x="12989" y="21045"/>
                </a:lnTo>
                <a:cubicBezTo>
                  <a:pt x="13159" y="21300"/>
                  <a:pt x="13384" y="21302"/>
                  <a:pt x="13546" y="21048"/>
                </a:cubicBezTo>
                <a:cubicBezTo>
                  <a:pt x="13659" y="20871"/>
                  <a:pt x="13671" y="20866"/>
                  <a:pt x="14080" y="20865"/>
                </a:cubicBezTo>
                <a:cubicBezTo>
                  <a:pt x="15049" y="20863"/>
                  <a:pt x="16889" y="20649"/>
                  <a:pt x="17717" y="20443"/>
                </a:cubicBezTo>
                <a:cubicBezTo>
                  <a:pt x="17923" y="20391"/>
                  <a:pt x="17968" y="20400"/>
                  <a:pt x="18075" y="20505"/>
                </a:cubicBezTo>
                <a:cubicBezTo>
                  <a:pt x="18152" y="20580"/>
                  <a:pt x="18268" y="20624"/>
                  <a:pt x="18387" y="20624"/>
                </a:cubicBezTo>
                <a:cubicBezTo>
                  <a:pt x="18553" y="20624"/>
                  <a:pt x="18598" y="20594"/>
                  <a:pt x="18738" y="20383"/>
                </a:cubicBezTo>
                <a:cubicBezTo>
                  <a:pt x="18839" y="20232"/>
                  <a:pt x="18936" y="20141"/>
                  <a:pt x="19001" y="20141"/>
                </a:cubicBezTo>
                <a:cubicBezTo>
                  <a:pt x="19180" y="20141"/>
                  <a:pt x="19981" y="19854"/>
                  <a:pt x="20240" y="19696"/>
                </a:cubicBezTo>
                <a:cubicBezTo>
                  <a:pt x="20376" y="19613"/>
                  <a:pt x="20582" y="19415"/>
                  <a:pt x="20699" y="19254"/>
                </a:cubicBezTo>
                <a:cubicBezTo>
                  <a:pt x="20939" y="18923"/>
                  <a:pt x="21005" y="18668"/>
                  <a:pt x="21059" y="17877"/>
                </a:cubicBezTo>
                <a:cubicBezTo>
                  <a:pt x="21103" y="17242"/>
                  <a:pt x="21206" y="16717"/>
                  <a:pt x="21318" y="16552"/>
                </a:cubicBezTo>
                <a:cubicBezTo>
                  <a:pt x="21440" y="16374"/>
                  <a:pt x="21440" y="15985"/>
                  <a:pt x="21320" y="15773"/>
                </a:cubicBezTo>
                <a:cubicBezTo>
                  <a:pt x="21242" y="15638"/>
                  <a:pt x="21232" y="15546"/>
                  <a:pt x="21243" y="15086"/>
                </a:cubicBezTo>
                <a:cubicBezTo>
                  <a:pt x="21254" y="14596"/>
                  <a:pt x="21263" y="14553"/>
                  <a:pt x="21350" y="14536"/>
                </a:cubicBezTo>
                <a:cubicBezTo>
                  <a:pt x="21488" y="14509"/>
                  <a:pt x="21599" y="14310"/>
                  <a:pt x="21595" y="14097"/>
                </a:cubicBezTo>
                <a:cubicBezTo>
                  <a:pt x="21590" y="13863"/>
                  <a:pt x="21522" y="13751"/>
                  <a:pt x="21348" y="13690"/>
                </a:cubicBezTo>
                <a:cubicBezTo>
                  <a:pt x="21150" y="13619"/>
                  <a:pt x="21139" y="13381"/>
                  <a:pt x="21322" y="13094"/>
                </a:cubicBezTo>
                <a:cubicBezTo>
                  <a:pt x="21436" y="12915"/>
                  <a:pt x="21457" y="12844"/>
                  <a:pt x="21435" y="12690"/>
                </a:cubicBezTo>
                <a:cubicBezTo>
                  <a:pt x="21420" y="12587"/>
                  <a:pt x="21371" y="12452"/>
                  <a:pt x="21327" y="12392"/>
                </a:cubicBezTo>
                <a:cubicBezTo>
                  <a:pt x="21249" y="12285"/>
                  <a:pt x="21248" y="12262"/>
                  <a:pt x="21325" y="11684"/>
                </a:cubicBezTo>
                <a:cubicBezTo>
                  <a:pt x="21369" y="11355"/>
                  <a:pt x="21435" y="11006"/>
                  <a:pt x="21473" y="10906"/>
                </a:cubicBezTo>
                <a:cubicBezTo>
                  <a:pt x="21514" y="10796"/>
                  <a:pt x="21539" y="10586"/>
                  <a:pt x="21535" y="10374"/>
                </a:cubicBezTo>
                <a:cubicBezTo>
                  <a:pt x="21532" y="10182"/>
                  <a:pt x="21545" y="9530"/>
                  <a:pt x="21563" y="8925"/>
                </a:cubicBezTo>
                <a:cubicBezTo>
                  <a:pt x="21593" y="7956"/>
                  <a:pt x="21588" y="7808"/>
                  <a:pt x="21525" y="7675"/>
                </a:cubicBezTo>
                <a:cubicBezTo>
                  <a:pt x="21485" y="7591"/>
                  <a:pt x="21411" y="7365"/>
                  <a:pt x="21359" y="7173"/>
                </a:cubicBezTo>
                <a:cubicBezTo>
                  <a:pt x="21036" y="5978"/>
                  <a:pt x="20202" y="4324"/>
                  <a:pt x="19563" y="3614"/>
                </a:cubicBezTo>
                <a:cubicBezTo>
                  <a:pt x="19270" y="3289"/>
                  <a:pt x="19257" y="3263"/>
                  <a:pt x="19289" y="3085"/>
                </a:cubicBezTo>
                <a:cubicBezTo>
                  <a:pt x="19380" y="2587"/>
                  <a:pt x="19276" y="2198"/>
                  <a:pt x="19012" y="2047"/>
                </a:cubicBezTo>
                <a:cubicBezTo>
                  <a:pt x="18830" y="1942"/>
                  <a:pt x="18619" y="2002"/>
                  <a:pt x="18376" y="2229"/>
                </a:cubicBezTo>
                <a:lnTo>
                  <a:pt x="18216" y="2379"/>
                </a:lnTo>
                <a:lnTo>
                  <a:pt x="18115" y="2229"/>
                </a:lnTo>
                <a:cubicBezTo>
                  <a:pt x="18059" y="2147"/>
                  <a:pt x="17937" y="2048"/>
                  <a:pt x="17842" y="2009"/>
                </a:cubicBezTo>
                <a:cubicBezTo>
                  <a:pt x="17745" y="1969"/>
                  <a:pt x="17640" y="1872"/>
                  <a:pt x="17599" y="1784"/>
                </a:cubicBezTo>
                <a:cubicBezTo>
                  <a:pt x="17505" y="1580"/>
                  <a:pt x="17420" y="1492"/>
                  <a:pt x="17277" y="1447"/>
                </a:cubicBezTo>
                <a:cubicBezTo>
                  <a:pt x="17115" y="1396"/>
                  <a:pt x="16822" y="1528"/>
                  <a:pt x="16688" y="1713"/>
                </a:cubicBezTo>
                <a:lnTo>
                  <a:pt x="16576" y="1867"/>
                </a:lnTo>
                <a:lnTo>
                  <a:pt x="16502" y="1736"/>
                </a:lnTo>
                <a:cubicBezTo>
                  <a:pt x="16418" y="1584"/>
                  <a:pt x="16153" y="1418"/>
                  <a:pt x="15994" y="1418"/>
                </a:cubicBezTo>
                <a:cubicBezTo>
                  <a:pt x="15825" y="1418"/>
                  <a:pt x="15660" y="1657"/>
                  <a:pt x="15597" y="1994"/>
                </a:cubicBezTo>
                <a:cubicBezTo>
                  <a:pt x="15545" y="2272"/>
                  <a:pt x="15531" y="2293"/>
                  <a:pt x="15414" y="2281"/>
                </a:cubicBezTo>
                <a:cubicBezTo>
                  <a:pt x="15345" y="2274"/>
                  <a:pt x="15031" y="2240"/>
                  <a:pt x="14717" y="2206"/>
                </a:cubicBezTo>
                <a:cubicBezTo>
                  <a:pt x="14403" y="2172"/>
                  <a:pt x="13565" y="2116"/>
                  <a:pt x="12854" y="2082"/>
                </a:cubicBezTo>
                <a:cubicBezTo>
                  <a:pt x="11566" y="2020"/>
                  <a:pt x="11561" y="2018"/>
                  <a:pt x="11448" y="1870"/>
                </a:cubicBezTo>
                <a:cubicBezTo>
                  <a:pt x="11293" y="1666"/>
                  <a:pt x="11062" y="1667"/>
                  <a:pt x="10922" y="1872"/>
                </a:cubicBezTo>
                <a:cubicBezTo>
                  <a:pt x="10832" y="2004"/>
                  <a:pt x="10782" y="2022"/>
                  <a:pt x="10525" y="2022"/>
                </a:cubicBezTo>
                <a:cubicBezTo>
                  <a:pt x="10363" y="2022"/>
                  <a:pt x="9887" y="1942"/>
                  <a:pt x="9468" y="1845"/>
                </a:cubicBezTo>
                <a:cubicBezTo>
                  <a:pt x="9049" y="1747"/>
                  <a:pt x="8529" y="1650"/>
                  <a:pt x="8312" y="1629"/>
                </a:cubicBezTo>
                <a:cubicBezTo>
                  <a:pt x="8094" y="1607"/>
                  <a:pt x="7850" y="1548"/>
                  <a:pt x="7769" y="1498"/>
                </a:cubicBezTo>
                <a:cubicBezTo>
                  <a:pt x="7637" y="1416"/>
                  <a:pt x="7597" y="1415"/>
                  <a:pt x="7396" y="1498"/>
                </a:cubicBezTo>
                <a:cubicBezTo>
                  <a:pt x="7272" y="1548"/>
                  <a:pt x="6964" y="1604"/>
                  <a:pt x="6710" y="1621"/>
                </a:cubicBezTo>
                <a:cubicBezTo>
                  <a:pt x="6457" y="1638"/>
                  <a:pt x="6100" y="1699"/>
                  <a:pt x="5917" y="1755"/>
                </a:cubicBezTo>
                <a:lnTo>
                  <a:pt x="5584" y="1856"/>
                </a:lnTo>
                <a:lnTo>
                  <a:pt x="5242" y="1596"/>
                </a:lnTo>
                <a:lnTo>
                  <a:pt x="4899" y="1338"/>
                </a:lnTo>
                <a:close/>
                <a:moveTo>
                  <a:pt x="6946" y="2054"/>
                </a:moveTo>
                <a:cubicBezTo>
                  <a:pt x="7028" y="2053"/>
                  <a:pt x="7091" y="2054"/>
                  <a:pt x="7142" y="2060"/>
                </a:cubicBezTo>
                <a:cubicBezTo>
                  <a:pt x="7203" y="2067"/>
                  <a:pt x="7245" y="2082"/>
                  <a:pt x="7283" y="2102"/>
                </a:cubicBezTo>
                <a:cubicBezTo>
                  <a:pt x="7321" y="2116"/>
                  <a:pt x="7353" y="2134"/>
                  <a:pt x="7380" y="2159"/>
                </a:cubicBezTo>
                <a:cubicBezTo>
                  <a:pt x="7412" y="2187"/>
                  <a:pt x="7448" y="2206"/>
                  <a:pt x="7484" y="2223"/>
                </a:cubicBezTo>
                <a:cubicBezTo>
                  <a:pt x="7487" y="2224"/>
                  <a:pt x="7490" y="2228"/>
                  <a:pt x="7493" y="2229"/>
                </a:cubicBezTo>
                <a:cubicBezTo>
                  <a:pt x="7537" y="2248"/>
                  <a:pt x="7580" y="2258"/>
                  <a:pt x="7620" y="2260"/>
                </a:cubicBezTo>
                <a:cubicBezTo>
                  <a:pt x="7621" y="2260"/>
                  <a:pt x="7621" y="2260"/>
                  <a:pt x="7622" y="2260"/>
                </a:cubicBezTo>
                <a:cubicBezTo>
                  <a:pt x="7701" y="2262"/>
                  <a:pt x="7772" y="2233"/>
                  <a:pt x="7809" y="2171"/>
                </a:cubicBezTo>
                <a:cubicBezTo>
                  <a:pt x="7821" y="2151"/>
                  <a:pt x="7840" y="2135"/>
                  <a:pt x="7877" y="2123"/>
                </a:cubicBezTo>
                <a:cubicBezTo>
                  <a:pt x="7989" y="2088"/>
                  <a:pt x="8267" y="2090"/>
                  <a:pt x="9032" y="2113"/>
                </a:cubicBezTo>
                <a:cubicBezTo>
                  <a:pt x="9374" y="2123"/>
                  <a:pt x="9655" y="2134"/>
                  <a:pt x="9886" y="2149"/>
                </a:cubicBezTo>
                <a:cubicBezTo>
                  <a:pt x="10348" y="2179"/>
                  <a:pt x="10610" y="2221"/>
                  <a:pt x="10765" y="2293"/>
                </a:cubicBezTo>
                <a:cubicBezTo>
                  <a:pt x="10842" y="2328"/>
                  <a:pt x="10892" y="2371"/>
                  <a:pt x="10927" y="2423"/>
                </a:cubicBezTo>
                <a:cubicBezTo>
                  <a:pt x="10953" y="2460"/>
                  <a:pt x="10985" y="2492"/>
                  <a:pt x="11019" y="2515"/>
                </a:cubicBezTo>
                <a:cubicBezTo>
                  <a:pt x="11053" y="2538"/>
                  <a:pt x="11090" y="2554"/>
                  <a:pt x="11128" y="2561"/>
                </a:cubicBezTo>
                <a:cubicBezTo>
                  <a:pt x="11129" y="2561"/>
                  <a:pt x="11129" y="2561"/>
                  <a:pt x="11130" y="2561"/>
                </a:cubicBezTo>
                <a:cubicBezTo>
                  <a:pt x="11130" y="2561"/>
                  <a:pt x="11131" y="2561"/>
                  <a:pt x="11131" y="2561"/>
                </a:cubicBezTo>
                <a:cubicBezTo>
                  <a:pt x="11198" y="2574"/>
                  <a:pt x="11267" y="2557"/>
                  <a:pt x="11331" y="2519"/>
                </a:cubicBezTo>
                <a:cubicBezTo>
                  <a:pt x="11340" y="2514"/>
                  <a:pt x="11350" y="2514"/>
                  <a:pt x="11359" y="2508"/>
                </a:cubicBezTo>
                <a:cubicBezTo>
                  <a:pt x="11373" y="2497"/>
                  <a:pt x="11398" y="2490"/>
                  <a:pt x="11435" y="2489"/>
                </a:cubicBezTo>
                <a:cubicBezTo>
                  <a:pt x="11544" y="2484"/>
                  <a:pt x="11757" y="2519"/>
                  <a:pt x="12106" y="2598"/>
                </a:cubicBezTo>
                <a:cubicBezTo>
                  <a:pt x="12706" y="2733"/>
                  <a:pt x="13334" y="2823"/>
                  <a:pt x="14111" y="2884"/>
                </a:cubicBezTo>
                <a:cubicBezTo>
                  <a:pt x="14350" y="2902"/>
                  <a:pt x="14397" y="2928"/>
                  <a:pt x="14512" y="3097"/>
                </a:cubicBezTo>
                <a:cubicBezTo>
                  <a:pt x="14513" y="3098"/>
                  <a:pt x="14513" y="3100"/>
                  <a:pt x="14514" y="3101"/>
                </a:cubicBezTo>
                <a:cubicBezTo>
                  <a:pt x="14531" y="3125"/>
                  <a:pt x="14549" y="3136"/>
                  <a:pt x="14567" y="3155"/>
                </a:cubicBezTo>
                <a:cubicBezTo>
                  <a:pt x="14595" y="3188"/>
                  <a:pt x="14623" y="3226"/>
                  <a:pt x="14652" y="3246"/>
                </a:cubicBezTo>
                <a:cubicBezTo>
                  <a:pt x="14701" y="3280"/>
                  <a:pt x="14752" y="3297"/>
                  <a:pt x="14802" y="3299"/>
                </a:cubicBezTo>
                <a:cubicBezTo>
                  <a:pt x="14812" y="3299"/>
                  <a:pt x="14822" y="3290"/>
                  <a:pt x="14832" y="3289"/>
                </a:cubicBezTo>
                <a:cubicBezTo>
                  <a:pt x="14872" y="3285"/>
                  <a:pt x="14912" y="3280"/>
                  <a:pt x="14950" y="3256"/>
                </a:cubicBezTo>
                <a:cubicBezTo>
                  <a:pt x="14997" y="3226"/>
                  <a:pt x="15043" y="3181"/>
                  <a:pt x="15084" y="3119"/>
                </a:cubicBezTo>
                <a:cubicBezTo>
                  <a:pt x="15106" y="3087"/>
                  <a:pt x="15128" y="3059"/>
                  <a:pt x="15151" y="3036"/>
                </a:cubicBezTo>
                <a:cubicBezTo>
                  <a:pt x="15174" y="3012"/>
                  <a:pt x="15198" y="2994"/>
                  <a:pt x="15225" y="2977"/>
                </a:cubicBezTo>
                <a:cubicBezTo>
                  <a:pt x="15279" y="2945"/>
                  <a:pt x="15343" y="2926"/>
                  <a:pt x="15430" y="2911"/>
                </a:cubicBezTo>
                <a:cubicBezTo>
                  <a:pt x="15485" y="2903"/>
                  <a:pt x="15527" y="2896"/>
                  <a:pt x="15561" y="2894"/>
                </a:cubicBezTo>
                <a:cubicBezTo>
                  <a:pt x="15629" y="2891"/>
                  <a:pt x="15664" y="2909"/>
                  <a:pt x="15707" y="2965"/>
                </a:cubicBezTo>
                <a:cubicBezTo>
                  <a:pt x="15728" y="2993"/>
                  <a:pt x="15752" y="3030"/>
                  <a:pt x="15781" y="3079"/>
                </a:cubicBezTo>
                <a:cubicBezTo>
                  <a:pt x="15848" y="3191"/>
                  <a:pt x="16069" y="3448"/>
                  <a:pt x="16271" y="3649"/>
                </a:cubicBezTo>
                <a:cubicBezTo>
                  <a:pt x="16428" y="3804"/>
                  <a:pt x="16514" y="3903"/>
                  <a:pt x="16584" y="3938"/>
                </a:cubicBezTo>
                <a:cubicBezTo>
                  <a:pt x="16631" y="3961"/>
                  <a:pt x="16671" y="3956"/>
                  <a:pt x="16720" y="3921"/>
                </a:cubicBezTo>
                <a:cubicBezTo>
                  <a:pt x="16744" y="3903"/>
                  <a:pt x="16771" y="3878"/>
                  <a:pt x="16803" y="3844"/>
                </a:cubicBezTo>
                <a:cubicBezTo>
                  <a:pt x="16864" y="3778"/>
                  <a:pt x="16941" y="3683"/>
                  <a:pt x="17052" y="3552"/>
                </a:cubicBezTo>
                <a:lnTo>
                  <a:pt x="17268" y="3299"/>
                </a:lnTo>
                <a:lnTo>
                  <a:pt x="17419" y="3578"/>
                </a:lnTo>
                <a:cubicBezTo>
                  <a:pt x="17474" y="3680"/>
                  <a:pt x="17628" y="3868"/>
                  <a:pt x="17789" y="4053"/>
                </a:cubicBezTo>
                <a:cubicBezTo>
                  <a:pt x="17839" y="4107"/>
                  <a:pt x="17886" y="4167"/>
                  <a:pt x="17934" y="4214"/>
                </a:cubicBezTo>
                <a:cubicBezTo>
                  <a:pt x="18178" y="4453"/>
                  <a:pt x="18263" y="4553"/>
                  <a:pt x="18385" y="4477"/>
                </a:cubicBezTo>
                <a:cubicBezTo>
                  <a:pt x="18458" y="4402"/>
                  <a:pt x="18569" y="4277"/>
                  <a:pt x="18713" y="4101"/>
                </a:cubicBezTo>
                <a:lnTo>
                  <a:pt x="18964" y="3793"/>
                </a:lnTo>
                <a:lnTo>
                  <a:pt x="19084" y="3641"/>
                </a:lnTo>
                <a:lnTo>
                  <a:pt x="19146" y="3690"/>
                </a:lnTo>
                <a:lnTo>
                  <a:pt x="19294" y="3807"/>
                </a:lnTo>
                <a:cubicBezTo>
                  <a:pt x="19307" y="3817"/>
                  <a:pt x="19339" y="3857"/>
                  <a:pt x="19355" y="3873"/>
                </a:cubicBezTo>
                <a:cubicBezTo>
                  <a:pt x="19580" y="4082"/>
                  <a:pt x="19912" y="4507"/>
                  <a:pt x="20157" y="4894"/>
                </a:cubicBezTo>
                <a:cubicBezTo>
                  <a:pt x="20318" y="5135"/>
                  <a:pt x="20411" y="5316"/>
                  <a:pt x="20507" y="5560"/>
                </a:cubicBezTo>
                <a:cubicBezTo>
                  <a:pt x="20508" y="5563"/>
                  <a:pt x="20509" y="5564"/>
                  <a:pt x="20510" y="5566"/>
                </a:cubicBezTo>
                <a:cubicBezTo>
                  <a:pt x="20517" y="5583"/>
                  <a:pt x="20523" y="5602"/>
                  <a:pt x="20529" y="5619"/>
                </a:cubicBezTo>
                <a:cubicBezTo>
                  <a:pt x="20548" y="5669"/>
                  <a:pt x="20567" y="5711"/>
                  <a:pt x="20588" y="5769"/>
                </a:cubicBezTo>
                <a:cubicBezTo>
                  <a:pt x="20590" y="5777"/>
                  <a:pt x="20593" y="5790"/>
                  <a:pt x="20596" y="5799"/>
                </a:cubicBezTo>
                <a:cubicBezTo>
                  <a:pt x="20705" y="6094"/>
                  <a:pt x="20799" y="6422"/>
                  <a:pt x="20880" y="6792"/>
                </a:cubicBezTo>
                <a:cubicBezTo>
                  <a:pt x="20887" y="6822"/>
                  <a:pt x="20900" y="6864"/>
                  <a:pt x="20905" y="6891"/>
                </a:cubicBezTo>
                <a:lnTo>
                  <a:pt x="21020" y="7443"/>
                </a:lnTo>
                <a:lnTo>
                  <a:pt x="20905" y="7676"/>
                </a:lnTo>
                <a:cubicBezTo>
                  <a:pt x="20835" y="7818"/>
                  <a:pt x="20808" y="7950"/>
                  <a:pt x="20814" y="8078"/>
                </a:cubicBezTo>
                <a:cubicBezTo>
                  <a:pt x="20815" y="8093"/>
                  <a:pt x="20815" y="8105"/>
                  <a:pt x="20817" y="8121"/>
                </a:cubicBezTo>
                <a:cubicBezTo>
                  <a:pt x="20819" y="8138"/>
                  <a:pt x="20823" y="8149"/>
                  <a:pt x="20825" y="8164"/>
                </a:cubicBezTo>
                <a:cubicBezTo>
                  <a:pt x="20848" y="8286"/>
                  <a:pt x="20901" y="8403"/>
                  <a:pt x="20996" y="8516"/>
                </a:cubicBezTo>
                <a:cubicBezTo>
                  <a:pt x="21010" y="8526"/>
                  <a:pt x="21022" y="8538"/>
                  <a:pt x="21038" y="8547"/>
                </a:cubicBezTo>
                <a:cubicBezTo>
                  <a:pt x="21089" y="8573"/>
                  <a:pt x="21114" y="8643"/>
                  <a:pt x="21133" y="8756"/>
                </a:cubicBezTo>
                <a:cubicBezTo>
                  <a:pt x="21133" y="8757"/>
                  <a:pt x="21133" y="8757"/>
                  <a:pt x="21133" y="8757"/>
                </a:cubicBezTo>
                <a:cubicBezTo>
                  <a:pt x="21134" y="8762"/>
                  <a:pt x="21135" y="8768"/>
                  <a:pt x="21136" y="8773"/>
                </a:cubicBezTo>
                <a:cubicBezTo>
                  <a:pt x="21145" y="8830"/>
                  <a:pt x="21154" y="8874"/>
                  <a:pt x="21161" y="8972"/>
                </a:cubicBezTo>
                <a:cubicBezTo>
                  <a:pt x="21177" y="9179"/>
                  <a:pt x="21191" y="9493"/>
                  <a:pt x="21191" y="9670"/>
                </a:cubicBezTo>
                <a:cubicBezTo>
                  <a:pt x="21191" y="9676"/>
                  <a:pt x="21191" y="9679"/>
                  <a:pt x="21191" y="9684"/>
                </a:cubicBezTo>
                <a:lnTo>
                  <a:pt x="21202" y="9986"/>
                </a:lnTo>
                <a:lnTo>
                  <a:pt x="21046" y="10077"/>
                </a:lnTo>
                <a:cubicBezTo>
                  <a:pt x="21003" y="10101"/>
                  <a:pt x="20966" y="10129"/>
                  <a:pt x="20935" y="10161"/>
                </a:cubicBezTo>
                <a:cubicBezTo>
                  <a:pt x="20914" y="10182"/>
                  <a:pt x="20898" y="10208"/>
                  <a:pt x="20882" y="10233"/>
                </a:cubicBezTo>
                <a:cubicBezTo>
                  <a:pt x="20873" y="10246"/>
                  <a:pt x="20861" y="10258"/>
                  <a:pt x="20854" y="10273"/>
                </a:cubicBezTo>
                <a:cubicBezTo>
                  <a:pt x="20849" y="10284"/>
                  <a:pt x="20847" y="10298"/>
                  <a:pt x="20842" y="10310"/>
                </a:cubicBezTo>
                <a:cubicBezTo>
                  <a:pt x="20829" y="10344"/>
                  <a:pt x="20816" y="10379"/>
                  <a:pt x="20808" y="10420"/>
                </a:cubicBezTo>
                <a:cubicBezTo>
                  <a:pt x="20808" y="10424"/>
                  <a:pt x="20808" y="10429"/>
                  <a:pt x="20808" y="10432"/>
                </a:cubicBezTo>
                <a:cubicBezTo>
                  <a:pt x="20801" y="10477"/>
                  <a:pt x="20798" y="10528"/>
                  <a:pt x="20797" y="10582"/>
                </a:cubicBezTo>
                <a:cubicBezTo>
                  <a:pt x="20799" y="10663"/>
                  <a:pt x="20811" y="10736"/>
                  <a:pt x="20832" y="10805"/>
                </a:cubicBezTo>
                <a:cubicBezTo>
                  <a:pt x="20832" y="10805"/>
                  <a:pt x="20833" y="10805"/>
                  <a:pt x="20833" y="10806"/>
                </a:cubicBezTo>
                <a:cubicBezTo>
                  <a:pt x="20860" y="10869"/>
                  <a:pt x="20903" y="10936"/>
                  <a:pt x="20970" y="11021"/>
                </a:cubicBezTo>
                <a:lnTo>
                  <a:pt x="21059" y="11134"/>
                </a:lnTo>
                <a:cubicBezTo>
                  <a:pt x="21075" y="11149"/>
                  <a:pt x="21090" y="11170"/>
                  <a:pt x="21101" y="11188"/>
                </a:cubicBezTo>
                <a:lnTo>
                  <a:pt x="21145" y="11246"/>
                </a:lnTo>
                <a:lnTo>
                  <a:pt x="21145" y="11712"/>
                </a:lnTo>
                <a:lnTo>
                  <a:pt x="21145" y="11735"/>
                </a:lnTo>
                <a:cubicBezTo>
                  <a:pt x="21145" y="11845"/>
                  <a:pt x="21145" y="11937"/>
                  <a:pt x="21143" y="12004"/>
                </a:cubicBezTo>
                <a:cubicBezTo>
                  <a:pt x="21141" y="12077"/>
                  <a:pt x="21137" y="12131"/>
                  <a:pt x="21129" y="12171"/>
                </a:cubicBezTo>
                <a:cubicBezTo>
                  <a:pt x="21129" y="12171"/>
                  <a:pt x="21129" y="12171"/>
                  <a:pt x="21129" y="12172"/>
                </a:cubicBezTo>
                <a:cubicBezTo>
                  <a:pt x="21113" y="12251"/>
                  <a:pt x="21083" y="12283"/>
                  <a:pt x="21025" y="12333"/>
                </a:cubicBezTo>
                <a:cubicBezTo>
                  <a:pt x="20984" y="12369"/>
                  <a:pt x="20953" y="12398"/>
                  <a:pt x="20928" y="12427"/>
                </a:cubicBezTo>
                <a:cubicBezTo>
                  <a:pt x="20853" y="12513"/>
                  <a:pt x="20840" y="12588"/>
                  <a:pt x="20840" y="12770"/>
                </a:cubicBezTo>
                <a:cubicBezTo>
                  <a:pt x="20840" y="12838"/>
                  <a:pt x="20848" y="12904"/>
                  <a:pt x="20865" y="12965"/>
                </a:cubicBezTo>
                <a:cubicBezTo>
                  <a:pt x="20883" y="13025"/>
                  <a:pt x="20911" y="13080"/>
                  <a:pt x="20947" y="13132"/>
                </a:cubicBezTo>
                <a:lnTo>
                  <a:pt x="21054" y="13287"/>
                </a:lnTo>
                <a:lnTo>
                  <a:pt x="20992" y="14012"/>
                </a:lnTo>
                <a:cubicBezTo>
                  <a:pt x="20990" y="14036"/>
                  <a:pt x="20988" y="14063"/>
                  <a:pt x="20986" y="14088"/>
                </a:cubicBezTo>
                <a:cubicBezTo>
                  <a:pt x="20956" y="14473"/>
                  <a:pt x="20929" y="14947"/>
                  <a:pt x="20928" y="15170"/>
                </a:cubicBezTo>
                <a:cubicBezTo>
                  <a:pt x="20927" y="15376"/>
                  <a:pt x="20925" y="15486"/>
                  <a:pt x="20907" y="15560"/>
                </a:cubicBezTo>
                <a:cubicBezTo>
                  <a:pt x="20899" y="15597"/>
                  <a:pt x="20886" y="15624"/>
                  <a:pt x="20868" y="15651"/>
                </a:cubicBezTo>
                <a:cubicBezTo>
                  <a:pt x="20850" y="15677"/>
                  <a:pt x="20826" y="15702"/>
                  <a:pt x="20795" y="15732"/>
                </a:cubicBezTo>
                <a:cubicBezTo>
                  <a:pt x="20738" y="15789"/>
                  <a:pt x="20704" y="15830"/>
                  <a:pt x="20686" y="15889"/>
                </a:cubicBezTo>
                <a:cubicBezTo>
                  <a:pt x="20686" y="15889"/>
                  <a:pt x="20686" y="15890"/>
                  <a:pt x="20686" y="15890"/>
                </a:cubicBezTo>
                <a:cubicBezTo>
                  <a:pt x="20668" y="15949"/>
                  <a:pt x="20663" y="16027"/>
                  <a:pt x="20663" y="16154"/>
                </a:cubicBezTo>
                <a:cubicBezTo>
                  <a:pt x="20663" y="16424"/>
                  <a:pt x="20677" y="16462"/>
                  <a:pt x="20838" y="16638"/>
                </a:cubicBezTo>
                <a:cubicBezTo>
                  <a:pt x="20960" y="16771"/>
                  <a:pt x="20998" y="16824"/>
                  <a:pt x="21009" y="16960"/>
                </a:cubicBezTo>
                <a:cubicBezTo>
                  <a:pt x="21009" y="16960"/>
                  <a:pt x="21009" y="16961"/>
                  <a:pt x="21009" y="16961"/>
                </a:cubicBezTo>
                <a:cubicBezTo>
                  <a:pt x="21013" y="17006"/>
                  <a:pt x="21014" y="17060"/>
                  <a:pt x="21014" y="17129"/>
                </a:cubicBezTo>
                <a:cubicBezTo>
                  <a:pt x="21014" y="17315"/>
                  <a:pt x="20978" y="17525"/>
                  <a:pt x="20920" y="17684"/>
                </a:cubicBezTo>
                <a:cubicBezTo>
                  <a:pt x="20873" y="17810"/>
                  <a:pt x="20823" y="17930"/>
                  <a:pt x="20769" y="18047"/>
                </a:cubicBezTo>
                <a:cubicBezTo>
                  <a:pt x="20715" y="18164"/>
                  <a:pt x="20658" y="18277"/>
                  <a:pt x="20596" y="18386"/>
                </a:cubicBezTo>
                <a:cubicBezTo>
                  <a:pt x="20596" y="18386"/>
                  <a:pt x="20597" y="18386"/>
                  <a:pt x="20596" y="18387"/>
                </a:cubicBezTo>
                <a:cubicBezTo>
                  <a:pt x="20535" y="18495"/>
                  <a:pt x="20469" y="18599"/>
                  <a:pt x="20401" y="18698"/>
                </a:cubicBezTo>
                <a:cubicBezTo>
                  <a:pt x="20332" y="18798"/>
                  <a:pt x="20261" y="18892"/>
                  <a:pt x="20185" y="18983"/>
                </a:cubicBezTo>
                <a:cubicBezTo>
                  <a:pt x="20033" y="19164"/>
                  <a:pt x="19866" y="19327"/>
                  <a:pt x="19686" y="19471"/>
                </a:cubicBezTo>
                <a:cubicBezTo>
                  <a:pt x="19507" y="19615"/>
                  <a:pt x="19314" y="19739"/>
                  <a:pt x="19107" y="19845"/>
                </a:cubicBezTo>
                <a:cubicBezTo>
                  <a:pt x="18856" y="19973"/>
                  <a:pt x="18844" y="19974"/>
                  <a:pt x="18800" y="19867"/>
                </a:cubicBezTo>
                <a:cubicBezTo>
                  <a:pt x="18720" y="19672"/>
                  <a:pt x="18606" y="19549"/>
                  <a:pt x="18486" y="19497"/>
                </a:cubicBezTo>
                <a:cubicBezTo>
                  <a:pt x="18459" y="19488"/>
                  <a:pt x="18432" y="19478"/>
                  <a:pt x="18403" y="19478"/>
                </a:cubicBezTo>
                <a:cubicBezTo>
                  <a:pt x="18299" y="19478"/>
                  <a:pt x="18225" y="19502"/>
                  <a:pt x="18163" y="19552"/>
                </a:cubicBezTo>
                <a:cubicBezTo>
                  <a:pt x="18149" y="19565"/>
                  <a:pt x="18135" y="19580"/>
                  <a:pt x="18121" y="19596"/>
                </a:cubicBezTo>
                <a:cubicBezTo>
                  <a:pt x="18101" y="19621"/>
                  <a:pt x="18081" y="19645"/>
                  <a:pt x="18063" y="19679"/>
                </a:cubicBezTo>
                <a:cubicBezTo>
                  <a:pt x="18061" y="19682"/>
                  <a:pt x="18059" y="19684"/>
                  <a:pt x="18058" y="19687"/>
                </a:cubicBezTo>
                <a:cubicBezTo>
                  <a:pt x="18032" y="19738"/>
                  <a:pt x="18009" y="19799"/>
                  <a:pt x="17985" y="19874"/>
                </a:cubicBezTo>
                <a:lnTo>
                  <a:pt x="17979" y="19894"/>
                </a:lnTo>
                <a:cubicBezTo>
                  <a:pt x="17976" y="19943"/>
                  <a:pt x="17972" y="20001"/>
                  <a:pt x="17970" y="20036"/>
                </a:cubicBezTo>
                <a:cubicBezTo>
                  <a:pt x="17968" y="20052"/>
                  <a:pt x="17952" y="20065"/>
                  <a:pt x="17923" y="20075"/>
                </a:cubicBezTo>
                <a:lnTo>
                  <a:pt x="17902" y="20141"/>
                </a:lnTo>
                <a:lnTo>
                  <a:pt x="17297" y="20131"/>
                </a:lnTo>
                <a:cubicBezTo>
                  <a:pt x="16979" y="20125"/>
                  <a:pt x="16810" y="20120"/>
                  <a:pt x="16624" y="20105"/>
                </a:cubicBezTo>
                <a:cubicBezTo>
                  <a:pt x="16616" y="20104"/>
                  <a:pt x="16602" y="20106"/>
                  <a:pt x="16593" y="20105"/>
                </a:cubicBezTo>
                <a:cubicBezTo>
                  <a:pt x="16592" y="20105"/>
                  <a:pt x="16589" y="20103"/>
                  <a:pt x="16587" y="20103"/>
                </a:cubicBezTo>
                <a:cubicBezTo>
                  <a:pt x="16380" y="20085"/>
                  <a:pt x="16150" y="20052"/>
                  <a:pt x="15705" y="19983"/>
                </a:cubicBezTo>
                <a:cubicBezTo>
                  <a:pt x="15355" y="19930"/>
                  <a:pt x="15043" y="19855"/>
                  <a:pt x="15010" y="19819"/>
                </a:cubicBezTo>
                <a:cubicBezTo>
                  <a:pt x="14994" y="19801"/>
                  <a:pt x="14974" y="19769"/>
                  <a:pt x="14956" y="19733"/>
                </a:cubicBezTo>
                <a:cubicBezTo>
                  <a:pt x="14956" y="19732"/>
                  <a:pt x="14956" y="19732"/>
                  <a:pt x="14956" y="19732"/>
                </a:cubicBezTo>
                <a:cubicBezTo>
                  <a:pt x="14938" y="19695"/>
                  <a:pt x="14922" y="19653"/>
                  <a:pt x="14911" y="19615"/>
                </a:cubicBezTo>
                <a:cubicBezTo>
                  <a:pt x="14902" y="19581"/>
                  <a:pt x="14884" y="19548"/>
                  <a:pt x="14861" y="19517"/>
                </a:cubicBezTo>
                <a:cubicBezTo>
                  <a:pt x="14848" y="19498"/>
                  <a:pt x="14829" y="19482"/>
                  <a:pt x="14812" y="19466"/>
                </a:cubicBezTo>
                <a:cubicBezTo>
                  <a:pt x="14798" y="19453"/>
                  <a:pt x="14784" y="19438"/>
                  <a:pt x="14768" y="19428"/>
                </a:cubicBezTo>
                <a:cubicBezTo>
                  <a:pt x="14762" y="19423"/>
                  <a:pt x="14756" y="19420"/>
                  <a:pt x="14749" y="19416"/>
                </a:cubicBezTo>
                <a:cubicBezTo>
                  <a:pt x="14683" y="19379"/>
                  <a:pt x="14610" y="19365"/>
                  <a:pt x="14548" y="19390"/>
                </a:cubicBezTo>
                <a:cubicBezTo>
                  <a:pt x="14522" y="19401"/>
                  <a:pt x="14486" y="19429"/>
                  <a:pt x="14449" y="19467"/>
                </a:cubicBezTo>
                <a:cubicBezTo>
                  <a:pt x="14420" y="19497"/>
                  <a:pt x="14392" y="19537"/>
                  <a:pt x="14366" y="19573"/>
                </a:cubicBezTo>
                <a:lnTo>
                  <a:pt x="14276" y="19705"/>
                </a:lnTo>
                <a:lnTo>
                  <a:pt x="14235" y="19771"/>
                </a:lnTo>
                <a:lnTo>
                  <a:pt x="13867" y="19717"/>
                </a:lnTo>
                <a:cubicBezTo>
                  <a:pt x="13672" y="19689"/>
                  <a:pt x="13465" y="19676"/>
                  <a:pt x="13260" y="19659"/>
                </a:cubicBezTo>
                <a:cubicBezTo>
                  <a:pt x="12529" y="19625"/>
                  <a:pt x="11458" y="19645"/>
                  <a:pt x="10587" y="19710"/>
                </a:cubicBezTo>
                <a:cubicBezTo>
                  <a:pt x="10240" y="19739"/>
                  <a:pt x="9889" y="19769"/>
                  <a:pt x="9480" y="19814"/>
                </a:cubicBezTo>
                <a:cubicBezTo>
                  <a:pt x="9013" y="19865"/>
                  <a:pt x="8603" y="19894"/>
                  <a:pt x="8570" y="19876"/>
                </a:cubicBezTo>
                <a:cubicBezTo>
                  <a:pt x="8568" y="19875"/>
                  <a:pt x="8568" y="19870"/>
                  <a:pt x="8566" y="19869"/>
                </a:cubicBezTo>
                <a:lnTo>
                  <a:pt x="8534" y="19870"/>
                </a:lnTo>
                <a:lnTo>
                  <a:pt x="8527" y="19806"/>
                </a:lnTo>
                <a:cubicBezTo>
                  <a:pt x="8516" y="19773"/>
                  <a:pt x="8509" y="19731"/>
                  <a:pt x="8509" y="19689"/>
                </a:cubicBezTo>
                <a:cubicBezTo>
                  <a:pt x="8509" y="19656"/>
                  <a:pt x="8502" y="19622"/>
                  <a:pt x="8499" y="19588"/>
                </a:cubicBezTo>
                <a:cubicBezTo>
                  <a:pt x="8491" y="19533"/>
                  <a:pt x="8483" y="19484"/>
                  <a:pt x="8474" y="19439"/>
                </a:cubicBezTo>
                <a:cubicBezTo>
                  <a:pt x="8431" y="19264"/>
                  <a:pt x="8351" y="19104"/>
                  <a:pt x="8257" y="19034"/>
                </a:cubicBezTo>
                <a:cubicBezTo>
                  <a:pt x="8255" y="19032"/>
                  <a:pt x="8253" y="19029"/>
                  <a:pt x="8251" y="19028"/>
                </a:cubicBezTo>
                <a:cubicBezTo>
                  <a:pt x="8249" y="19027"/>
                  <a:pt x="8248" y="19026"/>
                  <a:pt x="8247" y="19025"/>
                </a:cubicBezTo>
                <a:cubicBezTo>
                  <a:pt x="8143" y="18953"/>
                  <a:pt x="8027" y="18926"/>
                  <a:pt x="7914" y="18940"/>
                </a:cubicBezTo>
                <a:cubicBezTo>
                  <a:pt x="7837" y="18950"/>
                  <a:pt x="7761" y="18978"/>
                  <a:pt x="7691" y="19023"/>
                </a:cubicBezTo>
                <a:cubicBezTo>
                  <a:pt x="7621" y="19068"/>
                  <a:pt x="7556" y="19130"/>
                  <a:pt x="7502" y="19206"/>
                </a:cubicBezTo>
                <a:cubicBezTo>
                  <a:pt x="7475" y="19244"/>
                  <a:pt x="7450" y="19285"/>
                  <a:pt x="7428" y="19330"/>
                </a:cubicBezTo>
                <a:lnTo>
                  <a:pt x="7352" y="19492"/>
                </a:lnTo>
                <a:lnTo>
                  <a:pt x="7261" y="19342"/>
                </a:lnTo>
                <a:cubicBezTo>
                  <a:pt x="7074" y="19029"/>
                  <a:pt x="6818" y="18973"/>
                  <a:pt x="6604" y="19137"/>
                </a:cubicBezTo>
                <a:cubicBezTo>
                  <a:pt x="6561" y="19169"/>
                  <a:pt x="6519" y="19211"/>
                  <a:pt x="6481" y="19261"/>
                </a:cubicBezTo>
                <a:cubicBezTo>
                  <a:pt x="6404" y="19361"/>
                  <a:pt x="6337" y="19494"/>
                  <a:pt x="6288" y="19659"/>
                </a:cubicBezTo>
                <a:cubicBezTo>
                  <a:pt x="6234" y="19842"/>
                  <a:pt x="6173" y="19986"/>
                  <a:pt x="6154" y="19982"/>
                </a:cubicBezTo>
                <a:cubicBezTo>
                  <a:pt x="6134" y="19977"/>
                  <a:pt x="5802" y="19927"/>
                  <a:pt x="5416" y="19872"/>
                </a:cubicBezTo>
                <a:cubicBezTo>
                  <a:pt x="4606" y="19755"/>
                  <a:pt x="3247" y="19455"/>
                  <a:pt x="2895" y="19315"/>
                </a:cubicBezTo>
                <a:cubicBezTo>
                  <a:pt x="2894" y="19315"/>
                  <a:pt x="2894" y="19315"/>
                  <a:pt x="2893" y="19315"/>
                </a:cubicBezTo>
                <a:cubicBezTo>
                  <a:pt x="2772" y="19266"/>
                  <a:pt x="2658" y="19213"/>
                  <a:pt x="2553" y="19154"/>
                </a:cubicBezTo>
                <a:cubicBezTo>
                  <a:pt x="2341" y="19036"/>
                  <a:pt x="2160" y="18894"/>
                  <a:pt x="2001" y="18716"/>
                </a:cubicBezTo>
                <a:cubicBezTo>
                  <a:pt x="1842" y="18538"/>
                  <a:pt x="1706" y="18324"/>
                  <a:pt x="1584" y="18062"/>
                </a:cubicBezTo>
                <a:cubicBezTo>
                  <a:pt x="1462" y="17799"/>
                  <a:pt x="1355" y="17486"/>
                  <a:pt x="1254" y="17115"/>
                </a:cubicBezTo>
                <a:cubicBezTo>
                  <a:pt x="1204" y="16929"/>
                  <a:pt x="1156" y="16729"/>
                  <a:pt x="1108" y="16511"/>
                </a:cubicBezTo>
                <a:lnTo>
                  <a:pt x="950" y="15786"/>
                </a:lnTo>
                <a:lnTo>
                  <a:pt x="995" y="15723"/>
                </a:lnTo>
                <a:lnTo>
                  <a:pt x="1039" y="15655"/>
                </a:lnTo>
                <a:cubicBezTo>
                  <a:pt x="1106" y="15554"/>
                  <a:pt x="1153" y="15444"/>
                  <a:pt x="1185" y="15332"/>
                </a:cubicBezTo>
                <a:cubicBezTo>
                  <a:pt x="1199" y="15262"/>
                  <a:pt x="1211" y="15192"/>
                  <a:pt x="1217" y="15078"/>
                </a:cubicBezTo>
                <a:cubicBezTo>
                  <a:pt x="1221" y="14998"/>
                  <a:pt x="1224" y="14936"/>
                  <a:pt x="1224" y="14884"/>
                </a:cubicBezTo>
                <a:cubicBezTo>
                  <a:pt x="1207" y="14748"/>
                  <a:pt x="1164" y="14617"/>
                  <a:pt x="1094" y="14504"/>
                </a:cubicBezTo>
                <a:cubicBezTo>
                  <a:pt x="1093" y="14503"/>
                  <a:pt x="1093" y="14503"/>
                  <a:pt x="1093" y="14503"/>
                </a:cubicBezTo>
                <a:cubicBezTo>
                  <a:pt x="1055" y="14443"/>
                  <a:pt x="1011" y="14388"/>
                  <a:pt x="971" y="14348"/>
                </a:cubicBezTo>
                <a:cubicBezTo>
                  <a:pt x="971" y="14347"/>
                  <a:pt x="971" y="14347"/>
                  <a:pt x="970" y="14346"/>
                </a:cubicBezTo>
                <a:cubicBezTo>
                  <a:pt x="931" y="14307"/>
                  <a:pt x="896" y="14283"/>
                  <a:pt x="875" y="14283"/>
                </a:cubicBezTo>
                <a:cubicBezTo>
                  <a:pt x="832" y="14283"/>
                  <a:pt x="777" y="14249"/>
                  <a:pt x="753" y="14207"/>
                </a:cubicBezTo>
                <a:cubicBezTo>
                  <a:pt x="743" y="14192"/>
                  <a:pt x="734" y="14150"/>
                  <a:pt x="725" y="14088"/>
                </a:cubicBezTo>
                <a:cubicBezTo>
                  <a:pt x="715" y="14025"/>
                  <a:pt x="707" y="13940"/>
                  <a:pt x="698" y="13841"/>
                </a:cubicBezTo>
                <a:cubicBezTo>
                  <a:pt x="681" y="13648"/>
                  <a:pt x="665" y="13392"/>
                  <a:pt x="652" y="13119"/>
                </a:cubicBezTo>
                <a:cubicBezTo>
                  <a:pt x="652" y="13115"/>
                  <a:pt x="652" y="13110"/>
                  <a:pt x="652" y="13106"/>
                </a:cubicBezTo>
                <a:cubicBezTo>
                  <a:pt x="640" y="12830"/>
                  <a:pt x="631" y="12536"/>
                  <a:pt x="626" y="12258"/>
                </a:cubicBezTo>
                <a:cubicBezTo>
                  <a:pt x="621" y="11960"/>
                  <a:pt x="621" y="11682"/>
                  <a:pt x="629" y="11474"/>
                </a:cubicBezTo>
                <a:cubicBezTo>
                  <a:pt x="659" y="10751"/>
                  <a:pt x="724" y="10062"/>
                  <a:pt x="826" y="9391"/>
                </a:cubicBezTo>
                <a:cubicBezTo>
                  <a:pt x="826" y="9390"/>
                  <a:pt x="826" y="9390"/>
                  <a:pt x="826" y="9390"/>
                </a:cubicBezTo>
                <a:cubicBezTo>
                  <a:pt x="860" y="9163"/>
                  <a:pt x="900" y="8939"/>
                  <a:pt x="943" y="8716"/>
                </a:cubicBezTo>
                <a:cubicBezTo>
                  <a:pt x="987" y="8493"/>
                  <a:pt x="1034" y="8272"/>
                  <a:pt x="1086" y="8051"/>
                </a:cubicBezTo>
                <a:cubicBezTo>
                  <a:pt x="1139" y="7830"/>
                  <a:pt x="1196" y="7610"/>
                  <a:pt x="1258" y="7390"/>
                </a:cubicBezTo>
                <a:cubicBezTo>
                  <a:pt x="1318" y="7176"/>
                  <a:pt x="1383" y="6962"/>
                  <a:pt x="1452" y="6749"/>
                </a:cubicBezTo>
                <a:cubicBezTo>
                  <a:pt x="1480" y="6663"/>
                  <a:pt x="1511" y="6577"/>
                  <a:pt x="1540" y="6491"/>
                </a:cubicBezTo>
                <a:cubicBezTo>
                  <a:pt x="1581" y="6370"/>
                  <a:pt x="1620" y="6250"/>
                  <a:pt x="1664" y="6129"/>
                </a:cubicBezTo>
                <a:cubicBezTo>
                  <a:pt x="1669" y="6115"/>
                  <a:pt x="1671" y="6110"/>
                  <a:pt x="1676" y="6097"/>
                </a:cubicBezTo>
                <a:cubicBezTo>
                  <a:pt x="1680" y="6086"/>
                  <a:pt x="1684" y="6075"/>
                  <a:pt x="1688" y="6065"/>
                </a:cubicBezTo>
                <a:cubicBezTo>
                  <a:pt x="1719" y="5979"/>
                  <a:pt x="1743" y="5918"/>
                  <a:pt x="1764" y="5865"/>
                </a:cubicBezTo>
                <a:cubicBezTo>
                  <a:pt x="1788" y="5808"/>
                  <a:pt x="1809" y="5766"/>
                  <a:pt x="1829" y="5735"/>
                </a:cubicBezTo>
                <a:cubicBezTo>
                  <a:pt x="1832" y="5732"/>
                  <a:pt x="1834" y="5725"/>
                  <a:pt x="1836" y="5722"/>
                </a:cubicBezTo>
                <a:cubicBezTo>
                  <a:pt x="1836" y="5722"/>
                  <a:pt x="1837" y="5722"/>
                  <a:pt x="1837" y="5722"/>
                </a:cubicBezTo>
                <a:cubicBezTo>
                  <a:pt x="1854" y="5698"/>
                  <a:pt x="1874" y="5684"/>
                  <a:pt x="1895" y="5671"/>
                </a:cubicBezTo>
                <a:cubicBezTo>
                  <a:pt x="1901" y="5668"/>
                  <a:pt x="1905" y="5660"/>
                  <a:pt x="1911" y="5657"/>
                </a:cubicBezTo>
                <a:cubicBezTo>
                  <a:pt x="1939" y="5644"/>
                  <a:pt x="1975" y="5638"/>
                  <a:pt x="2019" y="5629"/>
                </a:cubicBezTo>
                <a:cubicBezTo>
                  <a:pt x="2021" y="5629"/>
                  <a:pt x="2022" y="5629"/>
                  <a:pt x="2024" y="5628"/>
                </a:cubicBezTo>
                <a:cubicBezTo>
                  <a:pt x="2145" y="5606"/>
                  <a:pt x="2228" y="5552"/>
                  <a:pt x="2283" y="5465"/>
                </a:cubicBezTo>
                <a:cubicBezTo>
                  <a:pt x="2328" y="5380"/>
                  <a:pt x="2346" y="5259"/>
                  <a:pt x="2350" y="5069"/>
                </a:cubicBezTo>
                <a:cubicBezTo>
                  <a:pt x="2352" y="4985"/>
                  <a:pt x="2356" y="4923"/>
                  <a:pt x="2362" y="4866"/>
                </a:cubicBezTo>
                <a:cubicBezTo>
                  <a:pt x="2369" y="4742"/>
                  <a:pt x="2402" y="4655"/>
                  <a:pt x="2512" y="4509"/>
                </a:cubicBezTo>
                <a:cubicBezTo>
                  <a:pt x="2512" y="4508"/>
                  <a:pt x="2513" y="4507"/>
                  <a:pt x="2514" y="4506"/>
                </a:cubicBezTo>
                <a:cubicBezTo>
                  <a:pt x="2564" y="4439"/>
                  <a:pt x="2630" y="4360"/>
                  <a:pt x="2719" y="4255"/>
                </a:cubicBezTo>
                <a:lnTo>
                  <a:pt x="2971" y="3953"/>
                </a:lnTo>
                <a:lnTo>
                  <a:pt x="3686" y="4348"/>
                </a:lnTo>
                <a:cubicBezTo>
                  <a:pt x="4078" y="4565"/>
                  <a:pt x="4488" y="4809"/>
                  <a:pt x="4596" y="4892"/>
                </a:cubicBezTo>
                <a:cubicBezTo>
                  <a:pt x="4649" y="4933"/>
                  <a:pt x="4705" y="4971"/>
                  <a:pt x="4751" y="4998"/>
                </a:cubicBezTo>
                <a:cubicBezTo>
                  <a:pt x="4797" y="5025"/>
                  <a:pt x="4833" y="5042"/>
                  <a:pt x="4851" y="5043"/>
                </a:cubicBezTo>
                <a:cubicBezTo>
                  <a:pt x="4885" y="5043"/>
                  <a:pt x="5050" y="4644"/>
                  <a:pt x="5233" y="4121"/>
                </a:cubicBezTo>
                <a:cubicBezTo>
                  <a:pt x="5249" y="4076"/>
                  <a:pt x="5248" y="4079"/>
                  <a:pt x="5263" y="4036"/>
                </a:cubicBezTo>
                <a:cubicBezTo>
                  <a:pt x="5404" y="3633"/>
                  <a:pt x="5540" y="3238"/>
                  <a:pt x="5664" y="2914"/>
                </a:cubicBezTo>
                <a:cubicBezTo>
                  <a:pt x="5806" y="2526"/>
                  <a:pt x="5910" y="2268"/>
                  <a:pt x="5958" y="2209"/>
                </a:cubicBezTo>
                <a:cubicBezTo>
                  <a:pt x="5959" y="2208"/>
                  <a:pt x="5963" y="2198"/>
                  <a:pt x="5964" y="2197"/>
                </a:cubicBezTo>
                <a:cubicBezTo>
                  <a:pt x="5965" y="2195"/>
                  <a:pt x="5968" y="2194"/>
                  <a:pt x="5969" y="2192"/>
                </a:cubicBezTo>
                <a:cubicBezTo>
                  <a:pt x="5974" y="2187"/>
                  <a:pt x="5980" y="2175"/>
                  <a:pt x="5985" y="2171"/>
                </a:cubicBezTo>
                <a:cubicBezTo>
                  <a:pt x="5993" y="2164"/>
                  <a:pt x="6012" y="2158"/>
                  <a:pt x="6027" y="2151"/>
                </a:cubicBezTo>
                <a:cubicBezTo>
                  <a:pt x="6031" y="2149"/>
                  <a:pt x="6035" y="2148"/>
                  <a:pt x="6039" y="2146"/>
                </a:cubicBezTo>
                <a:cubicBezTo>
                  <a:pt x="6057" y="2139"/>
                  <a:pt x="6080" y="2132"/>
                  <a:pt x="6106" y="2126"/>
                </a:cubicBezTo>
                <a:cubicBezTo>
                  <a:pt x="6128" y="2120"/>
                  <a:pt x="6157" y="2115"/>
                  <a:pt x="6186" y="2110"/>
                </a:cubicBezTo>
                <a:cubicBezTo>
                  <a:pt x="6210" y="2106"/>
                  <a:pt x="6252" y="2104"/>
                  <a:pt x="6281" y="2100"/>
                </a:cubicBezTo>
                <a:cubicBezTo>
                  <a:pt x="6376" y="2088"/>
                  <a:pt x="6467" y="2077"/>
                  <a:pt x="6631" y="2068"/>
                </a:cubicBezTo>
                <a:cubicBezTo>
                  <a:pt x="6761" y="2061"/>
                  <a:pt x="6863" y="2056"/>
                  <a:pt x="6946" y="2054"/>
                </a:cubicBezTo>
                <a:close/>
                <a:moveTo>
                  <a:pt x="2396" y="2420"/>
                </a:moveTo>
                <a:cubicBezTo>
                  <a:pt x="2355" y="2408"/>
                  <a:pt x="2290" y="2441"/>
                  <a:pt x="2192" y="2518"/>
                </a:cubicBezTo>
                <a:cubicBezTo>
                  <a:pt x="2030" y="2646"/>
                  <a:pt x="1973" y="2789"/>
                  <a:pt x="2045" y="2889"/>
                </a:cubicBezTo>
                <a:cubicBezTo>
                  <a:pt x="2061" y="2911"/>
                  <a:pt x="2147" y="2929"/>
                  <a:pt x="2237" y="2929"/>
                </a:cubicBezTo>
                <a:cubicBezTo>
                  <a:pt x="2409" y="2929"/>
                  <a:pt x="2454" y="2860"/>
                  <a:pt x="2454" y="2595"/>
                </a:cubicBezTo>
                <a:cubicBezTo>
                  <a:pt x="2454" y="2489"/>
                  <a:pt x="2437" y="2432"/>
                  <a:pt x="2396" y="242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5D1BD38C-2B75-4E5A-AF86-CC1C3C36CD79-L0-001.jpeg" descr="5D1BD38C-2B75-4E5A-AF86-CC1C3C36CD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972" y="378203"/>
            <a:ext cx="12138855" cy="9201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431793A-9A75-44A7-8F76-2E650FCE71DC-L0-001.jpeg" descr="D431793A-9A75-44A7-8F76-2E650FCE71D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918" y="202927"/>
            <a:ext cx="12524390" cy="9432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6C190B3-B505-4F49-8555-9A2609CD9BD9-L0-001.jpeg" descr="F6C190B3-B505-4F49-8555-9A2609CD9BD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99" y="44376"/>
            <a:ext cx="13097797" cy="9664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EF911863-061E-4766-9BE0-3A41F20C491F-L0-001.jpeg" descr="EF911863-061E-4766-9BE0-3A41F20C491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43" y="23191"/>
            <a:ext cx="12918933" cy="9707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