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4" r:id="rId3"/>
    <p:sldId id="285" r:id="rId4"/>
    <p:sldId id="257" r:id="rId5"/>
    <p:sldId id="262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69" r:id="rId14"/>
    <p:sldId id="270" r:id="rId15"/>
    <p:sldId id="271" r:id="rId16"/>
    <p:sldId id="258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C0F40-1301-416B-8B79-481978A96296}" v="1" dt="2023-03-18T19:45:16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503C0F40-1301-416B-8B79-481978A96296}"/>
    <pc:docChg chg="custSel delSld modSld">
      <pc:chgData name="ماجد الحكمي" userId="c15e6e485a5a4051" providerId="LiveId" clId="{503C0F40-1301-416B-8B79-481978A96296}" dt="2023-03-18T19:45:23.964" v="3" actId="47"/>
      <pc:docMkLst>
        <pc:docMk/>
      </pc:docMkLst>
      <pc:sldChg chg="addSp delSp modSp mod">
        <pc:chgData name="ماجد الحكمي" userId="c15e6e485a5a4051" providerId="LiveId" clId="{503C0F40-1301-416B-8B79-481978A96296}" dt="2023-03-18T19:45:18.544" v="2" actId="20577"/>
        <pc:sldMkLst>
          <pc:docMk/>
          <pc:sldMk cId="512736973" sldId="260"/>
        </pc:sldMkLst>
        <pc:spChg chg="add mod">
          <ac:chgData name="ماجد الحكمي" userId="c15e6e485a5a4051" providerId="LiveId" clId="{503C0F40-1301-416B-8B79-481978A96296}" dt="2023-03-18T19:45:16.020" v="1"/>
          <ac:spMkLst>
            <pc:docMk/>
            <pc:sldMk cId="512736973" sldId="260"/>
            <ac:spMk id="2" creationId="{979C3E5A-B6D0-EDC6-EFF9-5A00DAAD453E}"/>
          </ac:spMkLst>
        </pc:spChg>
        <pc:spChg chg="add mod">
          <ac:chgData name="ماجد الحكمي" userId="c15e6e485a5a4051" providerId="LiveId" clId="{503C0F40-1301-416B-8B79-481978A96296}" dt="2023-03-18T19:45:16.020" v="1"/>
          <ac:spMkLst>
            <pc:docMk/>
            <pc:sldMk cId="512736973" sldId="260"/>
            <ac:spMk id="3" creationId="{D4A98216-329D-BE39-24E4-C62E7E68389A}"/>
          </ac:spMkLst>
        </pc:spChg>
        <pc:spChg chg="add mod">
          <ac:chgData name="ماجد الحكمي" userId="c15e6e485a5a4051" providerId="LiveId" clId="{503C0F40-1301-416B-8B79-481978A96296}" dt="2023-03-18T19:45:16.020" v="1"/>
          <ac:spMkLst>
            <pc:docMk/>
            <pc:sldMk cId="512736973" sldId="260"/>
            <ac:spMk id="4" creationId="{4868AD06-9229-E19C-9018-5AB2FE9503B1}"/>
          </ac:spMkLst>
        </pc:spChg>
        <pc:spChg chg="del">
          <ac:chgData name="ماجد الحكمي" userId="c15e6e485a5a4051" providerId="LiveId" clId="{503C0F40-1301-416B-8B79-481978A96296}" dt="2023-03-18T19:45:15.520" v="0" actId="478"/>
          <ac:spMkLst>
            <pc:docMk/>
            <pc:sldMk cId="512736973" sldId="260"/>
            <ac:spMk id="7" creationId="{4268E26B-AE6A-44CE-AEB3-9461599278B4}"/>
          </ac:spMkLst>
        </pc:spChg>
        <pc:spChg chg="del">
          <ac:chgData name="ماجد الحكمي" userId="c15e6e485a5a4051" providerId="LiveId" clId="{503C0F40-1301-416B-8B79-481978A96296}" dt="2023-03-18T19:45:15.520" v="0" actId="478"/>
          <ac:spMkLst>
            <pc:docMk/>
            <pc:sldMk cId="512736973" sldId="260"/>
            <ac:spMk id="17" creationId="{4EECC26D-8E73-40AC-B85D-3EE46FB89FE6}"/>
          </ac:spMkLst>
        </pc:spChg>
        <pc:spChg chg="mod">
          <ac:chgData name="ماجد الحكمي" userId="c15e6e485a5a4051" providerId="LiveId" clId="{503C0F40-1301-416B-8B79-481978A96296}" dt="2023-03-18T19:45:18.544" v="2" actId="20577"/>
          <ac:spMkLst>
            <pc:docMk/>
            <pc:sldMk cId="512736973" sldId="260"/>
            <ac:spMk id="19" creationId="{EA6D929D-48F8-4DAF-A4FE-3BE268AF2D56}"/>
          </ac:spMkLst>
        </pc:spChg>
        <pc:spChg chg="del">
          <ac:chgData name="ماجد الحكمي" userId="c15e6e485a5a4051" providerId="LiveId" clId="{503C0F40-1301-416B-8B79-481978A96296}" dt="2023-03-18T19:45:15.520" v="0" actId="478"/>
          <ac:spMkLst>
            <pc:docMk/>
            <pc:sldMk cId="512736973" sldId="260"/>
            <ac:spMk id="25" creationId="{A7D01827-524E-41A7-B6F8-A9AA81C8CCBD}"/>
          </ac:spMkLst>
        </pc:spChg>
      </pc:sldChg>
      <pc:sldChg chg="del">
        <pc:chgData name="ماجد الحكمي" userId="c15e6e485a5a4051" providerId="LiveId" clId="{503C0F40-1301-416B-8B79-481978A96296}" dt="2023-03-18T19:45:23.964" v="3" actId="47"/>
        <pc:sldMkLst>
          <pc:docMk/>
          <pc:sldMk cId="3103782558" sldId="283"/>
        </pc:sldMkLst>
      </pc:sldChg>
    </pc:docChg>
  </pc:docChgLst>
  <pc:docChgLst>
    <pc:chgData name="majed Al-hakami" userId="c15e6e485a5a4051" providerId="LiveId" clId="{E2CDAFFB-ED2B-4D86-A8D8-8D071D910605}"/>
    <pc:docChg chg="undo custSel addSld delSld modSld sldOrd">
      <pc:chgData name="majed Al-hakami" userId="c15e6e485a5a4051" providerId="LiveId" clId="{E2CDAFFB-ED2B-4D86-A8D8-8D071D910605}" dt="2020-12-14T11:42:48.754" v="447" actId="1076"/>
      <pc:docMkLst>
        <pc:docMk/>
      </pc:docMkLst>
      <pc:sldChg chg="del">
        <pc:chgData name="majed Al-hakami" userId="c15e6e485a5a4051" providerId="LiveId" clId="{E2CDAFFB-ED2B-4D86-A8D8-8D071D910605}" dt="2020-12-11T05:10:21.844" v="26" actId="47"/>
        <pc:sldMkLst>
          <pc:docMk/>
          <pc:sldMk cId="2447272190" sldId="256"/>
        </pc:sldMkLst>
      </pc:sldChg>
      <pc:sldChg chg="addSp modSp mod modAnim">
        <pc:chgData name="majed Al-hakami" userId="c15e6e485a5a4051" providerId="LiveId" clId="{E2CDAFFB-ED2B-4D86-A8D8-8D071D910605}" dt="2020-12-11T05:10:48.830" v="30"/>
        <pc:sldMkLst>
          <pc:docMk/>
          <pc:sldMk cId="3985106440" sldId="257"/>
        </pc:sldMkLst>
        <pc:spChg chg="mod">
          <ac:chgData name="majed Al-hakami" userId="c15e6e485a5a4051" providerId="LiveId" clId="{E2CDAFFB-ED2B-4D86-A8D8-8D071D910605}" dt="2020-12-11T05:09:38.209" v="10" actId="207"/>
          <ac:spMkLst>
            <pc:docMk/>
            <pc:sldMk cId="3985106440" sldId="257"/>
            <ac:spMk id="3" creationId="{FB7C2AD4-C262-4CD6-BE19-6549FC922CA8}"/>
          </ac:spMkLst>
        </pc:spChg>
        <pc:spChg chg="add mod">
          <ac:chgData name="majed Al-hakami" userId="c15e6e485a5a4051" providerId="LiveId" clId="{E2CDAFFB-ED2B-4D86-A8D8-8D071D910605}" dt="2020-12-11T05:10:48.830" v="30"/>
          <ac:spMkLst>
            <pc:docMk/>
            <pc:sldMk cId="3985106440" sldId="257"/>
            <ac:spMk id="4" creationId="{F0FC1FCE-18A3-4EAA-B986-81E7C36F857F}"/>
          </ac:spMkLst>
        </pc:spChg>
        <pc:spChg chg="add mod">
          <ac:chgData name="majed Al-hakami" userId="c15e6e485a5a4051" providerId="LiveId" clId="{E2CDAFFB-ED2B-4D86-A8D8-8D071D910605}" dt="2020-12-11T05:10:48.830" v="30"/>
          <ac:spMkLst>
            <pc:docMk/>
            <pc:sldMk cId="3985106440" sldId="257"/>
            <ac:spMk id="7" creationId="{D98804E7-44E5-4EFC-A1D7-A1C1CCA445E8}"/>
          </ac:spMkLst>
        </pc:spChg>
        <pc:spChg chg="add mod">
          <ac:chgData name="majed Al-hakami" userId="c15e6e485a5a4051" providerId="LiveId" clId="{E2CDAFFB-ED2B-4D86-A8D8-8D071D910605}" dt="2020-12-11T05:10:48.830" v="30"/>
          <ac:spMkLst>
            <pc:docMk/>
            <pc:sldMk cId="3985106440" sldId="257"/>
            <ac:spMk id="8" creationId="{99AB45CE-0AC0-487B-9858-CCEEDF3A2A46}"/>
          </ac:spMkLst>
        </pc:spChg>
        <pc:spChg chg="add mod">
          <ac:chgData name="majed Al-hakami" userId="c15e6e485a5a4051" providerId="LiveId" clId="{E2CDAFFB-ED2B-4D86-A8D8-8D071D910605}" dt="2020-12-11T05:10:48.830" v="30"/>
          <ac:spMkLst>
            <pc:docMk/>
            <pc:sldMk cId="3985106440" sldId="257"/>
            <ac:spMk id="9" creationId="{18D0D26B-7F01-444B-A3CB-5DA20C1E6F97}"/>
          </ac:spMkLst>
        </pc:spChg>
        <pc:spChg chg="add mod">
          <ac:chgData name="majed Al-hakami" userId="c15e6e485a5a4051" providerId="LiveId" clId="{E2CDAFFB-ED2B-4D86-A8D8-8D071D910605}" dt="2020-12-11T05:10:48.830" v="30"/>
          <ac:spMkLst>
            <pc:docMk/>
            <pc:sldMk cId="3985106440" sldId="257"/>
            <ac:spMk id="10" creationId="{08BAD040-DFA6-401B-A573-A59F4A506FB5}"/>
          </ac:spMkLst>
        </pc:spChg>
        <pc:picChg chg="add mod">
          <ac:chgData name="majed Al-hakami" userId="c15e6e485a5a4051" providerId="LiveId" clId="{E2CDAFFB-ED2B-4D86-A8D8-8D071D910605}" dt="2020-12-11T05:10:48.830" v="30"/>
          <ac:picMkLst>
            <pc:docMk/>
            <pc:sldMk cId="3985106440" sldId="257"/>
            <ac:picMk id="6" creationId="{42F2E37A-A578-4806-AF6B-A54B2DE53FE9}"/>
          </ac:picMkLst>
        </pc:picChg>
      </pc:sldChg>
      <pc:sldChg chg="addSp delSp modSp mod modAnim">
        <pc:chgData name="majed Al-hakami" userId="c15e6e485a5a4051" providerId="LiveId" clId="{E2CDAFFB-ED2B-4D86-A8D8-8D071D910605}" dt="2020-12-14T11:41:20.254" v="441" actId="120"/>
        <pc:sldMkLst>
          <pc:docMk/>
          <pc:sldMk cId="3855509451" sldId="258"/>
        </pc:sldMkLst>
        <pc:spChg chg="del">
          <ac:chgData name="majed Al-hakami" userId="c15e6e485a5a4051" providerId="LiveId" clId="{E2CDAFFB-ED2B-4D86-A8D8-8D071D910605}" dt="2020-12-11T05:40:52.914" v="268" actId="478"/>
          <ac:spMkLst>
            <pc:docMk/>
            <pc:sldMk cId="3855509451" sldId="258"/>
            <ac:spMk id="3" creationId="{FB7C2AD4-C262-4CD6-BE19-6549FC922CA8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4" creationId="{3799034B-5F3E-4299-9717-D41FAE421424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5" creationId="{CEF49ACA-C596-44AE-8485-4637CF833318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6" creationId="{37139279-9A90-4F68-8889-CFC433D47468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7" creationId="{D450C4DA-1286-4169-9C2E-FA2B449B71DF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8" creationId="{31A2CC7A-620A-47F4-AE8D-A24B7E70668D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9" creationId="{6889B380-4146-4C25-88A2-95AF6895B537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10" creationId="{622BEDFE-C5A2-4C59-A4A8-CBC9E0C4B5DD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11" creationId="{017F6587-80DE-440A-AB04-FFF5AEF47F71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14" creationId="{0E4B7077-7189-4FD0-834D-8749E6D6724F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15" creationId="{5EABDE3D-D1F2-4A7D-B8F2-9CD176DE7462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16" creationId="{762E0238-FBCC-40B6-9248-C025CF18B552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17" creationId="{AE4B631C-C972-4008-ABCA-E2D44E16C61F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18" creationId="{757290C4-86BC-460C-9234-5D17BFBA6B16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23" creationId="{24BEC823-2095-4402-869C-A0795781B72B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26" creationId="{62C46247-2164-47D0-B26A-24BD7D4FB39B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27" creationId="{C9990312-9A94-41E6-98AB-D8F255C57764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28" creationId="{25E2910D-01F8-4637-9DCE-DD10FAD4F401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29" creationId="{E2DC741E-C066-4CF3-BA38-B1C235BEF785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30" creationId="{DDFBED35-6CB7-4EF1-B231-5ACD50679E9F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31" creationId="{326474CD-AAAA-4DD1-872E-0864FE3E5A81}"/>
          </ac:spMkLst>
        </pc:spChg>
        <pc:spChg chg="add del mod">
          <ac:chgData name="majed Al-hakami" userId="c15e6e485a5a4051" providerId="LiveId" clId="{E2CDAFFB-ED2B-4D86-A8D8-8D071D910605}" dt="2020-12-11T05:34:12.537" v="212"/>
          <ac:spMkLst>
            <pc:docMk/>
            <pc:sldMk cId="3855509451" sldId="258"/>
            <ac:spMk id="32" creationId="{60184D3E-57F1-414D-BAE1-7E085A2DAF9A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33" creationId="{3BF0964C-0654-4FB1-9727-D67C11B6B9AC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34" creationId="{3EE57D6E-1ECB-4886-B656-BA073388E06E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35" creationId="{E73A6567-5C2B-4E78-87DB-517C348BF202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36" creationId="{F8446AB6-D974-45BA-867B-ABF88F143FBD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37" creationId="{5DDCE723-6E01-4C06-A44B-E69AAB5F0E19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38" creationId="{3921D1D3-537E-45A7-96C6-312FAFB600E2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39" creationId="{78CD0080-BCBE-49AC-BFDD-D81306F9C5FD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40" creationId="{658A00D5-6011-4D95-B977-C69D1A797086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43" creationId="{E93588F9-ACC7-4BDD-8F5E-B5BC91B6A6FC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44" creationId="{E031590F-CB82-4E5B-AF6F-906E04A5E618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45" creationId="{268E649E-0098-41DB-A111-32A2E12F6B91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46" creationId="{41C047EA-E431-464F-91DA-7796B0C76995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47" creationId="{C5F7FB61-6DA0-47C1-9A94-986221D8D183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52" creationId="{EBB02F59-7936-4AFF-ADE8-2D7B39E1D414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55" creationId="{D9074530-C027-4F73-BAA6-9C748C8FD19A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56" creationId="{481F2565-0405-453F-9250-15B9F932B7C9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57" creationId="{B8801660-6B2E-48B9-A215-0AD3641AF045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58" creationId="{82C7EB20-0812-492B-83E9-5058FBC20365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59" creationId="{128991B7-8E10-4907-87CC-5AE84F7381A3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60" creationId="{E815C9B2-6B60-49ED-9B73-E85398F8F5DA}"/>
          </ac:spMkLst>
        </pc:spChg>
        <pc:spChg chg="add del mod">
          <ac:chgData name="majed Al-hakami" userId="c15e6e485a5a4051" providerId="LiveId" clId="{E2CDAFFB-ED2B-4D86-A8D8-8D071D910605}" dt="2020-12-11T05:34:29.268" v="214"/>
          <ac:spMkLst>
            <pc:docMk/>
            <pc:sldMk cId="3855509451" sldId="258"/>
            <ac:spMk id="61" creationId="{0BB8DBFA-C210-42E9-83D7-7EBB1CB4E76F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62" creationId="{1AD2E8AB-AA71-4E15-AA41-8A8B751344F4}"/>
          </ac:spMkLst>
        </pc:spChg>
        <pc:spChg chg="add mod">
          <ac:chgData name="majed Al-hakami" userId="c15e6e485a5a4051" providerId="LiveId" clId="{E2CDAFFB-ED2B-4D86-A8D8-8D071D910605}" dt="2020-12-14T09:55:42.173" v="389" actId="20578"/>
          <ac:spMkLst>
            <pc:docMk/>
            <pc:sldMk cId="3855509451" sldId="258"/>
            <ac:spMk id="63" creationId="{1DF73BA9-1B6C-44E1-8A53-4C0686982043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64" creationId="{886AB8ED-2D01-4568-9BA7-1CB54078FF15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65" creationId="{FB1E4BD7-87BF-40B6-9DD3-D72111864173}"/>
          </ac:spMkLst>
        </pc:spChg>
        <pc:spChg chg="add mod">
          <ac:chgData name="majed Al-hakami" userId="c15e6e485a5a4051" providerId="LiveId" clId="{E2CDAFFB-ED2B-4D86-A8D8-8D071D910605}" dt="2020-12-13T22:09:02.318" v="371" actId="14100"/>
          <ac:spMkLst>
            <pc:docMk/>
            <pc:sldMk cId="3855509451" sldId="258"/>
            <ac:spMk id="66" creationId="{E86ADDE5-7466-4B29-93E8-C4A4DBF388F8}"/>
          </ac:spMkLst>
        </pc:spChg>
        <pc:spChg chg="add mod">
          <ac:chgData name="majed Al-hakami" userId="c15e6e485a5a4051" providerId="LiveId" clId="{E2CDAFFB-ED2B-4D86-A8D8-8D071D910605}" dt="2020-12-11T05:35:01.967" v="221" actId="1076"/>
          <ac:spMkLst>
            <pc:docMk/>
            <pc:sldMk cId="3855509451" sldId="258"/>
            <ac:spMk id="67" creationId="{97F9CAEE-A8AC-4BA9-B6D1-7E4687BA0A9D}"/>
          </ac:spMkLst>
        </pc:spChg>
        <pc:spChg chg="add mod">
          <ac:chgData name="majed Al-hakami" userId="c15e6e485a5a4051" providerId="LiveId" clId="{E2CDAFFB-ED2B-4D86-A8D8-8D071D910605}" dt="2020-12-11T05:35:01.967" v="221" actId="1076"/>
          <ac:spMkLst>
            <pc:docMk/>
            <pc:sldMk cId="3855509451" sldId="258"/>
            <ac:spMk id="68" creationId="{F1F5D45F-655F-4B88-803F-1553ECCFD3B9}"/>
          </ac:spMkLst>
        </pc:spChg>
        <pc:spChg chg="add mod">
          <ac:chgData name="majed Al-hakami" userId="c15e6e485a5a4051" providerId="LiveId" clId="{E2CDAFFB-ED2B-4D86-A8D8-8D071D910605}" dt="2020-12-11T05:35:01.967" v="221" actId="1076"/>
          <ac:spMkLst>
            <pc:docMk/>
            <pc:sldMk cId="3855509451" sldId="258"/>
            <ac:spMk id="69" creationId="{2E296C77-5F98-4E69-8E96-C4C5CDDE2E0E}"/>
          </ac:spMkLst>
        </pc:spChg>
        <pc:spChg chg="add mod">
          <ac:chgData name="majed Al-hakami" userId="c15e6e485a5a4051" providerId="LiveId" clId="{E2CDAFFB-ED2B-4D86-A8D8-8D071D910605}" dt="2020-12-11T05:35:15.309" v="223" actId="14100"/>
          <ac:spMkLst>
            <pc:docMk/>
            <pc:sldMk cId="3855509451" sldId="258"/>
            <ac:spMk id="70" creationId="{F82DE676-9297-4D3D-9D90-CA0AB7C20E1D}"/>
          </ac:spMkLst>
        </pc:spChg>
        <pc:spChg chg="add mod">
          <ac:chgData name="majed Al-hakami" userId="c15e6e485a5a4051" providerId="LiveId" clId="{E2CDAFFB-ED2B-4D86-A8D8-8D071D910605}" dt="2020-12-14T09:56:11.048" v="390" actId="20578"/>
          <ac:spMkLst>
            <pc:docMk/>
            <pc:sldMk cId="3855509451" sldId="258"/>
            <ac:spMk id="73" creationId="{F0F3081F-1305-4F92-AFEE-FA918F3EBB23}"/>
          </ac:spMkLst>
        </pc:spChg>
        <pc:spChg chg="add mod">
          <ac:chgData name="majed Al-hakami" userId="c15e6e485a5a4051" providerId="LiveId" clId="{E2CDAFFB-ED2B-4D86-A8D8-8D071D910605}" dt="2020-12-13T22:08:55.652" v="369" actId="14100"/>
          <ac:spMkLst>
            <pc:docMk/>
            <pc:sldMk cId="3855509451" sldId="258"/>
            <ac:spMk id="74" creationId="{5915659A-71A7-4A16-8300-A9ABCA18061F}"/>
          </ac:spMkLst>
        </pc:spChg>
        <pc:spChg chg="add mod">
          <ac:chgData name="majed Al-hakami" userId="c15e6e485a5a4051" providerId="LiveId" clId="{E2CDAFFB-ED2B-4D86-A8D8-8D071D910605}" dt="2020-12-14T09:56:18.232" v="391" actId="20578"/>
          <ac:spMkLst>
            <pc:docMk/>
            <pc:sldMk cId="3855509451" sldId="258"/>
            <ac:spMk id="75" creationId="{DACAC11C-AE2B-45F9-8CE6-5393282FB036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76" creationId="{8D85F639-5CC6-4D72-B5BB-A4CF0D5DA15E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77" creationId="{F4689B6C-39E9-4FBE-9B4B-5620C3AFEACE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78" creationId="{7E477FC1-43F1-4D02-9512-323DCE09AE54}"/>
          </ac:spMkLst>
        </pc:spChg>
        <pc:spChg chg="add mod">
          <ac:chgData name="majed Al-hakami" userId="c15e6e485a5a4051" providerId="LiveId" clId="{E2CDAFFB-ED2B-4D86-A8D8-8D071D910605}" dt="2020-12-13T22:08:34.905" v="368" actId="14100"/>
          <ac:spMkLst>
            <pc:docMk/>
            <pc:sldMk cId="3855509451" sldId="258"/>
            <ac:spMk id="79" creationId="{E918846A-1327-4350-A4F0-BDDE4DDDA9D8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84" creationId="{06B20684-CACB-497A-AAC1-83192E5AB259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87" creationId="{20265DF0-9FB4-4CD1-BC0F-E9FA155FE3D0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88" creationId="{42ECA4B6-8399-4E8B-AACD-303EC8C0CD65}"/>
          </ac:spMkLst>
        </pc:spChg>
        <pc:spChg chg="add mod">
          <ac:chgData name="majed Al-hakami" userId="c15e6e485a5a4051" providerId="LiveId" clId="{E2CDAFFB-ED2B-4D86-A8D8-8D071D910605}" dt="2020-12-14T09:56:25.649" v="392" actId="20578"/>
          <ac:spMkLst>
            <pc:docMk/>
            <pc:sldMk cId="3855509451" sldId="258"/>
            <ac:spMk id="89" creationId="{894F2A15-06CB-4622-8D80-A5A44324EB2A}"/>
          </ac:spMkLst>
        </pc:spChg>
        <pc:spChg chg="add mod">
          <ac:chgData name="majed Al-hakami" userId="c15e6e485a5a4051" providerId="LiveId" clId="{E2CDAFFB-ED2B-4D86-A8D8-8D071D910605}" dt="2020-12-11T05:41:14.440" v="272" actId="1076"/>
          <ac:spMkLst>
            <pc:docMk/>
            <pc:sldMk cId="3855509451" sldId="258"/>
            <ac:spMk id="90" creationId="{7262BCCC-7392-4B4B-B9AF-8A603E494BD7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91" creationId="{6558BA1E-5E15-438D-B85F-C3EA7365E5E8}"/>
          </ac:spMkLst>
        </pc:spChg>
        <pc:spChg chg="add mod">
          <ac:chgData name="majed Al-hakami" userId="c15e6e485a5a4051" providerId="LiveId" clId="{E2CDAFFB-ED2B-4D86-A8D8-8D071D910605}" dt="2020-12-11T05:34:36.983" v="216" actId="1076"/>
          <ac:spMkLst>
            <pc:docMk/>
            <pc:sldMk cId="3855509451" sldId="258"/>
            <ac:spMk id="92" creationId="{7D32AB39-E45B-4DC4-8E23-665D3200142B}"/>
          </ac:spMkLst>
        </pc:spChg>
        <pc:spChg chg="add mod">
          <ac:chgData name="majed Al-hakami" userId="c15e6e485a5a4051" providerId="LiveId" clId="{E2CDAFFB-ED2B-4D86-A8D8-8D071D910605}" dt="2020-12-14T11:41:20.254" v="441" actId="120"/>
          <ac:spMkLst>
            <pc:docMk/>
            <pc:sldMk cId="3855509451" sldId="258"/>
            <ac:spMk id="93" creationId="{3D440F96-D3D9-496E-A58F-1CA77700961C}"/>
          </ac:spMkLst>
        </pc:spChg>
        <pc:spChg chg="add mod">
          <ac:chgData name="majed Al-hakami" userId="c15e6e485a5a4051" providerId="LiveId" clId="{E2CDAFFB-ED2B-4D86-A8D8-8D071D910605}" dt="2020-12-11T05:40:54.527" v="269"/>
          <ac:spMkLst>
            <pc:docMk/>
            <pc:sldMk cId="3855509451" sldId="258"/>
            <ac:spMk id="94" creationId="{BFB3BD52-54CF-404F-BF9B-3D817550DF97}"/>
          </ac:spMkLst>
        </pc:spChg>
        <pc:spChg chg="add mod">
          <ac:chgData name="majed Al-hakami" userId="c15e6e485a5a4051" providerId="LiveId" clId="{E2CDAFFB-ED2B-4D86-A8D8-8D071D910605}" dt="2020-12-11T05:40:54.527" v="269"/>
          <ac:spMkLst>
            <pc:docMk/>
            <pc:sldMk cId="3855509451" sldId="258"/>
            <ac:spMk id="95" creationId="{8AE437A0-4C19-4A97-9016-EB7F0F70EDDB}"/>
          </ac:spMkLst>
        </pc:spChg>
        <pc:graphicFrameChg chg="add del mod">
          <ac:chgData name="majed Al-hakami" userId="c15e6e485a5a4051" providerId="LiveId" clId="{E2CDAFFB-ED2B-4D86-A8D8-8D071D910605}" dt="2020-12-11T05:34:12.537" v="212"/>
          <ac:graphicFrameMkLst>
            <pc:docMk/>
            <pc:sldMk cId="3855509451" sldId="258"/>
            <ac:graphicFrameMk id="19" creationId="{43E92A17-DCCF-4DBC-88BF-05E16F373F9F}"/>
          </ac:graphicFrameMkLst>
        </pc:graphicFrameChg>
        <pc:graphicFrameChg chg="add del mod">
          <ac:chgData name="majed Al-hakami" userId="c15e6e485a5a4051" providerId="LiveId" clId="{E2CDAFFB-ED2B-4D86-A8D8-8D071D910605}" dt="2020-12-11T05:34:12.537" v="212"/>
          <ac:graphicFrameMkLst>
            <pc:docMk/>
            <pc:sldMk cId="3855509451" sldId="258"/>
            <ac:graphicFrameMk id="20" creationId="{4E3F8A89-4207-4990-8A83-44BCECA53F4E}"/>
          </ac:graphicFrameMkLst>
        </pc:graphicFrameChg>
        <pc:graphicFrameChg chg="add del mod">
          <ac:chgData name="majed Al-hakami" userId="c15e6e485a5a4051" providerId="LiveId" clId="{E2CDAFFB-ED2B-4D86-A8D8-8D071D910605}" dt="2020-12-11T05:34:12.537" v="212"/>
          <ac:graphicFrameMkLst>
            <pc:docMk/>
            <pc:sldMk cId="3855509451" sldId="258"/>
            <ac:graphicFrameMk id="21" creationId="{926A111F-76C0-4628-ACAC-53A2F0E45E1F}"/>
          </ac:graphicFrameMkLst>
        </pc:graphicFrameChg>
        <pc:graphicFrameChg chg="add del mod">
          <ac:chgData name="majed Al-hakami" userId="c15e6e485a5a4051" providerId="LiveId" clId="{E2CDAFFB-ED2B-4D86-A8D8-8D071D910605}" dt="2020-12-11T05:34:12.537" v="212"/>
          <ac:graphicFrameMkLst>
            <pc:docMk/>
            <pc:sldMk cId="3855509451" sldId="258"/>
            <ac:graphicFrameMk id="22" creationId="{18099D57-0A49-4C44-9CCE-B093552CBDC8}"/>
          </ac:graphicFrameMkLst>
        </pc:graphicFrameChg>
        <pc:graphicFrameChg chg="add del mod">
          <ac:chgData name="majed Al-hakami" userId="c15e6e485a5a4051" providerId="LiveId" clId="{E2CDAFFB-ED2B-4D86-A8D8-8D071D910605}" dt="2020-12-11T05:34:29.268" v="214"/>
          <ac:graphicFrameMkLst>
            <pc:docMk/>
            <pc:sldMk cId="3855509451" sldId="258"/>
            <ac:graphicFrameMk id="48" creationId="{C5AC9E5B-C4D3-4219-86E6-2443770B2676}"/>
          </ac:graphicFrameMkLst>
        </pc:graphicFrameChg>
        <pc:graphicFrameChg chg="add del mod">
          <ac:chgData name="majed Al-hakami" userId="c15e6e485a5a4051" providerId="LiveId" clId="{E2CDAFFB-ED2B-4D86-A8D8-8D071D910605}" dt="2020-12-11T05:34:29.268" v="214"/>
          <ac:graphicFrameMkLst>
            <pc:docMk/>
            <pc:sldMk cId="3855509451" sldId="258"/>
            <ac:graphicFrameMk id="49" creationId="{974607FC-8754-4CBE-A1D1-08FCFA8951F4}"/>
          </ac:graphicFrameMkLst>
        </pc:graphicFrameChg>
        <pc:graphicFrameChg chg="add del mod">
          <ac:chgData name="majed Al-hakami" userId="c15e6e485a5a4051" providerId="LiveId" clId="{E2CDAFFB-ED2B-4D86-A8D8-8D071D910605}" dt="2020-12-11T05:34:29.268" v="214"/>
          <ac:graphicFrameMkLst>
            <pc:docMk/>
            <pc:sldMk cId="3855509451" sldId="258"/>
            <ac:graphicFrameMk id="50" creationId="{BBE69ABB-DCEC-4C31-9EC9-BD3DEDFB08A1}"/>
          </ac:graphicFrameMkLst>
        </pc:graphicFrameChg>
        <pc:graphicFrameChg chg="add del mod">
          <ac:chgData name="majed Al-hakami" userId="c15e6e485a5a4051" providerId="LiveId" clId="{E2CDAFFB-ED2B-4D86-A8D8-8D071D910605}" dt="2020-12-11T05:34:29.268" v="214"/>
          <ac:graphicFrameMkLst>
            <pc:docMk/>
            <pc:sldMk cId="3855509451" sldId="258"/>
            <ac:graphicFrameMk id="51" creationId="{29A71F8A-BB41-4936-B0B1-6A855B42374E}"/>
          </ac:graphicFrameMkLst>
        </pc:graphicFrameChg>
        <pc:graphicFrameChg chg="add mod">
          <ac:chgData name="majed Al-hakami" userId="c15e6e485a5a4051" providerId="LiveId" clId="{E2CDAFFB-ED2B-4D86-A8D8-8D071D910605}" dt="2020-12-11T05:34:36.983" v="216" actId="1076"/>
          <ac:graphicFrameMkLst>
            <pc:docMk/>
            <pc:sldMk cId="3855509451" sldId="258"/>
            <ac:graphicFrameMk id="80" creationId="{B3DB2047-BB86-4D68-950B-A1EC794D4709}"/>
          </ac:graphicFrameMkLst>
        </pc:graphicFrameChg>
        <pc:graphicFrameChg chg="add mod modGraphic">
          <ac:chgData name="majed Al-hakami" userId="c15e6e485a5a4051" providerId="LiveId" clId="{E2CDAFFB-ED2B-4D86-A8D8-8D071D910605}" dt="2020-12-13T22:07:32.248" v="367" actId="1076"/>
          <ac:graphicFrameMkLst>
            <pc:docMk/>
            <pc:sldMk cId="3855509451" sldId="258"/>
            <ac:graphicFrameMk id="81" creationId="{B746F316-993C-42E3-B415-64A470B63E91}"/>
          </ac:graphicFrameMkLst>
        </pc:graphicFrameChg>
        <pc:graphicFrameChg chg="add mod">
          <ac:chgData name="majed Al-hakami" userId="c15e6e485a5a4051" providerId="LiveId" clId="{E2CDAFFB-ED2B-4D86-A8D8-8D071D910605}" dt="2020-12-11T05:34:36.983" v="216" actId="1076"/>
          <ac:graphicFrameMkLst>
            <pc:docMk/>
            <pc:sldMk cId="3855509451" sldId="258"/>
            <ac:graphicFrameMk id="82" creationId="{6A0B6BDF-5916-4656-A955-7EED67684171}"/>
          </ac:graphicFrameMkLst>
        </pc:graphicFrameChg>
        <pc:graphicFrameChg chg="add mod">
          <ac:chgData name="majed Al-hakami" userId="c15e6e485a5a4051" providerId="LiveId" clId="{E2CDAFFB-ED2B-4D86-A8D8-8D071D910605}" dt="2020-12-11T05:34:36.983" v="216" actId="1076"/>
          <ac:graphicFrameMkLst>
            <pc:docMk/>
            <pc:sldMk cId="3855509451" sldId="258"/>
            <ac:graphicFrameMk id="83" creationId="{68AED465-7BD5-4DD0-9B56-DA5799C347D0}"/>
          </ac:graphicFrameMkLst>
        </pc:graphicFrameChg>
        <pc:cxnChg chg="add del mod">
          <ac:chgData name="majed Al-hakami" userId="c15e6e485a5a4051" providerId="LiveId" clId="{E2CDAFFB-ED2B-4D86-A8D8-8D071D910605}" dt="2020-12-11T05:34:12.537" v="212"/>
          <ac:cxnSpMkLst>
            <pc:docMk/>
            <pc:sldMk cId="3855509451" sldId="258"/>
            <ac:cxnSpMk id="12" creationId="{FFAFC3E9-9FED-43D4-B460-D64367CD6108}"/>
          </ac:cxnSpMkLst>
        </pc:cxnChg>
        <pc:cxnChg chg="add del mod">
          <ac:chgData name="majed Al-hakami" userId="c15e6e485a5a4051" providerId="LiveId" clId="{E2CDAFFB-ED2B-4D86-A8D8-8D071D910605}" dt="2020-12-11T05:34:12.537" v="212"/>
          <ac:cxnSpMkLst>
            <pc:docMk/>
            <pc:sldMk cId="3855509451" sldId="258"/>
            <ac:cxnSpMk id="13" creationId="{C36B5BF3-8CD2-4E88-AB53-16F283828E4B}"/>
          </ac:cxnSpMkLst>
        </pc:cxnChg>
        <pc:cxnChg chg="add del mod">
          <ac:chgData name="majed Al-hakami" userId="c15e6e485a5a4051" providerId="LiveId" clId="{E2CDAFFB-ED2B-4D86-A8D8-8D071D910605}" dt="2020-12-11T05:34:12.537" v="212"/>
          <ac:cxnSpMkLst>
            <pc:docMk/>
            <pc:sldMk cId="3855509451" sldId="258"/>
            <ac:cxnSpMk id="24" creationId="{5578E9A4-E18D-4E29-AAC5-5FE715336288}"/>
          </ac:cxnSpMkLst>
        </pc:cxnChg>
        <pc:cxnChg chg="add del mod">
          <ac:chgData name="majed Al-hakami" userId="c15e6e485a5a4051" providerId="LiveId" clId="{E2CDAFFB-ED2B-4D86-A8D8-8D071D910605}" dt="2020-12-11T05:34:12.537" v="212"/>
          <ac:cxnSpMkLst>
            <pc:docMk/>
            <pc:sldMk cId="3855509451" sldId="258"/>
            <ac:cxnSpMk id="25" creationId="{AD473E28-044A-4FBB-B39C-E1AB523E566D}"/>
          </ac:cxnSpMkLst>
        </pc:cxnChg>
        <pc:cxnChg chg="add del mod">
          <ac:chgData name="majed Al-hakami" userId="c15e6e485a5a4051" providerId="LiveId" clId="{E2CDAFFB-ED2B-4D86-A8D8-8D071D910605}" dt="2020-12-11T05:34:29.268" v="214"/>
          <ac:cxnSpMkLst>
            <pc:docMk/>
            <pc:sldMk cId="3855509451" sldId="258"/>
            <ac:cxnSpMk id="41" creationId="{B2E3E1D1-7664-4B10-A58D-34D9ACD33EC6}"/>
          </ac:cxnSpMkLst>
        </pc:cxnChg>
        <pc:cxnChg chg="add del mod">
          <ac:chgData name="majed Al-hakami" userId="c15e6e485a5a4051" providerId="LiveId" clId="{E2CDAFFB-ED2B-4D86-A8D8-8D071D910605}" dt="2020-12-11T05:34:29.268" v="214"/>
          <ac:cxnSpMkLst>
            <pc:docMk/>
            <pc:sldMk cId="3855509451" sldId="258"/>
            <ac:cxnSpMk id="42" creationId="{4DFA3F2E-2115-4C6D-89BD-E495D7A5045D}"/>
          </ac:cxnSpMkLst>
        </pc:cxnChg>
        <pc:cxnChg chg="add del mod">
          <ac:chgData name="majed Al-hakami" userId="c15e6e485a5a4051" providerId="LiveId" clId="{E2CDAFFB-ED2B-4D86-A8D8-8D071D910605}" dt="2020-12-11T05:34:29.268" v="214"/>
          <ac:cxnSpMkLst>
            <pc:docMk/>
            <pc:sldMk cId="3855509451" sldId="258"/>
            <ac:cxnSpMk id="53" creationId="{A08ECFC6-6454-4FB4-9E39-EF832AE81D72}"/>
          </ac:cxnSpMkLst>
        </pc:cxnChg>
        <pc:cxnChg chg="add del mod">
          <ac:chgData name="majed Al-hakami" userId="c15e6e485a5a4051" providerId="LiveId" clId="{E2CDAFFB-ED2B-4D86-A8D8-8D071D910605}" dt="2020-12-11T05:34:29.268" v="214"/>
          <ac:cxnSpMkLst>
            <pc:docMk/>
            <pc:sldMk cId="3855509451" sldId="258"/>
            <ac:cxnSpMk id="54" creationId="{4261A005-81FE-4A88-96F8-D93BB344ACC2}"/>
          </ac:cxnSpMkLst>
        </pc:cxnChg>
        <pc:cxnChg chg="add mod">
          <ac:chgData name="majed Al-hakami" userId="c15e6e485a5a4051" providerId="LiveId" clId="{E2CDAFFB-ED2B-4D86-A8D8-8D071D910605}" dt="2020-12-11T05:41:02.752" v="270" actId="1076"/>
          <ac:cxnSpMkLst>
            <pc:docMk/>
            <pc:sldMk cId="3855509451" sldId="258"/>
            <ac:cxnSpMk id="71" creationId="{36A427BE-AC41-45E9-A0D9-9BDE0B8593E0}"/>
          </ac:cxnSpMkLst>
        </pc:cxnChg>
        <pc:cxnChg chg="add mod">
          <ac:chgData name="majed Al-hakami" userId="c15e6e485a5a4051" providerId="LiveId" clId="{E2CDAFFB-ED2B-4D86-A8D8-8D071D910605}" dt="2020-12-11T05:41:07.525" v="271" actId="1076"/>
          <ac:cxnSpMkLst>
            <pc:docMk/>
            <pc:sldMk cId="3855509451" sldId="258"/>
            <ac:cxnSpMk id="72" creationId="{475E50B4-B292-44E2-A506-357736820EB5}"/>
          </ac:cxnSpMkLst>
        </pc:cxnChg>
        <pc:cxnChg chg="add mod">
          <ac:chgData name="majed Al-hakami" userId="c15e6e485a5a4051" providerId="LiveId" clId="{E2CDAFFB-ED2B-4D86-A8D8-8D071D910605}" dt="2020-12-13T22:07:32.248" v="367" actId="1076"/>
          <ac:cxnSpMkLst>
            <pc:docMk/>
            <pc:sldMk cId="3855509451" sldId="258"/>
            <ac:cxnSpMk id="85" creationId="{2733E40B-2227-4D30-8186-820D3825A6DA}"/>
          </ac:cxnSpMkLst>
        </pc:cxnChg>
        <pc:cxnChg chg="add mod">
          <ac:chgData name="majed Al-hakami" userId="c15e6e485a5a4051" providerId="LiveId" clId="{E2CDAFFB-ED2B-4D86-A8D8-8D071D910605}" dt="2020-12-13T22:07:32.248" v="367" actId="1076"/>
          <ac:cxnSpMkLst>
            <pc:docMk/>
            <pc:sldMk cId="3855509451" sldId="258"/>
            <ac:cxnSpMk id="86" creationId="{ADA2DC44-4C12-476E-B261-2194C09EDF61}"/>
          </ac:cxnSpMkLst>
        </pc:cxnChg>
      </pc:sldChg>
      <pc:sldChg chg="addSp modSp mod">
        <pc:chgData name="majed Al-hakami" userId="c15e6e485a5a4051" providerId="LiveId" clId="{E2CDAFFB-ED2B-4D86-A8D8-8D071D910605}" dt="2020-12-11T05:10:11.627" v="25" actId="20577"/>
        <pc:sldMkLst>
          <pc:docMk/>
          <pc:sldMk cId="512736973" sldId="260"/>
        </pc:sldMkLst>
        <pc:spChg chg="add mod">
          <ac:chgData name="majed Al-hakami" userId="c15e6e485a5a4051" providerId="LiveId" clId="{E2CDAFFB-ED2B-4D86-A8D8-8D071D910605}" dt="2020-12-11T05:10:02.582" v="23" actId="571"/>
          <ac:spMkLst>
            <pc:docMk/>
            <pc:sldMk cId="512736973" sldId="260"/>
            <ac:spMk id="14" creationId="{FA02CC10-6FD0-47BB-A0DC-C45E4AD9F1DA}"/>
          </ac:spMkLst>
        </pc:spChg>
        <pc:spChg chg="mod">
          <ac:chgData name="majed Al-hakami" userId="c15e6e485a5a4051" providerId="LiveId" clId="{E2CDAFFB-ED2B-4D86-A8D8-8D071D910605}" dt="2020-12-11T05:10:11.627" v="25" actId="20577"/>
          <ac:spMkLst>
            <pc:docMk/>
            <pc:sldMk cId="512736973" sldId="260"/>
            <ac:spMk id="19" creationId="{EA6D929D-48F8-4DAF-A4FE-3BE268AF2D56}"/>
          </ac:spMkLst>
        </pc:spChg>
        <pc:spChg chg="mod">
          <ac:chgData name="majed Al-hakami" userId="c15e6e485a5a4051" providerId="LiveId" clId="{E2CDAFFB-ED2B-4D86-A8D8-8D071D910605}" dt="2020-12-11T05:09:11.334" v="8" actId="20577"/>
          <ac:spMkLst>
            <pc:docMk/>
            <pc:sldMk cId="512736973" sldId="260"/>
            <ac:spMk id="25" creationId="{A7D01827-524E-41A7-B6F8-A9AA81C8CCBD}"/>
          </ac:spMkLst>
        </pc:spChg>
      </pc:sldChg>
      <pc:sldChg chg="addSp modSp add del mod modAnim">
        <pc:chgData name="majed Al-hakami" userId="c15e6e485a5a4051" providerId="LiveId" clId="{E2CDAFFB-ED2B-4D86-A8D8-8D071D910605}" dt="2020-12-13T21:38:25.265" v="284" actId="47"/>
        <pc:sldMkLst>
          <pc:docMk/>
          <pc:sldMk cId="2779951246" sldId="261"/>
        </pc:sldMkLst>
        <pc:spChg chg="add mod">
          <ac:chgData name="majed Al-hakami" userId="c15e6e485a5a4051" providerId="LiveId" clId="{E2CDAFFB-ED2B-4D86-A8D8-8D071D910605}" dt="2020-12-11T05:11:09.535" v="32" actId="1076"/>
          <ac:spMkLst>
            <pc:docMk/>
            <pc:sldMk cId="2779951246" sldId="261"/>
            <ac:spMk id="4" creationId="{E9880603-77F2-4984-9C18-0EEFE0496692}"/>
          </ac:spMkLst>
        </pc:spChg>
        <pc:spChg chg="add mod">
          <ac:chgData name="majed Al-hakami" userId="c15e6e485a5a4051" providerId="LiveId" clId="{E2CDAFFB-ED2B-4D86-A8D8-8D071D910605}" dt="2020-12-11T05:11:09.535" v="32" actId="1076"/>
          <ac:spMkLst>
            <pc:docMk/>
            <pc:sldMk cId="2779951246" sldId="261"/>
            <ac:spMk id="7" creationId="{A6720622-1285-45CC-9A83-6C910173FA9E}"/>
          </ac:spMkLst>
        </pc:spChg>
        <pc:picChg chg="add mod">
          <ac:chgData name="majed Al-hakami" userId="c15e6e485a5a4051" providerId="LiveId" clId="{E2CDAFFB-ED2B-4D86-A8D8-8D071D910605}" dt="2020-12-11T05:11:17.534" v="33" actId="14100"/>
          <ac:picMkLst>
            <pc:docMk/>
            <pc:sldMk cId="2779951246" sldId="261"/>
            <ac:picMk id="6" creationId="{EA3D736D-FDE5-4D52-B481-88212335B3D9}"/>
          </ac:picMkLst>
        </pc:picChg>
      </pc:sldChg>
      <pc:sldChg chg="addSp modSp add mod modAnim">
        <pc:chgData name="majed Al-hakami" userId="c15e6e485a5a4051" providerId="LiveId" clId="{E2CDAFFB-ED2B-4D86-A8D8-8D071D910605}" dt="2020-12-13T21:45:14.371" v="324" actId="14100"/>
        <pc:sldMkLst>
          <pc:docMk/>
          <pc:sldMk cId="2113751832" sldId="262"/>
        </pc:sldMkLst>
        <pc:spChg chg="add mod">
          <ac:chgData name="majed Al-hakami" userId="c15e6e485a5a4051" providerId="LiveId" clId="{E2CDAFFB-ED2B-4D86-A8D8-8D071D910605}" dt="2020-12-13T21:45:08.379" v="323" actId="14100"/>
          <ac:spMkLst>
            <pc:docMk/>
            <pc:sldMk cId="2113751832" sldId="262"/>
            <ac:spMk id="6" creationId="{292FEF98-9173-413C-B3C1-30443DC9F40A}"/>
          </ac:spMkLst>
        </pc:spChg>
        <pc:spChg chg="add mod">
          <ac:chgData name="majed Al-hakami" userId="c15e6e485a5a4051" providerId="LiveId" clId="{E2CDAFFB-ED2B-4D86-A8D8-8D071D910605}" dt="2020-12-13T21:38:21.586" v="283"/>
          <ac:spMkLst>
            <pc:docMk/>
            <pc:sldMk cId="2113751832" sldId="262"/>
            <ac:spMk id="7" creationId="{2539C5DC-0013-4709-B139-6F5760F3E554}"/>
          </ac:spMkLst>
        </pc:spChg>
        <pc:picChg chg="add mod">
          <ac:chgData name="majed Al-hakami" userId="c15e6e485a5a4051" providerId="LiveId" clId="{E2CDAFFB-ED2B-4D86-A8D8-8D071D910605}" dt="2020-12-13T21:45:14.371" v="324" actId="14100"/>
          <ac:picMkLst>
            <pc:docMk/>
            <pc:sldMk cId="2113751832" sldId="262"/>
            <ac:picMk id="4" creationId="{DDB3DE56-641B-45B5-85F9-64030329F9A2}"/>
          </ac:picMkLst>
        </pc:picChg>
      </pc:sldChg>
      <pc:sldChg chg="addSp modSp add mod modAnim">
        <pc:chgData name="majed Al-hakami" userId="c15e6e485a5a4051" providerId="LiveId" clId="{E2CDAFFB-ED2B-4D86-A8D8-8D071D910605}" dt="2020-12-13T21:39:42.322" v="303" actId="20577"/>
        <pc:sldMkLst>
          <pc:docMk/>
          <pc:sldMk cId="3111803697" sldId="263"/>
        </pc:sldMkLst>
        <pc:spChg chg="add mod">
          <ac:chgData name="majed Al-hakami" userId="c15e6e485a5a4051" providerId="LiveId" clId="{E2CDAFFB-ED2B-4D86-A8D8-8D071D910605}" dt="2020-12-11T05:11:53.862" v="37" actId="1076"/>
          <ac:spMkLst>
            <pc:docMk/>
            <pc:sldMk cId="3111803697" sldId="263"/>
            <ac:spMk id="6" creationId="{F98850CB-820C-456C-9E1D-8BC04F3DB5B1}"/>
          </ac:spMkLst>
        </pc:spChg>
        <pc:spChg chg="add mod">
          <ac:chgData name="majed Al-hakami" userId="c15e6e485a5a4051" providerId="LiveId" clId="{E2CDAFFB-ED2B-4D86-A8D8-8D071D910605}" dt="2020-12-11T05:11:53.862" v="37" actId="1076"/>
          <ac:spMkLst>
            <pc:docMk/>
            <pc:sldMk cId="3111803697" sldId="263"/>
            <ac:spMk id="7" creationId="{D2725A8F-40F4-436F-8FBF-405227970B22}"/>
          </ac:spMkLst>
        </pc:spChg>
        <pc:spChg chg="add mod">
          <ac:chgData name="majed Al-hakami" userId="c15e6e485a5a4051" providerId="LiveId" clId="{E2CDAFFB-ED2B-4D86-A8D8-8D071D910605}" dt="2020-12-13T21:39:42.322" v="303" actId="20577"/>
          <ac:spMkLst>
            <pc:docMk/>
            <pc:sldMk cId="3111803697" sldId="263"/>
            <ac:spMk id="8" creationId="{7CE3CC7A-DCC0-42C8-B7A5-BA335BB0BC87}"/>
          </ac:spMkLst>
        </pc:spChg>
        <pc:picChg chg="add mod">
          <ac:chgData name="majed Al-hakami" userId="c15e6e485a5a4051" providerId="LiveId" clId="{E2CDAFFB-ED2B-4D86-A8D8-8D071D910605}" dt="2020-12-11T05:11:57.565" v="39" actId="14100"/>
          <ac:picMkLst>
            <pc:docMk/>
            <pc:sldMk cId="3111803697" sldId="263"/>
            <ac:picMk id="4" creationId="{06F84C08-C81C-4C31-B25F-1E78EFC0BC07}"/>
          </ac:picMkLst>
        </pc:picChg>
      </pc:sldChg>
      <pc:sldChg chg="addSp modSp add mod modAnim">
        <pc:chgData name="majed Al-hakami" userId="c15e6e485a5a4051" providerId="LiveId" clId="{E2CDAFFB-ED2B-4D86-A8D8-8D071D910605}" dt="2020-12-13T21:41:29.360" v="315" actId="1036"/>
        <pc:sldMkLst>
          <pc:docMk/>
          <pc:sldMk cId="50164221" sldId="264"/>
        </pc:sldMkLst>
        <pc:spChg chg="add mod">
          <ac:chgData name="majed Al-hakami" userId="c15e6e485a5a4051" providerId="LiveId" clId="{E2CDAFFB-ED2B-4D86-A8D8-8D071D910605}" dt="2020-12-11T05:12:46.203" v="41" actId="1076"/>
          <ac:spMkLst>
            <pc:docMk/>
            <pc:sldMk cId="50164221" sldId="264"/>
            <ac:spMk id="4" creationId="{287C5055-0EAA-4B2B-BE03-D77A4DA7AA37}"/>
          </ac:spMkLst>
        </pc:spChg>
        <pc:spChg chg="add mod">
          <ac:chgData name="majed Al-hakami" userId="c15e6e485a5a4051" providerId="LiveId" clId="{E2CDAFFB-ED2B-4D86-A8D8-8D071D910605}" dt="2020-12-11T05:12:46.203" v="41" actId="1076"/>
          <ac:spMkLst>
            <pc:docMk/>
            <pc:sldMk cId="50164221" sldId="264"/>
            <ac:spMk id="6" creationId="{5AD831A1-0AB6-4B88-8F00-0D9647A27F7A}"/>
          </ac:spMkLst>
        </pc:spChg>
        <pc:spChg chg="add mod">
          <ac:chgData name="majed Al-hakami" userId="c15e6e485a5a4051" providerId="LiveId" clId="{E2CDAFFB-ED2B-4D86-A8D8-8D071D910605}" dt="2020-12-13T21:40:40.095" v="306" actId="20577"/>
          <ac:spMkLst>
            <pc:docMk/>
            <pc:sldMk cId="50164221" sldId="264"/>
            <ac:spMk id="7" creationId="{70896B51-DF61-4920-8DD6-E5E5CB3B9F06}"/>
          </ac:spMkLst>
        </pc:spChg>
        <pc:spChg chg="add mod">
          <ac:chgData name="majed Al-hakami" userId="c15e6e485a5a4051" providerId="LiveId" clId="{E2CDAFFB-ED2B-4D86-A8D8-8D071D910605}" dt="2020-12-13T21:41:29.360" v="315" actId="1036"/>
          <ac:spMkLst>
            <pc:docMk/>
            <pc:sldMk cId="50164221" sldId="264"/>
            <ac:spMk id="9" creationId="{77CD6972-AFE9-40EF-A3F9-98E5CEF8D1D2}"/>
          </ac:spMkLst>
        </pc:spChg>
        <pc:spChg chg="add mod">
          <ac:chgData name="majed Al-hakami" userId="c15e6e485a5a4051" providerId="LiveId" clId="{E2CDAFFB-ED2B-4D86-A8D8-8D071D910605}" dt="2020-12-13T21:41:23.763" v="314" actId="1036"/>
          <ac:spMkLst>
            <pc:docMk/>
            <pc:sldMk cId="50164221" sldId="264"/>
            <ac:spMk id="10" creationId="{FA195B35-3C17-4BF1-9E54-E09FCB3AE29E}"/>
          </ac:spMkLst>
        </pc:spChg>
        <pc:spChg chg="add mod">
          <ac:chgData name="majed Al-hakami" userId="c15e6e485a5a4051" providerId="LiveId" clId="{E2CDAFFB-ED2B-4D86-A8D8-8D071D910605}" dt="2020-12-11T05:12:46.203" v="41" actId="1076"/>
          <ac:spMkLst>
            <pc:docMk/>
            <pc:sldMk cId="50164221" sldId="264"/>
            <ac:spMk id="11" creationId="{D1B1A25D-D421-4864-83AD-E1F6485C7C85}"/>
          </ac:spMkLst>
        </pc:spChg>
        <pc:spChg chg="add mod">
          <ac:chgData name="majed Al-hakami" userId="c15e6e485a5a4051" providerId="LiveId" clId="{E2CDAFFB-ED2B-4D86-A8D8-8D071D910605}" dt="2020-12-11T05:12:46.203" v="41" actId="1076"/>
          <ac:spMkLst>
            <pc:docMk/>
            <pc:sldMk cId="50164221" sldId="264"/>
            <ac:spMk id="12" creationId="{C0B67234-8782-402B-8490-2B98C221F26A}"/>
          </ac:spMkLst>
        </pc:spChg>
        <pc:picChg chg="add mod">
          <ac:chgData name="majed Al-hakami" userId="c15e6e485a5a4051" providerId="LiveId" clId="{E2CDAFFB-ED2B-4D86-A8D8-8D071D910605}" dt="2020-12-11T05:13:18.852" v="45" actId="1076"/>
          <ac:picMkLst>
            <pc:docMk/>
            <pc:sldMk cId="50164221" sldId="264"/>
            <ac:picMk id="8" creationId="{3E714690-FF2F-4FA8-B9F4-360443FEC1D4}"/>
          </ac:picMkLst>
        </pc:picChg>
      </pc:sldChg>
      <pc:sldChg chg="addSp modSp add mod modAnim">
        <pc:chgData name="majed Al-hakami" userId="c15e6e485a5a4051" providerId="LiveId" clId="{E2CDAFFB-ED2B-4D86-A8D8-8D071D910605}" dt="2020-12-13T21:44:11.079" v="321" actId="14100"/>
        <pc:sldMkLst>
          <pc:docMk/>
          <pc:sldMk cId="621186069" sldId="265"/>
        </pc:sldMkLst>
        <pc:spChg chg="add mod">
          <ac:chgData name="majed Al-hakami" userId="c15e6e485a5a4051" providerId="LiveId" clId="{E2CDAFFB-ED2B-4D86-A8D8-8D071D910605}" dt="2020-12-13T21:44:11.079" v="321" actId="14100"/>
          <ac:spMkLst>
            <pc:docMk/>
            <pc:sldMk cId="621186069" sldId="265"/>
            <ac:spMk id="4" creationId="{716DDE10-7D15-47AD-9FCB-AA30343289E9}"/>
          </ac:spMkLst>
        </pc:spChg>
        <pc:spChg chg="add mod">
          <ac:chgData name="majed Al-hakami" userId="c15e6e485a5a4051" providerId="LiveId" clId="{E2CDAFFB-ED2B-4D86-A8D8-8D071D910605}" dt="2020-12-13T21:43:51.919" v="320" actId="1076"/>
          <ac:spMkLst>
            <pc:docMk/>
            <pc:sldMk cId="621186069" sldId="265"/>
            <ac:spMk id="8" creationId="{7CB125CA-DE29-44EB-83B9-F4B4B5F7002D}"/>
          </ac:spMkLst>
        </pc:spChg>
        <pc:spChg chg="add mod">
          <ac:chgData name="majed Al-hakami" userId="c15e6e485a5a4051" providerId="LiveId" clId="{E2CDAFFB-ED2B-4D86-A8D8-8D071D910605}" dt="2020-12-11T05:14:56.470" v="65" actId="1076"/>
          <ac:spMkLst>
            <pc:docMk/>
            <pc:sldMk cId="621186069" sldId="265"/>
            <ac:spMk id="9" creationId="{C999601E-B474-4228-B231-2EBAC16D9B68}"/>
          </ac:spMkLst>
        </pc:spChg>
        <pc:picChg chg="add mod">
          <ac:chgData name="majed Al-hakami" userId="c15e6e485a5a4051" providerId="LiveId" clId="{E2CDAFFB-ED2B-4D86-A8D8-8D071D910605}" dt="2020-12-13T21:43:02.946" v="316" actId="1076"/>
          <ac:picMkLst>
            <pc:docMk/>
            <pc:sldMk cId="621186069" sldId="265"/>
            <ac:picMk id="6" creationId="{A493C0F6-94CC-4D23-91F2-A233C090FE1A}"/>
          </ac:picMkLst>
        </pc:picChg>
        <pc:picChg chg="add mod">
          <ac:chgData name="majed Al-hakami" userId="c15e6e485a5a4051" providerId="LiveId" clId="{E2CDAFFB-ED2B-4D86-A8D8-8D071D910605}" dt="2020-12-13T21:43:07.574" v="317" actId="14100"/>
          <ac:picMkLst>
            <pc:docMk/>
            <pc:sldMk cId="621186069" sldId="265"/>
            <ac:picMk id="7" creationId="{8E0BEEEB-3BDD-444B-A862-446E8EF5B4E1}"/>
          </ac:picMkLst>
        </pc:picChg>
      </pc:sldChg>
      <pc:sldChg chg="addSp modSp add mod modAnim">
        <pc:chgData name="majed Al-hakami" userId="c15e6e485a5a4051" providerId="LiveId" clId="{E2CDAFFB-ED2B-4D86-A8D8-8D071D910605}" dt="2020-12-11T05:16:44.471" v="71" actId="14100"/>
        <pc:sldMkLst>
          <pc:docMk/>
          <pc:sldMk cId="3544585122" sldId="266"/>
        </pc:sldMkLst>
        <pc:spChg chg="add mod">
          <ac:chgData name="majed Al-hakami" userId="c15e6e485a5a4051" providerId="LiveId" clId="{E2CDAFFB-ED2B-4D86-A8D8-8D071D910605}" dt="2020-12-11T05:16:33.803" v="67" actId="1076"/>
          <ac:spMkLst>
            <pc:docMk/>
            <pc:sldMk cId="3544585122" sldId="266"/>
            <ac:spMk id="7" creationId="{0EF8D467-7561-454C-B64E-8987BC293804}"/>
          </ac:spMkLst>
        </pc:spChg>
        <pc:spChg chg="add mod">
          <ac:chgData name="majed Al-hakami" userId="c15e6e485a5a4051" providerId="LiveId" clId="{E2CDAFFB-ED2B-4D86-A8D8-8D071D910605}" dt="2020-12-11T05:16:33.803" v="67" actId="1076"/>
          <ac:spMkLst>
            <pc:docMk/>
            <pc:sldMk cId="3544585122" sldId="266"/>
            <ac:spMk id="8" creationId="{A75F51C6-9CEE-4758-9290-B8A3E2F12AC6}"/>
          </ac:spMkLst>
        </pc:spChg>
        <pc:spChg chg="add mod">
          <ac:chgData name="majed Al-hakami" userId="c15e6e485a5a4051" providerId="LiveId" clId="{E2CDAFFB-ED2B-4D86-A8D8-8D071D910605}" dt="2020-12-11T05:16:33.803" v="67" actId="1076"/>
          <ac:spMkLst>
            <pc:docMk/>
            <pc:sldMk cId="3544585122" sldId="266"/>
            <ac:spMk id="9" creationId="{5C6C5633-67B0-48B9-B27E-F3002A1033A3}"/>
          </ac:spMkLst>
        </pc:spChg>
        <pc:picChg chg="add mod">
          <ac:chgData name="majed Al-hakami" userId="c15e6e485a5a4051" providerId="LiveId" clId="{E2CDAFFB-ED2B-4D86-A8D8-8D071D910605}" dt="2020-12-11T05:16:44.471" v="71" actId="14100"/>
          <ac:picMkLst>
            <pc:docMk/>
            <pc:sldMk cId="3544585122" sldId="266"/>
            <ac:picMk id="4" creationId="{DF8DD174-B10F-4509-851E-08E5FF52450D}"/>
          </ac:picMkLst>
        </pc:picChg>
        <pc:picChg chg="add mod">
          <ac:chgData name="majed Al-hakami" userId="c15e6e485a5a4051" providerId="LiveId" clId="{E2CDAFFB-ED2B-4D86-A8D8-8D071D910605}" dt="2020-12-11T05:16:41.916" v="70" actId="1076"/>
          <ac:picMkLst>
            <pc:docMk/>
            <pc:sldMk cId="3544585122" sldId="266"/>
            <ac:picMk id="6" creationId="{B8B26E6C-47F6-4D33-BBA8-64CF544EBB7B}"/>
          </ac:picMkLst>
        </pc:picChg>
      </pc:sldChg>
      <pc:sldChg chg="addSp modSp add mod modAnim">
        <pc:chgData name="majed Al-hakami" userId="c15e6e485a5a4051" providerId="LiveId" clId="{E2CDAFFB-ED2B-4D86-A8D8-8D071D910605}" dt="2020-12-11T05:23:03.610" v="121" actId="14100"/>
        <pc:sldMkLst>
          <pc:docMk/>
          <pc:sldMk cId="1400277450" sldId="267"/>
        </pc:sldMkLst>
        <pc:spChg chg="add mod">
          <ac:chgData name="majed Al-hakami" userId="c15e6e485a5a4051" providerId="LiveId" clId="{E2CDAFFB-ED2B-4D86-A8D8-8D071D910605}" dt="2020-12-11T05:23:00.752" v="120" actId="1076"/>
          <ac:spMkLst>
            <pc:docMk/>
            <pc:sldMk cId="1400277450" sldId="267"/>
            <ac:spMk id="6" creationId="{41F76FE3-B9FF-4CE7-B268-067C21A77032}"/>
          </ac:spMkLst>
        </pc:spChg>
        <pc:spChg chg="add mod">
          <ac:chgData name="majed Al-hakami" userId="c15e6e485a5a4051" providerId="LiveId" clId="{E2CDAFFB-ED2B-4D86-A8D8-8D071D910605}" dt="2020-12-11T05:23:00.752" v="120" actId="1076"/>
          <ac:spMkLst>
            <pc:docMk/>
            <pc:sldMk cId="1400277450" sldId="267"/>
            <ac:spMk id="7" creationId="{C67C1D6A-58B1-45BD-8515-4191544C9924}"/>
          </ac:spMkLst>
        </pc:spChg>
        <pc:picChg chg="add mod">
          <ac:chgData name="majed Al-hakami" userId="c15e6e485a5a4051" providerId="LiveId" clId="{E2CDAFFB-ED2B-4D86-A8D8-8D071D910605}" dt="2020-12-11T05:23:03.610" v="121" actId="14100"/>
          <ac:picMkLst>
            <pc:docMk/>
            <pc:sldMk cId="1400277450" sldId="267"/>
            <ac:picMk id="4" creationId="{9DA4AE1B-DDFC-443F-BCED-3DC7DEE965C6}"/>
          </ac:picMkLst>
        </pc:picChg>
      </pc:sldChg>
      <pc:sldChg chg="addSp delSp modSp add mod delAnim modAnim">
        <pc:chgData name="majed Al-hakami" userId="c15e6e485a5a4051" providerId="LiveId" clId="{E2CDAFFB-ED2B-4D86-A8D8-8D071D910605}" dt="2020-12-14T10:46:32.848" v="440" actId="208"/>
        <pc:sldMkLst>
          <pc:docMk/>
          <pc:sldMk cId="2082873891" sldId="268"/>
        </pc:sldMkLst>
        <pc:spChg chg="add mod">
          <ac:chgData name="majed Al-hakami" userId="c15e6e485a5a4051" providerId="LiveId" clId="{E2CDAFFB-ED2B-4D86-A8D8-8D071D910605}" dt="2020-12-11T05:24:16.184" v="130" actId="1076"/>
          <ac:spMkLst>
            <pc:docMk/>
            <pc:sldMk cId="2082873891" sldId="268"/>
            <ac:spMk id="4" creationId="{3A04B8C6-092F-497F-A431-FB1B4331E4BD}"/>
          </ac:spMkLst>
        </pc:spChg>
        <pc:spChg chg="add mod">
          <ac:chgData name="majed Al-hakami" userId="c15e6e485a5a4051" providerId="LiveId" clId="{E2CDAFFB-ED2B-4D86-A8D8-8D071D910605}" dt="2020-12-11T05:23:22.672" v="123" actId="1076"/>
          <ac:spMkLst>
            <pc:docMk/>
            <pc:sldMk cId="2082873891" sldId="268"/>
            <ac:spMk id="6" creationId="{C4F876B9-4050-491A-A506-16E40C456E15}"/>
          </ac:spMkLst>
        </pc:spChg>
        <pc:spChg chg="add mod">
          <ac:chgData name="majed Al-hakami" userId="c15e6e485a5a4051" providerId="LiveId" clId="{E2CDAFFB-ED2B-4D86-A8D8-8D071D910605}" dt="2020-12-11T05:23:22.672" v="123" actId="1076"/>
          <ac:spMkLst>
            <pc:docMk/>
            <pc:sldMk cId="2082873891" sldId="268"/>
            <ac:spMk id="7" creationId="{389D0924-5F82-440A-BF3B-447692165BE3}"/>
          </ac:spMkLst>
        </pc:spChg>
        <pc:spChg chg="add mod">
          <ac:chgData name="majed Al-hakami" userId="c15e6e485a5a4051" providerId="LiveId" clId="{E2CDAFFB-ED2B-4D86-A8D8-8D071D910605}" dt="2020-12-11T05:23:22.672" v="123" actId="1076"/>
          <ac:spMkLst>
            <pc:docMk/>
            <pc:sldMk cId="2082873891" sldId="268"/>
            <ac:spMk id="8" creationId="{ECAE25CF-E4FF-4E77-9E25-7CBD91604A73}"/>
          </ac:spMkLst>
        </pc:spChg>
        <pc:spChg chg="add mod">
          <ac:chgData name="majed Al-hakami" userId="c15e6e485a5a4051" providerId="LiveId" clId="{E2CDAFFB-ED2B-4D86-A8D8-8D071D910605}" dt="2020-12-11T05:23:22.672" v="123" actId="1076"/>
          <ac:spMkLst>
            <pc:docMk/>
            <pc:sldMk cId="2082873891" sldId="268"/>
            <ac:spMk id="9" creationId="{DFF78011-DFE2-4407-A23F-0424A839E830}"/>
          </ac:spMkLst>
        </pc:spChg>
        <pc:spChg chg="add mod">
          <ac:chgData name="majed Al-hakami" userId="c15e6e485a5a4051" providerId="LiveId" clId="{E2CDAFFB-ED2B-4D86-A8D8-8D071D910605}" dt="2020-12-11T05:23:22.672" v="123" actId="1076"/>
          <ac:spMkLst>
            <pc:docMk/>
            <pc:sldMk cId="2082873891" sldId="268"/>
            <ac:spMk id="10" creationId="{A686A73D-2770-4361-A6A9-4EFBDDD1B2E4}"/>
          </ac:spMkLst>
        </pc:spChg>
        <pc:spChg chg="add mod">
          <ac:chgData name="majed Al-hakami" userId="c15e6e485a5a4051" providerId="LiveId" clId="{E2CDAFFB-ED2B-4D86-A8D8-8D071D910605}" dt="2020-12-11T05:23:22.672" v="123" actId="1076"/>
          <ac:spMkLst>
            <pc:docMk/>
            <pc:sldMk cId="2082873891" sldId="268"/>
            <ac:spMk id="11" creationId="{A2582493-CE1E-44BC-85EF-636BECF60996}"/>
          </ac:spMkLst>
        </pc:spChg>
        <pc:spChg chg="add del mod">
          <ac:chgData name="majed Al-hakami" userId="c15e6e485a5a4051" providerId="LiveId" clId="{E2CDAFFB-ED2B-4D86-A8D8-8D071D910605}" dt="2020-12-11T05:24:20.919" v="131" actId="478"/>
          <ac:spMkLst>
            <pc:docMk/>
            <pc:sldMk cId="2082873891" sldId="268"/>
            <ac:spMk id="14" creationId="{9E5B9532-410E-4415-B7A1-13E52EBF562D}"/>
          </ac:spMkLst>
        </pc:spChg>
        <pc:spChg chg="add del mod">
          <ac:chgData name="majed Al-hakami" userId="c15e6e485a5a4051" providerId="LiveId" clId="{E2CDAFFB-ED2B-4D86-A8D8-8D071D910605}" dt="2020-12-11T05:24:20.919" v="131" actId="478"/>
          <ac:spMkLst>
            <pc:docMk/>
            <pc:sldMk cId="2082873891" sldId="268"/>
            <ac:spMk id="15" creationId="{8607385A-32C3-419F-889D-861CF5C54906}"/>
          </ac:spMkLst>
        </pc:spChg>
        <pc:spChg chg="add del mod">
          <ac:chgData name="majed Al-hakami" userId="c15e6e485a5a4051" providerId="LiveId" clId="{E2CDAFFB-ED2B-4D86-A8D8-8D071D910605}" dt="2020-12-11T05:24:20.919" v="131" actId="478"/>
          <ac:spMkLst>
            <pc:docMk/>
            <pc:sldMk cId="2082873891" sldId="268"/>
            <ac:spMk id="16" creationId="{F98D55BD-A6B0-450F-87EB-9A4F7D38EF20}"/>
          </ac:spMkLst>
        </pc:spChg>
        <pc:spChg chg="add mod">
          <ac:chgData name="majed Al-hakami" userId="c15e6e485a5a4051" providerId="LiveId" clId="{E2CDAFFB-ED2B-4D86-A8D8-8D071D910605}" dt="2020-12-14T10:46:32.848" v="440" actId="208"/>
          <ac:spMkLst>
            <pc:docMk/>
            <pc:sldMk cId="2082873891" sldId="268"/>
            <ac:spMk id="17" creationId="{86942F4F-A345-405A-844D-6378DA7E69F7}"/>
          </ac:spMkLst>
        </pc:spChg>
        <pc:spChg chg="add del mod">
          <ac:chgData name="majed Al-hakami" userId="c15e6e485a5a4051" providerId="LiveId" clId="{E2CDAFFB-ED2B-4D86-A8D8-8D071D910605}" dt="2020-12-11T05:24:20.919" v="131" actId="478"/>
          <ac:spMkLst>
            <pc:docMk/>
            <pc:sldMk cId="2082873891" sldId="268"/>
            <ac:spMk id="18" creationId="{D38F86D1-AD38-42A2-9679-672917B1EECD}"/>
          </ac:spMkLst>
        </pc:spChg>
        <pc:spChg chg="add mod">
          <ac:chgData name="majed Al-hakami" userId="c15e6e485a5a4051" providerId="LiveId" clId="{E2CDAFFB-ED2B-4D86-A8D8-8D071D910605}" dt="2020-12-11T05:24:32.472" v="133" actId="1076"/>
          <ac:spMkLst>
            <pc:docMk/>
            <pc:sldMk cId="2082873891" sldId="268"/>
            <ac:spMk id="19" creationId="{31AD1541-A384-4691-B748-DED7D3862522}"/>
          </ac:spMkLst>
        </pc:spChg>
        <pc:spChg chg="add mod">
          <ac:chgData name="majed Al-hakami" userId="c15e6e485a5a4051" providerId="LiveId" clId="{E2CDAFFB-ED2B-4D86-A8D8-8D071D910605}" dt="2020-12-11T05:24:32.472" v="133" actId="1076"/>
          <ac:spMkLst>
            <pc:docMk/>
            <pc:sldMk cId="2082873891" sldId="268"/>
            <ac:spMk id="20" creationId="{A7AB2DD7-F8A7-4D17-A47C-061DCFA26FCE}"/>
          </ac:spMkLst>
        </pc:spChg>
        <pc:spChg chg="add mod">
          <ac:chgData name="majed Al-hakami" userId="c15e6e485a5a4051" providerId="LiveId" clId="{E2CDAFFB-ED2B-4D86-A8D8-8D071D910605}" dt="2020-12-11T05:24:32.472" v="133" actId="1076"/>
          <ac:spMkLst>
            <pc:docMk/>
            <pc:sldMk cId="2082873891" sldId="268"/>
            <ac:spMk id="21" creationId="{59041E5E-1787-4C45-979B-375A164A5C1E}"/>
          </ac:spMkLst>
        </pc:spChg>
        <pc:spChg chg="add mod">
          <ac:chgData name="majed Al-hakami" userId="c15e6e485a5a4051" providerId="LiveId" clId="{E2CDAFFB-ED2B-4D86-A8D8-8D071D910605}" dt="2020-12-11T05:24:32.472" v="133" actId="1076"/>
          <ac:spMkLst>
            <pc:docMk/>
            <pc:sldMk cId="2082873891" sldId="268"/>
            <ac:spMk id="22" creationId="{8784F11E-DC5A-4AE8-A205-DC799F1FD7F5}"/>
          </ac:spMkLst>
        </pc:spChg>
        <pc:cxnChg chg="add mod">
          <ac:chgData name="majed Al-hakami" userId="c15e6e485a5a4051" providerId="LiveId" clId="{E2CDAFFB-ED2B-4D86-A8D8-8D071D910605}" dt="2020-12-11T05:23:22.672" v="123" actId="1076"/>
          <ac:cxnSpMkLst>
            <pc:docMk/>
            <pc:sldMk cId="2082873891" sldId="268"/>
            <ac:cxnSpMk id="12" creationId="{9EC39583-9E24-4AF8-926D-410508F1A491}"/>
          </ac:cxnSpMkLst>
        </pc:cxnChg>
        <pc:cxnChg chg="add mod">
          <ac:chgData name="majed Al-hakami" userId="c15e6e485a5a4051" providerId="LiveId" clId="{E2CDAFFB-ED2B-4D86-A8D8-8D071D910605}" dt="2020-12-11T05:23:22.672" v="123" actId="1076"/>
          <ac:cxnSpMkLst>
            <pc:docMk/>
            <pc:sldMk cId="2082873891" sldId="268"/>
            <ac:cxnSpMk id="13" creationId="{59B54A39-2B4F-4DFD-BDF2-F46952FA01A6}"/>
          </ac:cxnSpMkLst>
        </pc:cxnChg>
      </pc:sldChg>
      <pc:sldChg chg="addSp modSp add mod modAnim">
        <pc:chgData name="majed Al-hakami" userId="c15e6e485a5a4051" providerId="LiveId" clId="{E2CDAFFB-ED2B-4D86-A8D8-8D071D910605}" dt="2020-12-14T11:42:00.242" v="443" actId="1076"/>
        <pc:sldMkLst>
          <pc:docMk/>
          <pc:sldMk cId="2104389194" sldId="269"/>
        </pc:sldMkLst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4" creationId="{CDF51C6C-164F-4242-BAFC-096574EA978D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6" creationId="{9D8A45C3-5F78-4E47-A988-204FF9973232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7" creationId="{8C1D6AC2-4179-453E-A8BA-2B915710A2ED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8" creationId="{0874FA53-5D44-4B6E-B33F-230924BA8120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9" creationId="{EF0857F2-8907-4A42-AE5A-D9A10A9218F4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10" creationId="{3DACFED1-3A3A-452D-ABE5-C0943986B707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11" creationId="{1B03657C-F4A0-4CEC-BED0-C2D6F72D1FCF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12" creationId="{912AD0DA-AC5A-49F9-9356-0D16C2A37350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13" creationId="{4681CC85-CC39-4022-A13E-1E8A97725970}"/>
          </ac:spMkLst>
        </pc:spChg>
        <pc:spChg chg="add mod">
          <ac:chgData name="majed Al-hakami" userId="c15e6e485a5a4051" providerId="LiveId" clId="{E2CDAFFB-ED2B-4D86-A8D8-8D071D910605}" dt="2020-12-11T05:24:52.074" v="135" actId="1076"/>
          <ac:spMkLst>
            <pc:docMk/>
            <pc:sldMk cId="2104389194" sldId="269"/>
            <ac:spMk id="14" creationId="{41D3BAB5-5AEC-4958-9A0C-73C69418496C}"/>
          </ac:spMkLst>
        </pc:spChg>
        <pc:spChg chg="add mod">
          <ac:chgData name="majed Al-hakami" userId="c15e6e485a5a4051" providerId="LiveId" clId="{E2CDAFFB-ED2B-4D86-A8D8-8D071D910605}" dt="2020-12-14T11:42:00.242" v="443" actId="1076"/>
          <ac:spMkLst>
            <pc:docMk/>
            <pc:sldMk cId="2104389194" sldId="269"/>
            <ac:spMk id="15" creationId="{57E87CB0-780A-4130-AC0B-41E706C76E3C}"/>
          </ac:spMkLst>
        </pc:spChg>
      </pc:sldChg>
      <pc:sldChg chg="addSp delSp modSp add mod delAnim modAnim">
        <pc:chgData name="majed Al-hakami" userId="c15e6e485a5a4051" providerId="LiveId" clId="{E2CDAFFB-ED2B-4D86-A8D8-8D071D910605}" dt="2020-12-14T09:57:24.181" v="401" actId="207"/>
        <pc:sldMkLst>
          <pc:docMk/>
          <pc:sldMk cId="3651018222" sldId="270"/>
        </pc:sldMkLst>
        <pc:spChg chg="add mod">
          <ac:chgData name="majed Al-hakami" userId="c15e6e485a5a4051" providerId="LiveId" clId="{E2CDAFFB-ED2B-4D86-A8D8-8D071D910605}" dt="2020-12-13T21:55:53.027" v="332" actId="20577"/>
          <ac:spMkLst>
            <pc:docMk/>
            <pc:sldMk cId="3651018222" sldId="270"/>
            <ac:spMk id="4" creationId="{5E633452-D86A-4E29-9597-CF41E42A04CD}"/>
          </ac:spMkLst>
        </pc:spChg>
        <pc:spChg chg="add mod">
          <ac:chgData name="majed Al-hakami" userId="c15e6e485a5a4051" providerId="LiveId" clId="{E2CDAFFB-ED2B-4D86-A8D8-8D071D910605}" dt="2020-12-11T05:25:24.313" v="137" actId="1076"/>
          <ac:spMkLst>
            <pc:docMk/>
            <pc:sldMk cId="3651018222" sldId="270"/>
            <ac:spMk id="6" creationId="{DBA364E8-E990-400F-98F7-E795E96A7540}"/>
          </ac:spMkLst>
        </pc:spChg>
        <pc:spChg chg="add mod">
          <ac:chgData name="majed Al-hakami" userId="c15e6e485a5a4051" providerId="LiveId" clId="{E2CDAFFB-ED2B-4D86-A8D8-8D071D910605}" dt="2020-12-11T05:25:24.313" v="137" actId="1076"/>
          <ac:spMkLst>
            <pc:docMk/>
            <pc:sldMk cId="3651018222" sldId="270"/>
            <ac:spMk id="7" creationId="{459EA28A-BAAD-4CA5-9185-5F91FA1929BA}"/>
          </ac:spMkLst>
        </pc:spChg>
        <pc:spChg chg="add mod">
          <ac:chgData name="majed Al-hakami" userId="c15e6e485a5a4051" providerId="LiveId" clId="{E2CDAFFB-ED2B-4D86-A8D8-8D071D910605}" dt="2020-12-11T05:26:46.867" v="151" actId="120"/>
          <ac:spMkLst>
            <pc:docMk/>
            <pc:sldMk cId="3651018222" sldId="270"/>
            <ac:spMk id="8" creationId="{8EB17161-7FC4-47AB-BCE1-3637952C2727}"/>
          </ac:spMkLst>
        </pc:spChg>
        <pc:spChg chg="add del mod">
          <ac:chgData name="majed Al-hakami" userId="c15e6e485a5a4051" providerId="LiveId" clId="{E2CDAFFB-ED2B-4D86-A8D8-8D071D910605}" dt="2020-12-11T05:26:22.555" v="147" actId="478"/>
          <ac:spMkLst>
            <pc:docMk/>
            <pc:sldMk cId="3651018222" sldId="270"/>
            <ac:spMk id="9" creationId="{8F4617D8-E787-43BF-8CCA-50E42E56FEFF}"/>
          </ac:spMkLst>
        </pc:spChg>
        <pc:spChg chg="add mod">
          <ac:chgData name="majed Al-hakami" userId="c15e6e485a5a4051" providerId="LiveId" clId="{E2CDAFFB-ED2B-4D86-A8D8-8D071D910605}" dt="2020-12-11T05:26:18.562" v="146" actId="1076"/>
          <ac:spMkLst>
            <pc:docMk/>
            <pc:sldMk cId="3651018222" sldId="270"/>
            <ac:spMk id="10" creationId="{06D0D847-E8AC-40A9-A01A-1B5D48D4766C}"/>
          </ac:spMkLst>
        </pc:spChg>
        <pc:spChg chg="add mod">
          <ac:chgData name="majed Al-hakami" userId="c15e6e485a5a4051" providerId="LiveId" clId="{E2CDAFFB-ED2B-4D86-A8D8-8D071D910605}" dt="2020-12-11T05:26:18.562" v="146" actId="1076"/>
          <ac:spMkLst>
            <pc:docMk/>
            <pc:sldMk cId="3651018222" sldId="270"/>
            <ac:spMk id="11" creationId="{C36A7446-C12A-4C56-BD82-DBE8DFFD74CC}"/>
          </ac:spMkLst>
        </pc:spChg>
        <pc:spChg chg="add mod">
          <ac:chgData name="majed Al-hakami" userId="c15e6e485a5a4051" providerId="LiveId" clId="{E2CDAFFB-ED2B-4D86-A8D8-8D071D910605}" dt="2020-12-14T09:56:59.638" v="395"/>
          <ac:spMkLst>
            <pc:docMk/>
            <pc:sldMk cId="3651018222" sldId="270"/>
            <ac:spMk id="12" creationId="{7A9FD3F8-2E63-42DB-AFFB-05E6E2FD71DE}"/>
          </ac:spMkLst>
        </pc:spChg>
        <pc:spChg chg="add mod">
          <ac:chgData name="majed Al-hakami" userId="c15e6e485a5a4051" providerId="LiveId" clId="{E2CDAFFB-ED2B-4D86-A8D8-8D071D910605}" dt="2020-12-14T09:57:05.383" v="397" actId="20577"/>
          <ac:spMkLst>
            <pc:docMk/>
            <pc:sldMk cId="3651018222" sldId="270"/>
            <ac:spMk id="13" creationId="{CC4E674D-F8ED-492C-9869-FFC679BC8B06}"/>
          </ac:spMkLst>
        </pc:spChg>
        <pc:spChg chg="add mod">
          <ac:chgData name="majed Al-hakami" userId="c15e6e485a5a4051" providerId="LiveId" clId="{E2CDAFFB-ED2B-4D86-A8D8-8D071D910605}" dt="2020-12-13T22:01:01.731" v="340" actId="14100"/>
          <ac:spMkLst>
            <pc:docMk/>
            <pc:sldMk cId="3651018222" sldId="270"/>
            <ac:spMk id="15" creationId="{7D014F8C-7523-468D-9E2D-F0F39FB24210}"/>
          </ac:spMkLst>
        </pc:spChg>
        <pc:spChg chg="add mod">
          <ac:chgData name="majed Al-hakami" userId="c15e6e485a5a4051" providerId="LiveId" clId="{E2CDAFFB-ED2B-4D86-A8D8-8D071D910605}" dt="2020-12-14T09:57:17.832" v="400" actId="207"/>
          <ac:spMkLst>
            <pc:docMk/>
            <pc:sldMk cId="3651018222" sldId="270"/>
            <ac:spMk id="16" creationId="{4DBC6E75-AAD0-4A14-B773-ACEFC0DB3495}"/>
          </ac:spMkLst>
        </pc:spChg>
        <pc:spChg chg="add mod">
          <ac:chgData name="majed Al-hakami" userId="c15e6e485a5a4051" providerId="LiveId" clId="{E2CDAFFB-ED2B-4D86-A8D8-8D071D910605}" dt="2020-12-11T05:26:46.867" v="151" actId="120"/>
          <ac:spMkLst>
            <pc:docMk/>
            <pc:sldMk cId="3651018222" sldId="270"/>
            <ac:spMk id="17" creationId="{2F4B9102-79CA-4608-989E-AA51641F999D}"/>
          </ac:spMkLst>
        </pc:spChg>
        <pc:spChg chg="add mod">
          <ac:chgData name="majed Al-hakami" userId="c15e6e485a5a4051" providerId="LiveId" clId="{E2CDAFFB-ED2B-4D86-A8D8-8D071D910605}" dt="2020-12-14T09:57:24.181" v="401" actId="207"/>
          <ac:spMkLst>
            <pc:docMk/>
            <pc:sldMk cId="3651018222" sldId="270"/>
            <ac:spMk id="18" creationId="{B6A96077-3BAF-4494-9899-9EB374F15FE9}"/>
          </ac:spMkLst>
        </pc:spChg>
        <pc:spChg chg="add mod">
          <ac:chgData name="majed Al-hakami" userId="c15e6e485a5a4051" providerId="LiveId" clId="{E2CDAFFB-ED2B-4D86-A8D8-8D071D910605}" dt="2020-12-11T05:26:46.867" v="151" actId="120"/>
          <ac:spMkLst>
            <pc:docMk/>
            <pc:sldMk cId="3651018222" sldId="270"/>
            <ac:spMk id="19" creationId="{DD59EDDA-4E90-4037-919C-5DE36BD261D2}"/>
          </ac:spMkLst>
        </pc:spChg>
        <pc:spChg chg="add mod">
          <ac:chgData name="majed Al-hakami" userId="c15e6e485a5a4051" providerId="LiveId" clId="{E2CDAFFB-ED2B-4D86-A8D8-8D071D910605}" dt="2020-12-11T05:26:46.867" v="151" actId="120"/>
          <ac:spMkLst>
            <pc:docMk/>
            <pc:sldMk cId="3651018222" sldId="270"/>
            <ac:spMk id="20" creationId="{667ABBB4-A300-43A2-A996-DBFFC5F45037}"/>
          </ac:spMkLst>
        </pc:spChg>
        <pc:spChg chg="add mod">
          <ac:chgData name="majed Al-hakami" userId="c15e6e485a5a4051" providerId="LiveId" clId="{E2CDAFFB-ED2B-4D86-A8D8-8D071D910605}" dt="2020-12-13T21:57:01.651" v="333" actId="14100"/>
          <ac:spMkLst>
            <pc:docMk/>
            <pc:sldMk cId="3651018222" sldId="270"/>
            <ac:spMk id="21" creationId="{A4BAF9DD-358C-4855-AFD3-2C66A71887CF}"/>
          </ac:spMkLst>
        </pc:spChg>
        <pc:spChg chg="add mod">
          <ac:chgData name="majed Al-hakami" userId="c15e6e485a5a4051" providerId="LiveId" clId="{E2CDAFFB-ED2B-4D86-A8D8-8D071D910605}" dt="2020-12-11T05:27:29.343" v="158" actId="1076"/>
          <ac:spMkLst>
            <pc:docMk/>
            <pc:sldMk cId="3651018222" sldId="270"/>
            <ac:spMk id="23" creationId="{2AF60D1F-5528-4D61-951A-34E923A6E4CC}"/>
          </ac:spMkLst>
        </pc:spChg>
        <pc:spChg chg="add mod">
          <ac:chgData name="majed Al-hakami" userId="c15e6e485a5a4051" providerId="LiveId" clId="{E2CDAFFB-ED2B-4D86-A8D8-8D071D910605}" dt="2020-12-11T05:27:29.343" v="158" actId="1076"/>
          <ac:spMkLst>
            <pc:docMk/>
            <pc:sldMk cId="3651018222" sldId="270"/>
            <ac:spMk id="28" creationId="{12CABD5C-431E-48C7-85EB-BC637662B62B}"/>
          </ac:spMkLst>
        </pc:spChg>
        <pc:spChg chg="add mod">
          <ac:chgData name="majed Al-hakami" userId="c15e6e485a5a4051" providerId="LiveId" clId="{E2CDAFFB-ED2B-4D86-A8D8-8D071D910605}" dt="2020-12-11T05:27:29.343" v="158" actId="1076"/>
          <ac:spMkLst>
            <pc:docMk/>
            <pc:sldMk cId="3651018222" sldId="270"/>
            <ac:spMk id="29" creationId="{934662DE-C44B-45DB-8EC1-6FB3110ED47F}"/>
          </ac:spMkLst>
        </pc:spChg>
        <pc:spChg chg="add mod">
          <ac:chgData name="majed Al-hakami" userId="c15e6e485a5a4051" providerId="LiveId" clId="{E2CDAFFB-ED2B-4D86-A8D8-8D071D910605}" dt="2020-12-11T05:27:29.343" v="158" actId="1076"/>
          <ac:spMkLst>
            <pc:docMk/>
            <pc:sldMk cId="3651018222" sldId="270"/>
            <ac:spMk id="30" creationId="{3557359B-AF1A-4DB7-881B-DAD391D9F8A3}"/>
          </ac:spMkLst>
        </pc:spChg>
        <pc:spChg chg="add mod">
          <ac:chgData name="majed Al-hakami" userId="c15e6e485a5a4051" providerId="LiveId" clId="{E2CDAFFB-ED2B-4D86-A8D8-8D071D910605}" dt="2020-12-11T05:28:36.775" v="168" actId="1076"/>
          <ac:spMkLst>
            <pc:docMk/>
            <pc:sldMk cId="3651018222" sldId="270"/>
            <ac:spMk id="31" creationId="{979D9567-0BC9-4D76-AB5A-30CDB00D3E7D}"/>
          </ac:spMkLst>
        </pc:spChg>
        <pc:spChg chg="add mod">
          <ac:chgData name="majed Al-hakami" userId="c15e6e485a5a4051" providerId="LiveId" clId="{E2CDAFFB-ED2B-4D86-A8D8-8D071D910605}" dt="2020-12-11T05:28:43.853" v="170" actId="14100"/>
          <ac:spMkLst>
            <pc:docMk/>
            <pc:sldMk cId="3651018222" sldId="270"/>
            <ac:spMk id="32" creationId="{C2EC8A1D-D569-401E-BDFF-187A9AEF81F7}"/>
          </ac:spMkLst>
        </pc:spChg>
        <pc:spChg chg="add mod">
          <ac:chgData name="majed Al-hakami" userId="c15e6e485a5a4051" providerId="LiveId" clId="{E2CDAFFB-ED2B-4D86-A8D8-8D071D910605}" dt="2020-12-11T05:26:18.562" v="146" actId="1076"/>
          <ac:spMkLst>
            <pc:docMk/>
            <pc:sldMk cId="3651018222" sldId="270"/>
            <ac:spMk id="33" creationId="{96B4FF61-CA38-4167-A685-1A8D487CE3D9}"/>
          </ac:spMkLst>
        </pc:spChg>
        <pc:spChg chg="add mod">
          <ac:chgData name="majed Al-hakami" userId="c15e6e485a5a4051" providerId="LiveId" clId="{E2CDAFFB-ED2B-4D86-A8D8-8D071D910605}" dt="2020-12-11T05:26:10.711" v="145" actId="571"/>
          <ac:spMkLst>
            <pc:docMk/>
            <pc:sldMk cId="3651018222" sldId="270"/>
            <ac:spMk id="34" creationId="{F003D059-4BB4-469F-ABB1-2EC8C25A63A1}"/>
          </ac:spMkLst>
        </pc:spChg>
        <pc:spChg chg="add mod">
          <ac:chgData name="majed Al-hakami" userId="c15e6e485a5a4051" providerId="LiveId" clId="{E2CDAFFB-ED2B-4D86-A8D8-8D071D910605}" dt="2020-12-11T05:26:10.711" v="145" actId="571"/>
          <ac:spMkLst>
            <pc:docMk/>
            <pc:sldMk cId="3651018222" sldId="270"/>
            <ac:spMk id="35" creationId="{CDC51DCD-1D2F-43DE-A81E-68C53FE4F80C}"/>
          </ac:spMkLst>
        </pc:spChg>
        <pc:spChg chg="add mod">
          <ac:chgData name="majed Al-hakami" userId="c15e6e485a5a4051" providerId="LiveId" clId="{E2CDAFFB-ED2B-4D86-A8D8-8D071D910605}" dt="2020-12-11T05:26:10.711" v="145" actId="571"/>
          <ac:spMkLst>
            <pc:docMk/>
            <pc:sldMk cId="3651018222" sldId="270"/>
            <ac:spMk id="36" creationId="{D9FED094-A409-443C-95AE-95ACC195CC17}"/>
          </ac:spMkLst>
        </pc:spChg>
        <pc:graphicFrameChg chg="add mod">
          <ac:chgData name="majed Al-hakami" userId="c15e6e485a5a4051" providerId="LiveId" clId="{E2CDAFFB-ED2B-4D86-A8D8-8D071D910605}" dt="2020-12-11T05:27:29.343" v="158" actId="1076"/>
          <ac:graphicFrameMkLst>
            <pc:docMk/>
            <pc:sldMk cId="3651018222" sldId="270"/>
            <ac:graphicFrameMk id="24" creationId="{42372359-E0E7-44E3-B431-535DAEF8B4CF}"/>
          </ac:graphicFrameMkLst>
        </pc:graphicFrameChg>
        <pc:graphicFrameChg chg="add mod">
          <ac:chgData name="majed Al-hakami" userId="c15e6e485a5a4051" providerId="LiveId" clId="{E2CDAFFB-ED2B-4D86-A8D8-8D071D910605}" dt="2020-12-11T05:27:29.343" v="158" actId="1076"/>
          <ac:graphicFrameMkLst>
            <pc:docMk/>
            <pc:sldMk cId="3651018222" sldId="270"/>
            <ac:graphicFrameMk id="25" creationId="{0FD3FD35-8AD1-4586-8ED4-FCA28028D48F}"/>
          </ac:graphicFrameMkLst>
        </pc:graphicFrameChg>
        <pc:graphicFrameChg chg="add mod">
          <ac:chgData name="majed Al-hakami" userId="c15e6e485a5a4051" providerId="LiveId" clId="{E2CDAFFB-ED2B-4D86-A8D8-8D071D910605}" dt="2020-12-11T05:27:29.343" v="158" actId="1076"/>
          <ac:graphicFrameMkLst>
            <pc:docMk/>
            <pc:sldMk cId="3651018222" sldId="270"/>
            <ac:graphicFrameMk id="26" creationId="{0DC05FFB-4E33-4AE0-838C-ADC39F12C607}"/>
          </ac:graphicFrameMkLst>
        </pc:graphicFrameChg>
        <pc:graphicFrameChg chg="add mod">
          <ac:chgData name="majed Al-hakami" userId="c15e6e485a5a4051" providerId="LiveId" clId="{E2CDAFFB-ED2B-4D86-A8D8-8D071D910605}" dt="2020-12-11T05:27:29.343" v="158" actId="1076"/>
          <ac:graphicFrameMkLst>
            <pc:docMk/>
            <pc:sldMk cId="3651018222" sldId="270"/>
            <ac:graphicFrameMk id="27" creationId="{C551F07E-776D-4875-8288-1EA91889AEDD}"/>
          </ac:graphicFrameMkLst>
        </pc:graphicFrameChg>
        <pc:cxnChg chg="add mod">
          <ac:chgData name="majed Al-hakami" userId="c15e6e485a5a4051" providerId="LiveId" clId="{E2CDAFFB-ED2B-4D86-A8D8-8D071D910605}" dt="2020-12-11T05:30:28.581" v="178" actId="1076"/>
          <ac:cxnSpMkLst>
            <pc:docMk/>
            <pc:sldMk cId="3651018222" sldId="270"/>
            <ac:cxnSpMk id="14" creationId="{F634D0E5-FE05-458E-B46E-1CFA9F3375F9}"/>
          </ac:cxnSpMkLst>
        </pc:cxnChg>
        <pc:cxnChg chg="add mod">
          <ac:chgData name="majed Al-hakami" userId="c15e6e485a5a4051" providerId="LiveId" clId="{E2CDAFFB-ED2B-4D86-A8D8-8D071D910605}" dt="2020-12-11T05:30:31.849" v="179" actId="1076"/>
          <ac:cxnSpMkLst>
            <pc:docMk/>
            <pc:sldMk cId="3651018222" sldId="270"/>
            <ac:cxnSpMk id="22" creationId="{AB101BF1-8C3E-4105-A261-25B9DF3B274E}"/>
          </ac:cxnSpMkLst>
        </pc:cxnChg>
      </pc:sldChg>
      <pc:sldChg chg="addSp delSp modSp add mod modAnim">
        <pc:chgData name="majed Al-hakami" userId="c15e6e485a5a4051" providerId="LiveId" clId="{E2CDAFFB-ED2B-4D86-A8D8-8D071D910605}" dt="2020-12-14T09:56:46.108" v="394" actId="20578"/>
        <pc:sldMkLst>
          <pc:docMk/>
          <pc:sldMk cId="2714116308" sldId="271"/>
        </pc:sldMkLst>
        <pc:spChg chg="add del">
          <ac:chgData name="majed Al-hakami" userId="c15e6e485a5a4051" providerId="LiveId" clId="{E2CDAFFB-ED2B-4D86-A8D8-8D071D910605}" dt="2020-12-11T05:40:44.190" v="267" actId="21"/>
          <ac:spMkLst>
            <pc:docMk/>
            <pc:sldMk cId="2714116308" sldId="271"/>
            <ac:spMk id="3" creationId="{FB7C2AD4-C262-4CD6-BE19-6549FC922CA8}"/>
          </ac:spMkLst>
        </pc:spChg>
        <pc:spChg chg="add del">
          <ac:chgData name="majed Al-hakami" userId="c15e6e485a5a4051" providerId="LiveId" clId="{E2CDAFFB-ED2B-4D86-A8D8-8D071D910605}" dt="2020-12-11T05:40:44.190" v="267" actId="21"/>
          <ac:spMkLst>
            <pc:docMk/>
            <pc:sldMk cId="2714116308" sldId="271"/>
            <ac:spMk id="5" creationId="{77CE6026-367A-42C0-AF9F-A70CAAAE16C2}"/>
          </ac:spMkLst>
        </pc:spChg>
        <pc:spChg chg="add mod">
          <ac:chgData name="majed Al-hakami" userId="c15e6e485a5a4051" providerId="LiveId" clId="{E2CDAFFB-ED2B-4D86-A8D8-8D071D910605}" dt="2020-12-11T05:31:35.341" v="194" actId="1076"/>
          <ac:spMkLst>
            <pc:docMk/>
            <pc:sldMk cId="2714116308" sldId="271"/>
            <ac:spMk id="6" creationId="{CBCA8820-CB90-4AAD-92DF-1A4E70A20E51}"/>
          </ac:spMkLst>
        </pc:spChg>
        <pc:spChg chg="add mod">
          <ac:chgData name="majed Al-hakami" userId="c15e6e485a5a4051" providerId="LiveId" clId="{E2CDAFFB-ED2B-4D86-A8D8-8D071D910605}" dt="2020-12-11T05:30:17.541" v="176" actId="1076"/>
          <ac:spMkLst>
            <pc:docMk/>
            <pc:sldMk cId="2714116308" sldId="271"/>
            <ac:spMk id="7" creationId="{1006CB21-D3D0-43A7-9D2D-34370ED7F4E2}"/>
          </ac:spMkLst>
        </pc:spChg>
        <pc:spChg chg="add mod">
          <ac:chgData name="majed Al-hakami" userId="c15e6e485a5a4051" providerId="LiveId" clId="{E2CDAFFB-ED2B-4D86-A8D8-8D071D910605}" dt="2020-12-11T05:30:20.708" v="177" actId="1076"/>
          <ac:spMkLst>
            <pc:docMk/>
            <pc:sldMk cId="2714116308" sldId="271"/>
            <ac:spMk id="8" creationId="{6BCD6557-54E7-46D3-AB53-1A6190CC87E4}"/>
          </ac:spMkLst>
        </pc:spChg>
        <pc:spChg chg="add mod">
          <ac:chgData name="majed Al-hakami" userId="c15e6e485a5a4051" providerId="LiveId" clId="{E2CDAFFB-ED2B-4D86-A8D8-8D071D910605}" dt="2020-12-11T05:30:03.733" v="175" actId="1076"/>
          <ac:spMkLst>
            <pc:docMk/>
            <pc:sldMk cId="2714116308" sldId="271"/>
            <ac:spMk id="9" creationId="{59A72A3D-B17C-4D92-AC1D-6C55FE507519}"/>
          </ac:spMkLst>
        </pc:spChg>
        <pc:spChg chg="add mod">
          <ac:chgData name="majed Al-hakami" userId="c15e6e485a5a4051" providerId="LiveId" clId="{E2CDAFFB-ED2B-4D86-A8D8-8D071D910605}" dt="2020-12-11T05:30:44.877" v="182" actId="120"/>
          <ac:spMkLst>
            <pc:docMk/>
            <pc:sldMk cId="2714116308" sldId="271"/>
            <ac:spMk id="10" creationId="{D9279CB8-B8D7-48B8-907F-837E7D2363F2}"/>
          </ac:spMkLst>
        </pc:spChg>
        <pc:spChg chg="add mod">
          <ac:chgData name="majed Al-hakami" userId="c15e6e485a5a4051" providerId="LiveId" clId="{E2CDAFFB-ED2B-4D86-A8D8-8D071D910605}" dt="2020-12-11T05:30:03.733" v="175" actId="1076"/>
          <ac:spMkLst>
            <pc:docMk/>
            <pc:sldMk cId="2714116308" sldId="271"/>
            <ac:spMk id="11" creationId="{53E08B7C-DE7C-4FC4-8662-82556C90BCB3}"/>
          </ac:spMkLst>
        </pc:spChg>
        <pc:spChg chg="add mod">
          <ac:chgData name="majed Al-hakami" userId="c15e6e485a5a4051" providerId="LiveId" clId="{E2CDAFFB-ED2B-4D86-A8D8-8D071D910605}" dt="2020-12-11T05:30:39.007" v="180" actId="1076"/>
          <ac:spMkLst>
            <pc:docMk/>
            <pc:sldMk cId="2714116308" sldId="271"/>
            <ac:spMk id="12" creationId="{B9524FB7-808A-4CDA-A904-FB6D582E62A3}"/>
          </ac:spMkLst>
        </pc:spChg>
        <pc:spChg chg="add mod">
          <ac:chgData name="majed Al-hakami" userId="c15e6e485a5a4051" providerId="LiveId" clId="{E2CDAFFB-ED2B-4D86-A8D8-8D071D910605}" dt="2020-12-11T05:31:25.659" v="192" actId="14100"/>
          <ac:spMkLst>
            <pc:docMk/>
            <pc:sldMk cId="2714116308" sldId="271"/>
            <ac:spMk id="14" creationId="{0BE0D061-DF74-493F-8F4E-070F27DFEF9C}"/>
          </ac:spMkLst>
        </pc:spChg>
        <pc:spChg chg="add mod">
          <ac:chgData name="majed Al-hakami" userId="c15e6e485a5a4051" providerId="LiveId" clId="{E2CDAFFB-ED2B-4D86-A8D8-8D071D910605}" dt="2020-12-11T05:30:03.733" v="175" actId="1076"/>
          <ac:spMkLst>
            <pc:docMk/>
            <pc:sldMk cId="2714116308" sldId="271"/>
            <ac:spMk id="19" creationId="{E96099DE-7303-4C2E-8B15-43854AA584ED}"/>
          </ac:spMkLst>
        </pc:spChg>
        <pc:spChg chg="add mod">
          <ac:chgData name="majed Al-hakami" userId="c15e6e485a5a4051" providerId="LiveId" clId="{E2CDAFFB-ED2B-4D86-A8D8-8D071D910605}" dt="2020-12-11T05:30:41.528" v="181" actId="1076"/>
          <ac:spMkLst>
            <pc:docMk/>
            <pc:sldMk cId="2714116308" sldId="271"/>
            <ac:spMk id="21" creationId="{38FD3D9C-6CA9-435B-9B6B-DDC20FC1C27D}"/>
          </ac:spMkLst>
        </pc:spChg>
        <pc:spChg chg="add mod">
          <ac:chgData name="majed Al-hakami" userId="c15e6e485a5a4051" providerId="LiveId" clId="{E2CDAFFB-ED2B-4D86-A8D8-8D071D910605}" dt="2020-12-14T09:56:38.641" v="393" actId="20578"/>
          <ac:spMkLst>
            <pc:docMk/>
            <pc:sldMk cId="2714116308" sldId="271"/>
            <ac:spMk id="22" creationId="{1562B4A0-8FD0-4630-9F5E-7433A8A8799A}"/>
          </ac:spMkLst>
        </pc:spChg>
        <pc:spChg chg="add mod">
          <ac:chgData name="majed Al-hakami" userId="c15e6e485a5a4051" providerId="LiveId" clId="{E2CDAFFB-ED2B-4D86-A8D8-8D071D910605}" dt="2020-12-14T09:56:46.108" v="394" actId="20578"/>
          <ac:spMkLst>
            <pc:docMk/>
            <pc:sldMk cId="2714116308" sldId="271"/>
            <ac:spMk id="23" creationId="{7DE4D7A5-30BC-4040-B5B4-FB31A4EA9137}"/>
          </ac:spMkLst>
        </pc:spChg>
        <pc:spChg chg="add mod">
          <ac:chgData name="majed Al-hakami" userId="c15e6e485a5a4051" providerId="LiveId" clId="{E2CDAFFB-ED2B-4D86-A8D8-8D071D910605}" dt="2020-12-11T05:31:50.323" v="196" actId="1076"/>
          <ac:spMkLst>
            <pc:docMk/>
            <pc:sldMk cId="2714116308" sldId="271"/>
            <ac:spMk id="24" creationId="{20741793-BA77-4574-A541-2626A2309F3A}"/>
          </ac:spMkLst>
        </pc:spChg>
        <pc:spChg chg="add mod">
          <ac:chgData name="majed Al-hakami" userId="c15e6e485a5a4051" providerId="LiveId" clId="{E2CDAFFB-ED2B-4D86-A8D8-8D071D910605}" dt="2020-12-11T05:31:50.323" v="196" actId="1076"/>
          <ac:spMkLst>
            <pc:docMk/>
            <pc:sldMk cId="2714116308" sldId="271"/>
            <ac:spMk id="25" creationId="{ACE3179D-8DA7-4BAF-A418-E6D6025EB295}"/>
          </ac:spMkLst>
        </pc:spChg>
        <pc:spChg chg="add mod">
          <ac:chgData name="majed Al-hakami" userId="c15e6e485a5a4051" providerId="LiveId" clId="{E2CDAFFB-ED2B-4D86-A8D8-8D071D910605}" dt="2020-12-11T05:31:50.323" v="196" actId="1076"/>
          <ac:spMkLst>
            <pc:docMk/>
            <pc:sldMk cId="2714116308" sldId="271"/>
            <ac:spMk id="26" creationId="{84F4CE75-B8EA-4875-B031-D9D5F45CB5B6}"/>
          </ac:spMkLst>
        </pc:spChg>
        <pc:graphicFrameChg chg="add mod">
          <ac:chgData name="majed Al-hakami" userId="c15e6e485a5a4051" providerId="LiveId" clId="{E2CDAFFB-ED2B-4D86-A8D8-8D071D910605}" dt="2020-12-11T05:31:21.011" v="191" actId="1076"/>
          <ac:graphicFrameMkLst>
            <pc:docMk/>
            <pc:sldMk cId="2714116308" sldId="271"/>
            <ac:graphicFrameMk id="15" creationId="{0CDF34B7-F890-47F2-B2EC-0242B8FF6EC8}"/>
          </ac:graphicFrameMkLst>
        </pc:graphicFrameChg>
        <pc:graphicFrameChg chg="add mod">
          <ac:chgData name="majed Al-hakami" userId="c15e6e485a5a4051" providerId="LiveId" clId="{E2CDAFFB-ED2B-4D86-A8D8-8D071D910605}" dt="2020-12-11T05:33:35.124" v="210" actId="1076"/>
          <ac:graphicFrameMkLst>
            <pc:docMk/>
            <pc:sldMk cId="2714116308" sldId="271"/>
            <ac:graphicFrameMk id="16" creationId="{1EECE475-9258-47ED-9341-5296D9F06CCD}"/>
          </ac:graphicFrameMkLst>
        </pc:graphicFrameChg>
        <pc:graphicFrameChg chg="add mod">
          <ac:chgData name="majed Al-hakami" userId="c15e6e485a5a4051" providerId="LiveId" clId="{E2CDAFFB-ED2B-4D86-A8D8-8D071D910605}" dt="2020-12-11T05:30:03.733" v="175" actId="1076"/>
          <ac:graphicFrameMkLst>
            <pc:docMk/>
            <pc:sldMk cId="2714116308" sldId="271"/>
            <ac:graphicFrameMk id="17" creationId="{0B2757A7-73A9-42BE-B61F-B55475EB074C}"/>
          </ac:graphicFrameMkLst>
        </pc:graphicFrameChg>
        <pc:graphicFrameChg chg="add mod">
          <ac:chgData name="majed Al-hakami" userId="c15e6e485a5a4051" providerId="LiveId" clId="{E2CDAFFB-ED2B-4D86-A8D8-8D071D910605}" dt="2020-12-11T05:30:03.733" v="175" actId="1076"/>
          <ac:graphicFrameMkLst>
            <pc:docMk/>
            <pc:sldMk cId="2714116308" sldId="271"/>
            <ac:graphicFrameMk id="18" creationId="{3BFF9FD9-030D-4481-B53C-323CDDBCBAD3}"/>
          </ac:graphicFrameMkLst>
        </pc:graphicFrameChg>
        <pc:cxnChg chg="add mod">
          <ac:chgData name="majed Al-hakami" userId="c15e6e485a5a4051" providerId="LiveId" clId="{E2CDAFFB-ED2B-4D86-A8D8-8D071D910605}" dt="2020-12-11T05:33:12.782" v="209" actId="1076"/>
          <ac:cxnSpMkLst>
            <pc:docMk/>
            <pc:sldMk cId="2714116308" sldId="271"/>
            <ac:cxnSpMk id="4" creationId="{54AF7AC6-3747-4200-913F-53D9B71ECFDA}"/>
          </ac:cxnSpMkLst>
        </pc:cxnChg>
        <pc:cxnChg chg="add mod">
          <ac:chgData name="majed Al-hakami" userId="c15e6e485a5a4051" providerId="LiveId" clId="{E2CDAFFB-ED2B-4D86-A8D8-8D071D910605}" dt="2020-12-11T05:32:00.147" v="197" actId="1076"/>
          <ac:cxnSpMkLst>
            <pc:docMk/>
            <pc:sldMk cId="2714116308" sldId="271"/>
            <ac:cxnSpMk id="13" creationId="{037416E6-1A32-4F24-B61F-B0B37A44B2B7}"/>
          </ac:cxnSpMkLst>
        </pc:cxnChg>
        <pc:cxnChg chg="add mod">
          <ac:chgData name="majed Al-hakami" userId="c15e6e485a5a4051" providerId="LiveId" clId="{E2CDAFFB-ED2B-4D86-A8D8-8D071D910605}" dt="2020-12-11T05:32:52.773" v="205" actId="1076"/>
          <ac:cxnSpMkLst>
            <pc:docMk/>
            <pc:sldMk cId="2714116308" sldId="271"/>
            <ac:cxnSpMk id="20" creationId="{6B2B2689-8FF3-4DC8-8380-62C7C53584D2}"/>
          </ac:cxnSpMkLst>
        </pc:cxnChg>
      </pc:sldChg>
      <pc:sldChg chg="addSp delSp modSp add del mod delAnim modAnim">
        <pc:chgData name="majed Al-hakami" userId="c15e6e485a5a4051" providerId="LiveId" clId="{E2CDAFFB-ED2B-4D86-A8D8-8D071D910605}" dt="2020-12-14T10:44:06.069" v="433" actId="47"/>
        <pc:sldMkLst>
          <pc:docMk/>
          <pc:sldMk cId="3032007305" sldId="272"/>
        </pc:sldMkLst>
        <pc:spChg chg="del">
          <ac:chgData name="majed Al-hakami" userId="c15e6e485a5a4051" providerId="LiveId" clId="{E2CDAFFB-ED2B-4D86-A8D8-8D071D910605}" dt="2020-12-11T05:17:37.903" v="73" actId="478"/>
          <ac:spMkLst>
            <pc:docMk/>
            <pc:sldMk cId="3032007305" sldId="272"/>
            <ac:spMk id="8" creationId="{A75F51C6-9CEE-4758-9290-B8A3E2F12AC6}"/>
          </ac:spMkLst>
        </pc:spChg>
        <pc:spChg chg="del">
          <ac:chgData name="majed Al-hakami" userId="c15e6e485a5a4051" providerId="LiveId" clId="{E2CDAFFB-ED2B-4D86-A8D8-8D071D910605}" dt="2020-12-11T05:17:37.903" v="73" actId="478"/>
          <ac:spMkLst>
            <pc:docMk/>
            <pc:sldMk cId="3032007305" sldId="272"/>
            <ac:spMk id="9" creationId="{5C6C5633-67B0-48B9-B27E-F3002A1033A3}"/>
          </ac:spMkLst>
        </pc:spChg>
        <pc:spChg chg="add mod">
          <ac:chgData name="majed Al-hakami" userId="c15e6e485a5a4051" providerId="LiveId" clId="{E2CDAFFB-ED2B-4D86-A8D8-8D071D910605}" dt="2020-12-11T05:17:50.983" v="75" actId="1076"/>
          <ac:spMkLst>
            <pc:docMk/>
            <pc:sldMk cId="3032007305" sldId="272"/>
            <ac:spMk id="10" creationId="{E874AF2B-5E53-4842-956F-6F347011C004}"/>
          </ac:spMkLst>
        </pc:spChg>
        <pc:spChg chg="add mod">
          <ac:chgData name="majed Al-hakami" userId="c15e6e485a5a4051" providerId="LiveId" clId="{E2CDAFFB-ED2B-4D86-A8D8-8D071D910605}" dt="2020-12-14T09:50:59.158" v="374" actId="20578"/>
          <ac:spMkLst>
            <pc:docMk/>
            <pc:sldMk cId="3032007305" sldId="272"/>
            <ac:spMk id="11" creationId="{D19BB79C-2C38-4FCD-A803-D863817500A4}"/>
          </ac:spMkLst>
        </pc:spChg>
        <pc:spChg chg="add mod">
          <ac:chgData name="majed Al-hakami" userId="c15e6e485a5a4051" providerId="LiveId" clId="{E2CDAFFB-ED2B-4D86-A8D8-8D071D910605}" dt="2020-12-11T05:17:50.983" v="75" actId="1076"/>
          <ac:spMkLst>
            <pc:docMk/>
            <pc:sldMk cId="3032007305" sldId="272"/>
            <ac:spMk id="12" creationId="{9EE5718F-BD76-4841-9A9D-07AB36CD2B6C}"/>
          </ac:spMkLst>
        </pc:spChg>
        <pc:spChg chg="add mod">
          <ac:chgData name="majed Al-hakami" userId="c15e6e485a5a4051" providerId="LiveId" clId="{E2CDAFFB-ED2B-4D86-A8D8-8D071D910605}" dt="2020-12-14T09:50:52.034" v="373" actId="20578"/>
          <ac:spMkLst>
            <pc:docMk/>
            <pc:sldMk cId="3032007305" sldId="272"/>
            <ac:spMk id="13" creationId="{00BBBBE9-B701-492B-8508-2582937ACDF2}"/>
          </ac:spMkLst>
        </pc:spChg>
      </pc:sldChg>
      <pc:sldChg chg="addSp delSp modSp add mod delAnim modAnim">
        <pc:chgData name="majed Al-hakami" userId="c15e6e485a5a4051" providerId="LiveId" clId="{E2CDAFFB-ED2B-4D86-A8D8-8D071D910605}" dt="2020-12-14T10:44:24.299" v="437" actId="1076"/>
        <pc:sldMkLst>
          <pc:docMk/>
          <pc:sldMk cId="3595544481" sldId="273"/>
        </pc:sldMkLst>
        <pc:spChg chg="del">
          <ac:chgData name="majed Al-hakami" userId="c15e6e485a5a4051" providerId="LiveId" clId="{E2CDAFFB-ED2B-4D86-A8D8-8D071D910605}" dt="2020-12-11T05:21:39.577" v="113" actId="478"/>
          <ac:spMkLst>
            <pc:docMk/>
            <pc:sldMk cId="3595544481" sldId="273"/>
            <ac:spMk id="10" creationId="{E874AF2B-5E53-4842-956F-6F347011C004}"/>
          </ac:spMkLst>
        </pc:spChg>
        <pc:spChg chg="del">
          <ac:chgData name="majed Al-hakami" userId="c15e6e485a5a4051" providerId="LiveId" clId="{E2CDAFFB-ED2B-4D86-A8D8-8D071D910605}" dt="2020-12-11T05:21:39.577" v="113" actId="478"/>
          <ac:spMkLst>
            <pc:docMk/>
            <pc:sldMk cId="3595544481" sldId="273"/>
            <ac:spMk id="11" creationId="{D19BB79C-2C38-4FCD-A803-D863817500A4}"/>
          </ac:spMkLst>
        </pc:spChg>
        <pc:spChg chg="del">
          <ac:chgData name="majed Al-hakami" userId="c15e6e485a5a4051" providerId="LiveId" clId="{E2CDAFFB-ED2B-4D86-A8D8-8D071D910605}" dt="2020-12-11T05:21:39.577" v="113" actId="478"/>
          <ac:spMkLst>
            <pc:docMk/>
            <pc:sldMk cId="3595544481" sldId="273"/>
            <ac:spMk id="12" creationId="{9EE5718F-BD76-4841-9A9D-07AB36CD2B6C}"/>
          </ac:spMkLst>
        </pc:spChg>
        <pc:spChg chg="del">
          <ac:chgData name="majed Al-hakami" userId="c15e6e485a5a4051" providerId="LiveId" clId="{E2CDAFFB-ED2B-4D86-A8D8-8D071D910605}" dt="2020-12-11T05:21:39.577" v="113" actId="478"/>
          <ac:spMkLst>
            <pc:docMk/>
            <pc:sldMk cId="3595544481" sldId="273"/>
            <ac:spMk id="13" creationId="{00BBBBE9-B701-492B-8508-2582937ACDF2}"/>
          </ac:spMkLst>
        </pc:spChg>
        <pc:spChg chg="add mod">
          <ac:chgData name="majed Al-hakami" userId="c15e6e485a5a4051" providerId="LiveId" clId="{E2CDAFFB-ED2B-4D86-A8D8-8D071D910605}" dt="2020-12-14T10:44:15.389" v="434" actId="20577"/>
          <ac:spMkLst>
            <pc:docMk/>
            <pc:sldMk cId="3595544481" sldId="273"/>
            <ac:spMk id="14" creationId="{77319356-6BB1-4A6C-B248-5B6BC33EDF77}"/>
          </ac:spMkLst>
        </pc:spChg>
        <pc:spChg chg="add mod">
          <ac:chgData name="majed Al-hakami" userId="c15e6e485a5a4051" providerId="LiveId" clId="{E2CDAFFB-ED2B-4D86-A8D8-8D071D910605}" dt="2020-12-11T05:22:03.925" v="115" actId="1076"/>
          <ac:spMkLst>
            <pc:docMk/>
            <pc:sldMk cId="3595544481" sldId="273"/>
            <ac:spMk id="15" creationId="{A9A4E0E2-275C-4B05-BF4E-1D60199ECB41}"/>
          </ac:spMkLst>
        </pc:spChg>
        <pc:spChg chg="add mod">
          <ac:chgData name="majed Al-hakami" userId="c15e6e485a5a4051" providerId="LiveId" clId="{E2CDAFFB-ED2B-4D86-A8D8-8D071D910605}" dt="2020-12-14T09:51:58.830" v="388" actId="20577"/>
          <ac:spMkLst>
            <pc:docMk/>
            <pc:sldMk cId="3595544481" sldId="273"/>
            <ac:spMk id="16" creationId="{C9F53D21-DD57-44E6-A6A1-FE1A31765873}"/>
          </ac:spMkLst>
        </pc:spChg>
        <pc:spChg chg="add mod">
          <ac:chgData name="majed Al-hakami" userId="c15e6e485a5a4051" providerId="LiveId" clId="{E2CDAFFB-ED2B-4D86-A8D8-8D071D910605}" dt="2020-12-11T05:22:03.925" v="115" actId="1076"/>
          <ac:spMkLst>
            <pc:docMk/>
            <pc:sldMk cId="3595544481" sldId="273"/>
            <ac:spMk id="17" creationId="{41CC98B8-500E-40D2-889C-CD47E33D822A}"/>
          </ac:spMkLst>
        </pc:spChg>
        <pc:spChg chg="add mod">
          <ac:chgData name="majed Al-hakami" userId="c15e6e485a5a4051" providerId="LiveId" clId="{E2CDAFFB-ED2B-4D86-A8D8-8D071D910605}" dt="2020-12-11T05:22:03.925" v="115" actId="1076"/>
          <ac:spMkLst>
            <pc:docMk/>
            <pc:sldMk cId="3595544481" sldId="273"/>
            <ac:spMk id="18" creationId="{5CAF56C8-2A6E-4EDA-B10B-37871C3441CC}"/>
          </ac:spMkLst>
        </pc:spChg>
        <pc:spChg chg="add mod">
          <ac:chgData name="majed Al-hakami" userId="c15e6e485a5a4051" providerId="LiveId" clId="{E2CDAFFB-ED2B-4D86-A8D8-8D071D910605}" dt="2020-12-11T05:22:03.925" v="115" actId="1076"/>
          <ac:spMkLst>
            <pc:docMk/>
            <pc:sldMk cId="3595544481" sldId="273"/>
            <ac:spMk id="19" creationId="{333CDA82-470E-47A5-B039-C73CF7FC68D0}"/>
          </ac:spMkLst>
        </pc:spChg>
        <pc:picChg chg="del">
          <ac:chgData name="majed Al-hakami" userId="c15e6e485a5a4051" providerId="LiveId" clId="{E2CDAFFB-ED2B-4D86-A8D8-8D071D910605}" dt="2020-12-14T10:44:18.820" v="435" actId="478"/>
          <ac:picMkLst>
            <pc:docMk/>
            <pc:sldMk cId="3595544481" sldId="273"/>
            <ac:picMk id="4" creationId="{DF8DD174-B10F-4509-851E-08E5FF52450D}"/>
          </ac:picMkLst>
        </pc:picChg>
        <pc:picChg chg="mod">
          <ac:chgData name="majed Al-hakami" userId="c15e6e485a5a4051" providerId="LiveId" clId="{E2CDAFFB-ED2B-4D86-A8D8-8D071D910605}" dt="2020-12-14T10:44:24.299" v="437" actId="1076"/>
          <ac:picMkLst>
            <pc:docMk/>
            <pc:sldMk cId="3595544481" sldId="273"/>
            <ac:picMk id="6" creationId="{B8B26E6C-47F6-4D33-BBA8-64CF544EBB7B}"/>
          </ac:picMkLst>
        </pc:picChg>
      </pc:sldChg>
      <pc:sldChg chg="addSp delSp modSp add del mod delAnim">
        <pc:chgData name="majed Al-hakami" userId="c15e6e485a5a4051" providerId="LiveId" clId="{E2CDAFFB-ED2B-4D86-A8D8-8D071D910605}" dt="2020-12-14T09:57:37.515" v="402" actId="47"/>
        <pc:sldMkLst>
          <pc:docMk/>
          <pc:sldMk cId="2803376542" sldId="274"/>
        </pc:sldMkLst>
        <pc:spChg chg="del">
          <ac:chgData name="majed Al-hakami" userId="c15e6e485a5a4051" providerId="LiveId" clId="{E2CDAFFB-ED2B-4D86-A8D8-8D071D910605}" dt="2020-12-11T05:37:34.897" v="238" actId="478"/>
          <ac:spMkLst>
            <pc:docMk/>
            <pc:sldMk cId="2803376542" sldId="274"/>
            <ac:spMk id="4" creationId="{E9880603-77F2-4984-9C18-0EEFE0496692}"/>
          </ac:spMkLst>
        </pc:spChg>
        <pc:spChg chg="del">
          <ac:chgData name="majed Al-hakami" userId="c15e6e485a5a4051" providerId="LiveId" clId="{E2CDAFFB-ED2B-4D86-A8D8-8D071D910605}" dt="2020-12-11T05:37:34.897" v="238" actId="478"/>
          <ac:spMkLst>
            <pc:docMk/>
            <pc:sldMk cId="2803376542" sldId="274"/>
            <ac:spMk id="7" creationId="{A6720622-1285-45CC-9A83-6C910173FA9E}"/>
          </ac:spMkLst>
        </pc:spChg>
        <pc:spChg chg="add mod">
          <ac:chgData name="majed Al-hakami" userId="c15e6e485a5a4051" providerId="LiveId" clId="{E2CDAFFB-ED2B-4D86-A8D8-8D071D910605}" dt="2020-12-13T21:55:22.177" v="328" actId="14100"/>
          <ac:spMkLst>
            <pc:docMk/>
            <pc:sldMk cId="2803376542" sldId="274"/>
            <ac:spMk id="8" creationId="{385341B3-2C81-4AE2-A856-6E7E268DE0E1}"/>
          </ac:spMkLst>
        </pc:spChg>
        <pc:spChg chg="add mod">
          <ac:chgData name="majed Al-hakami" userId="c15e6e485a5a4051" providerId="LiveId" clId="{E2CDAFFB-ED2B-4D86-A8D8-8D071D910605}" dt="2020-12-13T21:55:33.617" v="331" actId="1038"/>
          <ac:spMkLst>
            <pc:docMk/>
            <pc:sldMk cId="2803376542" sldId="274"/>
            <ac:spMk id="10" creationId="{8DBA7936-D68E-4E8A-A7D9-8826847DB5DD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1" creationId="{0E82C8E9-675F-4597-87A2-C5D4E2DFBB59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2" creationId="{EBA64583-90E2-4ACA-B1E0-4BAA02ACF851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3" creationId="{E1A95939-61B4-41F7-A234-14EBADAADEE5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4" creationId="{F9806727-BBA3-4676-A86C-1594789FF6E9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5" creationId="{E336F765-8B3F-4C68-AE8D-7CD21883297B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6" creationId="{29405B1B-7720-44BB-B522-7C581D770523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7" creationId="{D8AA0668-CCE8-44C5-B493-5550B6A9ADF7}"/>
          </ac:spMkLst>
        </pc:spChg>
        <pc:spChg chg="add mod">
          <ac:chgData name="majed Al-hakami" userId="c15e6e485a5a4051" providerId="LiveId" clId="{E2CDAFFB-ED2B-4D86-A8D8-8D071D910605}" dt="2020-12-13T21:55:06.787" v="325" actId="1076"/>
          <ac:spMkLst>
            <pc:docMk/>
            <pc:sldMk cId="2803376542" sldId="274"/>
            <ac:spMk id="18" creationId="{CE26EA41-8721-4FEC-83F6-568D436086FA}"/>
          </ac:spMkLst>
        </pc:spChg>
        <pc:picChg chg="del">
          <ac:chgData name="majed Al-hakami" userId="c15e6e485a5a4051" providerId="LiveId" clId="{E2CDAFFB-ED2B-4D86-A8D8-8D071D910605}" dt="2020-12-11T05:37:34.897" v="238" actId="478"/>
          <ac:picMkLst>
            <pc:docMk/>
            <pc:sldMk cId="2803376542" sldId="274"/>
            <ac:picMk id="6" creationId="{EA3D736D-FDE5-4D52-B481-88212335B3D9}"/>
          </ac:picMkLst>
        </pc:picChg>
        <pc:picChg chg="add mod">
          <ac:chgData name="majed Al-hakami" userId="c15e6e485a5a4051" providerId="LiveId" clId="{E2CDAFFB-ED2B-4D86-A8D8-8D071D910605}" dt="2020-12-11T05:37:47.950" v="245" actId="1076"/>
          <ac:picMkLst>
            <pc:docMk/>
            <pc:sldMk cId="2803376542" sldId="274"/>
            <ac:picMk id="9" creationId="{B1E813E9-827E-4CFF-B295-09B479E8AA7A}"/>
          </ac:picMkLst>
        </pc:picChg>
      </pc:sldChg>
      <pc:sldChg chg="addSp delSp modSp add mod ord modAnim">
        <pc:chgData name="majed Al-hakami" userId="c15e6e485a5a4051" providerId="LiveId" clId="{E2CDAFFB-ED2B-4D86-A8D8-8D071D910605}" dt="2020-12-14T11:42:22.550" v="445" actId="1076"/>
        <pc:sldMkLst>
          <pc:docMk/>
          <pc:sldMk cId="4230565656" sldId="275"/>
        </pc:sldMkLst>
        <pc:spChg chg="add del mod">
          <ac:chgData name="majed Al-hakami" userId="c15e6e485a5a4051" providerId="LiveId" clId="{E2CDAFFB-ED2B-4D86-A8D8-8D071D910605}" dt="2020-12-14T09:57:48.214" v="405" actId="478"/>
          <ac:spMkLst>
            <pc:docMk/>
            <pc:sldMk cId="4230565656" sldId="275"/>
            <ac:spMk id="4" creationId="{749DF434-E1DD-4A64-95E1-5227AB580C2A}"/>
          </ac:spMkLst>
        </pc:spChg>
        <pc:spChg chg="add mod">
          <ac:chgData name="majed Al-hakami" userId="c15e6e485a5a4051" providerId="LiveId" clId="{E2CDAFFB-ED2B-4D86-A8D8-8D071D910605}" dt="2020-12-11T16:16:31.545" v="274" actId="121"/>
          <ac:spMkLst>
            <pc:docMk/>
            <pc:sldMk cId="4230565656" sldId="275"/>
            <ac:spMk id="7" creationId="{371C160A-4F3E-4730-8042-E78FDA79E7EA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8" creationId="{8516119B-DAA6-4D04-B97C-7206715D5BD2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9" creationId="{2B0D29F3-42AB-438A-943A-9B1DBAA02C04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10" creationId="{1883FFED-37DF-47BA-AFE7-AE17EDB78B4D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11" creationId="{00EDD6D7-21D6-4CDA-9883-4EE904773A9C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12" creationId="{BB9FE781-2F93-4D5C-8591-EF1672530A69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13" creationId="{2A93A3B0-A3EB-4509-A2BE-CE454FEDE781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14" creationId="{2147F37B-3573-4369-8D64-BAC00DAEEFDD}"/>
          </ac:spMkLst>
        </pc:spChg>
        <pc:spChg chg="add mod">
          <ac:chgData name="majed Al-hakami" userId="c15e6e485a5a4051" providerId="LiveId" clId="{E2CDAFFB-ED2B-4D86-A8D8-8D071D910605}" dt="2020-12-11T05:38:02.917" v="247" actId="1076"/>
          <ac:spMkLst>
            <pc:docMk/>
            <pc:sldMk cId="4230565656" sldId="275"/>
            <ac:spMk id="15" creationId="{5865C8ED-9271-411A-A7F3-95180C12E832}"/>
          </ac:spMkLst>
        </pc:spChg>
        <pc:spChg chg="add mod">
          <ac:chgData name="majed Al-hakami" userId="c15e6e485a5a4051" providerId="LiveId" clId="{E2CDAFFB-ED2B-4D86-A8D8-8D071D910605}" dt="2020-12-14T09:57:51.656" v="407" actId="20577"/>
          <ac:spMkLst>
            <pc:docMk/>
            <pc:sldMk cId="4230565656" sldId="275"/>
            <ac:spMk id="16" creationId="{D96D1F67-ECCA-497E-9E96-A3227E7A62CF}"/>
          </ac:spMkLst>
        </pc:spChg>
        <pc:spChg chg="add mod">
          <ac:chgData name="majed Al-hakami" userId="c15e6e485a5a4051" providerId="LiveId" clId="{E2CDAFFB-ED2B-4D86-A8D8-8D071D910605}" dt="2020-12-14T11:42:22.550" v="445" actId="1076"/>
          <ac:spMkLst>
            <pc:docMk/>
            <pc:sldMk cId="4230565656" sldId="275"/>
            <ac:spMk id="17" creationId="{1FD6C8AD-8629-4A8C-B083-AAE0B82120C2}"/>
          </ac:spMkLst>
        </pc:spChg>
        <pc:picChg chg="add del mod">
          <ac:chgData name="majed Al-hakami" userId="c15e6e485a5a4051" providerId="LiveId" clId="{E2CDAFFB-ED2B-4D86-A8D8-8D071D910605}" dt="2020-12-14T09:57:48.214" v="405" actId="478"/>
          <ac:picMkLst>
            <pc:docMk/>
            <pc:sldMk cId="4230565656" sldId="275"/>
            <ac:picMk id="6" creationId="{681ED2AF-CBA6-4D02-87E4-290582581C48}"/>
          </ac:picMkLst>
        </pc:picChg>
      </pc:sldChg>
      <pc:sldChg chg="addSp delSp modSp add mod modAnim">
        <pc:chgData name="majed Al-hakami" userId="c15e6e485a5a4051" providerId="LiveId" clId="{E2CDAFFB-ED2B-4D86-A8D8-8D071D910605}" dt="2020-12-14T11:42:48.754" v="447" actId="1076"/>
        <pc:sldMkLst>
          <pc:docMk/>
          <pc:sldMk cId="142364011" sldId="276"/>
        </pc:sldMkLst>
        <pc:spChg chg="add del mod">
          <ac:chgData name="majed Al-hakami" userId="c15e6e485a5a4051" providerId="LiveId" clId="{E2CDAFFB-ED2B-4D86-A8D8-8D071D910605}" dt="2020-12-14T09:57:57.644" v="408" actId="478"/>
          <ac:spMkLst>
            <pc:docMk/>
            <pc:sldMk cId="142364011" sldId="276"/>
            <ac:spMk id="4" creationId="{43B6CAB5-E729-41BF-BE23-CCECA8A7E1ED}"/>
          </ac:spMkLst>
        </pc:spChg>
        <pc:spChg chg="add mod">
          <ac:chgData name="majed Al-hakami" userId="c15e6e485a5a4051" providerId="LiveId" clId="{E2CDAFFB-ED2B-4D86-A8D8-8D071D910605}" dt="2020-12-13T21:57:47.990" v="334" actId="1076"/>
          <ac:spMkLst>
            <pc:docMk/>
            <pc:sldMk cId="142364011" sldId="276"/>
            <ac:spMk id="7" creationId="{47FFE818-224E-4CD5-9303-1815173A3421}"/>
          </ac:spMkLst>
        </pc:spChg>
        <pc:spChg chg="add mod">
          <ac:chgData name="majed Al-hakami" userId="c15e6e485a5a4051" providerId="LiveId" clId="{E2CDAFFB-ED2B-4D86-A8D8-8D071D910605}" dt="2020-12-11T05:38:19.559" v="249" actId="1076"/>
          <ac:spMkLst>
            <pc:docMk/>
            <pc:sldMk cId="142364011" sldId="276"/>
            <ac:spMk id="8" creationId="{FE1A9CE0-8F15-46D8-BF23-E1B31742AB87}"/>
          </ac:spMkLst>
        </pc:spChg>
        <pc:spChg chg="add mod">
          <ac:chgData name="majed Al-hakami" userId="c15e6e485a5a4051" providerId="LiveId" clId="{E2CDAFFB-ED2B-4D86-A8D8-8D071D910605}" dt="2020-12-11T05:38:19.559" v="249" actId="1076"/>
          <ac:spMkLst>
            <pc:docMk/>
            <pc:sldMk cId="142364011" sldId="276"/>
            <ac:spMk id="9" creationId="{FC29AF05-8F1C-4B2A-8D42-F1233D1B4642}"/>
          </ac:spMkLst>
        </pc:spChg>
        <pc:spChg chg="add mod">
          <ac:chgData name="majed Al-hakami" userId="c15e6e485a5a4051" providerId="LiveId" clId="{E2CDAFFB-ED2B-4D86-A8D8-8D071D910605}" dt="2020-12-11T05:38:19.559" v="249" actId="1076"/>
          <ac:spMkLst>
            <pc:docMk/>
            <pc:sldMk cId="142364011" sldId="276"/>
            <ac:spMk id="10" creationId="{732AC898-E56C-4392-94C7-7FC6FFEE09F9}"/>
          </ac:spMkLst>
        </pc:spChg>
        <pc:spChg chg="add mod">
          <ac:chgData name="majed Al-hakami" userId="c15e6e485a5a4051" providerId="LiveId" clId="{E2CDAFFB-ED2B-4D86-A8D8-8D071D910605}" dt="2020-12-14T09:58:00.327" v="410" actId="20577"/>
          <ac:spMkLst>
            <pc:docMk/>
            <pc:sldMk cId="142364011" sldId="276"/>
            <ac:spMk id="14" creationId="{1B6ED256-E448-4287-A6F0-431602E46C12}"/>
          </ac:spMkLst>
        </pc:spChg>
        <pc:spChg chg="add mod">
          <ac:chgData name="majed Al-hakami" userId="c15e6e485a5a4051" providerId="LiveId" clId="{E2CDAFFB-ED2B-4D86-A8D8-8D071D910605}" dt="2020-12-14T11:42:48.754" v="447" actId="1076"/>
          <ac:spMkLst>
            <pc:docMk/>
            <pc:sldMk cId="142364011" sldId="276"/>
            <ac:spMk id="15" creationId="{DB11D55F-747C-4FC6-B6A1-1B3A9D19474D}"/>
          </ac:spMkLst>
        </pc:spChg>
        <pc:picChg chg="add del mod">
          <ac:chgData name="majed Al-hakami" userId="c15e6e485a5a4051" providerId="LiveId" clId="{E2CDAFFB-ED2B-4D86-A8D8-8D071D910605}" dt="2020-12-14T09:57:57.644" v="408" actId="478"/>
          <ac:picMkLst>
            <pc:docMk/>
            <pc:sldMk cId="142364011" sldId="276"/>
            <ac:picMk id="6" creationId="{EFFAF654-3992-41F1-87A6-BF0C36F95AAE}"/>
          </ac:picMkLst>
        </pc:picChg>
        <pc:picChg chg="add mod">
          <ac:chgData name="majed Al-hakami" userId="c15e6e485a5a4051" providerId="LiveId" clId="{E2CDAFFB-ED2B-4D86-A8D8-8D071D910605}" dt="2020-12-11T05:38:19.559" v="249" actId="1076"/>
          <ac:picMkLst>
            <pc:docMk/>
            <pc:sldMk cId="142364011" sldId="276"/>
            <ac:picMk id="11" creationId="{DFCE5C2F-C6CB-482F-9BEA-AB0D5A743027}"/>
          </ac:picMkLst>
        </pc:picChg>
        <pc:picChg chg="add mod">
          <ac:chgData name="majed Al-hakami" userId="c15e6e485a5a4051" providerId="LiveId" clId="{E2CDAFFB-ED2B-4D86-A8D8-8D071D910605}" dt="2020-12-11T05:38:19.559" v="249" actId="1076"/>
          <ac:picMkLst>
            <pc:docMk/>
            <pc:sldMk cId="142364011" sldId="276"/>
            <ac:picMk id="12" creationId="{F062A333-4CF0-4EBE-90CF-057258F67AEB}"/>
          </ac:picMkLst>
        </pc:picChg>
        <pc:picChg chg="add mod">
          <ac:chgData name="majed Al-hakami" userId="c15e6e485a5a4051" providerId="LiveId" clId="{E2CDAFFB-ED2B-4D86-A8D8-8D071D910605}" dt="2020-12-11T05:38:19.559" v="249" actId="1076"/>
          <ac:picMkLst>
            <pc:docMk/>
            <pc:sldMk cId="142364011" sldId="276"/>
            <ac:picMk id="13" creationId="{6886DF0E-C054-4FB9-88A1-F5F9DEFD34F3}"/>
          </ac:picMkLst>
        </pc:picChg>
      </pc:sldChg>
      <pc:sldChg chg="addSp delSp modSp add mod">
        <pc:chgData name="majed Al-hakami" userId="c15e6e485a5a4051" providerId="LiveId" clId="{E2CDAFFB-ED2B-4D86-A8D8-8D071D910605}" dt="2020-12-14T10:03:26.086" v="432" actId="478"/>
        <pc:sldMkLst>
          <pc:docMk/>
          <pc:sldMk cId="4215730362" sldId="277"/>
        </pc:sldMkLst>
        <pc:spChg chg="add mod">
          <ac:chgData name="majed Al-hakami" userId="c15e6e485a5a4051" providerId="LiveId" clId="{E2CDAFFB-ED2B-4D86-A8D8-8D071D910605}" dt="2020-12-11T05:38:36.283" v="251" actId="1076"/>
          <ac:spMkLst>
            <pc:docMk/>
            <pc:sldMk cId="4215730362" sldId="277"/>
            <ac:spMk id="4" creationId="{A00BE50B-0D30-4BFA-BDAB-AEE07DF6664B}"/>
          </ac:spMkLst>
        </pc:spChg>
        <pc:spChg chg="add mod">
          <ac:chgData name="majed Al-hakami" userId="c15e6e485a5a4051" providerId="LiveId" clId="{E2CDAFFB-ED2B-4D86-A8D8-8D071D910605}" dt="2020-12-14T10:02:47.658" v="431" actId="20577"/>
          <ac:spMkLst>
            <pc:docMk/>
            <pc:sldMk cId="4215730362" sldId="277"/>
            <ac:spMk id="7" creationId="{6D6C0E1C-AAFD-4544-B077-C4B1E66DA4EF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8" creationId="{7B9ABCE8-2BE1-48A7-B6E8-F5D7F417463E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9" creationId="{9A8C7ADF-BE03-416A-BD8E-E2BEF7D08EA1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10" creationId="{4D2E1F67-9F7A-42DE-BF12-AA6717CD91BE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11" creationId="{5E774901-7DC9-43AD-BD42-0A457748BDE4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12" creationId="{E23F9451-4FA6-402E-9CFB-B85ED3368B8B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13" creationId="{A493B35D-D7C6-43EF-A0DB-F957D6DBC698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14" creationId="{AF64FBA6-DB49-4F7C-9014-05FA499274E8}"/>
          </ac:spMkLst>
        </pc:spChg>
        <pc:spChg chg="add del mod">
          <ac:chgData name="majed Al-hakami" userId="c15e6e485a5a4051" providerId="LiveId" clId="{E2CDAFFB-ED2B-4D86-A8D8-8D071D910605}" dt="2020-12-14T10:01:28.726" v="418" actId="478"/>
          <ac:spMkLst>
            <pc:docMk/>
            <pc:sldMk cId="4215730362" sldId="277"/>
            <ac:spMk id="15" creationId="{61D80DE5-D079-4B1F-8F2A-AF7C037DCEF0}"/>
          </ac:spMkLst>
        </pc:spChg>
        <pc:spChg chg="add del mod">
          <ac:chgData name="majed Al-hakami" userId="c15e6e485a5a4051" providerId="LiveId" clId="{E2CDAFFB-ED2B-4D86-A8D8-8D071D910605}" dt="2020-12-14T10:02:26.891" v="423" actId="478"/>
          <ac:spMkLst>
            <pc:docMk/>
            <pc:sldMk cId="4215730362" sldId="277"/>
            <ac:spMk id="18" creationId="{930F7AD6-5E49-481E-AEEF-84FD8D937452}"/>
          </ac:spMkLst>
        </pc:spChg>
        <pc:picChg chg="add mod">
          <ac:chgData name="majed Al-hakami" userId="c15e6e485a5a4051" providerId="LiveId" clId="{E2CDAFFB-ED2B-4D86-A8D8-8D071D910605}" dt="2020-12-11T05:38:36.283" v="251" actId="1076"/>
          <ac:picMkLst>
            <pc:docMk/>
            <pc:sldMk cId="4215730362" sldId="277"/>
            <ac:picMk id="6" creationId="{970C248E-C483-4D12-A3DF-8E99BD66E542}"/>
          </ac:picMkLst>
        </pc:picChg>
        <pc:picChg chg="add mod">
          <ac:chgData name="majed Al-hakami" userId="c15e6e485a5a4051" providerId="LiveId" clId="{E2CDAFFB-ED2B-4D86-A8D8-8D071D910605}" dt="2020-12-14T10:01:32.304" v="419" actId="1076"/>
          <ac:picMkLst>
            <pc:docMk/>
            <pc:sldMk cId="4215730362" sldId="277"/>
            <ac:picMk id="16" creationId="{73C0F9A7-63D5-46E5-88B5-D7B25C0BFAFD}"/>
          </ac:picMkLst>
        </pc:picChg>
        <pc:picChg chg="add del mod">
          <ac:chgData name="majed Al-hakami" userId="c15e6e485a5a4051" providerId="LiveId" clId="{E2CDAFFB-ED2B-4D86-A8D8-8D071D910605}" dt="2020-12-14T10:03:26.086" v="432" actId="478"/>
          <ac:picMkLst>
            <pc:docMk/>
            <pc:sldMk cId="4215730362" sldId="277"/>
            <ac:picMk id="20" creationId="{AF106343-EFCD-4728-8986-296F2D6D1B4B}"/>
          </ac:picMkLst>
        </pc:picChg>
      </pc:sldChg>
      <pc:sldChg chg="addSp modSp add mod modAnim">
        <pc:chgData name="majed Al-hakami" userId="c15e6e485a5a4051" providerId="LiveId" clId="{E2CDAFFB-ED2B-4D86-A8D8-8D071D910605}" dt="2020-12-13T22:04:18.169" v="359" actId="1036"/>
        <pc:sldMkLst>
          <pc:docMk/>
          <pc:sldMk cId="333225214" sldId="278"/>
        </pc:sldMkLst>
        <pc:spChg chg="add mod">
          <ac:chgData name="majed Al-hakami" userId="c15e6e485a5a4051" providerId="LiveId" clId="{E2CDAFFB-ED2B-4D86-A8D8-8D071D910605}" dt="2020-12-13T22:02:42.266" v="345" actId="1076"/>
          <ac:spMkLst>
            <pc:docMk/>
            <pc:sldMk cId="333225214" sldId="278"/>
            <ac:spMk id="6" creationId="{D6F1B947-2589-46B3-9811-461770A35CB9}"/>
          </ac:spMkLst>
        </pc:spChg>
        <pc:spChg chg="add mod">
          <ac:chgData name="majed Al-hakami" userId="c15e6e485a5a4051" providerId="LiveId" clId="{E2CDAFFB-ED2B-4D86-A8D8-8D071D910605}" dt="2020-12-13T22:02:33.633" v="343"/>
          <ac:spMkLst>
            <pc:docMk/>
            <pc:sldMk cId="333225214" sldId="278"/>
            <ac:spMk id="7" creationId="{7638E50B-E649-4980-A034-F6EC4D6F789D}"/>
          </ac:spMkLst>
        </pc:spChg>
        <pc:spChg chg="add mod">
          <ac:chgData name="majed Al-hakami" userId="c15e6e485a5a4051" providerId="LiveId" clId="{E2CDAFFB-ED2B-4D86-A8D8-8D071D910605}" dt="2020-12-11T05:38:55.974" v="253" actId="1076"/>
          <ac:spMkLst>
            <pc:docMk/>
            <pc:sldMk cId="333225214" sldId="278"/>
            <ac:spMk id="8" creationId="{64CDADA5-40F7-44D9-96E4-BF311C0419F6}"/>
          </ac:spMkLst>
        </pc:spChg>
        <pc:spChg chg="add mod">
          <ac:chgData name="majed Al-hakami" userId="c15e6e485a5a4051" providerId="LiveId" clId="{E2CDAFFB-ED2B-4D86-A8D8-8D071D910605}" dt="2020-12-13T22:02:28.815" v="342"/>
          <ac:spMkLst>
            <pc:docMk/>
            <pc:sldMk cId="333225214" sldId="278"/>
            <ac:spMk id="9" creationId="{83CFEA41-993B-4CF6-89D1-73B36F8E525A}"/>
          </ac:spMkLst>
        </pc:spChg>
        <pc:spChg chg="add mod">
          <ac:chgData name="majed Al-hakami" userId="c15e6e485a5a4051" providerId="LiveId" clId="{E2CDAFFB-ED2B-4D86-A8D8-8D071D910605}" dt="2020-12-11T05:38:55.974" v="253" actId="1076"/>
          <ac:spMkLst>
            <pc:docMk/>
            <pc:sldMk cId="333225214" sldId="278"/>
            <ac:spMk id="10" creationId="{52315485-676E-41D6-8B37-B7FE5ED5F92E}"/>
          </ac:spMkLst>
        </pc:spChg>
        <pc:spChg chg="add mod">
          <ac:chgData name="majed Al-hakami" userId="c15e6e485a5a4051" providerId="LiveId" clId="{E2CDAFFB-ED2B-4D86-A8D8-8D071D910605}" dt="2020-12-11T05:38:55.974" v="253" actId="1076"/>
          <ac:spMkLst>
            <pc:docMk/>
            <pc:sldMk cId="333225214" sldId="278"/>
            <ac:spMk id="13" creationId="{5824E3B8-9D3A-4504-B826-B7FF5E99ADFF}"/>
          </ac:spMkLst>
        </pc:spChg>
        <pc:spChg chg="add mod">
          <ac:chgData name="majed Al-hakami" userId="c15e6e485a5a4051" providerId="LiveId" clId="{E2CDAFFB-ED2B-4D86-A8D8-8D071D910605}" dt="2020-12-11T05:38:55.974" v="253" actId="1076"/>
          <ac:spMkLst>
            <pc:docMk/>
            <pc:sldMk cId="333225214" sldId="278"/>
            <ac:spMk id="15" creationId="{11E47A71-3869-4927-98BB-92BF5D5AC499}"/>
          </ac:spMkLst>
        </pc:spChg>
        <pc:spChg chg="add mod">
          <ac:chgData name="majed Al-hakami" userId="c15e6e485a5a4051" providerId="LiveId" clId="{E2CDAFFB-ED2B-4D86-A8D8-8D071D910605}" dt="2020-12-13T22:04:18.169" v="359" actId="1036"/>
          <ac:spMkLst>
            <pc:docMk/>
            <pc:sldMk cId="333225214" sldId="278"/>
            <ac:spMk id="16" creationId="{47DFE019-DC8B-42F5-A2D6-1642DAFCA75B}"/>
          </ac:spMkLst>
        </pc:spChg>
        <pc:spChg chg="add mod">
          <ac:chgData name="majed Al-hakami" userId="c15e6e485a5a4051" providerId="LiveId" clId="{E2CDAFFB-ED2B-4D86-A8D8-8D071D910605}" dt="2020-12-11T05:38:55.974" v="253" actId="1076"/>
          <ac:spMkLst>
            <pc:docMk/>
            <pc:sldMk cId="333225214" sldId="278"/>
            <ac:spMk id="17" creationId="{2D8B875F-A7BB-4FC8-BE38-FF0AEF89E8A3}"/>
          </ac:spMkLst>
        </pc:spChg>
        <pc:spChg chg="add mod">
          <ac:chgData name="majed Al-hakami" userId="c15e6e485a5a4051" providerId="LiveId" clId="{E2CDAFFB-ED2B-4D86-A8D8-8D071D910605}" dt="2020-12-13T22:04:10.601" v="350" actId="1037"/>
          <ac:spMkLst>
            <pc:docMk/>
            <pc:sldMk cId="333225214" sldId="278"/>
            <ac:spMk id="18" creationId="{8CBABF8D-3769-4DD2-8A07-0142AD2C096A}"/>
          </ac:spMkLst>
        </pc:spChg>
        <pc:spChg chg="add mod">
          <ac:chgData name="majed Al-hakami" userId="c15e6e485a5a4051" providerId="LiveId" clId="{E2CDAFFB-ED2B-4D86-A8D8-8D071D910605}" dt="2020-12-11T05:38:55.974" v="253" actId="1076"/>
          <ac:spMkLst>
            <pc:docMk/>
            <pc:sldMk cId="333225214" sldId="278"/>
            <ac:spMk id="19" creationId="{86031AAF-37E9-42B8-8FD5-3604AABC800A}"/>
          </ac:spMkLst>
        </pc:spChg>
        <pc:spChg chg="add mod">
          <ac:chgData name="majed Al-hakami" userId="c15e6e485a5a4051" providerId="LiveId" clId="{E2CDAFFB-ED2B-4D86-A8D8-8D071D910605}" dt="2020-12-13T22:03:02.584" v="347" actId="14100"/>
          <ac:spMkLst>
            <pc:docMk/>
            <pc:sldMk cId="333225214" sldId="278"/>
            <ac:spMk id="20" creationId="{FF7358E3-54E9-44C7-B788-AE982D00E331}"/>
          </ac:spMkLst>
        </pc:spChg>
        <pc:graphicFrameChg chg="add mod">
          <ac:chgData name="majed Al-hakami" userId="c15e6e485a5a4051" providerId="LiveId" clId="{E2CDAFFB-ED2B-4D86-A8D8-8D071D910605}" dt="2020-12-11T05:38:55.974" v="253" actId="1076"/>
          <ac:graphicFrameMkLst>
            <pc:docMk/>
            <pc:sldMk cId="333225214" sldId="278"/>
            <ac:graphicFrameMk id="11" creationId="{F90F45A5-7E32-46C1-87E0-770EA914A70C}"/>
          </ac:graphicFrameMkLst>
        </pc:graphicFrameChg>
        <pc:graphicFrameChg chg="add mod">
          <ac:chgData name="majed Al-hakami" userId="c15e6e485a5a4051" providerId="LiveId" clId="{E2CDAFFB-ED2B-4D86-A8D8-8D071D910605}" dt="2020-12-11T05:38:55.974" v="253" actId="1076"/>
          <ac:graphicFrameMkLst>
            <pc:docMk/>
            <pc:sldMk cId="333225214" sldId="278"/>
            <ac:graphicFrameMk id="12" creationId="{A1B277CD-9932-42F5-96D0-09484C6AC5DB}"/>
          </ac:graphicFrameMkLst>
        </pc:graphicFrameChg>
        <pc:picChg chg="add mod">
          <ac:chgData name="majed Al-hakami" userId="c15e6e485a5a4051" providerId="LiveId" clId="{E2CDAFFB-ED2B-4D86-A8D8-8D071D910605}" dt="2020-12-13T22:02:38.547" v="344" actId="1076"/>
          <ac:picMkLst>
            <pc:docMk/>
            <pc:sldMk cId="333225214" sldId="278"/>
            <ac:picMk id="4" creationId="{DD821DC9-FB8C-46E5-906B-05F3E52744E5}"/>
          </ac:picMkLst>
        </pc:picChg>
        <pc:picChg chg="add mod">
          <ac:chgData name="majed Al-hakami" userId="c15e6e485a5a4051" providerId="LiveId" clId="{E2CDAFFB-ED2B-4D86-A8D8-8D071D910605}" dt="2020-12-11T05:38:55.974" v="253" actId="1076"/>
          <ac:picMkLst>
            <pc:docMk/>
            <pc:sldMk cId="333225214" sldId="278"/>
            <ac:picMk id="14" creationId="{1E34BAC7-E286-414D-9854-E8C528984EE7}"/>
          </ac:picMkLst>
        </pc:picChg>
      </pc:sldChg>
      <pc:sldChg chg="add del">
        <pc:chgData name="majed Al-hakami" userId="c15e6e485a5a4051" providerId="LiveId" clId="{E2CDAFFB-ED2B-4D86-A8D8-8D071D910605}" dt="2020-12-11T05:39:49.582" v="259" actId="47"/>
        <pc:sldMkLst>
          <pc:docMk/>
          <pc:sldMk cId="3974981385" sldId="279"/>
        </pc:sldMkLst>
      </pc:sldChg>
      <pc:sldChg chg="modSp add mod">
        <pc:chgData name="majed Al-hakami" userId="c15e6e485a5a4051" providerId="LiveId" clId="{E2CDAFFB-ED2B-4D86-A8D8-8D071D910605}" dt="2020-12-13T21:58:17.830" v="336" actId="14100"/>
        <pc:sldMkLst>
          <pc:docMk/>
          <pc:sldMk cId="3103782558" sldId="283"/>
        </pc:sldMkLst>
        <pc:spChg chg="mod">
          <ac:chgData name="majed Al-hakami" userId="c15e6e485a5a4051" providerId="LiveId" clId="{E2CDAFFB-ED2B-4D86-A8D8-8D071D910605}" dt="2020-12-13T21:58:17.830" v="336" actId="14100"/>
          <ac:spMkLst>
            <pc:docMk/>
            <pc:sldMk cId="3103782558" sldId="283"/>
            <ac:spMk id="8" creationId="{592F7DB0-8B0C-4D13-B0AF-9CCCDB155D0B}"/>
          </ac:spMkLst>
        </pc:spChg>
      </pc:sldChg>
      <pc:sldChg chg="addSp modSp add mod modAnim">
        <pc:chgData name="majed Al-hakami" userId="c15e6e485a5a4051" providerId="LiveId" clId="{E2CDAFFB-ED2B-4D86-A8D8-8D071D910605}" dt="2020-12-13T09:35:40.052" v="280" actId="1076"/>
        <pc:sldMkLst>
          <pc:docMk/>
          <pc:sldMk cId="2622909388" sldId="284"/>
        </pc:sldMkLst>
        <pc:spChg chg="add mod">
          <ac:chgData name="majed Al-hakami" userId="c15e6e485a5a4051" providerId="LiveId" clId="{E2CDAFFB-ED2B-4D86-A8D8-8D071D910605}" dt="2020-12-13T09:35:40.052" v="280" actId="1076"/>
          <ac:spMkLst>
            <pc:docMk/>
            <pc:sldMk cId="2622909388" sldId="284"/>
            <ac:spMk id="16" creationId="{DF41B0A1-1804-4EDC-A23E-A7F472B3C774}"/>
          </ac:spMkLst>
        </pc:spChg>
      </pc:sldChg>
      <pc:sldChg chg="addSp modSp add mod modAnim">
        <pc:chgData name="majed Al-hakami" userId="c15e6e485a5a4051" providerId="LiveId" clId="{E2CDAFFB-ED2B-4D86-A8D8-8D071D910605}" dt="2020-12-13T21:44:29.214" v="322" actId="1076"/>
        <pc:sldMkLst>
          <pc:docMk/>
          <pc:sldMk cId="184827852" sldId="285"/>
        </pc:sldMkLst>
        <pc:spChg chg="mod">
          <ac:chgData name="majed Al-hakami" userId="c15e6e485a5a4051" providerId="LiveId" clId="{E2CDAFFB-ED2B-4D86-A8D8-8D071D910605}" dt="2020-12-13T21:44:29.214" v="322" actId="1076"/>
          <ac:spMkLst>
            <pc:docMk/>
            <pc:sldMk cId="184827852" sldId="285"/>
            <ac:spMk id="7" creationId="{A284C62D-8081-44C4-BAA6-07C9E515E8B3}"/>
          </ac:spMkLst>
        </pc:spChg>
        <pc:spChg chg="add mod">
          <ac:chgData name="majed Al-hakami" userId="c15e6e485a5a4051" providerId="LiveId" clId="{E2CDAFFB-ED2B-4D86-A8D8-8D071D910605}" dt="2020-12-13T09:36:04.169" v="282" actId="1076"/>
          <ac:spMkLst>
            <pc:docMk/>
            <pc:sldMk cId="184827852" sldId="285"/>
            <ac:spMk id="16" creationId="{A77C65C0-B900-45BE-869B-1E09F93E7B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0000CC"/>
                </a:solidFill>
              </a:rPr>
              <a:t>قانون شارل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79C3E5A-B6D0-EDC6-EFF9-5A00DAAD453E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D4A98216-329D-BE39-24E4-C62E7E68389A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2-3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Rounded Rectangle 24">
            <a:extLst>
              <a:ext uri="{FF2B5EF4-FFF2-40B4-BE49-F238E27FC236}">
                <a16:creationId xmlns:a16="http://schemas.microsoft.com/office/drawing/2014/main" id="{4868AD06-9229-E19C-9018-5AB2FE9503B1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8B26E6C-47F6-4D33-BBA8-64CF544EB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8" t="18056" r="30381" b="7465"/>
          <a:stretch/>
        </p:blipFill>
        <p:spPr>
          <a:xfrm>
            <a:off x="437882" y="3072205"/>
            <a:ext cx="3409112" cy="248868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EF8D467-7561-454C-B64E-8987BC293804}"/>
              </a:ext>
            </a:extLst>
          </p:cNvPr>
          <p:cNvSpPr txBox="1"/>
          <p:nvPr/>
        </p:nvSpPr>
        <p:spPr>
          <a:xfrm>
            <a:off x="5070969" y="1820045"/>
            <a:ext cx="69723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رسم العلاقة بين درجة </a:t>
            </a:r>
            <a:r>
              <a:rPr lang="ar-SA" sz="3600" b="1" dirty="0">
                <a:solidFill>
                  <a:srgbClr val="FF0000"/>
                </a:solidFill>
              </a:rPr>
              <a:t>الحرارة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و</a:t>
            </a:r>
            <a:r>
              <a:rPr lang="ar-SA" sz="3600" b="1" dirty="0">
                <a:solidFill>
                  <a:srgbClr val="FF0000"/>
                </a:solidFill>
              </a:rPr>
              <a:t> الحجم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7319356-6BB1-4A6C-B248-5B6BC33EDF77}"/>
              </a:ext>
            </a:extLst>
          </p:cNvPr>
          <p:cNvSpPr/>
          <p:nvPr/>
        </p:nvSpPr>
        <p:spPr>
          <a:xfrm>
            <a:off x="8922423" y="2397948"/>
            <a:ext cx="2786598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الرسم البياني :</a:t>
            </a:r>
            <a:endParaRPr lang="en-US" sz="2400" b="1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9A4E0E2-275C-4B05-BF4E-1D60199ECB41}"/>
              </a:ext>
            </a:extLst>
          </p:cNvPr>
          <p:cNvSpPr/>
          <p:nvPr/>
        </p:nvSpPr>
        <p:spPr>
          <a:xfrm>
            <a:off x="5644504" y="2921168"/>
            <a:ext cx="608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أن العلاقة </a:t>
            </a:r>
            <a:r>
              <a:rPr lang="ar-SA" sz="3200" b="1" dirty="0">
                <a:solidFill>
                  <a:srgbClr val="0000CC"/>
                </a:solidFill>
                <a:latin typeface="Lotus-Light"/>
                <a:sym typeface="Wingdings"/>
              </a:rPr>
              <a:t>بين 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درجة الحرارة </a:t>
            </a: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 مقيسه  بالكلفن (</a:t>
            </a:r>
            <a:r>
              <a:rPr lang="en-US" sz="2800" b="1" dirty="0">
                <a:solidFill>
                  <a:srgbClr val="FF0000"/>
                </a:solidFill>
                <a:latin typeface="Lotus-Light"/>
                <a:sym typeface="Wingdings"/>
              </a:rPr>
              <a:t>K</a:t>
            </a: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) و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الحجم 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علاقة طردية والتناسب مباشر. </a:t>
            </a:r>
            <a:endParaRPr lang="en-US" sz="2800" b="1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9F53D21-DD57-44E6-A6A1-FE1A31765873}"/>
              </a:ext>
            </a:extLst>
          </p:cNvPr>
          <p:cNvSpPr/>
          <p:nvPr/>
        </p:nvSpPr>
        <p:spPr>
          <a:xfrm>
            <a:off x="5064260" y="4316546"/>
            <a:ext cx="6689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</a:rPr>
              <a:t>إذا تقابل درجة الحرارة من 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en-US" sz="2800" b="1" dirty="0"/>
              <a:t> °K </a:t>
            </a:r>
            <a:r>
              <a:rPr lang="ar-SA" sz="2800" b="1" dirty="0">
                <a:solidFill>
                  <a:srgbClr val="0000CC"/>
                </a:solidFill>
              </a:rPr>
              <a:t>حجماً مقداره </a:t>
            </a:r>
            <a:r>
              <a:rPr lang="en-US" sz="2800" b="1" dirty="0">
                <a:solidFill>
                  <a:srgbClr val="FF0000"/>
                </a:solidFill>
              </a:rPr>
              <a:t>0 ml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0000CC"/>
                </a:solidFill>
              </a:rPr>
              <a:t>وعند مضاعفة درجة الحرارة </a:t>
            </a:r>
            <a:r>
              <a:rPr lang="ar-SA" sz="2800" b="1" dirty="0">
                <a:solidFill>
                  <a:srgbClr val="FF0000"/>
                </a:solidFill>
              </a:rPr>
              <a:t>يتضاعف</a:t>
            </a:r>
            <a:r>
              <a:rPr lang="ar-SA" sz="2800" b="1" dirty="0">
                <a:solidFill>
                  <a:srgbClr val="0000CC"/>
                </a:solidFill>
              </a:rPr>
              <a:t> الحجم 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1CC98B8-500E-40D2-889C-CD47E33D822A}"/>
              </a:ext>
            </a:extLst>
          </p:cNvPr>
          <p:cNvSpPr/>
          <p:nvPr/>
        </p:nvSpPr>
        <p:spPr>
          <a:xfrm>
            <a:off x="6313245" y="5915716"/>
            <a:ext cx="5317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400" b="1" dirty="0">
                <a:solidFill>
                  <a:srgbClr val="0000CC"/>
                </a:solidFill>
                <a:latin typeface="Lotus-Light"/>
              </a:rPr>
              <a:t>الصفر المطلق   وهو أقل قيمة ممكنة لدرجة الحرارة التي تكون عندها طاقة الذرات أقل ما يمكن.</a:t>
            </a:r>
            <a:endParaRPr lang="en-US" sz="2000" b="1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CAF56C8-2A6E-4EDA-B10B-37871C3441CC}"/>
              </a:ext>
            </a:extLst>
          </p:cNvPr>
          <p:cNvSpPr/>
          <p:nvPr/>
        </p:nvSpPr>
        <p:spPr>
          <a:xfrm>
            <a:off x="6749973" y="5311529"/>
            <a:ext cx="4959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بماذا يعرف </a:t>
            </a:r>
            <a:r>
              <a:rPr lang="ar-SA" sz="2800" b="1" dirty="0">
                <a:solidFill>
                  <a:srgbClr val="FF0000"/>
                </a:solidFill>
                <a:latin typeface="Lotus-Light"/>
                <a:sym typeface="Wingdings"/>
              </a:rPr>
              <a:t>الصفر</a:t>
            </a: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 على تدرج  </a:t>
            </a:r>
            <a:r>
              <a:rPr lang="ar-SA" sz="2800" b="1" dirty="0">
                <a:solidFill>
                  <a:srgbClr val="FF0000"/>
                </a:solidFill>
                <a:latin typeface="Lotus-Light"/>
                <a:sym typeface="Wingdings"/>
              </a:rPr>
              <a:t>كلفن</a:t>
            </a: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؟</a:t>
            </a:r>
            <a:endParaRPr lang="en-US" sz="2800" b="1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33CDA82-470E-47A5-B039-C73CF7FC68D0}"/>
              </a:ext>
            </a:extLst>
          </p:cNvPr>
          <p:cNvSpPr/>
          <p:nvPr/>
        </p:nvSpPr>
        <p:spPr>
          <a:xfrm>
            <a:off x="9875309" y="5924141"/>
            <a:ext cx="1843757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latin typeface="Lotus-Light"/>
                <a:sym typeface="Wingdings"/>
              </a:rPr>
              <a:t>ب</a:t>
            </a:r>
            <a:r>
              <a:rPr lang="ar-SA" sz="2400" b="1" dirty="0">
                <a:solidFill>
                  <a:srgbClr val="0000CC"/>
                </a:solidFill>
                <a:latin typeface="Lotus-Light"/>
              </a:rPr>
              <a:t>الصفر المطلق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55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A4AE1B-DDFC-443F-BCED-3DC7DEE9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" t="19444" r="61127" b="16666"/>
          <a:stretch/>
        </p:blipFill>
        <p:spPr>
          <a:xfrm>
            <a:off x="446076" y="2600636"/>
            <a:ext cx="4495800" cy="40272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1F76FE3-B9FF-4CE7-B268-067C21A77032}"/>
              </a:ext>
            </a:extLst>
          </p:cNvPr>
          <p:cNvSpPr txBox="1"/>
          <p:nvPr/>
        </p:nvSpPr>
        <p:spPr>
          <a:xfrm>
            <a:off x="8508073" y="1954306"/>
            <a:ext cx="3403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نص قانون </a:t>
            </a:r>
            <a:r>
              <a:rPr lang="ar-SA" sz="3600" b="1" dirty="0">
                <a:solidFill>
                  <a:srgbClr val="FF0000"/>
                </a:solidFill>
              </a:rPr>
              <a:t>شارل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67C1D6A-58B1-45BD-8515-4191544C9924}"/>
              </a:ext>
            </a:extLst>
          </p:cNvPr>
          <p:cNvSpPr/>
          <p:nvPr/>
        </p:nvSpPr>
        <p:spPr>
          <a:xfrm>
            <a:off x="7214969" y="3150592"/>
            <a:ext cx="4723427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latin typeface="Lotus-Light"/>
              </a:rPr>
              <a:t>أن حجم كمية محددة من الغاز </a:t>
            </a:r>
            <a:r>
              <a:rPr lang="ar-SA" sz="3200" b="1" dirty="0">
                <a:solidFill>
                  <a:srgbClr val="FF0000"/>
                </a:solidFill>
                <a:latin typeface="Lotus-Light"/>
              </a:rPr>
              <a:t>يتناسب طردياً </a:t>
            </a:r>
            <a:r>
              <a:rPr lang="ar-SA" sz="3200" b="1" dirty="0">
                <a:latin typeface="Lotus-Light"/>
              </a:rPr>
              <a:t>مع درجة حرارته المطلقة عند ثبوت الضغط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14002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04B8C6-092F-497F-A431-FB1B4331E4BD}"/>
              </a:ext>
            </a:extLst>
          </p:cNvPr>
          <p:cNvSpPr txBox="1"/>
          <p:nvPr/>
        </p:nvSpPr>
        <p:spPr>
          <a:xfrm>
            <a:off x="5569218" y="1691656"/>
            <a:ext cx="6184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العلاقة الرياضية ل</a:t>
            </a:r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قانون </a:t>
            </a:r>
            <a:r>
              <a:rPr lang="ar-SA" sz="4000" b="1" dirty="0">
                <a:solidFill>
                  <a:srgbClr val="FF0000"/>
                </a:solidFill>
              </a:rPr>
              <a:t>شارل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4F876B9-4050-491A-A506-16E40C456E15}"/>
              </a:ext>
            </a:extLst>
          </p:cNvPr>
          <p:cNvSpPr txBox="1"/>
          <p:nvPr/>
        </p:nvSpPr>
        <p:spPr>
          <a:xfrm>
            <a:off x="6115461" y="4388328"/>
            <a:ext cx="5870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ym typeface="Wingdings"/>
              </a:rPr>
              <a:t></a:t>
            </a:r>
            <a:r>
              <a:rPr lang="ar-SA" sz="2400" b="1" dirty="0"/>
              <a:t>حاصل قسمة حجم كمية محددة من الغاز على درجة حرارته بالكلفن عند ثبوت ضغطه يساوي كمية ثابتة.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89D0924-5F82-440A-BF3B-447692165BE3}"/>
              </a:ext>
            </a:extLst>
          </p:cNvPr>
          <p:cNvSpPr/>
          <p:nvPr/>
        </p:nvSpPr>
        <p:spPr>
          <a:xfrm>
            <a:off x="8835029" y="2600526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rgbClr val="0000CC"/>
                </a:solidFill>
              </a:rPr>
              <a:t>V</a:t>
            </a:r>
            <a:r>
              <a:rPr lang="en-US" sz="3600" b="1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CAE25CF-E4FF-4E77-9E25-7CBD91604A73}"/>
              </a:ext>
            </a:extLst>
          </p:cNvPr>
          <p:cNvSpPr/>
          <p:nvPr/>
        </p:nvSpPr>
        <p:spPr>
          <a:xfrm>
            <a:off x="10570561" y="2593048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rgbClr val="0000CC"/>
                </a:solidFill>
              </a:rPr>
              <a:t>V</a:t>
            </a:r>
            <a:r>
              <a:rPr lang="en-US" sz="3600" b="1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FF78011-DFE2-4407-A23F-0424A839E830}"/>
              </a:ext>
            </a:extLst>
          </p:cNvPr>
          <p:cNvSpPr/>
          <p:nvPr/>
        </p:nvSpPr>
        <p:spPr>
          <a:xfrm>
            <a:off x="8878245" y="3394382"/>
            <a:ext cx="638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b="1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686A73D-2770-4361-A6A9-4EFBDDD1B2E4}"/>
              </a:ext>
            </a:extLst>
          </p:cNvPr>
          <p:cNvSpPr/>
          <p:nvPr/>
        </p:nvSpPr>
        <p:spPr>
          <a:xfrm>
            <a:off x="10641109" y="3383006"/>
            <a:ext cx="638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b="1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2582493-CE1E-44BC-85EF-636BECF60996}"/>
              </a:ext>
            </a:extLst>
          </p:cNvPr>
          <p:cNvSpPr/>
          <p:nvPr/>
        </p:nvSpPr>
        <p:spPr>
          <a:xfrm>
            <a:off x="9738051" y="3059840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9EC39583-9E24-4AF8-926D-410508F1A491}"/>
              </a:ext>
            </a:extLst>
          </p:cNvPr>
          <p:cNvCxnSpPr/>
          <p:nvPr/>
        </p:nvCxnSpPr>
        <p:spPr>
          <a:xfrm flipH="1">
            <a:off x="8698549" y="3383005"/>
            <a:ext cx="882333" cy="1137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59B54A39-2B4F-4DFD-BDF2-F46952FA01A6}"/>
              </a:ext>
            </a:extLst>
          </p:cNvPr>
          <p:cNvCxnSpPr/>
          <p:nvPr/>
        </p:nvCxnSpPr>
        <p:spPr>
          <a:xfrm flipH="1">
            <a:off x="10417058" y="3371629"/>
            <a:ext cx="912120" cy="1137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6942F4F-A345-405A-844D-6378DA7E69F7}"/>
              </a:ext>
            </a:extLst>
          </p:cNvPr>
          <p:cNvSpPr txBox="1"/>
          <p:nvPr/>
        </p:nvSpPr>
        <p:spPr>
          <a:xfrm>
            <a:off x="6251214" y="5800932"/>
            <a:ext cx="498331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ym typeface="Wingdings"/>
              </a:rPr>
              <a:t></a:t>
            </a:r>
            <a:r>
              <a:rPr lang="ar-SA" sz="2400" b="1" dirty="0"/>
              <a:t>عند استخدام قانون شارل </a:t>
            </a:r>
            <a:r>
              <a:rPr lang="ar-SA" sz="2400" b="1" dirty="0">
                <a:solidFill>
                  <a:srgbClr val="FF0000"/>
                </a:solidFill>
              </a:rPr>
              <a:t>يجب</a:t>
            </a:r>
            <a:r>
              <a:rPr lang="ar-SA" sz="2400" b="1" dirty="0"/>
              <a:t> التعبير عن درجة الحرارة بالكلفن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1AD1541-A384-4691-B748-DED7D3862522}"/>
              </a:ext>
            </a:extLst>
          </p:cNvPr>
          <p:cNvSpPr txBox="1"/>
          <p:nvPr/>
        </p:nvSpPr>
        <p:spPr>
          <a:xfrm>
            <a:off x="1120157" y="3371095"/>
            <a:ext cx="34873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dirty="0">
                <a:solidFill>
                  <a:srgbClr val="0000CC"/>
                </a:solidFill>
              </a:rPr>
              <a:t>V</a:t>
            </a:r>
            <a:r>
              <a:rPr lang="en-US" sz="2400" b="1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ar-SA" sz="2400" b="1" baseline="-25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2400" b="1" dirty="0"/>
              <a:t>: تمثل الحجم الابتدائي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7AB2DD7-F8A7-4D17-A47C-061DCFA26FCE}"/>
              </a:ext>
            </a:extLst>
          </p:cNvPr>
          <p:cNvSpPr txBox="1"/>
          <p:nvPr/>
        </p:nvSpPr>
        <p:spPr>
          <a:xfrm>
            <a:off x="1122429" y="3891991"/>
            <a:ext cx="34873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dirty="0">
                <a:solidFill>
                  <a:srgbClr val="0000CC"/>
                </a:solidFill>
              </a:rPr>
              <a:t>V</a:t>
            </a:r>
            <a:r>
              <a:rPr lang="en-US" sz="2400" b="1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ar-SA" sz="2400" b="1" baseline="-25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2400" b="1" dirty="0"/>
              <a:t>: تمثل الحجم النهائي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9041E5E-1787-4C45-979B-375A164A5C1E}"/>
              </a:ext>
            </a:extLst>
          </p:cNvPr>
          <p:cNvSpPr txBox="1"/>
          <p:nvPr/>
        </p:nvSpPr>
        <p:spPr>
          <a:xfrm>
            <a:off x="1111053" y="4972455"/>
            <a:ext cx="34873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dirty="0">
                <a:solidFill>
                  <a:srgbClr val="C00000"/>
                </a:solidFill>
              </a:rPr>
              <a:t>T</a:t>
            </a:r>
            <a:r>
              <a:rPr lang="en-US" sz="2400" b="1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ar-SA" sz="2400" b="1" baseline="-25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2400" b="1" dirty="0"/>
              <a:t>: تمثل درجة الحرارة النهائية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784F11E-DC5A-4AE8-A205-DC799F1FD7F5}"/>
              </a:ext>
            </a:extLst>
          </p:cNvPr>
          <p:cNvSpPr txBox="1"/>
          <p:nvPr/>
        </p:nvSpPr>
        <p:spPr>
          <a:xfrm>
            <a:off x="348056" y="4410615"/>
            <a:ext cx="42616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dirty="0">
                <a:solidFill>
                  <a:srgbClr val="C00000"/>
                </a:solidFill>
              </a:rPr>
              <a:t>T</a:t>
            </a:r>
            <a:r>
              <a:rPr lang="en-US" sz="2400" b="1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ar-SA" sz="2400" b="1" baseline="-25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2400" b="1" dirty="0"/>
              <a:t>: تمثل درجة الحرارة الابتدائية</a:t>
            </a:r>
          </a:p>
        </p:txBody>
      </p:sp>
    </p:spTree>
    <p:extLst>
      <p:ext uri="{BB962C8B-B14F-4D97-AF65-F5344CB8AC3E}">
        <p14:creationId xmlns:p14="http://schemas.microsoft.com/office/powerpoint/2010/main" val="20828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 animBg="1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DF51C6C-164F-4242-BAFC-096574EA978D}"/>
              </a:ext>
            </a:extLst>
          </p:cNvPr>
          <p:cNvSpPr/>
          <p:nvPr/>
        </p:nvSpPr>
        <p:spPr>
          <a:xfrm>
            <a:off x="1213742" y="1815576"/>
            <a:ext cx="92702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  <a:latin typeface="arial" panose="020B0604020202020204" pitchFamily="34" charset="0"/>
              </a:rPr>
              <a:t>إذا تم </a:t>
            </a:r>
            <a:r>
              <a:rPr lang="ar-SA" sz="3200" b="1" dirty="0">
                <a:solidFill>
                  <a:srgbClr val="FF0000"/>
                </a:solidFill>
                <a:latin typeface="arial" panose="020B0604020202020204" pitchFamily="34" charset="0"/>
              </a:rPr>
              <a:t>تقليل</a:t>
            </a:r>
            <a:r>
              <a:rPr lang="ar-SA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درجة حرارة غاز حجمه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40 L</a:t>
            </a:r>
            <a:r>
              <a:rPr lang="ar-SA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إلى النصف فإن.. </a:t>
            </a:r>
            <a:endParaRPr lang="ar-SA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D8A45C3-5F78-4E47-A988-204FF9973232}"/>
              </a:ext>
            </a:extLst>
          </p:cNvPr>
          <p:cNvSpPr/>
          <p:nvPr/>
        </p:nvSpPr>
        <p:spPr>
          <a:xfrm>
            <a:off x="5581023" y="3091086"/>
            <a:ext cx="4081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rial" panose="020B0604020202020204" pitchFamily="34" charset="0"/>
              </a:rPr>
              <a:t>حجم الغاز يساوي 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80 L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C1D6AC2-4179-453E-A8BA-2B915710A2ED}"/>
              </a:ext>
            </a:extLst>
          </p:cNvPr>
          <p:cNvSpPr/>
          <p:nvPr/>
        </p:nvSpPr>
        <p:spPr>
          <a:xfrm>
            <a:off x="5542351" y="4060277"/>
            <a:ext cx="4081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rial" panose="020B0604020202020204" pitchFamily="34" charset="0"/>
              </a:rPr>
              <a:t>حجم الغاز يساوي 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20 L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874FA53-5D44-4B6E-B33F-230924BA8120}"/>
              </a:ext>
            </a:extLst>
          </p:cNvPr>
          <p:cNvSpPr/>
          <p:nvPr/>
        </p:nvSpPr>
        <p:spPr>
          <a:xfrm>
            <a:off x="5571919" y="5045205"/>
            <a:ext cx="4081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rial" panose="020B0604020202020204" pitchFamily="34" charset="0"/>
              </a:rPr>
              <a:t>حجم الغاز يساوي 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30 L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F0857F2-8907-4A42-AE5A-D9A10A9218F4}"/>
              </a:ext>
            </a:extLst>
          </p:cNvPr>
          <p:cNvSpPr/>
          <p:nvPr/>
        </p:nvSpPr>
        <p:spPr>
          <a:xfrm>
            <a:off x="5533247" y="6002837"/>
            <a:ext cx="4081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rial" panose="020B0604020202020204" pitchFamily="34" charset="0"/>
              </a:rPr>
              <a:t>حجم الغاز لا يتأثر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10" name="مستطيل مستدير الزوايا 36">
            <a:extLst>
              <a:ext uri="{FF2B5EF4-FFF2-40B4-BE49-F238E27FC236}">
                <a16:creationId xmlns:a16="http://schemas.microsoft.com/office/drawing/2014/main" id="{3DACFED1-3A3A-452D-ABE5-C0943986B707}"/>
              </a:ext>
            </a:extLst>
          </p:cNvPr>
          <p:cNvSpPr/>
          <p:nvPr/>
        </p:nvSpPr>
        <p:spPr>
          <a:xfrm>
            <a:off x="9657062" y="3133877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7">
            <a:extLst>
              <a:ext uri="{FF2B5EF4-FFF2-40B4-BE49-F238E27FC236}">
                <a16:creationId xmlns:a16="http://schemas.microsoft.com/office/drawing/2014/main" id="{1B03657C-F4A0-4CEC-BED0-C2D6F72D1FCF}"/>
              </a:ext>
            </a:extLst>
          </p:cNvPr>
          <p:cNvSpPr/>
          <p:nvPr/>
        </p:nvSpPr>
        <p:spPr>
          <a:xfrm>
            <a:off x="9672982" y="4091509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8">
            <a:extLst>
              <a:ext uri="{FF2B5EF4-FFF2-40B4-BE49-F238E27FC236}">
                <a16:creationId xmlns:a16="http://schemas.microsoft.com/office/drawing/2014/main" id="{912AD0DA-AC5A-49F9-9356-0D16C2A37350}"/>
              </a:ext>
            </a:extLst>
          </p:cNvPr>
          <p:cNvSpPr/>
          <p:nvPr/>
        </p:nvSpPr>
        <p:spPr>
          <a:xfrm>
            <a:off x="9688902" y="5076437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39">
            <a:extLst>
              <a:ext uri="{FF2B5EF4-FFF2-40B4-BE49-F238E27FC236}">
                <a16:creationId xmlns:a16="http://schemas.microsoft.com/office/drawing/2014/main" id="{4681CC85-CC39-4022-A13E-1E8A97725970}"/>
              </a:ext>
            </a:extLst>
          </p:cNvPr>
          <p:cNvSpPr/>
          <p:nvPr/>
        </p:nvSpPr>
        <p:spPr>
          <a:xfrm>
            <a:off x="9704822" y="6047717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40">
            <a:extLst>
              <a:ext uri="{FF2B5EF4-FFF2-40B4-BE49-F238E27FC236}">
                <a16:creationId xmlns:a16="http://schemas.microsoft.com/office/drawing/2014/main" id="{41D3BAB5-5AEC-4958-9A0C-73C69418496C}"/>
              </a:ext>
            </a:extLst>
          </p:cNvPr>
          <p:cNvSpPr/>
          <p:nvPr/>
        </p:nvSpPr>
        <p:spPr>
          <a:xfrm>
            <a:off x="10416198" y="174180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5" name="مستطيل مستدير الزوايا 35">
            <a:extLst>
              <a:ext uri="{FF2B5EF4-FFF2-40B4-BE49-F238E27FC236}">
                <a16:creationId xmlns:a16="http://schemas.microsoft.com/office/drawing/2014/main" id="{57E87CB0-780A-4130-AC0B-41E706C76E3C}"/>
              </a:ext>
            </a:extLst>
          </p:cNvPr>
          <p:cNvSpPr/>
          <p:nvPr/>
        </p:nvSpPr>
        <p:spPr>
          <a:xfrm>
            <a:off x="9672982" y="4108701"/>
            <a:ext cx="709098" cy="482096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E633452-D86A-4E29-9597-CF41E42A04CD}"/>
              </a:ext>
            </a:extLst>
          </p:cNvPr>
          <p:cNvSpPr/>
          <p:nvPr/>
        </p:nvSpPr>
        <p:spPr>
          <a:xfrm>
            <a:off x="579125" y="1762126"/>
            <a:ext cx="98426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800" b="1" dirty="0">
                <a:latin typeface="Lotus-Light"/>
              </a:rPr>
              <a:t>إذا كان حجم بالون هيليوم </a:t>
            </a:r>
            <a:r>
              <a:rPr lang="en-US" sz="2800" b="1" dirty="0">
                <a:latin typeface="UniMath-Regular"/>
              </a:rPr>
              <a:t>2.32 L</a:t>
            </a:r>
            <a:r>
              <a:rPr lang="ar-SA" sz="2800" b="1" dirty="0">
                <a:latin typeface="UniMath-Regular"/>
              </a:rPr>
              <a:t>  </a:t>
            </a:r>
            <a:r>
              <a:rPr lang="ar-SA" sz="2800" b="1" dirty="0">
                <a:latin typeface="Lotus-Light"/>
              </a:rPr>
              <a:t>داخل سيارة مغلقة، عند درجة </a:t>
            </a:r>
          </a:p>
          <a:p>
            <a:pPr algn="justLow" rtl="1"/>
            <a:r>
              <a:rPr lang="ar-SA" sz="2800" b="1" dirty="0">
                <a:latin typeface="Lotus-Light"/>
              </a:rPr>
              <a:t>حرارة </a:t>
            </a:r>
            <a:r>
              <a:rPr lang="en-US" sz="2800" b="1" dirty="0">
                <a:latin typeface="UniMath-Regular"/>
              </a:rPr>
              <a:t>40.0 C</a:t>
            </a:r>
            <a:r>
              <a:rPr lang="en-US" sz="2800" b="1" baseline="30000" dirty="0">
                <a:latin typeface="UniMath-Regular"/>
              </a:rPr>
              <a:t>o</a:t>
            </a:r>
            <a:r>
              <a:rPr lang="en-US" sz="2800" b="1" dirty="0">
                <a:latin typeface="Lotus-Light"/>
              </a:rPr>
              <a:t>، </a:t>
            </a:r>
            <a:r>
              <a:rPr lang="ar-SA" sz="2800" b="1" dirty="0">
                <a:latin typeface="Lotus-Light"/>
              </a:rPr>
              <a:t>فإذا وقفت السيارة في ساحة البيت في يوم حار وارتفعت درجة الحرارة داخلها إلى </a:t>
            </a:r>
            <a:r>
              <a:rPr lang="en-US" sz="2800" b="1" dirty="0">
                <a:latin typeface="UniMath-Regular"/>
              </a:rPr>
              <a:t>75.0 C</a:t>
            </a:r>
            <a:r>
              <a:rPr lang="en-US" sz="2800" b="1" baseline="30000" dirty="0">
                <a:latin typeface="UniMath-Regular"/>
              </a:rPr>
              <a:t>o</a:t>
            </a:r>
            <a:r>
              <a:rPr lang="ar-SA" sz="2800" b="1" dirty="0">
                <a:latin typeface="UniMath-Regular"/>
              </a:rPr>
              <a:t> </a:t>
            </a:r>
            <a:r>
              <a:rPr lang="en-US" sz="2800" b="1" dirty="0">
                <a:latin typeface="Lotus-Light"/>
              </a:rPr>
              <a:t>، </a:t>
            </a:r>
            <a:r>
              <a:rPr lang="ar-SA" sz="2800" b="1" dirty="0">
                <a:latin typeface="Lotus-Light"/>
              </a:rPr>
              <a:t>فما 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الحجم</a:t>
            </a:r>
            <a:r>
              <a:rPr lang="ar-SA" sz="2800" b="1" dirty="0">
                <a:latin typeface="Lotus-Light"/>
              </a:rPr>
              <a:t> الجديد للبالون إذا بقي الضغط ثابتاً؟</a:t>
            </a:r>
            <a:endParaRPr lang="ar-SA" sz="2800" b="1" dirty="0"/>
          </a:p>
        </p:txBody>
      </p:sp>
      <p:sp>
        <p:nvSpPr>
          <p:cNvPr id="6" name="مستطيل مستدير الزوايا 17">
            <a:extLst>
              <a:ext uri="{FF2B5EF4-FFF2-40B4-BE49-F238E27FC236}">
                <a16:creationId xmlns:a16="http://schemas.microsoft.com/office/drawing/2014/main" id="{DBA364E8-E990-400F-98F7-E795E96A7540}"/>
              </a:ext>
            </a:extLst>
          </p:cNvPr>
          <p:cNvSpPr/>
          <p:nvPr/>
        </p:nvSpPr>
        <p:spPr>
          <a:xfrm>
            <a:off x="10537510" y="18674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9EA28A-BAAD-4CA5-9185-5F91FA1929BA}"/>
              </a:ext>
            </a:extLst>
          </p:cNvPr>
          <p:cNvSpPr txBox="1"/>
          <p:nvPr/>
        </p:nvSpPr>
        <p:spPr>
          <a:xfrm>
            <a:off x="5756929" y="3109407"/>
            <a:ext cx="85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الحل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EB17161-7FC4-47AB-BCE1-3637952C2727}"/>
              </a:ext>
            </a:extLst>
          </p:cNvPr>
          <p:cNvSpPr/>
          <p:nvPr/>
        </p:nvSpPr>
        <p:spPr>
          <a:xfrm>
            <a:off x="10087226" y="3732024"/>
            <a:ext cx="217147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3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ar-SA" sz="2800" b="1" dirty="0">
                <a:solidFill>
                  <a:srgbClr val="0000CC"/>
                </a:solidFill>
              </a:rPr>
              <a:t>  = </a:t>
            </a:r>
            <a:r>
              <a:rPr lang="en-US" sz="2800" b="1" dirty="0">
                <a:solidFill>
                  <a:srgbClr val="0000CC"/>
                </a:solidFill>
              </a:rPr>
              <a:t>2.32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L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D0D847-E8AC-40A9-A01A-1B5D48D4766C}"/>
              </a:ext>
            </a:extLst>
          </p:cNvPr>
          <p:cNvSpPr txBox="1"/>
          <p:nvPr/>
        </p:nvSpPr>
        <p:spPr>
          <a:xfrm>
            <a:off x="10487903" y="5555952"/>
            <a:ext cx="118494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المطلوب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36A7446-C12A-4C56-BD82-DBE8DFFD74CC}"/>
              </a:ext>
            </a:extLst>
          </p:cNvPr>
          <p:cNvSpPr/>
          <p:nvPr/>
        </p:nvSpPr>
        <p:spPr>
          <a:xfrm>
            <a:off x="10493355" y="6298060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= ?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A9FD3F8-2E63-42DB-AFFB-05E6E2FD71DE}"/>
              </a:ext>
            </a:extLst>
          </p:cNvPr>
          <p:cNvSpPr/>
          <p:nvPr/>
        </p:nvSpPr>
        <p:spPr>
          <a:xfrm>
            <a:off x="10087227" y="4264296"/>
            <a:ext cx="210477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3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ar-SA" sz="2800" b="1" dirty="0">
                <a:solidFill>
                  <a:srgbClr val="0000CC"/>
                </a:solidFill>
              </a:rPr>
              <a:t> = </a:t>
            </a:r>
            <a:r>
              <a:rPr lang="en-US" sz="2800" b="1" dirty="0">
                <a:solidFill>
                  <a:srgbClr val="0000CC"/>
                </a:solidFill>
              </a:rPr>
              <a:t>40.0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baseline="30000" dirty="0" err="1">
                <a:solidFill>
                  <a:srgbClr val="0000CC"/>
                </a:solidFill>
              </a:rPr>
              <a:t>o</a:t>
            </a:r>
            <a:r>
              <a:rPr lang="en-US" sz="2800" b="1" dirty="0" err="1">
                <a:solidFill>
                  <a:srgbClr val="0000CC"/>
                </a:solidFill>
              </a:rPr>
              <a:t>C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C4E674D-F8ED-492C-9869-FFC679BC8B06}"/>
              </a:ext>
            </a:extLst>
          </p:cNvPr>
          <p:cNvSpPr/>
          <p:nvPr/>
        </p:nvSpPr>
        <p:spPr>
          <a:xfrm>
            <a:off x="10087227" y="4878456"/>
            <a:ext cx="210477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3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ar-SA" sz="2800" b="1" dirty="0">
                <a:solidFill>
                  <a:srgbClr val="0000CC"/>
                </a:solidFill>
              </a:rPr>
              <a:t>= </a:t>
            </a:r>
            <a:r>
              <a:rPr lang="en-US" sz="2800" b="1" dirty="0">
                <a:solidFill>
                  <a:srgbClr val="0000CC"/>
                </a:solidFill>
              </a:rPr>
              <a:t> 75.0</a:t>
            </a:r>
            <a:r>
              <a:rPr lang="en-US" sz="2800" b="1" baseline="30000" dirty="0">
                <a:solidFill>
                  <a:srgbClr val="0000CC"/>
                </a:solidFill>
              </a:rPr>
              <a:t>o</a:t>
            </a:r>
            <a:r>
              <a:rPr lang="en-US" sz="2800" b="1" dirty="0">
                <a:solidFill>
                  <a:srgbClr val="0000CC"/>
                </a:solidFill>
              </a:rPr>
              <a:t>C</a:t>
            </a:r>
            <a:endParaRPr lang="ar-SA" sz="2800" b="1" dirty="0">
              <a:solidFill>
                <a:srgbClr val="0000CC"/>
              </a:solidFill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F634D0E5-FE05-458E-B46E-1CFA9F3375F9}"/>
              </a:ext>
            </a:extLst>
          </p:cNvPr>
          <p:cNvCxnSpPr/>
          <p:nvPr/>
        </p:nvCxnSpPr>
        <p:spPr>
          <a:xfrm>
            <a:off x="9806601" y="3306414"/>
            <a:ext cx="0" cy="3550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D014F8C-7523-468D-9E2D-F0F39FB24210}"/>
              </a:ext>
            </a:extLst>
          </p:cNvPr>
          <p:cNvSpPr txBox="1"/>
          <p:nvPr/>
        </p:nvSpPr>
        <p:spPr>
          <a:xfrm>
            <a:off x="6031303" y="3525133"/>
            <a:ext cx="2858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0000CC"/>
                </a:solidFill>
              </a:rPr>
              <a:t>T</a:t>
            </a:r>
            <a:r>
              <a:rPr lang="en-US" sz="2800" b="1" baseline="-25000" dirty="0" err="1">
                <a:solidFill>
                  <a:srgbClr val="0000CC"/>
                </a:solidFill>
              </a:rPr>
              <a:t>k</a:t>
            </a:r>
            <a:r>
              <a:rPr lang="en-US" sz="2800" b="1" dirty="0">
                <a:solidFill>
                  <a:srgbClr val="0000CC"/>
                </a:solidFill>
              </a:rPr>
              <a:t> = 273 + T</a:t>
            </a:r>
            <a:r>
              <a:rPr lang="en-US" sz="2800" b="1" baseline="-25000" dirty="0">
                <a:solidFill>
                  <a:srgbClr val="0000CC"/>
                </a:solidFill>
              </a:rPr>
              <a:t>C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DBC6E75-AAD0-4A14-B773-ACEFC0DB3495}"/>
              </a:ext>
            </a:extLst>
          </p:cNvPr>
          <p:cNvSpPr txBox="1"/>
          <p:nvPr/>
        </p:nvSpPr>
        <p:spPr>
          <a:xfrm>
            <a:off x="6031303" y="4166589"/>
            <a:ext cx="3039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 = 273 + </a:t>
            </a:r>
            <a:r>
              <a:rPr lang="en-US" sz="2800" b="1" dirty="0">
                <a:solidFill>
                  <a:srgbClr val="FF0000"/>
                </a:solidFill>
              </a:rPr>
              <a:t>40.0 </a:t>
            </a:r>
            <a:r>
              <a:rPr lang="en-US" sz="2800" b="1" baseline="30000" dirty="0" err="1">
                <a:solidFill>
                  <a:srgbClr val="FF0000"/>
                </a:solidFill>
              </a:rPr>
              <a:t>o</a:t>
            </a:r>
            <a:r>
              <a:rPr lang="en-US" sz="2800" b="1" dirty="0" err="1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F4B9102-79CA-4608-989E-AA51641F999D}"/>
              </a:ext>
            </a:extLst>
          </p:cNvPr>
          <p:cNvSpPr txBox="1"/>
          <p:nvPr/>
        </p:nvSpPr>
        <p:spPr>
          <a:xfrm>
            <a:off x="6031303" y="4780749"/>
            <a:ext cx="9014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6A96077-3BAF-4494-9899-9EB374F15FE9}"/>
              </a:ext>
            </a:extLst>
          </p:cNvPr>
          <p:cNvSpPr txBox="1"/>
          <p:nvPr/>
        </p:nvSpPr>
        <p:spPr>
          <a:xfrm>
            <a:off x="6031303" y="5449501"/>
            <a:ext cx="28171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 273 + </a:t>
            </a:r>
            <a:r>
              <a:rPr lang="en-US" sz="2800" b="1" dirty="0">
                <a:solidFill>
                  <a:srgbClr val="FF0000"/>
                </a:solidFill>
              </a:rPr>
              <a:t>75.0 </a:t>
            </a:r>
            <a:r>
              <a:rPr lang="en-US" sz="2800" b="1" baseline="30000" dirty="0" err="1">
                <a:solidFill>
                  <a:srgbClr val="FF0000"/>
                </a:solidFill>
              </a:rPr>
              <a:t>o</a:t>
            </a:r>
            <a:r>
              <a:rPr lang="en-US" sz="2800" b="1" dirty="0" err="1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D59EDDA-4E90-4037-919C-5DE36BD261D2}"/>
              </a:ext>
            </a:extLst>
          </p:cNvPr>
          <p:cNvSpPr txBox="1"/>
          <p:nvPr/>
        </p:nvSpPr>
        <p:spPr>
          <a:xfrm>
            <a:off x="6031303" y="6295677"/>
            <a:ext cx="9014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67ABBB4-A300-43A2-A996-DBFFC5F45037}"/>
              </a:ext>
            </a:extLst>
          </p:cNvPr>
          <p:cNvSpPr txBox="1"/>
          <p:nvPr/>
        </p:nvSpPr>
        <p:spPr>
          <a:xfrm>
            <a:off x="6755372" y="4780749"/>
            <a:ext cx="165138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313.0 K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4BAF9DD-358C-4855-AFD3-2C66A71887CF}"/>
              </a:ext>
            </a:extLst>
          </p:cNvPr>
          <p:cNvSpPr txBox="1"/>
          <p:nvPr/>
        </p:nvSpPr>
        <p:spPr>
          <a:xfrm>
            <a:off x="6755372" y="6295677"/>
            <a:ext cx="149962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347.0 K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AB101BF1-8C3E-4105-A261-25B9DF3B274E}"/>
              </a:ext>
            </a:extLst>
          </p:cNvPr>
          <p:cNvCxnSpPr/>
          <p:nvPr/>
        </p:nvCxnSpPr>
        <p:spPr>
          <a:xfrm flipH="1">
            <a:off x="5353777" y="3299817"/>
            <a:ext cx="27412" cy="3550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AF60D1F-5528-4D61-951A-34E923A6E4CC}"/>
              </a:ext>
            </a:extLst>
          </p:cNvPr>
          <p:cNvSpPr txBox="1"/>
          <p:nvPr/>
        </p:nvSpPr>
        <p:spPr>
          <a:xfrm>
            <a:off x="1028155" y="4383745"/>
            <a:ext cx="42416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= V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 (         )</a:t>
            </a:r>
          </a:p>
        </p:txBody>
      </p:sp>
      <p:graphicFrame>
        <p:nvGraphicFramePr>
          <p:cNvPr id="24" name="جدول 23">
            <a:extLst>
              <a:ext uri="{FF2B5EF4-FFF2-40B4-BE49-F238E27FC236}">
                <a16:creationId xmlns:a16="http://schemas.microsoft.com/office/drawing/2014/main" id="{42372359-E0E7-44E3-B431-535DAEF8B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09026"/>
              </p:ext>
            </p:extLst>
          </p:nvPr>
        </p:nvGraphicFramePr>
        <p:xfrm>
          <a:off x="2302517" y="4257764"/>
          <a:ext cx="750080" cy="867834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baseline="0" dirty="0"/>
                        <a:t>T</a:t>
                      </a:r>
                      <a:r>
                        <a:rPr lang="en-US" sz="2000" b="1" baseline="-25000" dirty="0"/>
                        <a:t>2</a:t>
                      </a:r>
                      <a:endParaRPr lang="ar-SA" sz="20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baseline="0" dirty="0"/>
                        <a:t>T</a:t>
                      </a:r>
                      <a:r>
                        <a:rPr lang="en-US" sz="2000" b="1" baseline="-25000" dirty="0"/>
                        <a:t>1</a:t>
                      </a:r>
                      <a:endParaRPr lang="ar-SA" sz="20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جدول 24">
            <a:extLst>
              <a:ext uri="{FF2B5EF4-FFF2-40B4-BE49-F238E27FC236}">
                <a16:creationId xmlns:a16="http://schemas.microsoft.com/office/drawing/2014/main" id="{0FD3FD35-8AD1-4586-8ED4-FCA28028D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60679"/>
              </p:ext>
            </p:extLst>
          </p:nvPr>
        </p:nvGraphicFramePr>
        <p:xfrm>
          <a:off x="3096847" y="5163149"/>
          <a:ext cx="1460500" cy="905934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96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348.0 K</a:t>
                      </a:r>
                      <a:endParaRPr lang="ar-SA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313.0 K</a:t>
                      </a:r>
                      <a:endParaRPr lang="ar-S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جدول 25">
            <a:extLst>
              <a:ext uri="{FF2B5EF4-FFF2-40B4-BE49-F238E27FC236}">
                <a16:creationId xmlns:a16="http://schemas.microsoft.com/office/drawing/2014/main" id="{0DC05FFB-4E33-4AE0-838C-ADC39F12C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76962"/>
              </p:ext>
            </p:extLst>
          </p:nvPr>
        </p:nvGraphicFramePr>
        <p:xfrm>
          <a:off x="1065123" y="3188847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جدول 26">
            <a:extLst>
              <a:ext uri="{FF2B5EF4-FFF2-40B4-BE49-F238E27FC236}">
                <a16:creationId xmlns:a16="http://schemas.microsoft.com/office/drawing/2014/main" id="{C551F07E-776D-4875-8288-1EA91889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41094"/>
              </p:ext>
            </p:extLst>
          </p:nvPr>
        </p:nvGraphicFramePr>
        <p:xfrm>
          <a:off x="2335612" y="3190341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2CABD5C-431E-48C7-85EB-BC637662B62B}"/>
              </a:ext>
            </a:extLst>
          </p:cNvPr>
          <p:cNvSpPr txBox="1"/>
          <p:nvPr/>
        </p:nvSpPr>
        <p:spPr>
          <a:xfrm>
            <a:off x="1886760" y="3428785"/>
            <a:ext cx="481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=</a:t>
            </a:r>
            <a:endParaRPr lang="ar-SA" sz="24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34662DE-C44B-45DB-8EC1-6FB3110ED47F}"/>
              </a:ext>
            </a:extLst>
          </p:cNvPr>
          <p:cNvSpPr txBox="1"/>
          <p:nvPr/>
        </p:nvSpPr>
        <p:spPr>
          <a:xfrm>
            <a:off x="1273851" y="5223638"/>
            <a:ext cx="4241622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6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 2.32 L   (                )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557359B-AF1A-4DB7-881B-DAD391D9F8A3}"/>
              </a:ext>
            </a:extLst>
          </p:cNvPr>
          <p:cNvSpPr txBox="1"/>
          <p:nvPr/>
        </p:nvSpPr>
        <p:spPr>
          <a:xfrm>
            <a:off x="862411" y="5981217"/>
            <a:ext cx="8954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600" b="1" dirty="0">
              <a:solidFill>
                <a:srgbClr val="0000CC"/>
              </a:solidFill>
            </a:endParaRPr>
          </a:p>
          <a:p>
            <a:endParaRPr lang="en-US" sz="600" b="1" dirty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79D9567-0BC9-4D76-AB5A-30CDB00D3E7D}"/>
              </a:ext>
            </a:extLst>
          </p:cNvPr>
          <p:cNvSpPr txBox="1"/>
          <p:nvPr/>
        </p:nvSpPr>
        <p:spPr>
          <a:xfrm>
            <a:off x="1847594" y="6141383"/>
            <a:ext cx="14305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en-US" sz="400" b="1" dirty="0">
              <a:solidFill>
                <a:srgbClr val="002060"/>
              </a:solidFill>
            </a:endParaRPr>
          </a:p>
          <a:p>
            <a:pPr algn="ctr"/>
            <a:endParaRPr lang="en-US" sz="4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2.58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L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C2EC8A1D-D569-401E-BDFF-187A9AEF81F7}"/>
              </a:ext>
            </a:extLst>
          </p:cNvPr>
          <p:cNvSpPr/>
          <p:nvPr/>
        </p:nvSpPr>
        <p:spPr>
          <a:xfrm>
            <a:off x="1861809" y="6167123"/>
            <a:ext cx="1430546" cy="620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96B4FF61-CA38-4167-A685-1A8D487CE3D9}"/>
              </a:ext>
            </a:extLst>
          </p:cNvPr>
          <p:cNvSpPr/>
          <p:nvPr/>
        </p:nvSpPr>
        <p:spPr>
          <a:xfrm>
            <a:off x="10559272" y="3150434"/>
            <a:ext cx="108074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المعطيات</a:t>
            </a:r>
          </a:p>
        </p:txBody>
      </p:sp>
    </p:spTree>
    <p:extLst>
      <p:ext uri="{BB962C8B-B14F-4D97-AF65-F5344CB8AC3E}">
        <p14:creationId xmlns:p14="http://schemas.microsoft.com/office/powerpoint/2010/main" val="36510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3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54AF7AC6-3747-4200-913F-53D9B71ECFDA}"/>
              </a:ext>
            </a:extLst>
          </p:cNvPr>
          <p:cNvCxnSpPr/>
          <p:nvPr/>
        </p:nvCxnSpPr>
        <p:spPr>
          <a:xfrm flipH="1">
            <a:off x="4938549" y="5599887"/>
            <a:ext cx="226716" cy="334844"/>
          </a:xfrm>
          <a:prstGeom prst="line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BCA8820-CB90-4AAD-92DF-1A4E70A20E51}"/>
              </a:ext>
            </a:extLst>
          </p:cNvPr>
          <p:cNvSpPr txBox="1"/>
          <p:nvPr/>
        </p:nvSpPr>
        <p:spPr>
          <a:xfrm>
            <a:off x="2100735" y="5015178"/>
            <a:ext cx="42416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en-US" sz="105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 4.3 L   (                )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006CB21-D3D0-43A7-9D2D-34370ED7F4E2}"/>
              </a:ext>
            </a:extLst>
          </p:cNvPr>
          <p:cNvSpPr txBox="1"/>
          <p:nvPr/>
        </p:nvSpPr>
        <p:spPr>
          <a:xfrm>
            <a:off x="2113294" y="1775355"/>
            <a:ext cx="806373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ما </a:t>
            </a:r>
            <a:r>
              <a:rPr lang="ar-SA" sz="3200" b="1" dirty="0">
                <a:solidFill>
                  <a:srgbClr val="FF0000"/>
                </a:solidFill>
              </a:rPr>
              <a:t>الحجم</a:t>
            </a:r>
            <a:r>
              <a:rPr lang="ar-SA" sz="3200" b="1" dirty="0"/>
              <a:t> الذي يشغله الغاز في بالون هوائي حجمه </a:t>
            </a:r>
            <a:r>
              <a:rPr lang="en-US" sz="3200" b="1" dirty="0"/>
              <a:t>4.3 L</a:t>
            </a:r>
            <a:r>
              <a:rPr lang="ar-SA" sz="3200" b="1" dirty="0"/>
              <a:t> ودرجة حراته  </a:t>
            </a:r>
            <a:r>
              <a:rPr lang="en-US" sz="3200" b="1" dirty="0"/>
              <a:t>350 K</a:t>
            </a:r>
            <a:r>
              <a:rPr lang="ar-SA" sz="3200" b="1" dirty="0"/>
              <a:t> عند درجة </a:t>
            </a:r>
            <a:r>
              <a:rPr lang="en-US" sz="3200" b="1" dirty="0"/>
              <a:t>250 K</a:t>
            </a:r>
            <a:r>
              <a:rPr lang="ar-SA" sz="3200" b="1" dirty="0"/>
              <a:t> ؟</a:t>
            </a:r>
          </a:p>
        </p:txBody>
      </p:sp>
      <p:sp>
        <p:nvSpPr>
          <p:cNvPr id="8" name="مستطيل مستدير الزوايا 16">
            <a:extLst>
              <a:ext uri="{FF2B5EF4-FFF2-40B4-BE49-F238E27FC236}">
                <a16:creationId xmlns:a16="http://schemas.microsoft.com/office/drawing/2014/main" id="{6BCD6557-54E7-46D3-AB53-1A6190CC87E4}"/>
              </a:ext>
            </a:extLst>
          </p:cNvPr>
          <p:cNvSpPr/>
          <p:nvPr/>
        </p:nvSpPr>
        <p:spPr>
          <a:xfrm>
            <a:off x="10500140" y="1837444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3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9A72A3D-B17C-4D92-AC1D-6C55FE507519}"/>
              </a:ext>
            </a:extLst>
          </p:cNvPr>
          <p:cNvSpPr txBox="1"/>
          <p:nvPr/>
        </p:nvSpPr>
        <p:spPr>
          <a:xfrm>
            <a:off x="5708089" y="2810070"/>
            <a:ext cx="85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الحل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9279CB8-B8D7-48B8-907F-837E7D2363F2}"/>
              </a:ext>
            </a:extLst>
          </p:cNvPr>
          <p:cNvSpPr/>
          <p:nvPr/>
        </p:nvSpPr>
        <p:spPr>
          <a:xfrm>
            <a:off x="8847798" y="3839990"/>
            <a:ext cx="2596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A" sz="400" b="1" dirty="0">
              <a:solidFill>
                <a:srgbClr val="0000CC"/>
              </a:solidFill>
            </a:endParaRPr>
          </a:p>
          <a:p>
            <a:pPr algn="l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ar-SA" sz="2800" b="1" dirty="0">
                <a:solidFill>
                  <a:srgbClr val="0000CC"/>
                </a:solidFill>
              </a:rPr>
              <a:t>  = </a:t>
            </a:r>
            <a:r>
              <a:rPr lang="en-US" sz="2800" b="1" dirty="0">
                <a:solidFill>
                  <a:srgbClr val="0000CC"/>
                </a:solidFill>
              </a:rPr>
              <a:t>4.3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L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3E08B7C-DE7C-4FC4-8662-82556C90BCB3}"/>
              </a:ext>
            </a:extLst>
          </p:cNvPr>
          <p:cNvSpPr/>
          <p:nvPr/>
        </p:nvSpPr>
        <p:spPr>
          <a:xfrm>
            <a:off x="9472295" y="3278473"/>
            <a:ext cx="108074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r"/>
            <a:r>
              <a:rPr lang="ar-SA" sz="2400" b="1" dirty="0">
                <a:solidFill>
                  <a:srgbClr val="002060"/>
                </a:solidFill>
              </a:rPr>
              <a:t>المعطيات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9524FB7-808A-4CDA-A904-FB6D582E62A3}"/>
              </a:ext>
            </a:extLst>
          </p:cNvPr>
          <p:cNvSpPr txBox="1"/>
          <p:nvPr/>
        </p:nvSpPr>
        <p:spPr>
          <a:xfrm>
            <a:off x="9472295" y="5772219"/>
            <a:ext cx="118494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2060"/>
                </a:solidFill>
              </a:rPr>
              <a:t>المطلوب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37416E6-1A32-4F24-B61F-B0B37A44B2B7}"/>
              </a:ext>
            </a:extLst>
          </p:cNvPr>
          <p:cNvCxnSpPr/>
          <p:nvPr/>
        </p:nvCxnSpPr>
        <p:spPr>
          <a:xfrm flipH="1">
            <a:off x="7364662" y="3124255"/>
            <a:ext cx="25400" cy="3731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BE0D061-DF74-493F-8F4E-070F27DFEF9C}"/>
              </a:ext>
            </a:extLst>
          </p:cNvPr>
          <p:cNvSpPr txBox="1"/>
          <p:nvPr/>
        </p:nvSpPr>
        <p:spPr>
          <a:xfrm>
            <a:off x="2216200" y="4288998"/>
            <a:ext cx="24726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= V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 (        )</a:t>
            </a:r>
          </a:p>
        </p:txBody>
      </p:sp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id="{0CDF34B7-F890-47F2-B2EC-0242B8FF6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88107"/>
              </p:ext>
            </p:extLst>
          </p:nvPr>
        </p:nvGraphicFramePr>
        <p:xfrm>
          <a:off x="3471466" y="4161042"/>
          <a:ext cx="750080" cy="867834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baseline="0" dirty="0"/>
                        <a:t>T</a:t>
                      </a:r>
                      <a:r>
                        <a:rPr lang="en-US" sz="2000" b="1" baseline="-25000" dirty="0"/>
                        <a:t>2</a:t>
                      </a:r>
                      <a:endParaRPr lang="ar-SA" sz="20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baseline="0" dirty="0"/>
                        <a:t>T</a:t>
                      </a:r>
                      <a:r>
                        <a:rPr lang="en-US" sz="2000" b="1" baseline="-25000" dirty="0"/>
                        <a:t>1</a:t>
                      </a:r>
                      <a:endParaRPr lang="ar-SA" sz="20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جدول 15">
            <a:extLst>
              <a:ext uri="{FF2B5EF4-FFF2-40B4-BE49-F238E27FC236}">
                <a16:creationId xmlns:a16="http://schemas.microsoft.com/office/drawing/2014/main" id="{1EECE475-9258-47ED-9341-5296D9F0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12465"/>
              </p:ext>
            </p:extLst>
          </p:nvPr>
        </p:nvGraphicFramePr>
        <p:xfrm>
          <a:off x="3711070" y="5050022"/>
          <a:ext cx="1460500" cy="905934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967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250.0 K</a:t>
                      </a:r>
                      <a:endParaRPr lang="ar-SA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350.0 K</a:t>
                      </a:r>
                      <a:endParaRPr lang="ar-S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جدول 16">
            <a:extLst>
              <a:ext uri="{FF2B5EF4-FFF2-40B4-BE49-F238E27FC236}">
                <a16:creationId xmlns:a16="http://schemas.microsoft.com/office/drawing/2014/main" id="{0B2757A7-73A9-42BE-B61F-B55475EB0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14810"/>
              </p:ext>
            </p:extLst>
          </p:nvPr>
        </p:nvGraphicFramePr>
        <p:xfrm>
          <a:off x="2384246" y="3220325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3BFF9FD9-030D-4481-B53C-323CDDBCB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5313"/>
              </p:ext>
            </p:extLst>
          </p:nvPr>
        </p:nvGraphicFramePr>
        <p:xfrm>
          <a:off x="3654735" y="3221819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96099DE-7303-4C2E-8B15-43854AA584ED}"/>
              </a:ext>
            </a:extLst>
          </p:cNvPr>
          <p:cNvSpPr txBox="1"/>
          <p:nvPr/>
        </p:nvSpPr>
        <p:spPr>
          <a:xfrm>
            <a:off x="3205883" y="3460263"/>
            <a:ext cx="481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400" b="1" dirty="0"/>
              <a:t>=</a:t>
            </a:r>
            <a:endParaRPr lang="ar-SA" sz="2400" b="1" dirty="0"/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6B2B2689-8FF3-4DC8-8380-62C7C53584D2}"/>
              </a:ext>
            </a:extLst>
          </p:cNvPr>
          <p:cNvCxnSpPr/>
          <p:nvPr/>
        </p:nvCxnSpPr>
        <p:spPr>
          <a:xfrm flipH="1">
            <a:off x="4938549" y="5149027"/>
            <a:ext cx="226716" cy="334844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8FD3D9C-6CA9-435B-9B6B-DDC20FC1C27D}"/>
              </a:ext>
            </a:extLst>
          </p:cNvPr>
          <p:cNvSpPr/>
          <p:nvPr/>
        </p:nvSpPr>
        <p:spPr>
          <a:xfrm>
            <a:off x="9472295" y="6332611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= ?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562B4A0-8FD0-4630-9F5E-7433A8A8799A}"/>
              </a:ext>
            </a:extLst>
          </p:cNvPr>
          <p:cNvSpPr/>
          <p:nvPr/>
        </p:nvSpPr>
        <p:spPr>
          <a:xfrm>
            <a:off x="8847798" y="4467798"/>
            <a:ext cx="2596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A" sz="4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ar-SA" sz="2800" b="1" dirty="0">
                <a:solidFill>
                  <a:srgbClr val="0000CC"/>
                </a:solidFill>
              </a:rPr>
              <a:t> = </a:t>
            </a:r>
            <a:r>
              <a:rPr lang="en-US" sz="2800" b="1" dirty="0">
                <a:solidFill>
                  <a:srgbClr val="0000CC"/>
                </a:solidFill>
              </a:rPr>
              <a:t>350.0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baseline="30000" dirty="0" err="1">
                <a:solidFill>
                  <a:srgbClr val="0000CC"/>
                </a:solidFill>
              </a:rPr>
              <a:t>o</a:t>
            </a:r>
            <a:r>
              <a:rPr lang="en-US" sz="2800" b="1" dirty="0" err="1">
                <a:solidFill>
                  <a:srgbClr val="0000CC"/>
                </a:solidFill>
              </a:rPr>
              <a:t>C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DE4D7A5-30BC-4040-B5B4-FB31A4EA9137}"/>
              </a:ext>
            </a:extLst>
          </p:cNvPr>
          <p:cNvSpPr/>
          <p:nvPr/>
        </p:nvSpPr>
        <p:spPr>
          <a:xfrm>
            <a:off x="8847798" y="5076734"/>
            <a:ext cx="2596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A" sz="4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ar-SA" sz="2800" b="1" dirty="0">
                <a:solidFill>
                  <a:srgbClr val="0000CC"/>
                </a:solidFill>
              </a:rPr>
              <a:t>= </a:t>
            </a:r>
            <a:r>
              <a:rPr lang="en-US" sz="2800" b="1" dirty="0">
                <a:solidFill>
                  <a:srgbClr val="0000CC"/>
                </a:solidFill>
              </a:rPr>
              <a:t> 250.0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baseline="30000" dirty="0" err="1">
                <a:solidFill>
                  <a:srgbClr val="0000CC"/>
                </a:solidFill>
              </a:rPr>
              <a:t>o</a:t>
            </a:r>
            <a:r>
              <a:rPr lang="en-US" sz="2800" b="1" dirty="0" err="1">
                <a:solidFill>
                  <a:srgbClr val="0000CC"/>
                </a:solidFill>
              </a:rPr>
              <a:t>C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0741793-BA77-4574-A541-2626A2309F3A}"/>
              </a:ext>
            </a:extLst>
          </p:cNvPr>
          <p:cNvSpPr txBox="1"/>
          <p:nvPr/>
        </p:nvSpPr>
        <p:spPr>
          <a:xfrm>
            <a:off x="2568029" y="6146399"/>
            <a:ext cx="8788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en-US" sz="300" b="1" dirty="0">
              <a:solidFill>
                <a:srgbClr val="0000CC"/>
              </a:solidFill>
            </a:endParaRPr>
          </a:p>
          <a:p>
            <a:pPr algn="r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CE3179D-8DA7-4BAF-A418-E6D6025EB295}"/>
              </a:ext>
            </a:extLst>
          </p:cNvPr>
          <p:cNvSpPr txBox="1"/>
          <p:nvPr/>
        </p:nvSpPr>
        <p:spPr>
          <a:xfrm>
            <a:off x="3446915" y="6146399"/>
            <a:ext cx="12419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en-US" sz="300" b="1" dirty="0">
              <a:solidFill>
                <a:srgbClr val="FF0000"/>
              </a:solidFill>
            </a:endParaRPr>
          </a:p>
          <a:p>
            <a:pPr algn="r"/>
            <a:r>
              <a:rPr lang="en-US" sz="2800" b="1" dirty="0">
                <a:solidFill>
                  <a:srgbClr val="FF0000"/>
                </a:solidFill>
              </a:rPr>
              <a:t>3.1 L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F4CE75-B8EA-4875-B031-D9D5F45CB5B6}"/>
              </a:ext>
            </a:extLst>
          </p:cNvPr>
          <p:cNvSpPr/>
          <p:nvPr/>
        </p:nvSpPr>
        <p:spPr>
          <a:xfrm>
            <a:off x="3408468" y="6167545"/>
            <a:ext cx="1430546" cy="512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1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2" grpId="0" animBg="1"/>
      <p:bldP spid="14" grpId="0"/>
      <p:bldP spid="19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AD2E8AB-AA71-4E15-AA41-8A8B751344F4}"/>
              </a:ext>
            </a:extLst>
          </p:cNvPr>
          <p:cNvSpPr txBox="1"/>
          <p:nvPr/>
        </p:nvSpPr>
        <p:spPr>
          <a:xfrm>
            <a:off x="766612" y="4967821"/>
            <a:ext cx="42416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" b="1" dirty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 362.0 K   (                ) 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1DF73BA9-1B6C-44E1-8A53-4C0686982043}"/>
              </a:ext>
            </a:extLst>
          </p:cNvPr>
          <p:cNvSpPr/>
          <p:nvPr/>
        </p:nvSpPr>
        <p:spPr>
          <a:xfrm>
            <a:off x="307340" y="1719263"/>
            <a:ext cx="10147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latin typeface="Lotus-Light"/>
              </a:rPr>
              <a:t>شغل غاز عند درجة حرارة </a:t>
            </a:r>
            <a:r>
              <a:rPr lang="en-US" sz="3200" b="1" dirty="0">
                <a:latin typeface="UniMath-Regular"/>
              </a:rPr>
              <a:t>89 </a:t>
            </a:r>
            <a:r>
              <a:rPr lang="en-US" sz="3200" b="1" baseline="30000" dirty="0" err="1">
                <a:latin typeface="UniMath-Regular"/>
              </a:rPr>
              <a:t>o</a:t>
            </a:r>
            <a:r>
              <a:rPr lang="en-US" sz="3200" b="1" dirty="0" err="1">
                <a:latin typeface="UniMath-Regular"/>
              </a:rPr>
              <a:t>C</a:t>
            </a:r>
            <a:r>
              <a:rPr lang="ar-SA" sz="3200" b="1" dirty="0">
                <a:latin typeface="UniMath-Regular"/>
              </a:rPr>
              <a:t>  </a:t>
            </a:r>
            <a:r>
              <a:rPr lang="ar-SA" sz="3200" b="1" dirty="0">
                <a:latin typeface="Lotus-Light"/>
              </a:rPr>
              <a:t>حجماً مقداره </a:t>
            </a:r>
            <a:endParaRPr lang="en-US" sz="3200" b="1" dirty="0">
              <a:latin typeface="Lotus-Light"/>
            </a:endParaRPr>
          </a:p>
          <a:p>
            <a:pPr algn="r" rtl="1"/>
            <a:r>
              <a:rPr lang="en-US" sz="3200" b="1" dirty="0">
                <a:latin typeface="Lotus-Light"/>
              </a:rPr>
              <a:t>( 67.0 L )</a:t>
            </a:r>
            <a:r>
              <a:rPr lang="ar-SA" sz="3200" b="1" dirty="0">
                <a:latin typeface="Lotus-Light"/>
              </a:rPr>
              <a:t> عند </a:t>
            </a:r>
            <a:r>
              <a:rPr lang="ar-SA" sz="3200" b="1" dirty="0">
                <a:solidFill>
                  <a:srgbClr val="FF0000"/>
                </a:solidFill>
                <a:latin typeface="Lotus-Light"/>
              </a:rPr>
              <a:t>أي درجة حرارة </a:t>
            </a:r>
            <a:r>
              <a:rPr lang="ar-SA" sz="3200" b="1" dirty="0" err="1">
                <a:latin typeface="Lotus-Light"/>
              </a:rPr>
              <a:t>سيليزية</a:t>
            </a:r>
            <a:r>
              <a:rPr lang="ar-SA" sz="3200" b="1" dirty="0">
                <a:latin typeface="Lotus-Light"/>
              </a:rPr>
              <a:t> سيزيد الحجم ليصل إلى </a:t>
            </a:r>
            <a:r>
              <a:rPr lang="en-US" sz="3200" b="1" dirty="0">
                <a:latin typeface="UniMath-Regular"/>
              </a:rPr>
              <a:t>1.12 L</a:t>
            </a:r>
            <a:r>
              <a:rPr lang="ar-SA" sz="3200" b="1" dirty="0">
                <a:latin typeface="UniMath-Regular"/>
              </a:rPr>
              <a:t> </a:t>
            </a:r>
            <a:r>
              <a:rPr lang="en-US" sz="3200" b="1" dirty="0">
                <a:latin typeface="Lotus-Light"/>
              </a:rPr>
              <a:t>؟</a:t>
            </a:r>
            <a:endParaRPr lang="ar-SA" sz="3200" b="1" dirty="0"/>
          </a:p>
        </p:txBody>
      </p:sp>
      <p:sp>
        <p:nvSpPr>
          <p:cNvPr id="64" name="مستطيل مستدير الزوايا 16">
            <a:extLst>
              <a:ext uri="{FF2B5EF4-FFF2-40B4-BE49-F238E27FC236}">
                <a16:creationId xmlns:a16="http://schemas.microsoft.com/office/drawing/2014/main" id="{886AB8ED-2D01-4568-9BA7-1CB54078FF15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4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FB1E4BD7-87BF-40B6-9DD3-D72111864173}"/>
              </a:ext>
            </a:extLst>
          </p:cNvPr>
          <p:cNvSpPr txBox="1"/>
          <p:nvPr/>
        </p:nvSpPr>
        <p:spPr>
          <a:xfrm>
            <a:off x="6026509" y="2852023"/>
            <a:ext cx="85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الحل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E86ADDE5-7466-4B29-93E8-C4A4DBF388F8}"/>
              </a:ext>
            </a:extLst>
          </p:cNvPr>
          <p:cNvSpPr/>
          <p:nvPr/>
        </p:nvSpPr>
        <p:spPr>
          <a:xfrm>
            <a:off x="9872800" y="3619495"/>
            <a:ext cx="2202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ar-SA" sz="2800" b="1" dirty="0">
                <a:solidFill>
                  <a:srgbClr val="0000CC"/>
                </a:solidFill>
              </a:rPr>
              <a:t>  = </a:t>
            </a:r>
            <a:r>
              <a:rPr lang="en-US" sz="2800" b="1" dirty="0">
                <a:solidFill>
                  <a:srgbClr val="0000CC"/>
                </a:solidFill>
              </a:rPr>
              <a:t>0.67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L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97F9CAEE-A8AC-4BA9-B6D1-7E4687BA0A9D}"/>
              </a:ext>
            </a:extLst>
          </p:cNvPr>
          <p:cNvSpPr/>
          <p:nvPr/>
        </p:nvSpPr>
        <p:spPr>
          <a:xfrm>
            <a:off x="10497297" y="3085274"/>
            <a:ext cx="108074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l" rtl="0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المعطيات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1F5D45F-655F-4B88-803F-1553ECCFD3B9}"/>
              </a:ext>
            </a:extLst>
          </p:cNvPr>
          <p:cNvSpPr txBox="1"/>
          <p:nvPr/>
        </p:nvSpPr>
        <p:spPr>
          <a:xfrm>
            <a:off x="10497297" y="5491128"/>
            <a:ext cx="118494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المطلوب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2E296C77-5F98-4E69-8E96-C4C5CDDE2E0E}"/>
              </a:ext>
            </a:extLst>
          </p:cNvPr>
          <p:cNvSpPr/>
          <p:nvPr/>
        </p:nvSpPr>
        <p:spPr>
          <a:xfrm>
            <a:off x="10497297" y="6158235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= 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82DE676-9297-4D3D-9D90-CA0AB7C20E1D}"/>
              </a:ext>
            </a:extLst>
          </p:cNvPr>
          <p:cNvSpPr txBox="1"/>
          <p:nvPr/>
        </p:nvSpPr>
        <p:spPr>
          <a:xfrm>
            <a:off x="6203940" y="3763574"/>
            <a:ext cx="24572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0000CC"/>
                </a:solidFill>
              </a:rPr>
              <a:t>T</a:t>
            </a:r>
            <a:r>
              <a:rPr lang="en-US" sz="2800" b="1" baseline="-25000" dirty="0" err="1">
                <a:solidFill>
                  <a:srgbClr val="0000CC"/>
                </a:solidFill>
              </a:rPr>
              <a:t>k</a:t>
            </a:r>
            <a:r>
              <a:rPr lang="en-US" sz="2800" b="1" dirty="0">
                <a:solidFill>
                  <a:srgbClr val="0000CC"/>
                </a:solidFill>
              </a:rPr>
              <a:t> = 273 +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baseline="-25000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36A427BE-AC41-45E9-A0D9-9BDE0B8593E0}"/>
              </a:ext>
            </a:extLst>
          </p:cNvPr>
          <p:cNvCxnSpPr/>
          <p:nvPr/>
        </p:nvCxnSpPr>
        <p:spPr>
          <a:xfrm flipH="1">
            <a:off x="9493424" y="2883627"/>
            <a:ext cx="25400" cy="3862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475E50B4-B292-44E2-A506-357736820EB5}"/>
              </a:ext>
            </a:extLst>
          </p:cNvPr>
          <p:cNvCxnSpPr/>
          <p:nvPr/>
        </p:nvCxnSpPr>
        <p:spPr>
          <a:xfrm flipH="1">
            <a:off x="5895716" y="2815651"/>
            <a:ext cx="12700" cy="4006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F0F3081F-1305-4F92-AFEE-FA918F3EBB23}"/>
              </a:ext>
            </a:extLst>
          </p:cNvPr>
          <p:cNvSpPr/>
          <p:nvPr/>
        </p:nvSpPr>
        <p:spPr>
          <a:xfrm>
            <a:off x="9913744" y="4151767"/>
            <a:ext cx="20851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ar-SA" sz="2800" b="1" dirty="0">
                <a:solidFill>
                  <a:srgbClr val="0000CC"/>
                </a:solidFill>
              </a:rPr>
              <a:t> = </a:t>
            </a:r>
            <a:r>
              <a:rPr lang="en-US" sz="2800" b="1" dirty="0">
                <a:solidFill>
                  <a:srgbClr val="0000CC"/>
                </a:solidFill>
              </a:rPr>
              <a:t>89.0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baseline="30000" dirty="0" err="1">
                <a:solidFill>
                  <a:srgbClr val="0000CC"/>
                </a:solidFill>
              </a:rPr>
              <a:t>o</a:t>
            </a:r>
            <a:r>
              <a:rPr lang="en-US" sz="2800" b="1" dirty="0" err="1">
                <a:solidFill>
                  <a:srgbClr val="0000CC"/>
                </a:solidFill>
              </a:rPr>
              <a:t>C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5915659A-71A7-4A16-8300-A9ABCA18061F}"/>
              </a:ext>
            </a:extLst>
          </p:cNvPr>
          <p:cNvSpPr/>
          <p:nvPr/>
        </p:nvSpPr>
        <p:spPr>
          <a:xfrm>
            <a:off x="9913744" y="4779575"/>
            <a:ext cx="2161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V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ar-SA" sz="2800" b="1" dirty="0">
                <a:solidFill>
                  <a:srgbClr val="0000CC"/>
                </a:solidFill>
              </a:rPr>
              <a:t>= </a:t>
            </a:r>
            <a:r>
              <a:rPr lang="en-US" sz="2800" b="1" dirty="0">
                <a:solidFill>
                  <a:srgbClr val="0000CC"/>
                </a:solidFill>
              </a:rPr>
              <a:t> 1.12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L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ACAC11C-AE2B-45F9-8CE6-5393282FB036}"/>
              </a:ext>
            </a:extLst>
          </p:cNvPr>
          <p:cNvSpPr txBox="1"/>
          <p:nvPr/>
        </p:nvSpPr>
        <p:spPr>
          <a:xfrm>
            <a:off x="6203940" y="4650694"/>
            <a:ext cx="3160789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500" b="1" dirty="0">
              <a:solidFill>
                <a:srgbClr val="0000CC"/>
              </a:solidFill>
            </a:endParaRPr>
          </a:p>
          <a:p>
            <a:pPr algn="l" rtl="0"/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 = 273 + </a:t>
            </a:r>
            <a:r>
              <a:rPr lang="en-US" sz="2800" b="1" dirty="0">
                <a:solidFill>
                  <a:srgbClr val="FF0000"/>
                </a:solidFill>
              </a:rPr>
              <a:t>89.0 </a:t>
            </a:r>
            <a:r>
              <a:rPr lang="en-US" sz="2800" b="1" baseline="30000" dirty="0" err="1">
                <a:solidFill>
                  <a:srgbClr val="FF0000"/>
                </a:solidFill>
              </a:rPr>
              <a:t>o</a:t>
            </a:r>
            <a:r>
              <a:rPr lang="en-US" sz="2800" b="1" dirty="0" err="1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D85F639-5CC6-4D72-B5BB-A4CF0D5DA15E}"/>
              </a:ext>
            </a:extLst>
          </p:cNvPr>
          <p:cNvSpPr txBox="1"/>
          <p:nvPr/>
        </p:nvSpPr>
        <p:spPr>
          <a:xfrm>
            <a:off x="6203940" y="5619702"/>
            <a:ext cx="8734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700" b="1" dirty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4689B6C-39E9-4FBE-9B4B-5620C3AFEACE}"/>
              </a:ext>
            </a:extLst>
          </p:cNvPr>
          <p:cNvSpPr txBox="1"/>
          <p:nvPr/>
        </p:nvSpPr>
        <p:spPr>
          <a:xfrm>
            <a:off x="7036196" y="5619702"/>
            <a:ext cx="1569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7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362.0 K </a:t>
            </a: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7E477FC1-43F1-4D02-9512-323DCE09AE54}"/>
              </a:ext>
            </a:extLst>
          </p:cNvPr>
          <p:cNvSpPr/>
          <p:nvPr/>
        </p:nvSpPr>
        <p:spPr>
          <a:xfrm>
            <a:off x="7064852" y="5725928"/>
            <a:ext cx="1430546" cy="512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E918846A-1327-4350-A4F0-BDDE4DDDA9D8}"/>
              </a:ext>
            </a:extLst>
          </p:cNvPr>
          <p:cNvSpPr txBox="1"/>
          <p:nvPr/>
        </p:nvSpPr>
        <p:spPr>
          <a:xfrm>
            <a:off x="138913" y="4069094"/>
            <a:ext cx="2886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= T</a:t>
            </a:r>
            <a:r>
              <a:rPr lang="en-US" sz="2800" b="1" baseline="-25000" dirty="0">
                <a:solidFill>
                  <a:srgbClr val="0000CC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 (        )</a:t>
            </a:r>
          </a:p>
        </p:txBody>
      </p:sp>
      <p:graphicFrame>
        <p:nvGraphicFramePr>
          <p:cNvPr id="80" name="جدول 79">
            <a:extLst>
              <a:ext uri="{FF2B5EF4-FFF2-40B4-BE49-F238E27FC236}">
                <a16:creationId xmlns:a16="http://schemas.microsoft.com/office/drawing/2014/main" id="{B3DB2047-BB86-4D68-950B-A1EC794D4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52909"/>
              </p:ext>
            </p:extLst>
          </p:nvPr>
        </p:nvGraphicFramePr>
        <p:xfrm>
          <a:off x="2191935" y="3937312"/>
          <a:ext cx="750080" cy="867834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baseline="0" dirty="0"/>
                        <a:t>V</a:t>
                      </a:r>
                      <a:r>
                        <a:rPr lang="en-US" sz="2000" b="1" baseline="-25000" dirty="0"/>
                        <a:t>2</a:t>
                      </a:r>
                      <a:endParaRPr lang="ar-SA" sz="20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baseline="0" dirty="0"/>
                        <a:t>V</a:t>
                      </a:r>
                      <a:r>
                        <a:rPr lang="en-US" sz="2000" b="1" baseline="-25000" dirty="0"/>
                        <a:t>1</a:t>
                      </a:r>
                      <a:endParaRPr lang="ar-SA" sz="20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جدول 80">
            <a:extLst>
              <a:ext uri="{FF2B5EF4-FFF2-40B4-BE49-F238E27FC236}">
                <a16:creationId xmlns:a16="http://schemas.microsoft.com/office/drawing/2014/main" id="{B746F316-993C-42E3-B415-64A470B6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12018"/>
              </p:ext>
            </p:extLst>
          </p:nvPr>
        </p:nvGraphicFramePr>
        <p:xfrm>
          <a:off x="3543084" y="4843806"/>
          <a:ext cx="1081223" cy="905934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967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1.12   L</a:t>
                      </a:r>
                      <a:endParaRPr lang="ar-SA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0.67</a:t>
                      </a:r>
                      <a:r>
                        <a:rPr lang="en-US" sz="2000" b="1" baseline="0" dirty="0"/>
                        <a:t>  </a:t>
                      </a:r>
                      <a:r>
                        <a:rPr lang="en-US" sz="2000" b="1" dirty="0"/>
                        <a:t> L</a:t>
                      </a:r>
                      <a:endParaRPr lang="ar-S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جدول 81">
            <a:extLst>
              <a:ext uri="{FF2B5EF4-FFF2-40B4-BE49-F238E27FC236}">
                <a16:creationId xmlns:a16="http://schemas.microsoft.com/office/drawing/2014/main" id="{6A0B6BDF-5916-4656-A955-7EED67684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69484"/>
              </p:ext>
            </p:extLst>
          </p:nvPr>
        </p:nvGraphicFramePr>
        <p:xfrm>
          <a:off x="1075664" y="2883627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جدول 82">
            <a:extLst>
              <a:ext uri="{FF2B5EF4-FFF2-40B4-BE49-F238E27FC236}">
                <a16:creationId xmlns:a16="http://schemas.microsoft.com/office/drawing/2014/main" id="{68AED465-7BD5-4DD0-9B56-DA5799C34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70949"/>
              </p:ext>
            </p:extLst>
          </p:nvPr>
        </p:nvGraphicFramePr>
        <p:xfrm>
          <a:off x="2346153" y="2885121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4" name="مربع نص 83">
            <a:extLst>
              <a:ext uri="{FF2B5EF4-FFF2-40B4-BE49-F238E27FC236}">
                <a16:creationId xmlns:a16="http://schemas.microsoft.com/office/drawing/2014/main" id="{06B20684-CACB-497A-AAC1-83192E5AB259}"/>
              </a:ext>
            </a:extLst>
          </p:cNvPr>
          <p:cNvSpPr txBox="1"/>
          <p:nvPr/>
        </p:nvSpPr>
        <p:spPr>
          <a:xfrm>
            <a:off x="1897301" y="3123565"/>
            <a:ext cx="481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=</a:t>
            </a:r>
            <a:endParaRPr lang="ar-SA" sz="2400" b="1" dirty="0"/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2733E40B-2227-4D30-8186-820D3825A6DA}"/>
              </a:ext>
            </a:extLst>
          </p:cNvPr>
          <p:cNvCxnSpPr/>
          <p:nvPr/>
        </p:nvCxnSpPr>
        <p:spPr>
          <a:xfrm flipH="1">
            <a:off x="4288458" y="4898672"/>
            <a:ext cx="226716" cy="334844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رابط مستقيم 85">
            <a:extLst>
              <a:ext uri="{FF2B5EF4-FFF2-40B4-BE49-F238E27FC236}">
                <a16:creationId xmlns:a16="http://schemas.microsoft.com/office/drawing/2014/main" id="{ADA2DC44-4C12-476E-B261-2194C09EDF61}"/>
              </a:ext>
            </a:extLst>
          </p:cNvPr>
          <p:cNvCxnSpPr/>
          <p:nvPr/>
        </p:nvCxnSpPr>
        <p:spPr>
          <a:xfrm flipH="1">
            <a:off x="4226695" y="5320871"/>
            <a:ext cx="226716" cy="334844"/>
          </a:xfrm>
          <a:prstGeom prst="line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20265DF0-9FB4-4CD1-BC0F-E9FA155FE3D0}"/>
              </a:ext>
            </a:extLst>
          </p:cNvPr>
          <p:cNvSpPr txBox="1"/>
          <p:nvPr/>
        </p:nvSpPr>
        <p:spPr>
          <a:xfrm>
            <a:off x="766612" y="5636573"/>
            <a:ext cx="212081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" b="1" dirty="0">
              <a:solidFill>
                <a:srgbClr val="0000CC"/>
              </a:solidFill>
            </a:endParaRPr>
          </a:p>
          <a:p>
            <a:endParaRPr lang="en-US" sz="300" b="1" dirty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 605 K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42ECA4B6-8399-4E8B-AACD-303EC8C0CD65}"/>
              </a:ext>
            </a:extLst>
          </p:cNvPr>
          <p:cNvSpPr txBox="1"/>
          <p:nvPr/>
        </p:nvSpPr>
        <p:spPr>
          <a:xfrm>
            <a:off x="766612" y="6250733"/>
            <a:ext cx="75613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" b="1" dirty="0">
              <a:solidFill>
                <a:srgbClr val="0000CC"/>
              </a:solidFill>
            </a:endParaRPr>
          </a:p>
          <a:p>
            <a:endParaRPr lang="en-US" sz="300" b="1" dirty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T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=</a:t>
            </a:r>
            <a:endParaRPr lang="ar-SA" sz="2800" b="1" baseline="30000" dirty="0">
              <a:solidFill>
                <a:srgbClr val="0000CC"/>
              </a:solidFill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894F2A15-06CB-4622-8D80-A5A44324EB2A}"/>
              </a:ext>
            </a:extLst>
          </p:cNvPr>
          <p:cNvSpPr txBox="1"/>
          <p:nvPr/>
        </p:nvSpPr>
        <p:spPr>
          <a:xfrm>
            <a:off x="4110321" y="6213974"/>
            <a:ext cx="177391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sz="3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332.0 </a:t>
            </a:r>
            <a:r>
              <a:rPr lang="en-US" sz="2800" b="1" baseline="30000" dirty="0" err="1">
                <a:solidFill>
                  <a:srgbClr val="FF0000"/>
                </a:solidFill>
              </a:rPr>
              <a:t>o</a:t>
            </a:r>
            <a:r>
              <a:rPr lang="en-US" sz="2800" b="1" dirty="0" err="1">
                <a:solidFill>
                  <a:srgbClr val="FF0000"/>
                </a:solidFill>
              </a:rPr>
              <a:t>C</a:t>
            </a:r>
            <a:endParaRPr lang="ar-SA" sz="2800" b="1" baseline="30000" dirty="0">
              <a:solidFill>
                <a:srgbClr val="FF0000"/>
              </a:solidFill>
            </a:endParaRP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7262BCCC-7392-4B4B-B9AF-8A603E494BD7}"/>
              </a:ext>
            </a:extLst>
          </p:cNvPr>
          <p:cNvSpPr/>
          <p:nvPr/>
        </p:nvSpPr>
        <p:spPr>
          <a:xfrm>
            <a:off x="4110321" y="6281009"/>
            <a:ext cx="1695993" cy="512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558BA1E-5E15-438D-B85F-C3EA7365E5E8}"/>
              </a:ext>
            </a:extLst>
          </p:cNvPr>
          <p:cNvSpPr txBox="1"/>
          <p:nvPr/>
        </p:nvSpPr>
        <p:spPr>
          <a:xfrm>
            <a:off x="1454504" y="6250733"/>
            <a:ext cx="924324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" b="1" dirty="0">
              <a:solidFill>
                <a:srgbClr val="0000CC"/>
              </a:solidFill>
            </a:endParaRPr>
          </a:p>
          <a:p>
            <a:endParaRPr lang="en-US" sz="300" b="1" dirty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237</a:t>
            </a:r>
            <a:endParaRPr lang="ar-SA" sz="2800" b="1" baseline="30000" dirty="0">
              <a:solidFill>
                <a:srgbClr val="0000CC"/>
              </a:solidFill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32AB39-E45B-4DC4-8E23-665D3200142B}"/>
              </a:ext>
            </a:extLst>
          </p:cNvPr>
          <p:cNvSpPr txBox="1"/>
          <p:nvPr/>
        </p:nvSpPr>
        <p:spPr>
          <a:xfrm>
            <a:off x="2138064" y="6250733"/>
            <a:ext cx="408263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" b="1" dirty="0">
              <a:solidFill>
                <a:srgbClr val="0000CC"/>
              </a:solidFill>
            </a:endParaRPr>
          </a:p>
          <a:p>
            <a:endParaRPr lang="en-US" sz="300" b="1" dirty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– </a:t>
            </a:r>
            <a:endParaRPr lang="ar-SA" sz="2800" b="1" baseline="30000" dirty="0">
              <a:solidFill>
                <a:srgbClr val="0000CC"/>
              </a:solidFill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D440F96-D3D9-496E-A58F-1CA77700961C}"/>
              </a:ext>
            </a:extLst>
          </p:cNvPr>
          <p:cNvSpPr txBox="1"/>
          <p:nvPr/>
        </p:nvSpPr>
        <p:spPr>
          <a:xfrm>
            <a:off x="2437160" y="6250733"/>
            <a:ext cx="1951613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sz="200" b="1" dirty="0">
              <a:solidFill>
                <a:srgbClr val="0000CC"/>
              </a:solidFill>
            </a:endParaRPr>
          </a:p>
          <a:p>
            <a:pPr algn="l"/>
            <a:endParaRPr lang="en-US" sz="300" b="1" dirty="0">
              <a:solidFill>
                <a:srgbClr val="0000CC"/>
              </a:solidFill>
            </a:endParaRPr>
          </a:p>
          <a:p>
            <a:pPr algn="l"/>
            <a:r>
              <a:rPr lang="en-US" sz="2800" b="1" dirty="0">
                <a:solidFill>
                  <a:srgbClr val="0000CC"/>
                </a:solidFill>
              </a:rPr>
              <a:t>605.0 K =</a:t>
            </a:r>
            <a:endParaRPr lang="ar-SA" sz="2800" b="1" baseline="30000" dirty="0">
              <a:solidFill>
                <a:srgbClr val="0000CC"/>
              </a:solidFill>
            </a:endParaRPr>
          </a:p>
        </p:txBody>
      </p:sp>
      <p:sp>
        <p:nvSpPr>
          <p:cNvPr id="94" name="TextBox 2">
            <a:extLst>
              <a:ext uri="{FF2B5EF4-FFF2-40B4-BE49-F238E27FC236}">
                <a16:creationId xmlns:a16="http://schemas.microsoft.com/office/drawing/2014/main" id="{BFB3BD52-54CF-404F-BF9B-3D817550DF97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95" name="TextBox 19">
            <a:extLst>
              <a:ext uri="{FF2B5EF4-FFF2-40B4-BE49-F238E27FC236}">
                <a16:creationId xmlns:a16="http://schemas.microsoft.com/office/drawing/2014/main" id="{8AE437A0-4C19-4A97-9016-EB7F0F70EDD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67" grpId="0" animBg="1"/>
      <p:bldP spid="68" grpId="0" animBg="1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4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1C160A-4F3E-4730-8042-E78FDA79E7EA}"/>
              </a:ext>
            </a:extLst>
          </p:cNvPr>
          <p:cNvSpPr/>
          <p:nvPr/>
        </p:nvSpPr>
        <p:spPr>
          <a:xfrm>
            <a:off x="3582554" y="1873663"/>
            <a:ext cx="682790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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يربط قانون شارل بين المتغيرات التالية: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516119B-DAA6-4D04-B97C-7206715D5BD2}"/>
              </a:ext>
            </a:extLst>
          </p:cNvPr>
          <p:cNvSpPr/>
          <p:nvPr/>
        </p:nvSpPr>
        <p:spPr>
          <a:xfrm>
            <a:off x="4315141" y="3065481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الضغط والكثافة عند ثبوت درجة الحرارة.</a:t>
            </a:r>
          </a:p>
        </p:txBody>
      </p:sp>
      <p:sp>
        <p:nvSpPr>
          <p:cNvPr id="9" name="مستطيل مستدير الزوايا 35">
            <a:extLst>
              <a:ext uri="{FF2B5EF4-FFF2-40B4-BE49-F238E27FC236}">
                <a16:creationId xmlns:a16="http://schemas.microsoft.com/office/drawing/2014/main" id="{2B0D29F3-42AB-438A-943A-9B1DBAA02C04}"/>
              </a:ext>
            </a:extLst>
          </p:cNvPr>
          <p:cNvSpPr/>
          <p:nvPr/>
        </p:nvSpPr>
        <p:spPr>
          <a:xfrm>
            <a:off x="9701365" y="3228572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36">
            <a:extLst>
              <a:ext uri="{FF2B5EF4-FFF2-40B4-BE49-F238E27FC236}">
                <a16:creationId xmlns:a16="http://schemas.microsoft.com/office/drawing/2014/main" id="{1883FFED-37DF-47BA-AFE7-AE17EDB78B4D}"/>
              </a:ext>
            </a:extLst>
          </p:cNvPr>
          <p:cNvSpPr/>
          <p:nvPr/>
        </p:nvSpPr>
        <p:spPr>
          <a:xfrm>
            <a:off x="9717285" y="4158908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7">
            <a:extLst>
              <a:ext uri="{FF2B5EF4-FFF2-40B4-BE49-F238E27FC236}">
                <a16:creationId xmlns:a16="http://schemas.microsoft.com/office/drawing/2014/main" id="{00EDD6D7-21D6-4CDA-9883-4EE904773A9C}"/>
              </a:ext>
            </a:extLst>
          </p:cNvPr>
          <p:cNvSpPr/>
          <p:nvPr/>
        </p:nvSpPr>
        <p:spPr>
          <a:xfrm>
            <a:off x="9733205" y="5061948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8">
            <a:extLst>
              <a:ext uri="{FF2B5EF4-FFF2-40B4-BE49-F238E27FC236}">
                <a16:creationId xmlns:a16="http://schemas.microsoft.com/office/drawing/2014/main" id="{BB9FE781-2F93-4D5C-8591-EF1672530A69}"/>
              </a:ext>
            </a:extLst>
          </p:cNvPr>
          <p:cNvSpPr/>
          <p:nvPr/>
        </p:nvSpPr>
        <p:spPr>
          <a:xfrm>
            <a:off x="9749125" y="5964988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A93A3B0-A3EB-4509-A2BE-CE454FEDE781}"/>
              </a:ext>
            </a:extLst>
          </p:cNvPr>
          <p:cNvSpPr/>
          <p:nvPr/>
        </p:nvSpPr>
        <p:spPr>
          <a:xfrm>
            <a:off x="4317413" y="4077705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درجة الحرارة والحجم عند ثبوت الضغط.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147F37B-3573-4369-8D64-BAC00DAEEFDD}"/>
              </a:ext>
            </a:extLst>
          </p:cNvPr>
          <p:cNvSpPr/>
          <p:nvPr/>
        </p:nvSpPr>
        <p:spPr>
          <a:xfrm>
            <a:off x="4319685" y="4926153"/>
            <a:ext cx="5372575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الضغط والحجم عند ثبوت درجة الحرارة.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865C8ED-9271-411A-A7F3-95180C12E832}"/>
              </a:ext>
            </a:extLst>
          </p:cNvPr>
          <p:cNvSpPr/>
          <p:nvPr/>
        </p:nvSpPr>
        <p:spPr>
          <a:xfrm>
            <a:off x="4315140" y="5849322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درجة الحرارة والضغط عند ثبوت الحجم .</a:t>
            </a:r>
          </a:p>
        </p:txBody>
      </p:sp>
      <p:sp>
        <p:nvSpPr>
          <p:cNvPr id="16" name="مستطيل مستدير الزوايا 16">
            <a:extLst>
              <a:ext uri="{FF2B5EF4-FFF2-40B4-BE49-F238E27FC236}">
                <a16:creationId xmlns:a16="http://schemas.microsoft.com/office/drawing/2014/main" id="{D96D1F67-ECCA-497E-9E96-A3227E7A62CF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5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7" name="مستطيل مستدير الزوايا 35">
            <a:extLst>
              <a:ext uri="{FF2B5EF4-FFF2-40B4-BE49-F238E27FC236}">
                <a16:creationId xmlns:a16="http://schemas.microsoft.com/office/drawing/2014/main" id="{1FD6C8AD-8629-4A8C-B083-AAE0B82120C2}"/>
              </a:ext>
            </a:extLst>
          </p:cNvPr>
          <p:cNvSpPr/>
          <p:nvPr/>
        </p:nvSpPr>
        <p:spPr>
          <a:xfrm>
            <a:off x="9717285" y="4158908"/>
            <a:ext cx="709098" cy="482096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7FFE818-224E-4CD5-9303-1815173A3421}"/>
              </a:ext>
            </a:extLst>
          </p:cNvPr>
          <p:cNvSpPr/>
          <p:nvPr/>
        </p:nvSpPr>
        <p:spPr>
          <a:xfrm>
            <a:off x="3582554" y="1830854"/>
            <a:ext cx="682790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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العلاقة الرياضية لقانون شارل هي:</a:t>
            </a:r>
          </a:p>
        </p:txBody>
      </p:sp>
      <p:sp>
        <p:nvSpPr>
          <p:cNvPr id="8" name="مستطيل مستدير الزوايا 46">
            <a:extLst>
              <a:ext uri="{FF2B5EF4-FFF2-40B4-BE49-F238E27FC236}">
                <a16:creationId xmlns:a16="http://schemas.microsoft.com/office/drawing/2014/main" id="{FE1A9CE0-8F15-46D8-BF23-E1B31742AB87}"/>
              </a:ext>
            </a:extLst>
          </p:cNvPr>
          <p:cNvSpPr/>
          <p:nvPr/>
        </p:nvSpPr>
        <p:spPr>
          <a:xfrm>
            <a:off x="8984837" y="2943029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48">
            <a:extLst>
              <a:ext uri="{FF2B5EF4-FFF2-40B4-BE49-F238E27FC236}">
                <a16:creationId xmlns:a16="http://schemas.microsoft.com/office/drawing/2014/main" id="{FC29AF05-8F1C-4B2A-8D42-F1233D1B4642}"/>
              </a:ext>
            </a:extLst>
          </p:cNvPr>
          <p:cNvSpPr/>
          <p:nvPr/>
        </p:nvSpPr>
        <p:spPr>
          <a:xfrm>
            <a:off x="8982565" y="4570620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49">
            <a:extLst>
              <a:ext uri="{FF2B5EF4-FFF2-40B4-BE49-F238E27FC236}">
                <a16:creationId xmlns:a16="http://schemas.microsoft.com/office/drawing/2014/main" id="{732AC898-E56C-4392-94C7-7FC6FFEE09F9}"/>
              </a:ext>
            </a:extLst>
          </p:cNvPr>
          <p:cNvSpPr/>
          <p:nvPr/>
        </p:nvSpPr>
        <p:spPr>
          <a:xfrm>
            <a:off x="8998485" y="6046876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FCE5C2F-C6CB-482F-9BEA-AB0D5A74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31" y="5750131"/>
            <a:ext cx="2022048" cy="118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062A333-4CF0-4EBE-90CF-057258F6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24" y="4234973"/>
            <a:ext cx="1927255" cy="117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886DF0E-C054-4FB9-88A1-F5F9DEFD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96" y="2723964"/>
            <a:ext cx="1961291" cy="12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6">
            <a:extLst>
              <a:ext uri="{FF2B5EF4-FFF2-40B4-BE49-F238E27FC236}">
                <a16:creationId xmlns:a16="http://schemas.microsoft.com/office/drawing/2014/main" id="{1B6ED256-E448-4287-A6F0-431602E46C12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6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5" name="مستطيل مستدير الزوايا 35">
            <a:extLst>
              <a:ext uri="{FF2B5EF4-FFF2-40B4-BE49-F238E27FC236}">
                <a16:creationId xmlns:a16="http://schemas.microsoft.com/office/drawing/2014/main" id="{DB11D55F-747C-4FC6-B6A1-1B3A9D19474D}"/>
              </a:ext>
            </a:extLst>
          </p:cNvPr>
          <p:cNvSpPr/>
          <p:nvPr/>
        </p:nvSpPr>
        <p:spPr>
          <a:xfrm>
            <a:off x="8982565" y="6035971"/>
            <a:ext cx="709098" cy="482096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00BE50B-0D30-4BFA-BDAB-AEE07DF6664B}"/>
              </a:ext>
            </a:extLst>
          </p:cNvPr>
          <p:cNvSpPr txBox="1"/>
          <p:nvPr/>
        </p:nvSpPr>
        <p:spPr>
          <a:xfrm>
            <a:off x="9451121" y="1789218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970C248E-C483-4D12-A3DF-8E99BD66E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986" y="1746623"/>
            <a:ext cx="768263" cy="73152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D6C0E1C-AAFD-4544-B077-C4B1E66DA4EF}"/>
              </a:ext>
            </a:extLst>
          </p:cNvPr>
          <p:cNvSpPr/>
          <p:nvPr/>
        </p:nvSpPr>
        <p:spPr>
          <a:xfrm>
            <a:off x="1075831" y="1819995"/>
            <a:ext cx="933463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.استعمل قانون شارل لتحديد صحة بيانات الشكل13-7 .</a:t>
            </a:r>
            <a:endParaRPr lang="ar-SA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3C0F9A7-63D5-46E5-88B5-D7B25C0BF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31" y="2304038"/>
            <a:ext cx="47529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3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قانون بويل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13A71629-EC88-48A1-8043-9398D4538F2F}"/>
              </a:ext>
            </a:extLst>
          </p:cNvPr>
          <p:cNvSpPr txBox="1"/>
          <p:nvPr/>
        </p:nvSpPr>
        <p:spPr>
          <a:xfrm>
            <a:off x="9359506" y="186015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911E7B1C-6691-4EDF-A64A-0691F0A12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371" y="1817560"/>
            <a:ext cx="768263" cy="73152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7775448-1159-4B93-A187-31DB3DDC698A}"/>
              </a:ext>
            </a:extLst>
          </p:cNvPr>
          <p:cNvSpPr/>
          <p:nvPr/>
        </p:nvSpPr>
        <p:spPr>
          <a:xfrm>
            <a:off x="815448" y="1923514"/>
            <a:ext cx="933463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ينص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 قانون بويل على أن حجم كمية محدودة من الغاز يتناسب ...........مع ........... عند ثبوت ................. 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35D927E-6BCE-4691-AD68-157261B2F56C}"/>
              </a:ext>
            </a:extLst>
          </p:cNvPr>
          <p:cNvSpPr/>
          <p:nvPr/>
        </p:nvSpPr>
        <p:spPr>
          <a:xfrm>
            <a:off x="4223526" y="3163778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عكسياً</a:t>
            </a:r>
            <a:r>
              <a:rPr lang="ar-SA" sz="2800" b="1" dirty="0">
                <a:solidFill>
                  <a:srgbClr val="0000CC"/>
                </a:solidFill>
              </a:rPr>
              <a:t> ، ضغطه ، درجة الحرارة.</a:t>
            </a:r>
          </a:p>
        </p:txBody>
      </p:sp>
      <p:sp>
        <p:nvSpPr>
          <p:cNvPr id="9" name="مستطيل مستدير الزوايا 35">
            <a:extLst>
              <a:ext uri="{FF2B5EF4-FFF2-40B4-BE49-F238E27FC236}">
                <a16:creationId xmlns:a16="http://schemas.microsoft.com/office/drawing/2014/main" id="{410A6F4F-EB81-45BD-A389-CAAEEC22C72A}"/>
              </a:ext>
            </a:extLst>
          </p:cNvPr>
          <p:cNvSpPr/>
          <p:nvPr/>
        </p:nvSpPr>
        <p:spPr>
          <a:xfrm>
            <a:off x="9609750" y="3326869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36">
            <a:extLst>
              <a:ext uri="{FF2B5EF4-FFF2-40B4-BE49-F238E27FC236}">
                <a16:creationId xmlns:a16="http://schemas.microsoft.com/office/drawing/2014/main" id="{471A3AB6-2BE1-40C5-8A5F-F2B41BC1A19D}"/>
              </a:ext>
            </a:extLst>
          </p:cNvPr>
          <p:cNvSpPr/>
          <p:nvPr/>
        </p:nvSpPr>
        <p:spPr>
          <a:xfrm>
            <a:off x="9625670" y="425720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7">
            <a:extLst>
              <a:ext uri="{FF2B5EF4-FFF2-40B4-BE49-F238E27FC236}">
                <a16:creationId xmlns:a16="http://schemas.microsoft.com/office/drawing/2014/main" id="{A55D5F16-C71C-4C6F-8607-E1CA2CC575CF}"/>
              </a:ext>
            </a:extLst>
          </p:cNvPr>
          <p:cNvSpPr/>
          <p:nvPr/>
        </p:nvSpPr>
        <p:spPr>
          <a:xfrm>
            <a:off x="9641590" y="516024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8">
            <a:extLst>
              <a:ext uri="{FF2B5EF4-FFF2-40B4-BE49-F238E27FC236}">
                <a16:creationId xmlns:a16="http://schemas.microsoft.com/office/drawing/2014/main" id="{4B54BCCD-051E-4D1B-8223-10E33F281FDE}"/>
              </a:ext>
            </a:extLst>
          </p:cNvPr>
          <p:cNvSpPr/>
          <p:nvPr/>
        </p:nvSpPr>
        <p:spPr>
          <a:xfrm>
            <a:off x="9657510" y="606328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CF37386-576E-47F3-A36D-1137DED40921}"/>
              </a:ext>
            </a:extLst>
          </p:cNvPr>
          <p:cNvSpPr/>
          <p:nvPr/>
        </p:nvSpPr>
        <p:spPr>
          <a:xfrm>
            <a:off x="4253094" y="4148706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طردياً</a:t>
            </a:r>
            <a:r>
              <a:rPr lang="ar-SA" sz="2800" b="1" dirty="0">
                <a:solidFill>
                  <a:srgbClr val="0000CC"/>
                </a:solidFill>
              </a:rPr>
              <a:t> ، ضغطه ، درجة الحرارة.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D49F9D3-F85B-4915-B9D0-21C914127B0A}"/>
              </a:ext>
            </a:extLst>
          </p:cNvPr>
          <p:cNvSpPr/>
          <p:nvPr/>
        </p:nvSpPr>
        <p:spPr>
          <a:xfrm>
            <a:off x="4250822" y="5071875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عكسياً</a:t>
            </a:r>
            <a:r>
              <a:rPr lang="ar-SA" sz="2800" b="1" dirty="0">
                <a:solidFill>
                  <a:srgbClr val="0000CC"/>
                </a:solidFill>
              </a:rPr>
              <a:t> ، كثافته ، درجة الحرارة.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F352923-E67E-4642-90F9-D0EE866D30B1}"/>
              </a:ext>
            </a:extLst>
          </p:cNvPr>
          <p:cNvSpPr/>
          <p:nvPr/>
        </p:nvSpPr>
        <p:spPr>
          <a:xfrm>
            <a:off x="4228070" y="5993458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طردياً</a:t>
            </a:r>
            <a:r>
              <a:rPr lang="ar-SA" sz="2800" b="1" dirty="0">
                <a:solidFill>
                  <a:srgbClr val="0000CC"/>
                </a:solidFill>
              </a:rPr>
              <a:t> ، كثافته ، درجة الحرارة.</a:t>
            </a:r>
          </a:p>
        </p:txBody>
      </p:sp>
      <p:sp>
        <p:nvSpPr>
          <p:cNvPr id="16" name="مستطيل مستدير الزوايا 35">
            <a:extLst>
              <a:ext uri="{FF2B5EF4-FFF2-40B4-BE49-F238E27FC236}">
                <a16:creationId xmlns:a16="http://schemas.microsoft.com/office/drawing/2014/main" id="{DF41B0A1-1804-4EDC-A23E-A7F472B3C774}"/>
              </a:ext>
            </a:extLst>
          </p:cNvPr>
          <p:cNvSpPr/>
          <p:nvPr/>
        </p:nvSpPr>
        <p:spPr>
          <a:xfrm>
            <a:off x="9623397" y="3335222"/>
            <a:ext cx="709098" cy="482096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DD821DC9-FB8C-46E5-906B-05F3E5274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75" y="1745433"/>
            <a:ext cx="742686" cy="742686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D6F1B947-2589-46B3-9811-461770A35CB9}"/>
              </a:ext>
            </a:extLst>
          </p:cNvPr>
          <p:cNvSpPr txBox="1"/>
          <p:nvPr/>
        </p:nvSpPr>
        <p:spPr>
          <a:xfrm>
            <a:off x="9385383" y="1746860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638E50B-E649-4980-A034-F6EC4D6F789D}"/>
              </a:ext>
            </a:extLst>
          </p:cNvPr>
          <p:cNvSpPr/>
          <p:nvPr/>
        </p:nvSpPr>
        <p:spPr>
          <a:xfrm>
            <a:off x="8356687" y="2628900"/>
            <a:ext cx="2565400" cy="1270000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قانون شارل</a:t>
            </a:r>
          </a:p>
        </p:txBody>
      </p:sp>
      <p:sp>
        <p:nvSpPr>
          <p:cNvPr id="8" name="مستطيل مستدير الزوايا 2">
            <a:extLst>
              <a:ext uri="{FF2B5EF4-FFF2-40B4-BE49-F238E27FC236}">
                <a16:creationId xmlns:a16="http://schemas.microsoft.com/office/drawing/2014/main" id="{64CDADA5-40F7-44D9-96E4-BF311C0419F6}"/>
              </a:ext>
            </a:extLst>
          </p:cNvPr>
          <p:cNvSpPr/>
          <p:nvPr/>
        </p:nvSpPr>
        <p:spPr>
          <a:xfrm>
            <a:off x="8769665" y="4486896"/>
            <a:ext cx="2984454" cy="223311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ar-SA" sz="2800" b="1" dirty="0">
                <a:latin typeface="Lotus-Light"/>
              </a:rPr>
              <a:t>حجم أي مقدار محدد من الغاز يتناسب طردياً مع درجة حرارته المطلقة عند ثبوت الضغط</a:t>
            </a:r>
            <a:endParaRPr lang="ar-SA" sz="2800" b="1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3CFEA41-993B-4CF6-89D1-73B36F8E525A}"/>
              </a:ext>
            </a:extLst>
          </p:cNvPr>
          <p:cNvSpPr/>
          <p:nvPr/>
        </p:nvSpPr>
        <p:spPr>
          <a:xfrm>
            <a:off x="1167707" y="2388158"/>
            <a:ext cx="2882900" cy="1562100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العلاقة الرياضية</a:t>
            </a:r>
          </a:p>
        </p:txBody>
      </p:sp>
      <p:sp>
        <p:nvSpPr>
          <p:cNvPr id="10" name="مستطيل مستدير الزوايا 4">
            <a:extLst>
              <a:ext uri="{FF2B5EF4-FFF2-40B4-BE49-F238E27FC236}">
                <a16:creationId xmlns:a16="http://schemas.microsoft.com/office/drawing/2014/main" id="{52315485-676E-41D6-8B37-B7FE5ED5F92E}"/>
              </a:ext>
            </a:extLst>
          </p:cNvPr>
          <p:cNvSpPr/>
          <p:nvPr/>
        </p:nvSpPr>
        <p:spPr>
          <a:xfrm>
            <a:off x="1043642" y="4537126"/>
            <a:ext cx="2882900" cy="18923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F90F45A5-7E32-46C1-87E0-770EA914A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76385"/>
              </p:ext>
            </p:extLst>
          </p:nvPr>
        </p:nvGraphicFramePr>
        <p:xfrm>
          <a:off x="1475427" y="5060837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1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A1B277CD-9932-42F5-96D0-09484C6AC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19474"/>
              </p:ext>
            </p:extLst>
          </p:nvPr>
        </p:nvGraphicFramePr>
        <p:xfrm>
          <a:off x="2745916" y="5062331"/>
          <a:ext cx="750080" cy="91440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7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V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2</a:t>
                      </a:r>
                      <a:endParaRPr lang="ar-SA" sz="2400" b="1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24E3B8-9D3A-4504-B826-B7FF5E99ADFF}"/>
              </a:ext>
            </a:extLst>
          </p:cNvPr>
          <p:cNvSpPr txBox="1"/>
          <p:nvPr/>
        </p:nvSpPr>
        <p:spPr>
          <a:xfrm>
            <a:off x="2297064" y="5300775"/>
            <a:ext cx="481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=</a:t>
            </a:r>
            <a:endParaRPr lang="ar-SA" sz="2800" b="1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E34BAC7-E286-414D-9854-E8C528984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" t="19444" r="61127" b="16666"/>
          <a:stretch/>
        </p:blipFill>
        <p:spPr>
          <a:xfrm>
            <a:off x="4943139" y="3706994"/>
            <a:ext cx="2469844" cy="2567521"/>
          </a:xfrm>
          <a:prstGeom prst="rect">
            <a:avLst/>
          </a:prstGeom>
        </p:spPr>
      </p:pic>
      <p:sp>
        <p:nvSpPr>
          <p:cNvPr id="15" name="سهم للأسفل 38">
            <a:extLst>
              <a:ext uri="{FF2B5EF4-FFF2-40B4-BE49-F238E27FC236}">
                <a16:creationId xmlns:a16="http://schemas.microsoft.com/office/drawing/2014/main" id="{11E47A71-3869-4927-98BB-92BF5D5AC499}"/>
              </a:ext>
            </a:extLst>
          </p:cNvPr>
          <p:cNvSpPr/>
          <p:nvPr/>
        </p:nvSpPr>
        <p:spPr>
          <a:xfrm rot="18490763">
            <a:off x="8109285" y="2428081"/>
            <a:ext cx="587044" cy="47176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للأسفل 39">
            <a:extLst>
              <a:ext uri="{FF2B5EF4-FFF2-40B4-BE49-F238E27FC236}">
                <a16:creationId xmlns:a16="http://schemas.microsoft.com/office/drawing/2014/main" id="{47DFE019-DC8B-42F5-A2D6-1642DAFCA75B}"/>
              </a:ext>
            </a:extLst>
          </p:cNvPr>
          <p:cNvSpPr/>
          <p:nvPr/>
        </p:nvSpPr>
        <p:spPr>
          <a:xfrm>
            <a:off x="5974583" y="2925652"/>
            <a:ext cx="587044" cy="65856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 للأسفل 40">
            <a:extLst>
              <a:ext uri="{FF2B5EF4-FFF2-40B4-BE49-F238E27FC236}">
                <a16:creationId xmlns:a16="http://schemas.microsoft.com/office/drawing/2014/main" id="{2D8B875F-A7BB-4FC8-BE38-FF0AEF89E8A3}"/>
              </a:ext>
            </a:extLst>
          </p:cNvPr>
          <p:cNvSpPr/>
          <p:nvPr/>
        </p:nvSpPr>
        <p:spPr>
          <a:xfrm rot="3713606">
            <a:off x="3696811" y="2282774"/>
            <a:ext cx="587044" cy="5139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للأسفل 41">
            <a:extLst>
              <a:ext uri="{FF2B5EF4-FFF2-40B4-BE49-F238E27FC236}">
                <a16:creationId xmlns:a16="http://schemas.microsoft.com/office/drawing/2014/main" id="{8CBABF8D-3769-4DD2-8A07-0142AD2C096A}"/>
              </a:ext>
            </a:extLst>
          </p:cNvPr>
          <p:cNvSpPr/>
          <p:nvPr/>
        </p:nvSpPr>
        <p:spPr>
          <a:xfrm>
            <a:off x="9783718" y="3950258"/>
            <a:ext cx="532432" cy="47176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للأسفل 42">
            <a:extLst>
              <a:ext uri="{FF2B5EF4-FFF2-40B4-BE49-F238E27FC236}">
                <a16:creationId xmlns:a16="http://schemas.microsoft.com/office/drawing/2014/main" id="{86031AAF-37E9-42B8-8FD5-3604AABC800A}"/>
              </a:ext>
            </a:extLst>
          </p:cNvPr>
          <p:cNvSpPr/>
          <p:nvPr/>
        </p:nvSpPr>
        <p:spPr>
          <a:xfrm>
            <a:off x="2246159" y="4015127"/>
            <a:ext cx="532432" cy="47176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FF7358E3-54E9-44C7-B788-AE982D00E331}"/>
              </a:ext>
            </a:extLst>
          </p:cNvPr>
          <p:cNvSpPr/>
          <p:nvPr/>
        </p:nvSpPr>
        <p:spPr>
          <a:xfrm>
            <a:off x="4202437" y="1719263"/>
            <a:ext cx="4075542" cy="1120664"/>
          </a:xfrm>
          <a:prstGeom prst="ellipse">
            <a:avLst/>
          </a:prstGeom>
          <a:solidFill>
            <a:srgbClr val="FFFF9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rgbClr val="0000CC"/>
                </a:solidFill>
              </a:rPr>
              <a:t>دراسة العلاقة بين درجة الحرارة المطلقة والحجم عند ثبوت الضغط</a:t>
            </a:r>
          </a:p>
        </p:txBody>
      </p:sp>
    </p:spTree>
    <p:extLst>
      <p:ext uri="{BB962C8B-B14F-4D97-AF65-F5344CB8AC3E}">
        <p14:creationId xmlns:p14="http://schemas.microsoft.com/office/powerpoint/2010/main" val="3332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قانون بويل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C999808A-3881-4AA4-AA8E-E43DF3EE1193}"/>
              </a:ext>
            </a:extLst>
          </p:cNvPr>
          <p:cNvSpPr txBox="1"/>
          <p:nvPr/>
        </p:nvSpPr>
        <p:spPr>
          <a:xfrm>
            <a:off x="9308706" y="18398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22DAB65A-3F25-4F0C-A3F8-29A8AF878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571" y="1797240"/>
            <a:ext cx="768263" cy="73152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284C62D-8081-44C4-BAA6-07C9E515E8B3}"/>
              </a:ext>
            </a:extLst>
          </p:cNvPr>
          <p:cNvSpPr/>
          <p:nvPr/>
        </p:nvSpPr>
        <p:spPr>
          <a:xfrm>
            <a:off x="764648" y="1948075"/>
            <a:ext cx="933463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إذا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تناسب متغيران تناسباً عكسياً فماذا يحدث لأحدهما إذا زاد الآخر 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B773D1F-DBBA-4FE6-B9B6-3A12B457DD37}"/>
              </a:ext>
            </a:extLst>
          </p:cNvPr>
          <p:cNvSpPr/>
          <p:nvPr/>
        </p:nvSpPr>
        <p:spPr>
          <a:xfrm>
            <a:off x="4172726" y="3143458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يزيد عندما يزيد الآخر.</a:t>
            </a:r>
          </a:p>
        </p:txBody>
      </p:sp>
      <p:sp>
        <p:nvSpPr>
          <p:cNvPr id="9" name="مستطيل مستدير الزوايا 34">
            <a:extLst>
              <a:ext uri="{FF2B5EF4-FFF2-40B4-BE49-F238E27FC236}">
                <a16:creationId xmlns:a16="http://schemas.microsoft.com/office/drawing/2014/main" id="{61A73ABF-5F67-475D-90B0-257DAD90305F}"/>
              </a:ext>
            </a:extLst>
          </p:cNvPr>
          <p:cNvSpPr/>
          <p:nvPr/>
        </p:nvSpPr>
        <p:spPr>
          <a:xfrm>
            <a:off x="9558950" y="3306549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35">
            <a:extLst>
              <a:ext uri="{FF2B5EF4-FFF2-40B4-BE49-F238E27FC236}">
                <a16:creationId xmlns:a16="http://schemas.microsoft.com/office/drawing/2014/main" id="{60DABFB2-610A-4EE0-BD69-468F92F60C98}"/>
              </a:ext>
            </a:extLst>
          </p:cNvPr>
          <p:cNvSpPr/>
          <p:nvPr/>
        </p:nvSpPr>
        <p:spPr>
          <a:xfrm>
            <a:off x="9574870" y="423688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6">
            <a:extLst>
              <a:ext uri="{FF2B5EF4-FFF2-40B4-BE49-F238E27FC236}">
                <a16:creationId xmlns:a16="http://schemas.microsoft.com/office/drawing/2014/main" id="{9BA341A3-496A-4BC4-992C-D0DDCBBF4C9D}"/>
              </a:ext>
            </a:extLst>
          </p:cNvPr>
          <p:cNvSpPr/>
          <p:nvPr/>
        </p:nvSpPr>
        <p:spPr>
          <a:xfrm>
            <a:off x="9590790" y="513992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7">
            <a:extLst>
              <a:ext uri="{FF2B5EF4-FFF2-40B4-BE49-F238E27FC236}">
                <a16:creationId xmlns:a16="http://schemas.microsoft.com/office/drawing/2014/main" id="{64EEE8B4-1101-4F09-8F10-855DDFA70090}"/>
              </a:ext>
            </a:extLst>
          </p:cNvPr>
          <p:cNvSpPr/>
          <p:nvPr/>
        </p:nvSpPr>
        <p:spPr>
          <a:xfrm>
            <a:off x="9606710" y="604296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978CE50-0A84-400F-BF70-21F13E0D32A2}"/>
              </a:ext>
            </a:extLst>
          </p:cNvPr>
          <p:cNvSpPr/>
          <p:nvPr/>
        </p:nvSpPr>
        <p:spPr>
          <a:xfrm>
            <a:off x="4174998" y="4128386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ينقص عندما يزيد الآخر.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B0177C4-C020-4229-8583-B2052A491B7B}"/>
              </a:ext>
            </a:extLst>
          </p:cNvPr>
          <p:cNvSpPr/>
          <p:nvPr/>
        </p:nvSpPr>
        <p:spPr>
          <a:xfrm>
            <a:off x="4177270" y="4990482"/>
            <a:ext cx="5372575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يزيد عندما ينقص الآخر.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73DC483-59E3-4D80-948C-7171C7DA63C9}"/>
              </a:ext>
            </a:extLst>
          </p:cNvPr>
          <p:cNvSpPr/>
          <p:nvPr/>
        </p:nvSpPr>
        <p:spPr>
          <a:xfrm>
            <a:off x="7530076" y="5934466"/>
            <a:ext cx="2022041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لا تتأثر </a:t>
            </a:r>
          </a:p>
        </p:txBody>
      </p:sp>
      <p:sp>
        <p:nvSpPr>
          <p:cNvPr id="16" name="مستطيل مستدير الزوايا 35">
            <a:extLst>
              <a:ext uri="{FF2B5EF4-FFF2-40B4-BE49-F238E27FC236}">
                <a16:creationId xmlns:a16="http://schemas.microsoft.com/office/drawing/2014/main" id="{A77C65C0-B900-45BE-869B-1E09F93E7BED}"/>
              </a:ext>
            </a:extLst>
          </p:cNvPr>
          <p:cNvSpPr/>
          <p:nvPr/>
        </p:nvSpPr>
        <p:spPr>
          <a:xfrm>
            <a:off x="9574870" y="4236885"/>
            <a:ext cx="709098" cy="482096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F0FC1FCE-18A3-4EAA-B986-81E7C36F857F}"/>
              </a:ext>
            </a:extLst>
          </p:cNvPr>
          <p:cNvSpPr txBox="1"/>
          <p:nvPr/>
        </p:nvSpPr>
        <p:spPr>
          <a:xfrm>
            <a:off x="8880371" y="194143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2F2E37A-A578-4806-AF6B-A54B2DE5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178" y="1894268"/>
            <a:ext cx="740664" cy="7406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98804E7-44E5-4EFC-A1D7-A1C1CCA445E8}"/>
              </a:ext>
            </a:extLst>
          </p:cNvPr>
          <p:cNvSpPr txBox="1"/>
          <p:nvPr/>
        </p:nvSpPr>
        <p:spPr>
          <a:xfrm>
            <a:off x="459098" y="2920002"/>
            <a:ext cx="11273803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+mj-cs"/>
              </a:rPr>
              <a:t>1)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تُحَدّيد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المتغيرات في قانون شارل عند ثبوت الضغط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AB45CE-0AC0-487B-9858-CCEEDF3A2A46}"/>
              </a:ext>
            </a:extLst>
          </p:cNvPr>
          <p:cNvSpPr txBox="1"/>
          <p:nvPr/>
        </p:nvSpPr>
        <p:spPr>
          <a:xfrm>
            <a:off x="459098" y="3834418"/>
            <a:ext cx="11273803" cy="854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+mj-cs"/>
              </a:rPr>
              <a:t>2)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كتابة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نص قانون شارل .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8D0D26B-7F01-444B-A3CB-5DA20C1E6F97}"/>
              </a:ext>
            </a:extLst>
          </p:cNvPr>
          <p:cNvSpPr txBox="1"/>
          <p:nvPr/>
        </p:nvSpPr>
        <p:spPr>
          <a:xfrm>
            <a:off x="459098" y="4639650"/>
            <a:ext cx="11273803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+mj-cs"/>
              </a:rPr>
              <a:t>3)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تُوَضّيح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نوع العلاقة بين الحجم ودرجة الحرارة بواسطة الرسم البياني.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BAD040-DFA6-401B-A573-A59F4A506FB5}"/>
              </a:ext>
            </a:extLst>
          </p:cNvPr>
          <p:cNvSpPr txBox="1"/>
          <p:nvPr/>
        </p:nvSpPr>
        <p:spPr>
          <a:xfrm>
            <a:off x="459098" y="5704194"/>
            <a:ext cx="11273803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+mj-cs"/>
              </a:rPr>
              <a:t>4)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حَلْ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بعض التمارين على قانون شارل .</a:t>
            </a: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B3DE56-641B-45B5-85F9-64030329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" t="21007" r="59370" b="22569"/>
          <a:stretch/>
        </p:blipFill>
        <p:spPr>
          <a:xfrm>
            <a:off x="389801" y="2214880"/>
            <a:ext cx="4851400" cy="408881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92FEF98-9173-413C-B3C1-30443DC9F40A}"/>
              </a:ext>
            </a:extLst>
          </p:cNvPr>
          <p:cNvSpPr txBox="1"/>
          <p:nvPr/>
        </p:nvSpPr>
        <p:spPr>
          <a:xfrm>
            <a:off x="5476240" y="3640462"/>
            <a:ext cx="657309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/>
              <a:t>ماذا تلاحظ عند تعرض بالون لغاز بارد؟</a:t>
            </a:r>
          </a:p>
          <a:p>
            <a:pPr algn="r" rtl="1"/>
            <a:r>
              <a:rPr lang="ar-SA" sz="3200" b="1" dirty="0"/>
              <a:t>وأيضاً عندما تتعرض لأشعة الشمس ماذا يحدث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39C5DC-0013-4709-B139-6F5760F3E554}"/>
              </a:ext>
            </a:extLst>
          </p:cNvPr>
          <p:cNvSpPr txBox="1"/>
          <p:nvPr/>
        </p:nvSpPr>
        <p:spPr>
          <a:xfrm>
            <a:off x="9773424" y="1930421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7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F84C08-C81C-4C31-B25F-1E78EFC0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" t="19444" r="61127" b="16666"/>
          <a:stretch/>
        </p:blipFill>
        <p:spPr>
          <a:xfrm>
            <a:off x="471488" y="2357120"/>
            <a:ext cx="4495800" cy="420982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98850CB-820C-456C-9E1D-8BC04F3DB5B1}"/>
              </a:ext>
            </a:extLst>
          </p:cNvPr>
          <p:cNvSpPr/>
          <p:nvPr/>
        </p:nvSpPr>
        <p:spPr>
          <a:xfrm>
            <a:off x="7010552" y="3953804"/>
            <a:ext cx="4860480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Lotus-Light"/>
              </a:rPr>
              <a:t>كلاً من درجة </a:t>
            </a:r>
            <a:r>
              <a:rPr lang="ar-SA" sz="3200" b="1" dirty="0">
                <a:solidFill>
                  <a:srgbClr val="FF0000"/>
                </a:solidFill>
                <a:latin typeface="Lotus-Light"/>
              </a:rPr>
              <a:t>حرارة</a:t>
            </a:r>
            <a:r>
              <a:rPr lang="ar-SA" sz="3200" b="1" dirty="0">
                <a:solidFill>
                  <a:srgbClr val="0000CC"/>
                </a:solidFill>
                <a:latin typeface="Lotus-Light"/>
              </a:rPr>
              <a:t> و</a:t>
            </a:r>
            <a:r>
              <a:rPr lang="ar-SA" sz="3200" b="1" dirty="0">
                <a:solidFill>
                  <a:srgbClr val="FF0000"/>
                </a:solidFill>
                <a:latin typeface="Lotus-Light"/>
              </a:rPr>
              <a:t>حجم</a:t>
            </a:r>
            <a:r>
              <a:rPr lang="ar-SA" sz="3200" b="1" dirty="0">
                <a:solidFill>
                  <a:srgbClr val="0000CC"/>
                </a:solidFill>
                <a:latin typeface="Lotus-Light"/>
              </a:rPr>
              <a:t> عينة من الغاز </a:t>
            </a:r>
            <a:r>
              <a:rPr lang="ar-SA" sz="3200" b="1" dirty="0">
                <a:solidFill>
                  <a:srgbClr val="FF0000"/>
                </a:solidFill>
                <a:latin typeface="Lotus-Light"/>
              </a:rPr>
              <a:t>يزداد</a:t>
            </a:r>
            <a:r>
              <a:rPr lang="ar-SA" sz="3200" b="1" dirty="0">
                <a:solidFill>
                  <a:srgbClr val="0000CC"/>
                </a:solidFill>
                <a:latin typeface="Lotus-Light"/>
              </a:rPr>
              <a:t> عندما يبقى كل من كمية العينة والضغط ثابتين.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2725A8F-40F4-436F-8FBF-405227970B22}"/>
              </a:ext>
            </a:extLst>
          </p:cNvPr>
          <p:cNvSpPr txBox="1"/>
          <p:nvPr/>
        </p:nvSpPr>
        <p:spPr>
          <a:xfrm>
            <a:off x="5775033" y="1805947"/>
            <a:ext cx="6096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كيف يرتبط </a:t>
            </a:r>
            <a:r>
              <a:rPr lang="ar-SA" sz="3600" b="1" dirty="0">
                <a:solidFill>
                  <a:srgbClr val="FF0000"/>
                </a:solidFill>
              </a:rPr>
              <a:t>الحجم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مع درجة</a:t>
            </a:r>
            <a:r>
              <a:rPr lang="ar-SA" sz="3600" b="1" dirty="0">
                <a:solidFill>
                  <a:srgbClr val="FF0000"/>
                </a:solidFill>
              </a:rPr>
              <a:t> الحرارة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؟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CE3CC7A-DCC0-42C8-B7A5-BA335BB0BC87}"/>
              </a:ext>
            </a:extLst>
          </p:cNvPr>
          <p:cNvSpPr/>
          <p:nvPr/>
        </p:nvSpPr>
        <p:spPr>
          <a:xfrm>
            <a:off x="7802880" y="2768724"/>
            <a:ext cx="4068152" cy="73988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Lotus-Light"/>
              </a:rPr>
              <a:t>لاحظ العالم جاك شارك أن :</a:t>
            </a:r>
            <a:endParaRPr lang="ar-SA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87C5055-0EAA-4B2B-BE03-D77A4DA7AA37}"/>
              </a:ext>
            </a:extLst>
          </p:cNvPr>
          <p:cNvSpPr txBox="1"/>
          <p:nvPr/>
        </p:nvSpPr>
        <p:spPr>
          <a:xfrm>
            <a:off x="5734393" y="1653547"/>
            <a:ext cx="6096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كيف يرتبط </a:t>
            </a:r>
            <a:r>
              <a:rPr lang="ar-SA" sz="3600" b="1" dirty="0">
                <a:solidFill>
                  <a:srgbClr val="FF0000"/>
                </a:solidFill>
              </a:rPr>
              <a:t>الحجم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مع درجة</a:t>
            </a:r>
            <a:r>
              <a:rPr lang="ar-SA" sz="3600" b="1" dirty="0">
                <a:solidFill>
                  <a:srgbClr val="FF0000"/>
                </a:solidFill>
              </a:rPr>
              <a:t> الحرارة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AD831A1-0AB6-4B88-8F00-0D9647A27F7A}"/>
              </a:ext>
            </a:extLst>
          </p:cNvPr>
          <p:cNvSpPr/>
          <p:nvPr/>
        </p:nvSpPr>
        <p:spPr>
          <a:xfrm>
            <a:off x="6490061" y="2650738"/>
            <a:ext cx="534033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justLow" rtl="1"/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كيف فسرت النظرية 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الجزيئية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هذه الخاصية؟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0896B51-DF61-4920-8DD6-E5E5CB3B9F06}"/>
              </a:ext>
            </a:extLst>
          </p:cNvPr>
          <p:cNvSpPr/>
          <p:nvPr/>
        </p:nvSpPr>
        <p:spPr>
          <a:xfrm>
            <a:off x="5700672" y="3438751"/>
            <a:ext cx="62389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عندما تزداد درجة ال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حرارة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تتحرك 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جسيمات الغاز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وتصطدم أسرع بجدار الإناء الذي توجد فيه وبقوة أكبر، 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ولأن الضغط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يعتمد على عدد وقوة اصطدامات جسيمات الغاز بجدار الإناء فإن هذا يؤدي إلى زيادة الضغط، وحتى يبقى الضغط ثابتاً لا بد أن يزيد الحجم. </a:t>
            </a:r>
            <a:endParaRPr lang="ar-SA" sz="2800" b="1" dirty="0">
              <a:solidFill>
                <a:srgbClr val="0000CC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E714690-FF2F-4FA8-B9F4-360443FEC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17163" r="46400" b="11495"/>
          <a:stretch/>
        </p:blipFill>
        <p:spPr bwMode="auto">
          <a:xfrm>
            <a:off x="361607" y="1976712"/>
            <a:ext cx="4435522" cy="437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7CD6972-AFE9-40EF-A3F9-98E5CEF8D1D2}"/>
              </a:ext>
            </a:extLst>
          </p:cNvPr>
          <p:cNvSpPr/>
          <p:nvPr/>
        </p:nvSpPr>
        <p:spPr>
          <a:xfrm>
            <a:off x="3708097" y="3423617"/>
            <a:ext cx="846161" cy="532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A195B35-3C17-4BF1-9E54-E09FCB3AE29E}"/>
              </a:ext>
            </a:extLst>
          </p:cNvPr>
          <p:cNvSpPr/>
          <p:nvPr/>
        </p:nvSpPr>
        <p:spPr>
          <a:xfrm>
            <a:off x="1722748" y="3949205"/>
            <a:ext cx="743403" cy="409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1B1A25D-D421-4864-83AD-E1F6485C7C85}"/>
              </a:ext>
            </a:extLst>
          </p:cNvPr>
          <p:cNvSpPr/>
          <p:nvPr/>
        </p:nvSpPr>
        <p:spPr>
          <a:xfrm>
            <a:off x="694863" y="4532267"/>
            <a:ext cx="743403" cy="409432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0B67234-8782-402B-8490-2B98C221F26A}"/>
              </a:ext>
            </a:extLst>
          </p:cNvPr>
          <p:cNvSpPr/>
          <p:nvPr/>
        </p:nvSpPr>
        <p:spPr>
          <a:xfrm>
            <a:off x="3222210" y="4509518"/>
            <a:ext cx="743403" cy="409432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16DDE10-7D15-47AD-9FCB-AA30343289E9}"/>
              </a:ext>
            </a:extLst>
          </p:cNvPr>
          <p:cNvSpPr txBox="1"/>
          <p:nvPr/>
        </p:nvSpPr>
        <p:spPr>
          <a:xfrm>
            <a:off x="6908799" y="1879643"/>
            <a:ext cx="5197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ما </a:t>
            </a:r>
            <a:r>
              <a:rPr lang="ar-SA" sz="3600" b="1" dirty="0">
                <a:solidFill>
                  <a:srgbClr val="FF0000"/>
                </a:solidFill>
              </a:rPr>
              <a:t>العلاقة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بين </a:t>
            </a:r>
            <a:r>
              <a:rPr lang="ar-SA" sz="3600" b="1" dirty="0">
                <a:solidFill>
                  <a:srgbClr val="FF0000"/>
                </a:solidFill>
              </a:rPr>
              <a:t>الشكلين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المقابلة؟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493C0F6-94CC-4D23-91F2-A233C090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08" y="2554262"/>
            <a:ext cx="5647249" cy="32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BEEEB-3BDD-444B-A862-446E8EF5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" y="2316480"/>
            <a:ext cx="4601185" cy="34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CB125CA-DE29-44EB-83B9-F4B4B5F7002D}"/>
              </a:ext>
            </a:extLst>
          </p:cNvPr>
          <p:cNvSpPr/>
          <p:nvPr/>
        </p:nvSpPr>
        <p:spPr>
          <a:xfrm>
            <a:off x="7329429" y="5928563"/>
            <a:ext cx="3168157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0000CC"/>
                </a:solidFill>
                <a:latin typeface="Lotus-Light"/>
                <a:sym typeface="Wingdings"/>
              </a:rPr>
              <a:t>يؤثر في</a:t>
            </a:r>
            <a:r>
              <a:rPr lang="ar-SA" sz="2400" b="1" dirty="0">
                <a:solidFill>
                  <a:srgbClr val="FF0000"/>
                </a:solidFill>
                <a:latin typeface="Lotus-Light"/>
                <a:sym typeface="Wingdings"/>
              </a:rPr>
              <a:t> المكبس </a:t>
            </a:r>
            <a:r>
              <a:rPr lang="ar-SA" sz="2400" b="1" dirty="0">
                <a:solidFill>
                  <a:srgbClr val="0000CC"/>
                </a:solidFill>
                <a:latin typeface="Lotus-Light"/>
                <a:sym typeface="Wingdings"/>
              </a:rPr>
              <a:t>ضغط خارجي بالإضافة للضغط الجوي 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999601E-B474-4228-B231-2EBAC16D9B68}"/>
              </a:ext>
            </a:extLst>
          </p:cNvPr>
          <p:cNvSpPr/>
          <p:nvPr/>
        </p:nvSpPr>
        <p:spPr>
          <a:xfrm>
            <a:off x="418795" y="5743897"/>
            <a:ext cx="4134876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0000CC"/>
                </a:solidFill>
                <a:latin typeface="Lotus-Light"/>
                <a:sym typeface="Wingdings"/>
              </a:rPr>
              <a:t>هنا </a:t>
            </a:r>
            <a:r>
              <a:rPr lang="ar-SA" sz="2000" b="1" dirty="0">
                <a:solidFill>
                  <a:srgbClr val="FF0000"/>
                </a:solidFill>
                <a:latin typeface="Lotus-Light"/>
                <a:sym typeface="Wingdings"/>
              </a:rPr>
              <a:t>المكبس</a:t>
            </a:r>
            <a:r>
              <a:rPr lang="ar-SA" sz="2000" b="1" dirty="0">
                <a:solidFill>
                  <a:srgbClr val="0000CC"/>
                </a:solidFill>
                <a:latin typeface="Lotus-Light"/>
                <a:sym typeface="Wingdings"/>
              </a:rPr>
              <a:t> حر الحركة، والغاز الموجود في الأسطوانة </a:t>
            </a:r>
            <a:r>
              <a:rPr lang="ar-SA" sz="2000" b="1" dirty="0">
                <a:solidFill>
                  <a:srgbClr val="FF0000"/>
                </a:solidFill>
                <a:latin typeface="Lotus-Light"/>
                <a:sym typeface="Wingdings"/>
              </a:rPr>
              <a:t>يقوم</a:t>
            </a:r>
            <a:r>
              <a:rPr lang="ar-SA" sz="2000" b="1" dirty="0">
                <a:solidFill>
                  <a:srgbClr val="0000CC"/>
                </a:solidFill>
                <a:latin typeface="Lotus-Light"/>
                <a:sym typeface="Wingdings"/>
              </a:rPr>
              <a:t> برفع المكبس إلى أن يتساوى الضغط الواقع عليه مع الضغط الجوي</a:t>
            </a:r>
            <a:endParaRPr lang="ar-SA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/>
              <a:t>قانون شارل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F8DD174-B10F-4509-851E-08E5FF52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3" t="17361" r="29600" b="7639"/>
          <a:stretch/>
        </p:blipFill>
        <p:spPr>
          <a:xfrm>
            <a:off x="292089" y="2235199"/>
            <a:ext cx="3651582" cy="22015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8B26E6C-47F6-4D33-BBA8-64CF544E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8" t="18056" r="30381" b="7465"/>
          <a:stretch/>
        </p:blipFill>
        <p:spPr>
          <a:xfrm>
            <a:off x="534559" y="4730618"/>
            <a:ext cx="3409112" cy="19109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EF8D467-7561-454C-B64E-8987BC293804}"/>
              </a:ext>
            </a:extLst>
          </p:cNvPr>
          <p:cNvSpPr txBox="1"/>
          <p:nvPr/>
        </p:nvSpPr>
        <p:spPr>
          <a:xfrm>
            <a:off x="5070969" y="1820045"/>
            <a:ext cx="69723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رسم العلاقة بين درجة </a:t>
            </a:r>
            <a:r>
              <a:rPr lang="ar-SA" sz="3600" b="1" dirty="0">
                <a:solidFill>
                  <a:srgbClr val="FF0000"/>
                </a:solidFill>
              </a:rPr>
              <a:t>الحرارة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و</a:t>
            </a:r>
            <a:r>
              <a:rPr lang="ar-SA" sz="3600" b="1" dirty="0">
                <a:solidFill>
                  <a:srgbClr val="FF0000"/>
                </a:solidFill>
              </a:rPr>
              <a:t> الحجم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75F51C6-9CEE-4758-9290-B8A3E2F12AC6}"/>
              </a:ext>
            </a:extLst>
          </p:cNvPr>
          <p:cNvSpPr/>
          <p:nvPr/>
        </p:nvSpPr>
        <p:spPr>
          <a:xfrm>
            <a:off x="6388461" y="2959876"/>
            <a:ext cx="5463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يوضح العلاقة بين درجة ال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حرارة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وال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حجم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لمقدار محدد من الغاز تحت تأثير ضغط ثابت.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C6C5633-67B0-48B9-B27E-F3002A1033A3}"/>
              </a:ext>
            </a:extLst>
          </p:cNvPr>
          <p:cNvSpPr/>
          <p:nvPr/>
        </p:nvSpPr>
        <p:spPr>
          <a:xfrm>
            <a:off x="5626368" y="5059470"/>
            <a:ext cx="622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800" b="1" dirty="0">
                <a:solidFill>
                  <a:srgbClr val="0000CC"/>
                </a:solidFill>
                <a:latin typeface="Lotus-Light"/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منحنى درجة ال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حرارة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مع ال</a:t>
            </a:r>
            <a:r>
              <a:rPr lang="ar-SA" sz="2800" b="1" dirty="0">
                <a:solidFill>
                  <a:srgbClr val="FF0000"/>
                </a:solidFill>
                <a:latin typeface="Lotus-Light"/>
              </a:rPr>
              <a:t>حجم</a:t>
            </a:r>
            <a:r>
              <a:rPr lang="ar-SA" sz="2800" b="1" dirty="0">
                <a:solidFill>
                  <a:srgbClr val="0000CC"/>
                </a:solidFill>
                <a:latin typeface="Lotus-Light"/>
              </a:rPr>
              <a:t> خطاً مستقيماً</a:t>
            </a:r>
            <a:endParaRPr lang="ar-SA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935</Words>
  <Application>Microsoft Office PowerPoint</Application>
  <PresentationFormat>شاشة عريضة</PresentationFormat>
  <Paragraphs>243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ae_AlMateen</vt:lpstr>
      <vt:lpstr>Arial</vt:lpstr>
      <vt:lpstr>Arial</vt:lpstr>
      <vt:lpstr>Calibri</vt:lpstr>
      <vt:lpstr>Calibri Light</vt:lpstr>
      <vt:lpstr>Lotus-Light</vt:lpstr>
      <vt:lpstr>Sakkal Majalla</vt:lpstr>
      <vt:lpstr>UniMath-Regular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ماجد الحكمي</cp:lastModifiedBy>
  <cp:revision>2</cp:revision>
  <dcterms:created xsi:type="dcterms:W3CDTF">2020-09-01T14:46:23Z</dcterms:created>
  <dcterms:modified xsi:type="dcterms:W3CDTF">2023-03-18T19:45:25Z</dcterms:modified>
</cp:coreProperties>
</file>