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301" r:id="rId2"/>
    <p:sldId id="318" r:id="rId3"/>
    <p:sldId id="303" r:id="rId4"/>
    <p:sldId id="320" r:id="rId5"/>
    <p:sldId id="319" r:id="rId6"/>
    <p:sldId id="314" r:id="rId7"/>
    <p:sldId id="312" r:id="rId8"/>
    <p:sldId id="321" r:id="rId9"/>
    <p:sldId id="313" r:id="rId10"/>
    <p:sldId id="322" r:id="rId11"/>
    <p:sldId id="30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5" d="100"/>
          <a:sy n="45" d="100"/>
        </p:scale>
        <p:origin x="-1397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AC7586-E18A-44B0-B4E3-E4C4920FB36B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351607-A237-4FBD-94E7-2BFFE8A9DAD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21/12/37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336703" cy="6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4281"/>
            <a:ext cx="7704855" cy="60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ar-S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وصلى الله على نبينا محمد وعلى آله وصحبه.</a:t>
            </a:r>
          </a:p>
          <a:p>
            <a:r>
              <a:rPr lang="ar-S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مع تمنياتي لكم </a:t>
            </a:r>
            <a:r>
              <a:rPr lang="ar-SA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بالتوفيق ...</a:t>
            </a:r>
            <a:endParaRPr lang="ar-SA" sz="5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pPr>
              <a:buNone/>
            </a:pPr>
            <a:endParaRPr lang="ar-SA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pPr algn="l">
              <a:buNone/>
            </a:pPr>
            <a:r>
              <a:rPr lang="ar-S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الاستاذ صالح الحارثي </a:t>
            </a:r>
            <a:endParaRPr lang="ar-SA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2008" y="1268760"/>
            <a:ext cx="88204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مهارات </a:t>
            </a:r>
            <a:r>
              <a:rPr lang="ar-SA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الدرس:</a:t>
            </a:r>
            <a:endParaRPr lang="ar-SA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endParaRPr lang="ar-SA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r>
              <a:rPr lang="ar-SA" sz="5400" dirty="0" smtClean="0">
                <a:solidFill>
                  <a:srgbClr val="FF0000"/>
                </a:solidFill>
              </a:rPr>
              <a:t>- </a:t>
            </a:r>
            <a:r>
              <a:rPr lang="ar-SA" sz="5400" dirty="0" smtClean="0"/>
              <a:t>وصف مبسط للبذرة مع بيان مصدرها</a:t>
            </a:r>
            <a:endParaRPr lang="ar-SA" sz="5400" dirty="0" smtClean="0">
              <a:solidFill>
                <a:srgbClr val="FF0000"/>
              </a:solidFill>
            </a:endParaRPr>
          </a:p>
          <a:p>
            <a:r>
              <a:rPr lang="ar-SA" sz="5400" dirty="0" smtClean="0">
                <a:solidFill>
                  <a:srgbClr val="FF0000"/>
                </a:solidFill>
              </a:rPr>
              <a:t>- </a:t>
            </a:r>
            <a:r>
              <a:rPr lang="ar-SA" sz="5400" dirty="0" smtClean="0"/>
              <a:t>ترتيب مراحل دورة حياة نبات ما</a:t>
            </a:r>
            <a:endParaRPr lang="en-US" sz="5400" dirty="0" smtClean="0">
              <a:solidFill>
                <a:srgbClr val="FF0000"/>
              </a:solidFill>
            </a:endParaRPr>
          </a:p>
          <a:p>
            <a:endParaRPr lang="ar-SA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1520" y="116632"/>
            <a:ext cx="8569325" cy="4104456"/>
            <a:chOff x="-1656" y="572"/>
            <a:chExt cx="5398" cy="4110"/>
          </a:xfrm>
        </p:grpSpPr>
        <p:pic>
          <p:nvPicPr>
            <p:cNvPr id="5" name="Picture 3" descr="BDRLC08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656" y="572"/>
              <a:ext cx="5398" cy="4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156" y="1785"/>
              <a:ext cx="948" cy="5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r-SA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أقرأ وأتعلم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626469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488866"/>
            <a:ext cx="8820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ماهي</a:t>
            </a:r>
            <a:r>
              <a:rPr lang="ar-SA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البذرة؟</a:t>
            </a:r>
            <a:endParaRPr lang="ar-SA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9698" name="Picture 2" descr="http://doula.files.wordpress.com/2008/09/thin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96752"/>
            <a:ext cx="7776864" cy="541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74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624"/>
            <a:ext cx="8255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47887"/>
            <a:ext cx="72008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3.gstatic.com/images?q=tbn:ANd9GcSCWJqdeqYLQmL4YarGIAxGPA90yLc-b133UbyD8ynTzXqRfXSzXrtO3_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376264" cy="2217846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47912" y="260648"/>
            <a:ext cx="8572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 smtClean="0">
                <a:solidFill>
                  <a:srgbClr val="00B0F0"/>
                </a:solidFill>
                <a:cs typeface="PT Bold Heading" pitchFamily="2" charset="-78"/>
              </a:rPr>
              <a:t>لماذا جعل الله سبحانه وتعالى لبعض البذور قشورا صلبة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8496944" cy="3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1375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نتيجة بحث الصور عن مكونات البذر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5144"/>
            <a:ext cx="4176464" cy="1872208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 rot="20333043">
            <a:off x="3663015" y="5118733"/>
            <a:ext cx="1624220" cy="4369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64088" y="4725144"/>
            <a:ext cx="2880320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جنين البذرة</a:t>
            </a:r>
            <a:endParaRPr lang="ar-S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photos-f.ak.fbcdn.net/hphotos-ak-ash4/p480x480/299884_276397815719092_32178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548680"/>
            <a:ext cx="1883768" cy="1616968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403648" y="12882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 err="1" smtClean="0">
                <a:solidFill>
                  <a:srgbClr val="00B050"/>
                </a:solidFill>
                <a:cs typeface="PT Bold Heading" pitchFamily="2" charset="-78"/>
              </a:rPr>
              <a:t>ماهو</a:t>
            </a:r>
            <a:r>
              <a:rPr lang="ar-SA" sz="4000" dirty="0" smtClean="0">
                <a:solidFill>
                  <a:srgbClr val="00B050"/>
                </a:solidFill>
                <a:cs typeface="PT Bold Heading" pitchFamily="2" charset="-78"/>
              </a:rPr>
              <a:t> الجزء في النبات الذي ينتج </a:t>
            </a:r>
            <a:r>
              <a:rPr lang="ar-SA" sz="4000" dirty="0" err="1" smtClean="0">
                <a:solidFill>
                  <a:srgbClr val="00B050"/>
                </a:solidFill>
                <a:cs typeface="PT Bold Heading" pitchFamily="2" charset="-78"/>
              </a:rPr>
              <a:t>الثمار؟</a:t>
            </a:r>
            <a:endParaRPr lang="ar-SA" sz="4000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22530" name="Picture 2" descr="نتيجة بحث الصور عن تنتج الثمرة من الازها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8208912" cy="4410821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580112" y="836712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الزهرة </a:t>
            </a:r>
            <a:endParaRPr lang="ar-SA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59</Words>
  <Application>Microsoft Office PowerPoint</Application>
  <PresentationFormat>عرض على الشاشة (3:4)‏</PresentationFormat>
  <Paragraphs>14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www</cp:lastModifiedBy>
  <cp:revision>106</cp:revision>
  <dcterms:created xsi:type="dcterms:W3CDTF">2010-09-26T15:29:41Z</dcterms:created>
  <dcterms:modified xsi:type="dcterms:W3CDTF">2016-09-22T21:10:02Z</dcterms:modified>
</cp:coreProperties>
</file>