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3"/>
  </p:notesMasterIdLst>
  <p:sldIdLst>
    <p:sldId id="301" r:id="rId2"/>
    <p:sldId id="318" r:id="rId3"/>
    <p:sldId id="303" r:id="rId4"/>
    <p:sldId id="320" r:id="rId5"/>
    <p:sldId id="319" r:id="rId6"/>
    <p:sldId id="314" r:id="rId7"/>
    <p:sldId id="312" r:id="rId8"/>
    <p:sldId id="321" r:id="rId9"/>
    <p:sldId id="313" r:id="rId10"/>
    <p:sldId id="322" r:id="rId11"/>
    <p:sldId id="307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45" d="100"/>
          <a:sy n="45" d="100"/>
        </p:scale>
        <p:origin x="-1397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BAC7586-E18A-44B0-B4E3-E4C4920FB36B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E351607-A237-4FBD-94E7-2BFFE8A9DAD6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F67C6-5BBD-4614-8F41-964A53F8B870}" type="datetimeFigureOut">
              <a:rPr lang="ar-SA" smtClean="0"/>
              <a:pPr/>
              <a:t>21/12/37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AA7E1-F4AF-4071-B9A5-4326ACB4CD0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336703" cy="639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4281"/>
            <a:ext cx="7704855" cy="6083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r>
              <a:rPr lang="ar-SA" sz="5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وصلى الله على نبينا محمد وعلى آله وصحبه.</a:t>
            </a:r>
          </a:p>
          <a:p>
            <a:r>
              <a:rPr lang="ar-SA" sz="5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مع تمنياتي لكم </a:t>
            </a:r>
            <a:r>
              <a:rPr lang="ar-SA" sz="54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بالتوفيق ...</a:t>
            </a:r>
            <a:endParaRPr lang="ar-SA" sz="5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PT Bold Heading" pitchFamily="2" charset="-78"/>
            </a:endParaRPr>
          </a:p>
          <a:p>
            <a:pPr>
              <a:buNone/>
            </a:pPr>
            <a:endParaRPr lang="ar-SA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PT Bold Heading" pitchFamily="2" charset="-78"/>
            </a:endParaRPr>
          </a:p>
          <a:p>
            <a:pPr algn="l">
              <a:buNone/>
            </a:pPr>
            <a:r>
              <a:rPr lang="ar-SA" sz="36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الاستاذ صالح الحارثي </a:t>
            </a:r>
            <a:endParaRPr lang="ar-SA" sz="36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PT Bold Heading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72008" y="1268760"/>
            <a:ext cx="882047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مهارات </a:t>
            </a:r>
            <a:r>
              <a:rPr lang="ar-SA" sz="36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الدرس:</a:t>
            </a:r>
            <a:endParaRPr lang="ar-SA" sz="36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PT Bold Heading" pitchFamily="2" charset="-78"/>
            </a:endParaRPr>
          </a:p>
          <a:p>
            <a:endParaRPr lang="ar-SA" sz="36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PT Bold Heading" pitchFamily="2" charset="-78"/>
            </a:endParaRPr>
          </a:p>
          <a:p>
            <a:r>
              <a:rPr lang="ar-SA" sz="5400" dirty="0" smtClean="0">
                <a:solidFill>
                  <a:srgbClr val="FF0000"/>
                </a:solidFill>
              </a:rPr>
              <a:t>- </a:t>
            </a:r>
            <a:r>
              <a:rPr lang="ar-SA" sz="5400" dirty="0" smtClean="0"/>
              <a:t>وصف مبسط للبذرة مع بيان مصدرها</a:t>
            </a:r>
            <a:endParaRPr lang="ar-SA" sz="5400" dirty="0" smtClean="0">
              <a:solidFill>
                <a:srgbClr val="FF0000"/>
              </a:solidFill>
            </a:endParaRPr>
          </a:p>
          <a:p>
            <a:r>
              <a:rPr lang="ar-SA" sz="5400" dirty="0" smtClean="0">
                <a:solidFill>
                  <a:srgbClr val="FF0000"/>
                </a:solidFill>
              </a:rPr>
              <a:t>- </a:t>
            </a:r>
            <a:r>
              <a:rPr lang="ar-SA" sz="5400" dirty="0" smtClean="0"/>
              <a:t>ترتيب مراحل دورة حياة نبات ما</a:t>
            </a:r>
            <a:endParaRPr lang="en-US" sz="5400" dirty="0" smtClean="0">
              <a:solidFill>
                <a:srgbClr val="FF0000"/>
              </a:solidFill>
            </a:endParaRPr>
          </a:p>
          <a:p>
            <a:endParaRPr lang="ar-SA" sz="3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PT Bold Heading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51520" y="116632"/>
            <a:ext cx="8569325" cy="4104456"/>
            <a:chOff x="-1656" y="572"/>
            <a:chExt cx="5398" cy="4110"/>
          </a:xfrm>
        </p:grpSpPr>
        <p:pic>
          <p:nvPicPr>
            <p:cNvPr id="5" name="Picture 3" descr="BDRLC08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656" y="572"/>
              <a:ext cx="5398" cy="4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WordArt 4"/>
            <p:cNvSpPr>
              <a:spLocks noChangeArrowheads="1" noChangeShapeType="1" noTextEdit="1"/>
            </p:cNvSpPr>
            <p:nvPr/>
          </p:nvSpPr>
          <p:spPr bwMode="auto">
            <a:xfrm>
              <a:off x="1156" y="1785"/>
              <a:ext cx="948" cy="51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ar-SA" sz="3600" b="1" kern="10">
                  <a:ln w="9525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/>
                  <a:cs typeface="Times New Roman"/>
                </a:rPr>
                <a:t>أقرأ وأتعلم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060848"/>
            <a:ext cx="6264696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512" y="488866"/>
            <a:ext cx="8820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ماهي</a:t>
            </a:r>
            <a:r>
              <a:rPr lang="ar-SA" sz="4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 </a:t>
            </a:r>
            <a:r>
              <a:rPr lang="ar-SA" sz="40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البذرة؟</a:t>
            </a:r>
            <a:endParaRPr lang="ar-SA" sz="4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PT Bold Heading" pitchFamily="2" charset="-78"/>
            </a:endParaRPr>
          </a:p>
        </p:txBody>
      </p:sp>
      <p:pic>
        <p:nvPicPr>
          <p:cNvPr id="29698" name="Picture 2" descr="http://doula.files.wordpress.com/2008/09/thin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772816"/>
            <a:ext cx="4320480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1196752"/>
            <a:ext cx="7776864" cy="541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827405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4624"/>
            <a:ext cx="82550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147887"/>
            <a:ext cx="7200800" cy="471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encrypted-tbn3.gstatic.com/images?q=tbn:ANd9GcSCWJqdeqYLQmL4YarGIAxGPA90yLc-b133UbyD8ynTzXqRfXSzXrtO3_h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2376264" cy="2217846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247912" y="260648"/>
            <a:ext cx="85725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400" dirty="0" smtClean="0">
                <a:solidFill>
                  <a:srgbClr val="00B0F0"/>
                </a:solidFill>
                <a:cs typeface="PT Bold Heading" pitchFamily="2" charset="-78"/>
              </a:rPr>
              <a:t>لماذا جعل الله سبحانه وتعالى لبعض البذور قشورا صلبة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068960"/>
            <a:ext cx="8496944" cy="337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41375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نتيجة بحث الصور عن مكونات البذر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25144"/>
            <a:ext cx="4176464" cy="1872208"/>
          </a:xfrm>
          <a:prstGeom prst="rect">
            <a:avLst/>
          </a:prstGeom>
          <a:noFill/>
        </p:spPr>
      </p:pic>
      <p:sp>
        <p:nvSpPr>
          <p:cNvPr id="5" name="سهم إلى اليسار 4"/>
          <p:cNvSpPr/>
          <p:nvPr/>
        </p:nvSpPr>
        <p:spPr>
          <a:xfrm rot="20333043">
            <a:off x="3663015" y="5118733"/>
            <a:ext cx="1624220" cy="43695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5364088" y="4725144"/>
            <a:ext cx="2880320" cy="10801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جنين البذرة</a:t>
            </a:r>
            <a:endParaRPr lang="ar-SA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sphotos-f.ak.fbcdn.net/hphotos-ak-ash4/p480x480/299884_276397815719092_321786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548680"/>
            <a:ext cx="1883768" cy="1616968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1403648" y="128826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dirty="0" err="1" smtClean="0">
                <a:solidFill>
                  <a:srgbClr val="00B050"/>
                </a:solidFill>
                <a:cs typeface="PT Bold Heading" pitchFamily="2" charset="-78"/>
              </a:rPr>
              <a:t>ماهو</a:t>
            </a:r>
            <a:r>
              <a:rPr lang="ar-SA" sz="4000" dirty="0" smtClean="0">
                <a:solidFill>
                  <a:srgbClr val="00B050"/>
                </a:solidFill>
                <a:cs typeface="PT Bold Heading" pitchFamily="2" charset="-78"/>
              </a:rPr>
              <a:t> الجزء في النبات الذي ينتج </a:t>
            </a:r>
            <a:r>
              <a:rPr lang="ar-SA" sz="4000" dirty="0" err="1" smtClean="0">
                <a:solidFill>
                  <a:srgbClr val="00B050"/>
                </a:solidFill>
                <a:cs typeface="PT Bold Heading" pitchFamily="2" charset="-78"/>
              </a:rPr>
              <a:t>الثمار؟</a:t>
            </a:r>
            <a:endParaRPr lang="ar-SA" sz="4000" dirty="0" smtClean="0">
              <a:solidFill>
                <a:srgbClr val="FF0000"/>
              </a:solidFill>
              <a:cs typeface="PT Bold Heading" pitchFamily="2" charset="-78"/>
            </a:endParaRPr>
          </a:p>
        </p:txBody>
      </p:sp>
      <p:pic>
        <p:nvPicPr>
          <p:cNvPr id="22530" name="Picture 2" descr="نتيجة بحث الصور عن تنتج الثمرة من الازها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204864"/>
            <a:ext cx="8208912" cy="4410821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>
            <a:off x="5580112" y="836712"/>
            <a:ext cx="2160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الزهرة </a:t>
            </a:r>
            <a:endParaRPr lang="ar-SA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</TotalTime>
  <Words>59</Words>
  <Application>Microsoft Office PowerPoint</Application>
  <PresentationFormat>عرض على الشاشة (3:4)‏</PresentationFormat>
  <Paragraphs>14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اليعسوب</dc:title>
  <dc:creator>sony</dc:creator>
  <cp:lastModifiedBy>www</cp:lastModifiedBy>
  <cp:revision>106</cp:revision>
  <dcterms:created xsi:type="dcterms:W3CDTF">2010-09-26T15:29:41Z</dcterms:created>
  <dcterms:modified xsi:type="dcterms:W3CDTF">2016-09-22T21:10:02Z</dcterms:modified>
</cp:coreProperties>
</file>