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7"/>
  </p:notesMasterIdLst>
  <p:sldIdLst>
    <p:sldId id="256" r:id="rId2"/>
    <p:sldId id="328" r:id="rId3"/>
    <p:sldId id="307" r:id="rId4"/>
    <p:sldId id="325" r:id="rId5"/>
    <p:sldId id="271" r:id="rId6"/>
    <p:sldId id="273" r:id="rId7"/>
    <p:sldId id="329" r:id="rId8"/>
    <p:sldId id="308" r:id="rId9"/>
    <p:sldId id="267" r:id="rId10"/>
    <p:sldId id="264" r:id="rId11"/>
    <p:sldId id="262" r:id="rId12"/>
    <p:sldId id="261" r:id="rId13"/>
    <p:sldId id="330" r:id="rId14"/>
    <p:sldId id="309" r:id="rId15"/>
    <p:sldId id="279" r:id="rId16"/>
    <p:sldId id="314" r:id="rId17"/>
    <p:sldId id="283" r:id="rId18"/>
    <p:sldId id="331" r:id="rId19"/>
    <p:sldId id="310" r:id="rId20"/>
    <p:sldId id="287" r:id="rId21"/>
    <p:sldId id="315" r:id="rId22"/>
    <p:sldId id="293" r:id="rId23"/>
    <p:sldId id="296" r:id="rId24"/>
    <p:sldId id="318" r:id="rId25"/>
    <p:sldId id="324" r:id="rId26"/>
    <p:sldId id="320" r:id="rId27"/>
    <p:sldId id="332" r:id="rId28"/>
    <p:sldId id="275" r:id="rId29"/>
    <p:sldId id="258" r:id="rId30"/>
    <p:sldId id="259" r:id="rId31"/>
    <p:sldId id="322" r:id="rId32"/>
    <p:sldId id="260" r:id="rId33"/>
    <p:sldId id="326" r:id="rId34"/>
    <p:sldId id="327" r:id="rId35"/>
    <p:sldId id="300" r:id="rId36"/>
  </p:sldIdLst>
  <p:sldSz cx="12192000" cy="6858000"/>
  <p:notesSz cx="7104063" cy="10234613"/>
  <p:custDataLst>
    <p:tags r:id="rId38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9D6B"/>
    <a:srgbClr val="B9AA98"/>
    <a:srgbClr val="F8F7EA"/>
    <a:srgbClr val="E0DBE1"/>
    <a:srgbClr val="7F6000"/>
    <a:srgbClr val="769F5C"/>
    <a:srgbClr val="80A268"/>
    <a:srgbClr val="C25205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4025636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1"/>
          <a:lstStyle>
            <a:lvl1pPr algn="r">
              <a:defRPr sz="13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645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1"/>
          <a:lstStyle>
            <a:lvl1pPr algn="l">
              <a:defRPr sz="1300"/>
            </a:lvl1pPr>
          </a:lstStyle>
          <a:p>
            <a:fld id="{94142A2C-C960-40A2-B6B4-0039299AA61C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4025636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1" anchor="b"/>
          <a:lstStyle>
            <a:lvl1pPr algn="r">
              <a:defRPr sz="13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645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1" anchor="b"/>
          <a:lstStyle>
            <a:lvl1pPr algn="l">
              <a:defRPr sz="1300"/>
            </a:lvl1pPr>
          </a:lstStyle>
          <a:p>
            <a:fld id="{A3116239-0FC4-419C-825B-345DE48F5E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1168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16239-0FC4-419C-825B-345DE48F5E1C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198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CE2022-1D14-4573-9585-D09B2E69B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D02EBFE-2B83-4ADA-96E9-0AE022047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1923B-09DC-4D7A-9686-3A8EDA846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67106F-4514-415E-A80F-0656273F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FB7DF-BDCA-40DF-BDEE-8DCEAF63D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912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26BB92-BF5A-4471-AA73-F9C04920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F20AA71-95EA-4850-8B65-E946DF85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547190A-C2BC-47B7-8DB4-468C735F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5161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26BB92-BF5A-4471-AA73-F9C04920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F20AA71-95EA-4850-8B65-E946DF85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547190A-C2BC-47B7-8DB4-468C735F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4893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26BB92-BF5A-4471-AA73-F9C04920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F20AA71-95EA-4850-8B65-E946DF85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547190A-C2BC-47B7-8DB4-468C735F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7078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26BB92-BF5A-4471-AA73-F9C04920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F20AA71-95EA-4850-8B65-E946DF85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547190A-C2BC-47B7-8DB4-468C735F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5287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26BB92-BF5A-4471-AA73-F9C04920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F20AA71-95EA-4850-8B65-E946DF85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547190A-C2BC-47B7-8DB4-468C735F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4729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5A37-C32B-44B0-B07F-EBCB1C4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9C51C0-59B7-49D0-95FB-6B276ACA7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C4B2E70-F391-4E39-AAAB-F1FAC770C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5A1F4B7-7612-4B22-A0D7-19FCF3533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7AE105-A652-40E0-9947-D9D27115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50D1D79-84B6-4039-B943-71FFED57B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3960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47C1EF-B952-424F-A010-0D87B93F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0AC3D1-ED0A-4A51-907D-036E821E3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99A7C3F-9A67-43B3-AEFA-35110E61C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D380534-5DBD-45E7-B01E-893271D0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85D0E5B-649E-472D-B6E3-DCEDEF12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0DF5C45-1D02-469A-8FAF-F002E407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1888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E39790-8DF5-4029-9756-059A43E02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E030AA4-372F-4D61-BB2D-8F2F78EA9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BCAA08-0AD3-4941-9CC0-6E6E86C1A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E379F4-945B-44A3-8F5F-7ACD5B16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E4F810-77F5-446B-A40D-4832CA0C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2346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F7761DE-7D9E-48C6-8D55-7AC88D414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F98ADE9-CF0F-4689-BBC6-39F120F64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CF8658-418B-4B7B-9C9C-B96C32BD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2A6274-DF35-47E5-8B2D-D12D86D4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1F0E49-30C5-49A9-A7C3-99EB7C21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0719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C7BB88-2A25-4C11-9951-973E057DB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D090EA4-BC2D-467C-9000-611604A6C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6606D7-BE3F-4D8F-8171-0FD1BF31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C5BFD2-7BF1-47E7-80EB-2B6420E5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F0A4B7-4911-4EC0-BB13-0BAD7BD4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060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1B87D3-A1F7-4228-8BE8-437E310F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F6152F-1835-4490-8A58-2DB4555EC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E762E6-FDE8-4BD6-A953-01A99C02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12D8866-4A09-4E8F-96CB-F5EAE2F6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04EC9C-1F9B-4EF2-B9AD-B2425136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927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C2C2DF-820A-4AA2-834A-F0DEACEA1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ACAF97E-7B44-462F-B11B-1AFEA7E9B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3F0115E-C286-48B4-A7D4-66646D710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40DB26-5478-4AC9-9077-5F33AE7E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427721E-EE09-468C-9BEF-AA71AF16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3628726-FDB4-42B2-B99B-4ECD31FCF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83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559108-CBFD-4066-9E5F-41695C74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3F35BB5-B0CD-4502-9F09-BCC97C054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D362059-5FEB-445A-9034-01194C624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BEC8250-4D4E-4F2E-9D41-D674C16EA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A093CAE-AF26-48CB-8282-C67156977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7C3976B-9D2A-46EE-91FE-AB4589A8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5B83BFA-1CC1-43B8-96D2-7328FAC2C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2C8EB04-0AC8-4EE3-9543-F6940EB76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795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B5AA9E-CABD-4F5E-9FBC-DA3DF781C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6511E9C-5AC2-457D-AAF5-D6AF373C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B88E3FD-AA00-4AF5-8238-D67CAD7A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B8D0CAD-2113-4124-B4D7-19387A0A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350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26BB92-BF5A-4471-AA73-F9C04920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F20AA71-95EA-4850-8B65-E946DF85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547190A-C2BC-47B7-8DB4-468C735F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5365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26BB92-BF5A-4471-AA73-F9C04920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F20AA71-95EA-4850-8B65-E946DF85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547190A-C2BC-47B7-8DB4-468C735F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190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26BB92-BF5A-4471-AA73-F9C04920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F20AA71-95EA-4850-8B65-E946DF85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547190A-C2BC-47B7-8DB4-468C735F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136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939562F-53FB-429D-9192-BCBBD88D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1744F92-D2F4-4F23-93AF-00B77F065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A4018A-7AB3-4CA1-ACDF-7644937DE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B7B5D-9BA8-4169-AD8C-260207F74D78}" type="datetimeFigureOut">
              <a:rPr lang="ar-SA" smtClean="0"/>
              <a:t>01/02/45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3C6E218-49DD-4471-9E74-6679DBB93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AFDBD37-A782-452F-BAC2-4B1D029CF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F16A-DF56-44BB-98DC-0FD7BBB7777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685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1" r:id="rId13"/>
    <p:sldLayoutId id="2147483660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9004D4E-A286-45B5-82BD-91B6088CB0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088638" y="297874"/>
            <a:ext cx="6939279" cy="567048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A5C49B0-F15E-45A4-B34E-7402BDDC5D5E}"/>
              </a:ext>
            </a:extLst>
          </p:cNvPr>
          <p:cNvSpPr/>
          <p:nvPr/>
        </p:nvSpPr>
        <p:spPr>
          <a:xfrm>
            <a:off x="3480980" y="2409840"/>
            <a:ext cx="61545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kern="0" noProof="0" dirty="0">
                <a:solidFill>
                  <a:schemeClr val="accent5">
                    <a:lumMod val="50000"/>
                  </a:schemeClr>
                </a:solidFill>
                <a:cs typeface="Calibri"/>
                <a:sym typeface="Calibri"/>
              </a:rPr>
              <a:t>أحكام النون الساكنة والتنوين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4400" b="1" kern="0" noProof="0" dirty="0">
              <a:solidFill>
                <a:schemeClr val="accent5">
                  <a:lumMod val="50000"/>
                </a:schemeClr>
              </a:solidFill>
              <a:cs typeface="Calibri"/>
              <a:sym typeface="Calibri"/>
            </a:endParaRPr>
          </a:p>
        </p:txBody>
      </p:sp>
      <p:pic>
        <p:nvPicPr>
          <p:cNvPr id="6" name="Picture 2" descr="إعجاز الرحمن في رسم القرءان بخط يدي - صيحة الحق">
            <a:extLst>
              <a:ext uri="{FF2B5EF4-FFF2-40B4-BE49-F238E27FC236}">
                <a16:creationId xmlns:a16="http://schemas.microsoft.com/office/drawing/2014/main" id="{3146BBB6-D834-4BCD-9926-DAF3075933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30" y="3133115"/>
            <a:ext cx="3444811" cy="33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وزارة التعليم (السعودية) - ويكيبيديا">
            <a:extLst>
              <a:ext uri="{FF2B5EF4-FFF2-40B4-BE49-F238E27FC236}">
                <a16:creationId xmlns:a16="http://schemas.microsoft.com/office/drawing/2014/main" id="{DC5909A0-C0C3-4D76-A5DE-CF585983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5" y="143779"/>
            <a:ext cx="2421960" cy="123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60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صورة تحتوي على نص, خط يد, الخط, فن الخط&#10;&#10;تم إنشاء الوصف تلقائياً">
            <a:extLst>
              <a:ext uri="{FF2B5EF4-FFF2-40B4-BE49-F238E27FC236}">
                <a16:creationId xmlns:a16="http://schemas.microsoft.com/office/drawing/2014/main" id="{EF2C5376-08AA-4EB1-7362-F17C6A946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77" y="261000"/>
            <a:ext cx="8479064" cy="6231835"/>
          </a:xfrm>
          <a:prstGeom prst="rect">
            <a:avLst/>
          </a:prstGeom>
        </p:spPr>
      </p:pic>
      <p:pic>
        <p:nvPicPr>
          <p:cNvPr id="11" name="صورة 10" descr="صورة تحتوي على نص, خط يد, الخط, فن الخط&#10;&#10;تم إنشاء الوصف تلقائياً">
            <a:extLst>
              <a:ext uri="{FF2B5EF4-FFF2-40B4-BE49-F238E27FC236}">
                <a16:creationId xmlns:a16="http://schemas.microsoft.com/office/drawing/2014/main" id="{D868334C-BC8A-0915-73DA-28DA85825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0" y="118526"/>
            <a:ext cx="3823892" cy="6229064"/>
          </a:xfrm>
          <a:prstGeom prst="rect">
            <a:avLst/>
          </a:prstGeom>
        </p:spPr>
      </p:pic>
      <p:pic>
        <p:nvPicPr>
          <p:cNvPr id="13" name="صورة 12" descr="صورة تحتوي على الظلام, الرسومات, لقطة شاشة, تصميم الجرافيك&#10;&#10;تم إنشاء الوصف تلقائياً">
            <a:extLst>
              <a:ext uri="{FF2B5EF4-FFF2-40B4-BE49-F238E27FC236}">
                <a16:creationId xmlns:a16="http://schemas.microsoft.com/office/drawing/2014/main" id="{0A03DD1A-2F04-57D4-93E3-E41B12AAA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427"/>
            <a:ext cx="12192000" cy="53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1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صورة تحتوي على نص, الخط, لقطة شاشة, خط يد&#10;&#10;تم إنشاء الوصف تلقائياً">
            <a:extLst>
              <a:ext uri="{FF2B5EF4-FFF2-40B4-BE49-F238E27FC236}">
                <a16:creationId xmlns:a16="http://schemas.microsoft.com/office/drawing/2014/main" id="{AD6007A6-71D2-2C63-0F7C-722D6529A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7" y="0"/>
            <a:ext cx="11921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81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84C60158-A45D-B4C1-EB29-11DA57CF1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5" y="229954"/>
            <a:ext cx="11693350" cy="639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1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زهرة, نص, الوردة, رسالة&#10;&#10;تم إنشاء الوصف تلقائياً">
            <a:extLst>
              <a:ext uri="{FF2B5EF4-FFF2-40B4-BE49-F238E27FC236}">
                <a16:creationId xmlns:a16="http://schemas.microsoft.com/office/drawing/2014/main" id="{BA514744-429B-40E4-5C27-37614C920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3" y="0"/>
            <a:ext cx="969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63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خط يد, التصميم&#10;&#10;تم إنشاء الوصف تلقائياً">
            <a:extLst>
              <a:ext uri="{FF2B5EF4-FFF2-40B4-BE49-F238E27FC236}">
                <a16:creationId xmlns:a16="http://schemas.microsoft.com/office/drawing/2014/main" id="{EC0B0E58-F22C-FDF5-3A7F-9883FD1AC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1" y="261820"/>
            <a:ext cx="9850677" cy="63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32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EF0196E4-18CD-EE8B-8DDA-683CAA8D0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2" y="472411"/>
            <a:ext cx="11709976" cy="59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26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FA828076-D1C9-AE8B-E6E7-7330585D6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7" y="430631"/>
            <a:ext cx="10717980" cy="427278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D013AB7-E6B1-C020-B472-2BEA0EA38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2" y="5269273"/>
            <a:ext cx="10934113" cy="13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3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9F432A37-27EE-75CE-BDA5-D298F26E6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0" y="126044"/>
            <a:ext cx="11690579" cy="66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69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D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نص, نبات, الخط&#10;&#10;تم إنشاء الوصف تلقائياً">
            <a:extLst>
              <a:ext uri="{FF2B5EF4-FFF2-40B4-BE49-F238E27FC236}">
                <a16:creationId xmlns:a16="http://schemas.microsoft.com/office/drawing/2014/main" id="{EC69B1F8-8AF1-C4CD-AE22-50A9560AD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31" y="457200"/>
            <a:ext cx="361073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خط يد, التصميم&#10;&#10;تم إنشاء الوصف تلقائياً">
            <a:extLst>
              <a:ext uri="{FF2B5EF4-FFF2-40B4-BE49-F238E27FC236}">
                <a16:creationId xmlns:a16="http://schemas.microsoft.com/office/drawing/2014/main" id="{38388EB2-1002-9C90-0A0D-644C4B2B5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1" y="221641"/>
            <a:ext cx="9850677" cy="6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41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B5BA442-BEC8-585C-98C1-F4973D3E5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867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DD8FB67C-A552-333E-0524-1C3FD6672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2" y="556925"/>
            <a:ext cx="11679495" cy="57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01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C0750182-952A-B520-CA48-C88B83C9B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21" y="507665"/>
            <a:ext cx="10205357" cy="390702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1BB803F-810A-4F8D-A4E8-197DF7160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53" y="5144978"/>
            <a:ext cx="10086207" cy="120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صورة تحتوي على نص, خط يد, الخط, لقطة شاشة&#10;&#10;تم إنشاء الوصف تلقائياً">
            <a:extLst>
              <a:ext uri="{FF2B5EF4-FFF2-40B4-BE49-F238E27FC236}">
                <a16:creationId xmlns:a16="http://schemas.microsoft.com/office/drawing/2014/main" id="{253A9BC2-C730-7F8A-E8D6-48DFBFD23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3" y="439514"/>
            <a:ext cx="11588054" cy="3435961"/>
          </a:xfrm>
          <a:prstGeom prst="rect">
            <a:avLst/>
          </a:prstGeom>
        </p:spPr>
      </p:pic>
      <p:pic>
        <p:nvPicPr>
          <p:cNvPr id="12" name="صورة 11" descr="صورة تحتوي على لقطة شاشة, الرسومات, الخط, رمز&#10;&#10;تم إنشاء الوصف تلقائياً">
            <a:extLst>
              <a:ext uri="{FF2B5EF4-FFF2-40B4-BE49-F238E27FC236}">
                <a16:creationId xmlns:a16="http://schemas.microsoft.com/office/drawing/2014/main" id="{3CDD54B2-F49F-25EE-E90B-DDEC0D411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68" y="4201682"/>
            <a:ext cx="2529865" cy="1088978"/>
          </a:xfrm>
          <a:prstGeom prst="rect">
            <a:avLst/>
          </a:prstGeom>
        </p:spPr>
      </p:pic>
      <p:pic>
        <p:nvPicPr>
          <p:cNvPr id="14" name="صورة 13" descr="صورة تحتوي على لقطة شاشة, الخط, الرسومات, رمز&#10;&#10;تم إنشاء الوصف تلقائياً">
            <a:extLst>
              <a:ext uri="{FF2B5EF4-FFF2-40B4-BE49-F238E27FC236}">
                <a16:creationId xmlns:a16="http://schemas.microsoft.com/office/drawing/2014/main" id="{AC24E04E-7644-6420-FB63-D4F5336AF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67" y="4284854"/>
            <a:ext cx="2529865" cy="1088978"/>
          </a:xfrm>
          <a:prstGeom prst="rect">
            <a:avLst/>
          </a:prstGeom>
        </p:spPr>
      </p:pic>
      <p:pic>
        <p:nvPicPr>
          <p:cNvPr id="16" name="صورة 15" descr="صورة تحتوي على لقطة شاشة, الرسومات, الخط, التصميم&#10;&#10;تم إنشاء الوصف تلقائياً">
            <a:extLst>
              <a:ext uri="{FF2B5EF4-FFF2-40B4-BE49-F238E27FC236}">
                <a16:creationId xmlns:a16="http://schemas.microsoft.com/office/drawing/2014/main" id="{E91E5115-62CD-8C14-349D-BBEEC0A4D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6" y="4266843"/>
            <a:ext cx="2529865" cy="11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D89AB72F-02BD-78CB-FC29-FA99922B7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2" y="67260"/>
            <a:ext cx="11826355" cy="66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16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خط يد, الخط, لقطة شاشة&#10;&#10;تم إنشاء الوصف تلقائياً">
            <a:extLst>
              <a:ext uri="{FF2B5EF4-FFF2-40B4-BE49-F238E27FC236}">
                <a16:creationId xmlns:a16="http://schemas.microsoft.com/office/drawing/2014/main" id="{C99BCD07-C4B6-3602-12C3-B008E2F19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9" y="0"/>
            <a:ext cx="11889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61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, نص, الظلام&#10;&#10;تم إنشاء الوصف تلقائياً">
            <a:extLst>
              <a:ext uri="{FF2B5EF4-FFF2-40B4-BE49-F238E27FC236}">
                <a16:creationId xmlns:a16="http://schemas.microsoft.com/office/drawing/2014/main" id="{9E343EA5-3AE7-75FE-FE92-49BBAB0AA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" y="103877"/>
            <a:ext cx="11460591" cy="66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54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خط يد, الخط, لقطة شاشة&#10;&#10;تم إنشاء الوصف تلقائياً">
            <a:extLst>
              <a:ext uri="{FF2B5EF4-FFF2-40B4-BE49-F238E27FC236}">
                <a16:creationId xmlns:a16="http://schemas.microsoft.com/office/drawing/2014/main" id="{8E89C1A2-AF4A-134C-C6DE-591F4F329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90"/>
            <a:ext cx="12192000" cy="6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99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صورة تحتوي على نص, خط يد, رسالة, ورقة&#10;&#10;تم إنشاء الوصف تلقائياً">
            <a:extLst>
              <a:ext uri="{FF2B5EF4-FFF2-40B4-BE49-F238E27FC236}">
                <a16:creationId xmlns:a16="http://schemas.microsoft.com/office/drawing/2014/main" id="{CFC7B1F1-CCC2-970C-065D-2C70E1377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0" b="228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87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ED838887-89DD-B670-CC13-DF19D180F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1" y="221641"/>
            <a:ext cx="9850677" cy="6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08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نص, لقطة شاشة, الخط, رقم&#10;&#10;تم إنشاء الوصف تلقائياً">
            <a:extLst>
              <a:ext uri="{FF2B5EF4-FFF2-40B4-BE49-F238E27FC236}">
                <a16:creationId xmlns:a16="http://schemas.microsoft.com/office/drawing/2014/main" id="{6323E984-5BDD-37F5-AFEC-024EC3AE5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36" y="314468"/>
            <a:ext cx="10856527" cy="62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6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9004D4E-A286-45B5-82BD-91B6088CB0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088638" y="297874"/>
            <a:ext cx="6939279" cy="567048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A5C49B0-F15E-45A4-B34E-7402BDDC5D5E}"/>
              </a:ext>
            </a:extLst>
          </p:cNvPr>
          <p:cNvSpPr/>
          <p:nvPr/>
        </p:nvSpPr>
        <p:spPr>
          <a:xfrm>
            <a:off x="3480980" y="2409840"/>
            <a:ext cx="615459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kern="0" noProof="0" dirty="0">
                <a:solidFill>
                  <a:schemeClr val="accent5">
                    <a:lumMod val="50000"/>
                  </a:schemeClr>
                </a:solidFill>
                <a:cs typeface="Calibri"/>
                <a:sym typeface="Calibri"/>
              </a:rPr>
              <a:t>أحكام النون الساكنة والتنوين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kern="0" dirty="0">
                <a:solidFill>
                  <a:schemeClr val="accent5">
                    <a:lumMod val="50000"/>
                  </a:schemeClr>
                </a:solidFill>
                <a:cs typeface="Calibri"/>
                <a:sym typeface="Calibri"/>
              </a:rPr>
              <a:t>الإظهار الحلقي</a:t>
            </a:r>
            <a:endParaRPr lang="ar-SA" sz="4400" b="1" kern="0" noProof="0" dirty="0">
              <a:solidFill>
                <a:schemeClr val="accent5">
                  <a:lumMod val="50000"/>
                </a:schemeClr>
              </a:solidFill>
              <a:cs typeface="Calibri"/>
              <a:sym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4400" b="1" kern="0" noProof="0" dirty="0">
              <a:solidFill>
                <a:schemeClr val="accent5">
                  <a:lumMod val="50000"/>
                </a:schemeClr>
              </a:solidFill>
              <a:cs typeface="Calibri"/>
              <a:sym typeface="Calibri"/>
            </a:endParaRPr>
          </a:p>
        </p:txBody>
      </p:sp>
      <p:pic>
        <p:nvPicPr>
          <p:cNvPr id="7" name="Picture 4" descr="وزارة التعليم (السعودية) - ويكيبيديا">
            <a:extLst>
              <a:ext uri="{FF2B5EF4-FFF2-40B4-BE49-F238E27FC236}">
                <a16:creationId xmlns:a16="http://schemas.microsoft.com/office/drawing/2014/main" id="{DC5909A0-C0C3-4D76-A5DE-CF585983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5" y="143779"/>
            <a:ext cx="2421960" cy="123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إعجاز الرحمن في رسم القرءان بخط يدي - صيحة الحق">
            <a:extLst>
              <a:ext uri="{FF2B5EF4-FFF2-40B4-BE49-F238E27FC236}">
                <a16:creationId xmlns:a16="http://schemas.microsoft.com/office/drawing/2014/main" id="{9A935DF3-6A2C-43FE-9CF4-1BAB7F8D71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58" y="3214548"/>
            <a:ext cx="3444811" cy="33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95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98F41A4C-DA56-4316-9625-C26645EBF82D}"/>
              </a:ext>
            </a:extLst>
          </p:cNvPr>
          <p:cNvSpPr txBox="1"/>
          <p:nvPr/>
        </p:nvSpPr>
        <p:spPr>
          <a:xfrm>
            <a:off x="3363687" y="649706"/>
            <a:ext cx="5068634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1" anchor="ctr" anchorCtr="1">
            <a:spAutoFit/>
          </a:bodyPr>
          <a:lstStyle/>
          <a:p>
            <a:pPr algn="ctr"/>
            <a:r>
              <a:rPr lang="ar-SA" sz="3600" dirty="0">
                <a:cs typeface="A Jannat LT" panose="01000000000000000000" pitchFamily="2" charset="-78"/>
              </a:rPr>
              <a:t>النون والميم المشددتين</a:t>
            </a:r>
          </a:p>
        </p:txBody>
      </p:sp>
      <p:pic>
        <p:nvPicPr>
          <p:cNvPr id="4" name="صورة 3" descr="صورة تحتوي على نص, كتاب&#10;&#10;تم إنشاء الوصف تلقائياً">
            <a:extLst>
              <a:ext uri="{FF2B5EF4-FFF2-40B4-BE49-F238E27FC236}">
                <a16:creationId xmlns:a16="http://schemas.microsoft.com/office/drawing/2014/main" id="{8CEEE057-62C2-4BFD-891A-FDDE59579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" y="1788864"/>
            <a:ext cx="10930269" cy="4707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3300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, لقطة شاشة, رسم بياني, الخط&#10;&#10;تم إنشاء الوصف تلقائياً">
            <a:extLst>
              <a:ext uri="{FF2B5EF4-FFF2-40B4-BE49-F238E27FC236}">
                <a16:creationId xmlns:a16="http://schemas.microsoft.com/office/drawing/2014/main" id="{FA30CC4F-DA1D-0C65-33BC-BCBF1671E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7" y="847873"/>
            <a:ext cx="10765086" cy="51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86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C619FB6C-70D0-C64F-5ADF-45BFE2A0C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7" y="847873"/>
            <a:ext cx="10765086" cy="51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45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خط يد, الخط, فن الخط&#10;&#10;تم إنشاء الوصف تلقائياً">
            <a:extLst>
              <a:ext uri="{FF2B5EF4-FFF2-40B4-BE49-F238E27FC236}">
                <a16:creationId xmlns:a16="http://schemas.microsoft.com/office/drawing/2014/main" id="{A818523F-33B0-F73B-D408-B860B63FC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230"/>
            <a:ext cx="12192000" cy="587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52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خط يد, نص, الخط, فن الخط&#10;&#10;تم إنشاء الوصف تلقائياً">
            <a:extLst>
              <a:ext uri="{FF2B5EF4-FFF2-40B4-BE49-F238E27FC236}">
                <a16:creationId xmlns:a16="http://schemas.microsoft.com/office/drawing/2014/main" id="{022C81E8-10FD-DF25-7BF9-5E581EE66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" y="1086173"/>
            <a:ext cx="12120074" cy="46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24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كفارة المجلس | موقع البطاقة الدعوي">
            <a:extLst>
              <a:ext uri="{FF2B5EF4-FFF2-40B4-BE49-F238E27FC236}">
                <a16:creationId xmlns:a16="http://schemas.microsoft.com/office/drawing/2014/main" id="{C56E9DD4-21D7-4EF0-B37A-F842919A5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555026"/>
            <a:ext cx="5294716" cy="374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الحمد لله الذي بنعمته تتم الصالحات – تجمع دعاة الشام">
            <a:extLst>
              <a:ext uri="{FF2B5EF4-FFF2-40B4-BE49-F238E27FC236}">
                <a16:creationId xmlns:a16="http://schemas.microsoft.com/office/drawing/2014/main" id="{974ED564-BC2F-419B-8E1B-3C157A7C1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9" b="4988"/>
          <a:stretch/>
        </p:blipFill>
        <p:spPr bwMode="auto">
          <a:xfrm>
            <a:off x="6589182" y="1276773"/>
            <a:ext cx="4623984" cy="465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4651D97C-1182-46C4-8E53-2D370DDCA513}"/>
              </a:ext>
            </a:extLst>
          </p:cNvPr>
          <p:cNvCxnSpPr/>
          <p:nvPr/>
        </p:nvCxnSpPr>
        <p:spPr>
          <a:xfrm>
            <a:off x="6096000" y="900332"/>
            <a:ext cx="0" cy="4937760"/>
          </a:xfrm>
          <a:prstGeom prst="line">
            <a:avLst/>
          </a:prstGeom>
          <a:ln w="28575">
            <a:solidFill>
              <a:srgbClr val="648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052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صورة تحتوي على نص, لقطة شاشة, الخط, رقم&#10;&#10;تم إنشاء الوصف تلقائياً">
            <a:extLst>
              <a:ext uri="{FF2B5EF4-FFF2-40B4-BE49-F238E27FC236}">
                <a16:creationId xmlns:a16="http://schemas.microsoft.com/office/drawing/2014/main" id="{A08160D3-73A9-42A8-3644-A62DA45E6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" y="95564"/>
            <a:ext cx="12061884" cy="666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صورة تحتوي على نص, خط يد, الخط, لقطة شاشة&#10;&#10;تم إنشاء الوصف تلقائياً">
            <a:extLst>
              <a:ext uri="{FF2B5EF4-FFF2-40B4-BE49-F238E27FC236}">
                <a16:creationId xmlns:a16="http://schemas.microsoft.com/office/drawing/2014/main" id="{11B14965-F3B0-AB05-588C-BE5D7C210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2" y="441931"/>
            <a:ext cx="11887315" cy="597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10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7500C0E6-71B7-C56F-DE70-BB4DB2E51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2" y="110804"/>
            <a:ext cx="11826355" cy="66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7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صورة تحتوي على نص, طعام, التصميم&#10;&#10;تم إنشاء الوصف تلقائياً">
            <a:extLst>
              <a:ext uri="{FF2B5EF4-FFF2-40B4-BE49-F238E27FC236}">
                <a16:creationId xmlns:a16="http://schemas.microsoft.com/office/drawing/2014/main" id="{6AA96AB4-5F75-1B02-2833-0DAFCB3F6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8" r="-1" b="332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خط يد, التصميم&#10;&#10;تم إنشاء الوصف تلقائياً">
            <a:extLst>
              <a:ext uri="{FF2B5EF4-FFF2-40B4-BE49-F238E27FC236}">
                <a16:creationId xmlns:a16="http://schemas.microsoft.com/office/drawing/2014/main" id="{CA56A1C2-E684-21E0-86C8-19ED95A65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61820"/>
            <a:ext cx="10792738" cy="63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 descr="صورة تحتوي على نص, لقطة شاشة, الخط, خط يد&#10;&#10;تم إنشاء الوصف تلقائياً">
            <a:extLst>
              <a:ext uri="{FF2B5EF4-FFF2-40B4-BE49-F238E27FC236}">
                <a16:creationId xmlns:a16="http://schemas.microsoft.com/office/drawing/2014/main" id="{41EC5B09-7A16-648F-CE1E-2297861AB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8" y="0"/>
            <a:ext cx="11428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547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74123545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2291</TotalTime>
  <Words>14</Words>
  <Application>Microsoft Office PowerPoint</Application>
  <PresentationFormat>شاشة عريضة</PresentationFormat>
  <Paragraphs>5</Paragraphs>
  <Slides>35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أمل المبعوث</dc:creator>
  <cp:lastModifiedBy>امل الغامدي</cp:lastModifiedBy>
  <cp:revision>38</cp:revision>
  <cp:lastPrinted>2023-08-17T05:38:30Z</cp:lastPrinted>
  <dcterms:created xsi:type="dcterms:W3CDTF">2021-10-15T05:57:42Z</dcterms:created>
  <dcterms:modified xsi:type="dcterms:W3CDTF">2023-08-17T05:46:31Z</dcterms:modified>
</cp:coreProperties>
</file>