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7556500" cy="10693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643584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1pPr>
    <a:lvl2pPr marL="0" marR="0" indent="457200" algn="ctr" defTabSz="643584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2pPr>
    <a:lvl3pPr marL="0" marR="0" indent="914400" algn="ctr" defTabSz="643584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3pPr>
    <a:lvl4pPr marL="0" marR="0" indent="1371600" algn="ctr" defTabSz="643584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4pPr>
    <a:lvl5pPr marL="0" marR="0" indent="1828800" algn="ctr" defTabSz="643584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5pPr>
    <a:lvl6pPr marL="0" marR="0" indent="2286000" algn="ctr" defTabSz="643584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6pPr>
    <a:lvl7pPr marL="0" marR="0" indent="2743200" algn="ctr" defTabSz="643584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7pPr>
    <a:lvl8pPr marL="0" marR="0" indent="3200400" algn="ctr" defTabSz="643584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8pPr>
    <a:lvl9pPr marL="0" marR="0" indent="3657600" algn="ctr" defTabSz="643584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باسل أسعد"/>
          <p:cNvSpPr txBox="1"/>
          <p:nvPr>
            <p:ph type="body" sz="quarter" idx="21"/>
          </p:nvPr>
        </p:nvSpPr>
        <p:spPr>
          <a:xfrm>
            <a:off x="739907" y="5996086"/>
            <a:ext cx="6080622" cy="42719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2400"/>
            </a:lvl1pPr>
          </a:lstStyle>
          <a:p>
            <a:pPr/>
            <a:r>
              <a:t>– باسل أسعد</a:t>
            </a:r>
          </a:p>
        </p:txBody>
      </p:sp>
      <p:sp>
        <p:nvSpPr>
          <p:cNvPr id="94" name="&quot;قم بكتابة الرقم هنا.&quot;"/>
          <p:cNvSpPr txBox="1"/>
          <p:nvPr>
            <p:ph type="body" sz="quarter" idx="22"/>
          </p:nvPr>
        </p:nvSpPr>
        <p:spPr>
          <a:xfrm>
            <a:off x="739907" y="4920697"/>
            <a:ext cx="6080622" cy="623737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6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 rtl="0">
              <a:defRPr/>
            </a:pPr>
            <a:r>
              <a:t>"قم بكتابة الرقم هنا."</a:t>
            </a:r>
          </a:p>
        </p:txBody>
      </p:sp>
      <p:sp>
        <p:nvSpPr>
          <p:cNvPr id="9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منظر للشاطئ والبحر من الكثبان الرملية العشبية"/>
          <p:cNvSpPr/>
          <p:nvPr>
            <p:ph type="pic" idx="21"/>
          </p:nvPr>
        </p:nvSpPr>
        <p:spPr>
          <a:xfrm>
            <a:off x="-15743" y="2827866"/>
            <a:ext cx="7587987" cy="505865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منظر للشاطئ والبحر من الكثبان الرملية العشبية"/>
          <p:cNvSpPr/>
          <p:nvPr>
            <p:ph type="pic" sz="half" idx="21"/>
          </p:nvPr>
        </p:nvSpPr>
        <p:spPr>
          <a:xfrm>
            <a:off x="968724" y="3099428"/>
            <a:ext cx="5620148" cy="374676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" name="نص العنوان"/>
          <p:cNvSpPr txBox="1"/>
          <p:nvPr>
            <p:ph type="title"/>
          </p:nvPr>
        </p:nvSpPr>
        <p:spPr>
          <a:xfrm>
            <a:off x="196783" y="6169256"/>
            <a:ext cx="7162933" cy="621838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2" name="مستوى النص الأول…"/>
          <p:cNvSpPr txBox="1"/>
          <p:nvPr>
            <p:ph type="body" sz="quarter" idx="1"/>
          </p:nvPr>
        </p:nvSpPr>
        <p:spPr>
          <a:xfrm>
            <a:off x="196783" y="6767479"/>
            <a:ext cx="7162933" cy="491961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نص العنوان"/>
          <p:cNvSpPr txBox="1"/>
          <p:nvPr>
            <p:ph type="title"/>
          </p:nvPr>
        </p:nvSpPr>
        <p:spPr>
          <a:xfrm>
            <a:off x="550994" y="4626471"/>
            <a:ext cx="6454512" cy="1440459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طائر البلشون يحلق على ارتفاع منخفض فوق الشاطئ خلف سياج قصير"/>
          <p:cNvSpPr/>
          <p:nvPr>
            <p:ph type="pic" sz="quarter" idx="21"/>
          </p:nvPr>
        </p:nvSpPr>
        <p:spPr>
          <a:xfrm>
            <a:off x="3975033" y="3516610"/>
            <a:ext cx="3553918" cy="355391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" name="نص العنوان"/>
          <p:cNvSpPr txBox="1"/>
          <p:nvPr>
            <p:ph type="title"/>
          </p:nvPr>
        </p:nvSpPr>
        <p:spPr>
          <a:xfrm>
            <a:off x="511638" y="3516610"/>
            <a:ext cx="3168221" cy="1719892"/>
          </a:xfrm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40" name="مستوى النص الأول…"/>
          <p:cNvSpPr txBox="1"/>
          <p:nvPr>
            <p:ph type="body" sz="quarter" idx="1"/>
          </p:nvPr>
        </p:nvSpPr>
        <p:spPr>
          <a:xfrm>
            <a:off x="511638" y="5244372"/>
            <a:ext cx="3168221" cy="1774992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نص العنوان"/>
          <p:cNvSpPr txBox="1"/>
          <p:nvPr>
            <p:ph type="title"/>
          </p:nvPr>
        </p:nvSpPr>
        <p:spPr>
          <a:xfrm>
            <a:off x="523445" y="3331633"/>
            <a:ext cx="6509611" cy="708423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4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نص العنوان"/>
          <p:cNvSpPr txBox="1"/>
          <p:nvPr>
            <p:ph type="title"/>
          </p:nvPr>
        </p:nvSpPr>
        <p:spPr>
          <a:xfrm>
            <a:off x="523445" y="3331633"/>
            <a:ext cx="6509611" cy="708423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57" name="مستوى النص الأول…"/>
          <p:cNvSpPr txBox="1"/>
          <p:nvPr>
            <p:ph type="body" sz="half" idx="1"/>
          </p:nvPr>
        </p:nvSpPr>
        <p:spPr>
          <a:xfrm>
            <a:off x="523445" y="4197482"/>
            <a:ext cx="6509611" cy="2880917"/>
          </a:xfrm>
          <a:prstGeom prst="rect">
            <a:avLst/>
          </a:prstGeom>
        </p:spPr>
        <p:txBody>
          <a:bodyPr anchor="ctr"/>
          <a:lstStyle>
            <a:lvl1pPr marL="476250" indent="-476250" algn="r">
              <a:spcBef>
                <a:spcPts val="4500"/>
              </a:spcBef>
              <a:buSzPct val="125000"/>
              <a:buChar char="•"/>
              <a:defRPr sz="3600"/>
            </a:lvl1pPr>
            <a:lvl2pPr marL="1111250" indent="-476250" algn="r">
              <a:spcBef>
                <a:spcPts val="4500"/>
              </a:spcBef>
              <a:buSzPct val="125000"/>
              <a:buChar char="•"/>
              <a:defRPr sz="3600"/>
            </a:lvl2pPr>
            <a:lvl3pPr marL="1746250" indent="-476250" algn="r">
              <a:spcBef>
                <a:spcPts val="4500"/>
              </a:spcBef>
              <a:buSzPct val="125000"/>
              <a:buChar char="•"/>
              <a:defRPr sz="3600"/>
            </a:lvl3pPr>
            <a:lvl4pPr marL="2381250" indent="-476250" algn="r">
              <a:spcBef>
                <a:spcPts val="4500"/>
              </a:spcBef>
              <a:buSzPct val="125000"/>
              <a:buChar char="•"/>
              <a:defRPr sz="3600"/>
            </a:lvl4pPr>
            <a:lvl5pPr marL="3016250" indent="-476250" algn="r">
              <a:spcBef>
                <a:spcPts val="4500"/>
              </a:spcBef>
              <a:buSzPct val="125000"/>
              <a:buChar char="•"/>
              <a:defRPr sz="36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طريق رملي بين تلين يؤدي إلى المحيط"/>
          <p:cNvSpPr/>
          <p:nvPr>
            <p:ph type="pic" sz="quarter" idx="21"/>
          </p:nvPr>
        </p:nvSpPr>
        <p:spPr>
          <a:xfrm>
            <a:off x="3396489" y="4197482"/>
            <a:ext cx="4321375" cy="288091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6" name="نص العنوان"/>
          <p:cNvSpPr txBox="1"/>
          <p:nvPr>
            <p:ph type="title"/>
          </p:nvPr>
        </p:nvSpPr>
        <p:spPr>
          <a:xfrm>
            <a:off x="523445" y="3331633"/>
            <a:ext cx="6509611" cy="708423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67" name="مستوى النص الأول…"/>
          <p:cNvSpPr txBox="1"/>
          <p:nvPr>
            <p:ph type="body" sz="quarter" idx="1"/>
          </p:nvPr>
        </p:nvSpPr>
        <p:spPr>
          <a:xfrm>
            <a:off x="523445" y="4197482"/>
            <a:ext cx="3168221" cy="2880917"/>
          </a:xfrm>
          <a:prstGeom prst="rect">
            <a:avLst/>
          </a:prstGeom>
        </p:spPr>
        <p:txBody>
          <a:bodyPr anchor="ctr"/>
          <a:lstStyle>
            <a:lvl1pPr marL="411747" indent="-411747" algn="r">
              <a:spcBef>
                <a:spcPts val="3500"/>
              </a:spcBef>
              <a:buSzPct val="125000"/>
              <a:buChar char="•"/>
              <a:defRPr sz="2800"/>
            </a:lvl1pPr>
            <a:lvl2pPr marL="970547" indent="-411747" algn="r">
              <a:spcBef>
                <a:spcPts val="3500"/>
              </a:spcBef>
              <a:buSzPct val="125000"/>
              <a:buChar char="•"/>
              <a:defRPr sz="2800"/>
            </a:lvl2pPr>
            <a:lvl3pPr marL="1529347" indent="-411747" algn="r">
              <a:spcBef>
                <a:spcPts val="3500"/>
              </a:spcBef>
              <a:buSzPct val="125000"/>
              <a:buChar char="•"/>
              <a:defRPr sz="2800"/>
            </a:lvl3pPr>
            <a:lvl4pPr marL="2088147" indent="-411747" algn="r">
              <a:spcBef>
                <a:spcPts val="3500"/>
              </a:spcBef>
              <a:buSzPct val="125000"/>
              <a:buChar char="•"/>
              <a:defRPr sz="2800"/>
            </a:lvl4pPr>
            <a:lvl5pPr marL="2646947" indent="-411747" algn="r">
              <a:spcBef>
                <a:spcPts val="3500"/>
              </a:spcBef>
              <a:buSzPct val="125000"/>
              <a:buChar char="•"/>
              <a:defRPr sz="2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مستوى النص الأول…"/>
          <p:cNvSpPr txBox="1"/>
          <p:nvPr>
            <p:ph type="body" sz="half" idx="1"/>
          </p:nvPr>
        </p:nvSpPr>
        <p:spPr>
          <a:xfrm>
            <a:off x="523445" y="3772429"/>
            <a:ext cx="6509611" cy="3148542"/>
          </a:xfrm>
          <a:prstGeom prst="rect">
            <a:avLst/>
          </a:prstGeom>
        </p:spPr>
        <p:txBody>
          <a:bodyPr anchor="ctr"/>
          <a:lstStyle>
            <a:lvl1pPr marL="476250" indent="-476250" algn="r">
              <a:spcBef>
                <a:spcPts val="4500"/>
              </a:spcBef>
              <a:buSzPct val="125000"/>
              <a:buChar char="•"/>
              <a:defRPr sz="3600"/>
            </a:lvl1pPr>
            <a:lvl2pPr marL="1111250" indent="-476250" algn="r">
              <a:spcBef>
                <a:spcPts val="4500"/>
              </a:spcBef>
              <a:buSzPct val="125000"/>
              <a:buChar char="•"/>
              <a:defRPr sz="3600"/>
            </a:lvl2pPr>
            <a:lvl3pPr marL="1746250" indent="-476250" algn="r">
              <a:spcBef>
                <a:spcPts val="4500"/>
              </a:spcBef>
              <a:buSzPct val="125000"/>
              <a:buChar char="•"/>
              <a:defRPr sz="3600"/>
            </a:lvl3pPr>
            <a:lvl4pPr marL="2381250" indent="-476250" algn="r">
              <a:spcBef>
                <a:spcPts val="4500"/>
              </a:spcBef>
              <a:buSzPct val="125000"/>
              <a:buChar char="•"/>
              <a:defRPr sz="3600"/>
            </a:lvl4pPr>
            <a:lvl5pPr marL="3016250" indent="-476250" algn="r">
              <a:spcBef>
                <a:spcPts val="4500"/>
              </a:spcBef>
              <a:buSzPct val="125000"/>
              <a:buChar char="•"/>
              <a:defRPr sz="36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طريق رملي بين تلين يؤدي إلى المحيط"/>
          <p:cNvSpPr/>
          <p:nvPr>
            <p:ph type="pic" sz="quarter" idx="21"/>
          </p:nvPr>
        </p:nvSpPr>
        <p:spPr>
          <a:xfrm>
            <a:off x="4741506" y="5405735"/>
            <a:ext cx="2579838" cy="1719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طائر البلشون يحلق على ارتفاع منخفض فوق الشاطئ خلف سياج قصير"/>
          <p:cNvSpPr/>
          <p:nvPr>
            <p:ph type="pic" sz="quarter" idx="22"/>
          </p:nvPr>
        </p:nvSpPr>
        <p:spPr>
          <a:xfrm>
            <a:off x="4884175" y="3489060"/>
            <a:ext cx="2294500" cy="22945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منظر للشاطئ والبحر من الكثبان الرملية العشبية"/>
          <p:cNvSpPr/>
          <p:nvPr>
            <p:ph type="pic" sz="half" idx="23"/>
          </p:nvPr>
        </p:nvSpPr>
        <p:spPr>
          <a:xfrm>
            <a:off x="-306983" y="3571709"/>
            <a:ext cx="5330875" cy="355391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550994" y="3933792"/>
            <a:ext cx="6454512" cy="144045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742" tIns="15742" rIns="15742" bIns="15742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550994" y="5413606"/>
            <a:ext cx="6454512" cy="49196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742" tIns="15742" rIns="15742" bIns="15742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3634101" y="7275181"/>
            <a:ext cx="284361" cy="305283"/>
          </a:xfrm>
          <a:prstGeom prst="rect">
            <a:avLst/>
          </a:prstGeom>
          <a:ln w="3175">
            <a:miter lim="400000"/>
          </a:ln>
        </p:spPr>
        <p:txBody>
          <a:bodyPr wrap="none" lIns="15742" tIns="15742" rIns="15742" bIns="15742">
            <a:spAutoFit/>
          </a:bodyPr>
          <a:lstStyle>
            <a:lvl1pPr>
              <a:defRPr sz="18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6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643584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ملف سجل أعمال السنة لمادة الرياضيات"/>
          <p:cNvSpPr txBox="1"/>
          <p:nvPr/>
        </p:nvSpPr>
        <p:spPr>
          <a:xfrm>
            <a:off x="1224916" y="2402851"/>
            <a:ext cx="5106668" cy="50138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5742" tIns="15742" rIns="15742" bIns="15742" anchor="ctr">
            <a:spAutoFit/>
          </a:bodyPr>
          <a:lstStyle>
            <a:lvl1pPr>
              <a:defRPr sz="3500">
                <a:solidFill>
                  <a:srgbClr val="E98425"/>
                </a:solidFill>
                <a:latin typeface="Beirut Regular"/>
                <a:ea typeface="Beirut Regular"/>
                <a:cs typeface="Beirut Regular"/>
                <a:sym typeface="Beirut Regular"/>
              </a:defRPr>
            </a:lvl1pPr>
          </a:lstStyle>
          <a:p>
            <a:pPr rtl="0">
              <a:defRPr/>
            </a:pPr>
            <a:r>
              <a:t>ملف سجل أعمال السنة لمادة الرياضيات  </a:t>
            </a:r>
          </a:p>
        </p:txBody>
      </p:sp>
      <p:sp>
        <p:nvSpPr>
          <p:cNvPr id="120" name="الفصل الدراسي الأول لعام ١٤٤٧ هـ"/>
          <p:cNvSpPr txBox="1"/>
          <p:nvPr/>
        </p:nvSpPr>
        <p:spPr>
          <a:xfrm>
            <a:off x="2444314" y="2961603"/>
            <a:ext cx="2667872" cy="70458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5742" tIns="15742" rIns="15742" bIns="15742" anchor="ctr">
            <a:spAutoFit/>
          </a:bodyPr>
          <a:lstStyle>
            <a:lvl1pPr>
              <a:defRPr sz="3700">
                <a:solidFill>
                  <a:srgbClr val="C9915C"/>
                </a:solidFill>
                <a:latin typeface="Mishafi Regular"/>
                <a:ea typeface="Mishafi Regular"/>
                <a:cs typeface="Mishafi Regular"/>
                <a:sym typeface="Mishafi Regular"/>
              </a:defRPr>
            </a:lvl1pPr>
          </a:lstStyle>
          <a:p>
            <a:pPr rtl="0">
              <a:defRPr/>
            </a:pPr>
            <a:r>
              <a:t>الفصل الدراسي الأول لعام ١٤٤٧ هـ</a:t>
            </a:r>
          </a:p>
        </p:txBody>
      </p:sp>
      <p:sp>
        <p:nvSpPr>
          <p:cNvPr id="121" name="معلمة المادة : ………….."/>
          <p:cNvSpPr txBox="1"/>
          <p:nvPr/>
        </p:nvSpPr>
        <p:spPr>
          <a:xfrm>
            <a:off x="2231735" y="3444425"/>
            <a:ext cx="3093030" cy="79334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5742" tIns="15742" rIns="15742" bIns="15742" anchor="ctr">
            <a:spAutoFit/>
          </a:bodyPr>
          <a:lstStyle>
            <a:lvl1pPr>
              <a:defRPr sz="3700">
                <a:solidFill>
                  <a:srgbClr val="E98425"/>
                </a:solidFill>
                <a:latin typeface="Mishafi Regular"/>
                <a:ea typeface="Mishafi Regular"/>
                <a:cs typeface="Mishafi Regular"/>
                <a:sym typeface="Mishafi Regular"/>
              </a:defRPr>
            </a:lvl1pPr>
          </a:lstStyle>
          <a:p>
            <a:pPr rtl="0">
              <a:defRPr/>
            </a:pPr>
            <a:r>
              <a:t>معلمة المادة : …………..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المملكة العربية السعودية…"/>
          <p:cNvSpPr txBox="1"/>
          <p:nvPr/>
        </p:nvSpPr>
        <p:spPr>
          <a:xfrm>
            <a:off x="5635749" y="238830"/>
            <a:ext cx="1758407" cy="90384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5742" tIns="15742" rIns="15742" bIns="15742" anchor="ctr">
            <a:spAutoFit/>
          </a:bodyPr>
          <a:lstStyle/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المملكة العربية السعودية </a:t>
            </a:r>
          </a:p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وزارة التعليم </a:t>
            </a:r>
          </a:p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تعليم …………</a:t>
            </a:r>
          </a:p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مدرسة ……………….</a:t>
            </a:r>
          </a:p>
        </p:txBody>
      </p:sp>
      <p:sp>
        <p:nvSpPr>
          <p:cNvPr id="124" name="سجل درجات الفصل الدراسي ……… لعام ١٤٤٧ هـ    لمادة: ……… الصف: ………………….."/>
          <p:cNvSpPr txBox="1"/>
          <p:nvPr/>
        </p:nvSpPr>
        <p:spPr>
          <a:xfrm>
            <a:off x="523570" y="1344814"/>
            <a:ext cx="6509359" cy="24064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742" tIns="15742" rIns="15742" bIns="15742" anchor="ctr">
            <a:spAutoFit/>
          </a:bodyPr>
          <a:lstStyle>
            <a:lvl1pPr>
              <a:defRPr b="1" sz="1600" u="sng">
                <a:solidFill>
                  <a:srgbClr val="0042A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سجل درجات الفصل الدراسي ……… لعام ١٤٤٧ هـ    لمادة: ……… الصف: …………………..</a:t>
            </a:r>
          </a:p>
        </p:txBody>
      </p:sp>
      <p:graphicFrame>
        <p:nvGraphicFramePr>
          <p:cNvPr id="125" name="الجدول ١"/>
          <p:cNvGraphicFramePr/>
          <p:nvPr/>
        </p:nvGraphicFramePr>
        <p:xfrm>
          <a:off x="7031467" y="1793946"/>
          <a:ext cx="6519137" cy="834768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{C7B018BB-80A7-4F77-B60F-C8B233D01FF8}</a:tableStyleId>
              </a:tblPr>
              <a:tblGrid>
                <a:gridCol w="388256"/>
                <a:gridCol w="1470725"/>
                <a:gridCol w="929490"/>
                <a:gridCol w="929490"/>
                <a:gridCol w="929490"/>
                <a:gridCol w="929490"/>
                <a:gridCol w="929490"/>
              </a:tblGrid>
              <a:tr h="378532">
                <a:tc row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اسم الطالبة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rowSpan="2" hMerge="1">
                  <a:tcPr/>
                </a:tc>
                <a:tc grid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الفترة الأولى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DFEED4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الفترة الثانية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BF0FF"/>
                    </a:solidFill>
                  </a:tcPr>
                </a:tc>
                <a:tc hMerge="1">
                  <a:tcPr/>
                </a:tc>
              </a:tr>
              <a:tr h="378532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85805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</a:tbl>
          </a:graphicData>
        </a:graphic>
      </p:graphicFrame>
      <p:pic>
        <p:nvPicPr>
          <p:cNvPr id="126" name="IMG_4369.png" descr="IMG_4369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6648" y="196314"/>
            <a:ext cx="1117746" cy="726535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المملكة العربية السعودية…"/>
          <p:cNvSpPr txBox="1"/>
          <p:nvPr/>
        </p:nvSpPr>
        <p:spPr>
          <a:xfrm>
            <a:off x="5635749" y="238830"/>
            <a:ext cx="1758407" cy="90384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5742" tIns="15742" rIns="15742" bIns="15742" anchor="ctr">
            <a:spAutoFit/>
          </a:bodyPr>
          <a:lstStyle/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المملكة العربية السعودية </a:t>
            </a:r>
          </a:p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وزارة التعليم </a:t>
            </a:r>
          </a:p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تعليم …………</a:t>
            </a:r>
          </a:p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مدرسة ……………….</a:t>
            </a:r>
          </a:p>
        </p:txBody>
      </p:sp>
      <p:sp>
        <p:nvSpPr>
          <p:cNvPr id="129" name="سجل درجات الفصل الدراسي ……… لعام ١٤٤٧ هـ    لمادة: ……… الصف: ………………….."/>
          <p:cNvSpPr txBox="1"/>
          <p:nvPr/>
        </p:nvSpPr>
        <p:spPr>
          <a:xfrm>
            <a:off x="523570" y="1344814"/>
            <a:ext cx="6509359" cy="24064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742" tIns="15742" rIns="15742" bIns="15742" anchor="ctr">
            <a:spAutoFit/>
          </a:bodyPr>
          <a:lstStyle>
            <a:lvl1pPr>
              <a:defRPr b="1" sz="1600" u="sng">
                <a:solidFill>
                  <a:srgbClr val="0042A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سجل درجات الفصل الدراسي ……… لعام ١٤٤٧ هـ    لمادة: ……… الصف: …………………..</a:t>
            </a:r>
          </a:p>
        </p:txBody>
      </p:sp>
      <p:graphicFrame>
        <p:nvGraphicFramePr>
          <p:cNvPr id="130" name="الجدول ١"/>
          <p:cNvGraphicFramePr/>
          <p:nvPr/>
        </p:nvGraphicFramePr>
        <p:xfrm>
          <a:off x="7031467" y="1793946"/>
          <a:ext cx="6519137" cy="834768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{C7B018BB-80A7-4F77-B60F-C8B233D01FF8}</a:tableStyleId>
              </a:tblPr>
              <a:tblGrid>
                <a:gridCol w="388256"/>
                <a:gridCol w="1470725"/>
                <a:gridCol w="929490"/>
                <a:gridCol w="929490"/>
                <a:gridCol w="929490"/>
                <a:gridCol w="929490"/>
                <a:gridCol w="929490"/>
              </a:tblGrid>
              <a:tr h="378532">
                <a:tc row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اسم الطالبة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rowSpan="2" hMerge="1">
                  <a:tcPr/>
                </a:tc>
                <a:tc grid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الفترة الأولى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DFEED4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الفترة الثانية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BF0FF"/>
                    </a:solidFill>
                  </a:tcPr>
                </a:tc>
                <a:tc hMerge="1">
                  <a:tcPr/>
                </a:tc>
              </a:tr>
              <a:tr h="378532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85805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7853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</a:tbl>
          </a:graphicData>
        </a:graphic>
      </p:graphicFrame>
      <p:pic>
        <p:nvPicPr>
          <p:cNvPr id="131" name="IMG_4369.png" descr="IMG_4369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6647" y="196314"/>
            <a:ext cx="1117747" cy="726535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المملكة العربية السعودية…"/>
          <p:cNvSpPr txBox="1"/>
          <p:nvPr/>
        </p:nvSpPr>
        <p:spPr>
          <a:xfrm>
            <a:off x="5635749" y="238830"/>
            <a:ext cx="1758407" cy="90384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5742" tIns="15742" rIns="15742" bIns="15742" anchor="ctr">
            <a:spAutoFit/>
          </a:bodyPr>
          <a:lstStyle/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المملكة العربية السعودية </a:t>
            </a:r>
          </a:p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وزارة التعليم </a:t>
            </a:r>
          </a:p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تعليم …………</a:t>
            </a:r>
          </a:p>
          <a:p>
            <a:pPr rtl="0">
              <a:defRPr b="1" sz="1500">
                <a:latin typeface="Calibri"/>
                <a:ea typeface="Calibri"/>
                <a:cs typeface="Calibri"/>
                <a:sym typeface="Calibri"/>
              </a:defRPr>
            </a:pPr>
            <a:r>
              <a:t>مدرسة ……………….</a:t>
            </a:r>
          </a:p>
        </p:txBody>
      </p:sp>
      <p:sp>
        <p:nvSpPr>
          <p:cNvPr id="134" name="سجل درجات الفصل الدراسي ……… لعام ١٤٤٧ هـ    لمادة: ……… الصف: ………………….."/>
          <p:cNvSpPr txBox="1"/>
          <p:nvPr/>
        </p:nvSpPr>
        <p:spPr>
          <a:xfrm>
            <a:off x="523570" y="1344814"/>
            <a:ext cx="6509359" cy="24064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742" tIns="15742" rIns="15742" bIns="15742" anchor="ctr">
            <a:spAutoFit/>
          </a:bodyPr>
          <a:lstStyle>
            <a:lvl1pPr>
              <a:defRPr b="1" sz="1600" u="sng">
                <a:solidFill>
                  <a:srgbClr val="0042A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سجل درجات الفصل الدراسي ……… لعام ١٤٤٧ هـ    لمادة: ……… الصف: …………………..</a:t>
            </a:r>
          </a:p>
        </p:txBody>
      </p:sp>
      <p:graphicFrame>
        <p:nvGraphicFramePr>
          <p:cNvPr id="135" name="الجدول ١"/>
          <p:cNvGraphicFramePr/>
          <p:nvPr/>
        </p:nvGraphicFramePr>
        <p:xfrm>
          <a:off x="7031467" y="1793946"/>
          <a:ext cx="6519137" cy="419253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{C7B018BB-80A7-4F77-B60F-C8B233D01FF8}</a:tableStyleId>
              </a:tblPr>
              <a:tblGrid>
                <a:gridCol w="388256"/>
                <a:gridCol w="1470725"/>
                <a:gridCol w="929490"/>
                <a:gridCol w="929490"/>
                <a:gridCol w="929490"/>
                <a:gridCol w="929490"/>
                <a:gridCol w="929490"/>
              </a:tblGrid>
              <a:tr h="347762">
                <a:tc row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اسم الطالبة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rowSpan="2" hMerge="1">
                  <a:tcPr/>
                </a:tc>
                <a:tc grid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الفترة الأولى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DFEED4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الفترة الثانية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CBF0FF"/>
                    </a:solidFill>
                  </a:tcPr>
                </a:tc>
                <a:tc hMerge="1">
                  <a:tcPr/>
                </a:tc>
              </a:tr>
              <a:tr h="347762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54444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4776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4776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4776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4776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4776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4776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4776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4776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  <a:tr h="347762">
                <a:tc>
                  <a:txBody>
                    <a:bodyPr/>
                    <a:lstStyle/>
                    <a:p>
                      <a:pPr defTabSz="914400" rtl="0">
                        <a:defRPr/>
                      </a:pPr>
                      <a:r>
                        <a:rPr b="1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EFCDD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F2D5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9D3E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 rtl="0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FFECD4"/>
                    </a:solidFill>
                  </a:tcPr>
                </a:tc>
              </a:tr>
            </a:tbl>
          </a:graphicData>
        </a:graphic>
      </p:graphicFrame>
      <p:pic>
        <p:nvPicPr>
          <p:cNvPr id="136" name="IMG_4369.png" descr="IMG_4369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6647" y="196314"/>
            <a:ext cx="1117747" cy="726535"/>
          </a:xfrm>
          <a:prstGeom prst="rect">
            <a:avLst/>
          </a:prstGeom>
          <a:ln w="3175">
            <a:miter lim="400000"/>
          </a:ln>
        </p:spPr>
      </p:pic>
      <p:sp>
        <p:nvSpPr>
          <p:cNvPr id="137" name="معلمة المادة :………………………"/>
          <p:cNvSpPr txBox="1"/>
          <p:nvPr/>
        </p:nvSpPr>
        <p:spPr>
          <a:xfrm>
            <a:off x="4462255" y="6308770"/>
            <a:ext cx="2538505" cy="24063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742" tIns="15742" rIns="15742" bIns="15742" anchor="ctr">
            <a:spAutoFit/>
          </a:bodyPr>
          <a:lstStyle>
            <a:lvl1pPr>
              <a:defRPr b="1" sz="1600">
                <a:solidFill>
                  <a:srgbClr val="0042A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معلمة المادة :………………………</a:t>
            </a:r>
          </a:p>
        </p:txBody>
      </p:sp>
      <p:sp>
        <p:nvSpPr>
          <p:cNvPr id="138" name="راجعته :………………………"/>
          <p:cNvSpPr txBox="1"/>
          <p:nvPr/>
        </p:nvSpPr>
        <p:spPr>
          <a:xfrm>
            <a:off x="4462255" y="6844876"/>
            <a:ext cx="2538505" cy="24064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742" tIns="15742" rIns="15742" bIns="15742" anchor="ctr">
            <a:spAutoFit/>
          </a:bodyPr>
          <a:lstStyle>
            <a:lvl1pPr>
              <a:defRPr b="1" sz="1600">
                <a:solidFill>
                  <a:srgbClr val="0042A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راجعته :………………………</a:t>
            </a:r>
          </a:p>
        </p:txBody>
      </p:sp>
      <p:sp>
        <p:nvSpPr>
          <p:cNvPr id="139" name="مديرة المدرسة :……………………"/>
          <p:cNvSpPr txBox="1"/>
          <p:nvPr/>
        </p:nvSpPr>
        <p:spPr>
          <a:xfrm>
            <a:off x="849136" y="6625053"/>
            <a:ext cx="2538506" cy="24064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5742" tIns="15742" rIns="15742" bIns="15742" anchor="ctr">
            <a:spAutoFit/>
          </a:bodyPr>
          <a:lstStyle>
            <a:lvl1pPr>
              <a:defRPr b="1" sz="1600">
                <a:solidFill>
                  <a:srgbClr val="0042A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مديرة المدرسة :……………………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643584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5742" tIns="15742" rIns="15742" bIns="15742" numCol="1" spcCol="38100" rtlCol="0" anchor="ctr" upright="0">
        <a:spAutoFit/>
      </a:bodyPr>
      <a:lstStyle>
        <a:defPPr marL="0" marR="0" indent="0" algn="ctr" defTabSz="643584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arah Regular"/>
            <a:ea typeface="Farah Regular"/>
            <a:cs typeface="Farah Regular"/>
            <a:sym typeface="Farah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643584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5742" tIns="15742" rIns="15742" bIns="15742" numCol="1" spcCol="38100" rtlCol="0" anchor="ctr" upright="0">
        <a:spAutoFit/>
      </a:bodyPr>
      <a:lstStyle>
        <a:defPPr marL="0" marR="0" indent="0" algn="ctr" defTabSz="643584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arah Regular"/>
            <a:ea typeface="Farah Regular"/>
            <a:cs typeface="Farah Regular"/>
            <a:sym typeface="Farah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