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38"/>
  </p:notesMasterIdLst>
  <p:handoutMasterIdLst>
    <p:handoutMasterId r:id="rId39"/>
  </p:handout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8" r:id="rId10"/>
    <p:sldId id="266" r:id="rId11"/>
    <p:sldId id="269" r:id="rId12"/>
    <p:sldId id="277" r:id="rId13"/>
    <p:sldId id="271" r:id="rId14"/>
    <p:sldId id="275" r:id="rId15"/>
    <p:sldId id="272" r:id="rId16"/>
    <p:sldId id="265" r:id="rId17"/>
    <p:sldId id="273" r:id="rId18"/>
    <p:sldId id="267" r:id="rId19"/>
    <p:sldId id="262" r:id="rId20"/>
    <p:sldId id="274" r:id="rId21"/>
    <p:sldId id="278" r:id="rId22"/>
    <p:sldId id="279" r:id="rId23"/>
    <p:sldId id="264" r:id="rId24"/>
    <p:sldId id="281" r:id="rId25"/>
    <p:sldId id="282" r:id="rId26"/>
    <p:sldId id="284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4F83"/>
    <a:srgbClr val="9900CC"/>
    <a:srgbClr val="800080"/>
    <a:srgbClr val="FFFF37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2088" y="29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6AC63-605C-4DB5-93E1-385425090F05}" type="doc">
      <dgm:prSet loTypeId="urn:microsoft.com/office/officeart/2005/8/layout/lProcess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250A6881-86C6-4AF7-8592-E8A82EC7EA9F}">
      <dgm:prSet phldrT="[نص]" custT="1"/>
      <dgm:spPr/>
      <dgm:t>
        <a:bodyPr/>
        <a:lstStyle/>
        <a:p>
          <a:pPr rtl="1"/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now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ACA28B-0436-49AA-9F33-8135A3347F8F}" type="parTrans" cxnId="{54973845-3025-4FF2-B4C3-32722D029A9A}">
      <dgm:prSet/>
      <dgm:spPr/>
      <dgm:t>
        <a:bodyPr/>
        <a:lstStyle/>
        <a:p>
          <a:pPr rtl="1"/>
          <a:endParaRPr lang="ar-SA"/>
        </a:p>
      </dgm:t>
    </dgm:pt>
    <dgm:pt modelId="{17CFBA74-417D-489B-BD66-C39870BCCC2F}" type="sibTrans" cxnId="{54973845-3025-4FF2-B4C3-32722D029A9A}">
      <dgm:prSet/>
      <dgm:spPr/>
      <dgm:t>
        <a:bodyPr/>
        <a:lstStyle/>
        <a:p>
          <a:pPr rtl="1"/>
          <a:endParaRPr lang="ar-SA"/>
        </a:p>
      </dgm:t>
    </dgm:pt>
    <dgm:pt modelId="{405585B5-A0B5-421C-89F7-4540387E5045}">
      <dgm:prSet phldrT="[نص]" custT="1"/>
      <dgm:spPr/>
      <dgm:t>
        <a:bodyPr/>
        <a:lstStyle/>
        <a:p>
          <a:pPr rtl="1"/>
          <a:endParaRPr lang="ar-SA" sz="28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5A03B5-6DD8-4C05-A424-9C7268AC6A43}" type="parTrans" cxnId="{4B04CB33-85F6-4462-A945-88A4A07B3F8C}">
      <dgm:prSet/>
      <dgm:spPr/>
      <dgm:t>
        <a:bodyPr/>
        <a:lstStyle/>
        <a:p>
          <a:pPr rtl="1"/>
          <a:endParaRPr lang="ar-SA"/>
        </a:p>
      </dgm:t>
    </dgm:pt>
    <dgm:pt modelId="{DA12C737-E66D-4F54-929F-4F13B49F3DB4}" type="sibTrans" cxnId="{4B04CB33-85F6-4462-A945-88A4A07B3F8C}">
      <dgm:prSet/>
      <dgm:spPr/>
      <dgm:t>
        <a:bodyPr/>
        <a:lstStyle/>
        <a:p>
          <a:pPr rtl="1"/>
          <a:endParaRPr lang="ar-SA"/>
        </a:p>
      </dgm:t>
    </dgm:pt>
    <dgm:pt modelId="{8FFEF4BD-7E0E-4619-A298-EBDFDB6B2BE2}">
      <dgm:prSet phldrT="[نص]" phldr="1" custT="1"/>
      <dgm:spPr/>
      <dgm:t>
        <a:bodyPr/>
        <a:lstStyle/>
        <a:p>
          <a:pPr rtl="1"/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89F9F8-E79A-4EFF-A0AB-29828B93E56A}" type="parTrans" cxnId="{C4B7ED2F-779C-45BF-BCC9-2440B83D768A}">
      <dgm:prSet/>
      <dgm:spPr/>
      <dgm:t>
        <a:bodyPr/>
        <a:lstStyle/>
        <a:p>
          <a:pPr rtl="1"/>
          <a:endParaRPr lang="ar-SA"/>
        </a:p>
      </dgm:t>
    </dgm:pt>
    <dgm:pt modelId="{E480938E-2DFE-40B9-A16F-79F5922B15DE}" type="sibTrans" cxnId="{C4B7ED2F-779C-45BF-BCC9-2440B83D768A}">
      <dgm:prSet/>
      <dgm:spPr/>
      <dgm:t>
        <a:bodyPr/>
        <a:lstStyle/>
        <a:p>
          <a:pPr rtl="1"/>
          <a:endParaRPr lang="ar-SA"/>
        </a:p>
      </dgm:t>
    </dgm:pt>
    <dgm:pt modelId="{63DEB094-342B-4AE1-83E1-F5298AD8D62C}">
      <dgm:prSet phldrT="[نص]" custT="1"/>
      <dgm:spPr/>
      <dgm:t>
        <a:bodyPr/>
        <a:lstStyle/>
        <a:p>
          <a:pPr rtl="1"/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 to know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37CA3F-7DF4-4968-9609-653709C35B5E}" type="parTrans" cxnId="{726598F4-91AB-45D6-A95C-6EE3539AAA83}">
      <dgm:prSet/>
      <dgm:spPr/>
      <dgm:t>
        <a:bodyPr/>
        <a:lstStyle/>
        <a:p>
          <a:pPr rtl="1"/>
          <a:endParaRPr lang="ar-SA"/>
        </a:p>
      </dgm:t>
    </dgm:pt>
    <dgm:pt modelId="{0288C242-4F02-4D3E-B526-9125DB880430}" type="sibTrans" cxnId="{726598F4-91AB-45D6-A95C-6EE3539AAA83}">
      <dgm:prSet/>
      <dgm:spPr/>
      <dgm:t>
        <a:bodyPr/>
        <a:lstStyle/>
        <a:p>
          <a:pPr rtl="1"/>
          <a:endParaRPr lang="ar-SA"/>
        </a:p>
      </dgm:t>
    </dgm:pt>
    <dgm:pt modelId="{EF579C9D-443C-41EB-99B4-473DA51E4DCE}">
      <dgm:prSet phldrT="[نص]" phldr="1" custT="1"/>
      <dgm:spPr/>
      <dgm:t>
        <a:bodyPr/>
        <a:lstStyle/>
        <a:p>
          <a:pPr rtl="1"/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43DD9F-83BE-44B0-918A-CEC3AA3016BB}" type="parTrans" cxnId="{E94F2C3E-FFFA-4B9A-8056-1737A2F447B6}">
      <dgm:prSet/>
      <dgm:spPr/>
      <dgm:t>
        <a:bodyPr/>
        <a:lstStyle/>
        <a:p>
          <a:pPr rtl="1"/>
          <a:endParaRPr lang="ar-SA"/>
        </a:p>
      </dgm:t>
    </dgm:pt>
    <dgm:pt modelId="{9FC0D6CB-34CC-4A78-9E46-204FFAA892EB}" type="sibTrans" cxnId="{E94F2C3E-FFFA-4B9A-8056-1737A2F447B6}">
      <dgm:prSet/>
      <dgm:spPr/>
      <dgm:t>
        <a:bodyPr/>
        <a:lstStyle/>
        <a:p>
          <a:pPr rtl="1"/>
          <a:endParaRPr lang="ar-SA"/>
        </a:p>
      </dgm:t>
    </dgm:pt>
    <dgm:pt modelId="{4CC002CA-1F41-4125-83E3-CF5DC731E77D}">
      <dgm:prSet phldrT="[نص]" phldr="1" custT="1"/>
      <dgm:spPr/>
      <dgm:t>
        <a:bodyPr/>
        <a:lstStyle/>
        <a:p>
          <a:pPr rtl="1"/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8388-DAE6-4719-9BC0-3C3A3A2E4C78}" type="parTrans" cxnId="{E8980FA4-03D9-40D6-B8C3-BFC93CE8629E}">
      <dgm:prSet/>
      <dgm:spPr/>
      <dgm:t>
        <a:bodyPr/>
        <a:lstStyle/>
        <a:p>
          <a:pPr rtl="1"/>
          <a:endParaRPr lang="ar-SA"/>
        </a:p>
      </dgm:t>
    </dgm:pt>
    <dgm:pt modelId="{80B4FE26-7925-4376-BE13-DB31673D7660}" type="sibTrans" cxnId="{E8980FA4-03D9-40D6-B8C3-BFC93CE8629E}">
      <dgm:prSet/>
      <dgm:spPr/>
      <dgm:t>
        <a:bodyPr/>
        <a:lstStyle/>
        <a:p>
          <a:pPr rtl="1"/>
          <a:endParaRPr lang="ar-SA"/>
        </a:p>
      </dgm:t>
    </dgm:pt>
    <dgm:pt modelId="{57402584-02EE-42E1-85E1-ACCACCA274F6}">
      <dgm:prSet phldrT="[نص]" custT="1"/>
      <dgm:spPr/>
      <dgm:t>
        <a:bodyPr/>
        <a:lstStyle/>
        <a:p>
          <a:pPr rtl="1"/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earned</a:t>
          </a:r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AAFABC-59C0-4C83-A30C-387872386DF5}" type="parTrans" cxnId="{79F477A2-DA22-4493-8BD6-8B9C794C9AAD}">
      <dgm:prSet/>
      <dgm:spPr/>
      <dgm:t>
        <a:bodyPr/>
        <a:lstStyle/>
        <a:p>
          <a:pPr rtl="1"/>
          <a:endParaRPr lang="ar-SA"/>
        </a:p>
      </dgm:t>
    </dgm:pt>
    <dgm:pt modelId="{B9AE4752-DCD4-4C70-872C-94047F645D7F}" type="sibTrans" cxnId="{79F477A2-DA22-4493-8BD6-8B9C794C9AAD}">
      <dgm:prSet/>
      <dgm:spPr/>
      <dgm:t>
        <a:bodyPr/>
        <a:lstStyle/>
        <a:p>
          <a:pPr rtl="1"/>
          <a:endParaRPr lang="ar-SA"/>
        </a:p>
      </dgm:t>
    </dgm:pt>
    <dgm:pt modelId="{E58FFA17-FFEC-4D3A-B713-1EE7763D4E0E}">
      <dgm:prSet phldrT="[نص]" phldr="1" custT="1"/>
      <dgm:spPr/>
      <dgm:t>
        <a:bodyPr/>
        <a:lstStyle/>
        <a:p>
          <a:pPr rtl="1"/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B27864-3DBA-4FA4-826D-F2A1018DCD9D}" type="parTrans" cxnId="{FFFC98FC-C279-4774-936A-A16B1F12F027}">
      <dgm:prSet/>
      <dgm:spPr/>
      <dgm:t>
        <a:bodyPr/>
        <a:lstStyle/>
        <a:p>
          <a:pPr rtl="1"/>
          <a:endParaRPr lang="ar-SA"/>
        </a:p>
      </dgm:t>
    </dgm:pt>
    <dgm:pt modelId="{AAE82CA8-2657-4E2B-B076-6CF762783124}" type="sibTrans" cxnId="{FFFC98FC-C279-4774-936A-A16B1F12F027}">
      <dgm:prSet/>
      <dgm:spPr/>
      <dgm:t>
        <a:bodyPr/>
        <a:lstStyle/>
        <a:p>
          <a:pPr rtl="1"/>
          <a:endParaRPr lang="ar-SA"/>
        </a:p>
      </dgm:t>
    </dgm:pt>
    <dgm:pt modelId="{E560A393-FA91-4A95-A28D-375526E8C81E}">
      <dgm:prSet phldrT="[نص]" phldr="1" custT="1"/>
      <dgm:spPr/>
      <dgm:t>
        <a:bodyPr/>
        <a:lstStyle/>
        <a:p>
          <a:pPr rtl="1"/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157083-6132-4A90-9594-D811D65E0EB4}" type="parTrans" cxnId="{2B916A84-26B5-48C3-A255-CA0236F14014}">
      <dgm:prSet/>
      <dgm:spPr/>
      <dgm:t>
        <a:bodyPr/>
        <a:lstStyle/>
        <a:p>
          <a:pPr rtl="1"/>
          <a:endParaRPr lang="ar-SA"/>
        </a:p>
      </dgm:t>
    </dgm:pt>
    <dgm:pt modelId="{4BE0A49A-9E24-4A1D-9B42-52ED6F46611B}" type="sibTrans" cxnId="{2B916A84-26B5-48C3-A255-CA0236F14014}">
      <dgm:prSet/>
      <dgm:spPr/>
      <dgm:t>
        <a:bodyPr/>
        <a:lstStyle/>
        <a:p>
          <a:pPr rtl="1"/>
          <a:endParaRPr lang="ar-SA"/>
        </a:p>
      </dgm:t>
    </dgm:pt>
    <dgm:pt modelId="{91CB6819-1FC6-40ED-910A-3173F1D5B8C7}">
      <dgm:prSet custT="1"/>
      <dgm:spPr/>
      <dgm:t>
        <a:bodyPr/>
        <a:lstStyle/>
        <a:p>
          <a:pPr rtl="1"/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BC92F-9653-431A-BFB1-20566DBCF83D}" type="parTrans" cxnId="{DC25A633-8E83-4E70-85EC-45B5934F0537}">
      <dgm:prSet/>
      <dgm:spPr/>
      <dgm:t>
        <a:bodyPr/>
        <a:lstStyle/>
        <a:p>
          <a:pPr rtl="1"/>
          <a:endParaRPr lang="ar-SA"/>
        </a:p>
      </dgm:t>
    </dgm:pt>
    <dgm:pt modelId="{23834F3D-CF9C-408E-9DF8-E5FD9F589067}" type="sibTrans" cxnId="{DC25A633-8E83-4E70-85EC-45B5934F0537}">
      <dgm:prSet/>
      <dgm:spPr/>
      <dgm:t>
        <a:bodyPr/>
        <a:lstStyle/>
        <a:p>
          <a:pPr rtl="1"/>
          <a:endParaRPr lang="ar-SA"/>
        </a:p>
      </dgm:t>
    </dgm:pt>
    <dgm:pt modelId="{55E970A8-B4E1-406F-901F-256FC1A39A1A}">
      <dgm:prSet custT="1"/>
      <dgm:spPr/>
      <dgm:t>
        <a:bodyPr/>
        <a:lstStyle/>
        <a:p>
          <a:pPr rtl="1"/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A739B2-9BE4-4794-BCC9-EBB05CEB77BF}" type="parTrans" cxnId="{766A0B27-78C2-4F68-8A28-2912FC57D4CA}">
      <dgm:prSet/>
      <dgm:spPr/>
      <dgm:t>
        <a:bodyPr/>
        <a:lstStyle/>
        <a:p>
          <a:pPr rtl="1"/>
          <a:endParaRPr lang="ar-SA"/>
        </a:p>
      </dgm:t>
    </dgm:pt>
    <dgm:pt modelId="{AEEC336E-4127-41DF-9A93-1EA985AD0083}" type="sibTrans" cxnId="{766A0B27-78C2-4F68-8A28-2912FC57D4CA}">
      <dgm:prSet/>
      <dgm:spPr/>
      <dgm:t>
        <a:bodyPr/>
        <a:lstStyle/>
        <a:p>
          <a:pPr rtl="1"/>
          <a:endParaRPr lang="ar-SA"/>
        </a:p>
      </dgm:t>
    </dgm:pt>
    <dgm:pt modelId="{0080B83E-56B3-4D1C-9C6D-82BF8631A9A1}">
      <dgm:prSet custT="1"/>
      <dgm:spPr/>
      <dgm:t>
        <a:bodyPr/>
        <a:lstStyle/>
        <a:p>
          <a:pPr rtl="1"/>
          <a:endParaRPr lang="ar-SA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6086C5-6C64-4E93-8BD1-7B4C1BB1EFFF}" type="parTrans" cxnId="{C5D1C546-E704-4F92-AF94-0A57396A7892}">
      <dgm:prSet/>
      <dgm:spPr/>
      <dgm:t>
        <a:bodyPr/>
        <a:lstStyle/>
        <a:p>
          <a:pPr rtl="1"/>
          <a:endParaRPr lang="ar-SA"/>
        </a:p>
      </dgm:t>
    </dgm:pt>
    <dgm:pt modelId="{4E575BB1-4335-4E13-A100-AE1F507C5A1A}" type="sibTrans" cxnId="{C5D1C546-E704-4F92-AF94-0A57396A7892}">
      <dgm:prSet/>
      <dgm:spPr/>
      <dgm:t>
        <a:bodyPr/>
        <a:lstStyle/>
        <a:p>
          <a:pPr rtl="1"/>
          <a:endParaRPr lang="ar-SA"/>
        </a:p>
      </dgm:t>
    </dgm:pt>
    <dgm:pt modelId="{A2E9FE6B-1598-4153-A76F-F68BB95B2B51}" type="pres">
      <dgm:prSet presAssocID="{5FC6AC63-605C-4DB5-93E1-385425090F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5C76A0-D169-4575-AD84-E51D7DEB1841}" type="pres">
      <dgm:prSet presAssocID="{250A6881-86C6-4AF7-8592-E8A82EC7EA9F}" presName="compNode" presStyleCnt="0"/>
      <dgm:spPr/>
    </dgm:pt>
    <dgm:pt modelId="{CFF5B602-75F8-42F4-BD7D-231DE0D3D978}" type="pres">
      <dgm:prSet presAssocID="{250A6881-86C6-4AF7-8592-E8A82EC7EA9F}" presName="aNode" presStyleLbl="bgShp" presStyleIdx="0" presStyleCnt="3"/>
      <dgm:spPr/>
      <dgm:t>
        <a:bodyPr/>
        <a:lstStyle/>
        <a:p>
          <a:pPr rtl="1"/>
          <a:endParaRPr lang="ar-SA"/>
        </a:p>
      </dgm:t>
    </dgm:pt>
    <dgm:pt modelId="{84D11790-A30A-46FA-B5FB-05982CD80245}" type="pres">
      <dgm:prSet presAssocID="{250A6881-86C6-4AF7-8592-E8A82EC7EA9F}" presName="textNode" presStyleLbl="bgShp" presStyleIdx="0" presStyleCnt="3"/>
      <dgm:spPr/>
      <dgm:t>
        <a:bodyPr/>
        <a:lstStyle/>
        <a:p>
          <a:pPr rtl="1"/>
          <a:endParaRPr lang="ar-SA"/>
        </a:p>
      </dgm:t>
    </dgm:pt>
    <dgm:pt modelId="{8CDD6060-75EA-433F-87FF-21E46FF28652}" type="pres">
      <dgm:prSet presAssocID="{250A6881-86C6-4AF7-8592-E8A82EC7EA9F}" presName="compChildNode" presStyleCnt="0"/>
      <dgm:spPr/>
    </dgm:pt>
    <dgm:pt modelId="{14B50450-0237-4976-8ED3-7BB2280CE4FB}" type="pres">
      <dgm:prSet presAssocID="{250A6881-86C6-4AF7-8592-E8A82EC7EA9F}" presName="theInnerList" presStyleCnt="0"/>
      <dgm:spPr/>
    </dgm:pt>
    <dgm:pt modelId="{30278151-1DD8-4231-945A-9449D2187F68}" type="pres">
      <dgm:prSet presAssocID="{405585B5-A0B5-421C-89F7-4540387E5045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E2B92D-C5FB-4350-93A8-DAAA9065F97C}" type="pres">
      <dgm:prSet presAssocID="{405585B5-A0B5-421C-89F7-4540387E5045}" presName="aSpace2" presStyleCnt="0"/>
      <dgm:spPr/>
    </dgm:pt>
    <dgm:pt modelId="{35F2232A-D272-4EC2-9175-16C7F0082085}" type="pres">
      <dgm:prSet presAssocID="{91CB6819-1FC6-40ED-910A-3173F1D5B8C7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068DD-1C99-46FC-8A4D-5C5E86476686}" type="pres">
      <dgm:prSet presAssocID="{91CB6819-1FC6-40ED-910A-3173F1D5B8C7}" presName="aSpace2" presStyleCnt="0"/>
      <dgm:spPr/>
    </dgm:pt>
    <dgm:pt modelId="{694059DD-B7E4-4771-8249-0E1B676C4F06}" type="pres">
      <dgm:prSet presAssocID="{8FFEF4BD-7E0E-4619-A298-EBDFDB6B2BE2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A5DC7-5F2F-4AF6-ACBF-B9BF32E19CC1}" type="pres">
      <dgm:prSet presAssocID="{250A6881-86C6-4AF7-8592-E8A82EC7EA9F}" presName="aSpace" presStyleCnt="0"/>
      <dgm:spPr/>
    </dgm:pt>
    <dgm:pt modelId="{82B0CCE3-698C-4C48-84A2-3633FADCEC89}" type="pres">
      <dgm:prSet presAssocID="{63DEB094-342B-4AE1-83E1-F5298AD8D62C}" presName="compNode" presStyleCnt="0"/>
      <dgm:spPr/>
    </dgm:pt>
    <dgm:pt modelId="{8612849A-A278-4D0A-AAB6-291D3952E7A4}" type="pres">
      <dgm:prSet presAssocID="{63DEB094-342B-4AE1-83E1-F5298AD8D62C}" presName="aNode" presStyleLbl="bgShp" presStyleIdx="1" presStyleCnt="3"/>
      <dgm:spPr/>
      <dgm:t>
        <a:bodyPr/>
        <a:lstStyle/>
        <a:p>
          <a:pPr rtl="1"/>
          <a:endParaRPr lang="ar-SA"/>
        </a:p>
      </dgm:t>
    </dgm:pt>
    <dgm:pt modelId="{DD8A58A1-0764-41B0-A2E0-87333AA07FBF}" type="pres">
      <dgm:prSet presAssocID="{63DEB094-342B-4AE1-83E1-F5298AD8D62C}" presName="textNode" presStyleLbl="bgShp" presStyleIdx="1" presStyleCnt="3"/>
      <dgm:spPr/>
      <dgm:t>
        <a:bodyPr/>
        <a:lstStyle/>
        <a:p>
          <a:pPr rtl="1"/>
          <a:endParaRPr lang="ar-SA"/>
        </a:p>
      </dgm:t>
    </dgm:pt>
    <dgm:pt modelId="{16B2AD1D-9545-4306-A1A3-E57AA5D9C22D}" type="pres">
      <dgm:prSet presAssocID="{63DEB094-342B-4AE1-83E1-F5298AD8D62C}" presName="compChildNode" presStyleCnt="0"/>
      <dgm:spPr/>
    </dgm:pt>
    <dgm:pt modelId="{A21312BA-DCCA-47B5-96F6-6A39BEEEAD65}" type="pres">
      <dgm:prSet presAssocID="{63DEB094-342B-4AE1-83E1-F5298AD8D62C}" presName="theInnerList" presStyleCnt="0"/>
      <dgm:spPr/>
    </dgm:pt>
    <dgm:pt modelId="{C7F2436E-58CB-43F8-9222-1251182C61DA}" type="pres">
      <dgm:prSet presAssocID="{EF579C9D-443C-41EB-99B4-473DA51E4DCE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8461A-916B-4B84-8E15-4B8620F0BD1D}" type="pres">
      <dgm:prSet presAssocID="{EF579C9D-443C-41EB-99B4-473DA51E4DCE}" presName="aSpace2" presStyleCnt="0"/>
      <dgm:spPr/>
    </dgm:pt>
    <dgm:pt modelId="{A402EF8F-50B7-49ED-B007-1D3DF9D3B8F0}" type="pres">
      <dgm:prSet presAssocID="{4CC002CA-1F41-4125-83E3-CF5DC731E77D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6D191-36B0-498C-B322-98FDC7EF4537}" type="pres">
      <dgm:prSet presAssocID="{4CC002CA-1F41-4125-83E3-CF5DC731E77D}" presName="aSpace2" presStyleCnt="0"/>
      <dgm:spPr/>
    </dgm:pt>
    <dgm:pt modelId="{22AA02FC-013E-4A00-8E74-8AF72F6312F3}" type="pres">
      <dgm:prSet presAssocID="{55E970A8-B4E1-406F-901F-256FC1A39A1A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737B7-318D-40F9-B8CB-DBBEF2730395}" type="pres">
      <dgm:prSet presAssocID="{63DEB094-342B-4AE1-83E1-F5298AD8D62C}" presName="aSpace" presStyleCnt="0"/>
      <dgm:spPr/>
    </dgm:pt>
    <dgm:pt modelId="{92829460-188A-4639-8323-58AEAAF1EBD5}" type="pres">
      <dgm:prSet presAssocID="{57402584-02EE-42E1-85E1-ACCACCA274F6}" presName="compNode" presStyleCnt="0"/>
      <dgm:spPr/>
    </dgm:pt>
    <dgm:pt modelId="{CC4BEEE9-B307-4AC1-AD5E-18A83916B804}" type="pres">
      <dgm:prSet presAssocID="{57402584-02EE-42E1-85E1-ACCACCA274F6}" presName="aNode" presStyleLbl="bgShp" presStyleIdx="2" presStyleCnt="3"/>
      <dgm:spPr/>
      <dgm:t>
        <a:bodyPr/>
        <a:lstStyle/>
        <a:p>
          <a:pPr rtl="1"/>
          <a:endParaRPr lang="ar-SA"/>
        </a:p>
      </dgm:t>
    </dgm:pt>
    <dgm:pt modelId="{412C734B-2B4E-42F6-BAC5-FEA2CD7C0D58}" type="pres">
      <dgm:prSet presAssocID="{57402584-02EE-42E1-85E1-ACCACCA274F6}" presName="textNode" presStyleLbl="bgShp" presStyleIdx="2" presStyleCnt="3"/>
      <dgm:spPr/>
      <dgm:t>
        <a:bodyPr/>
        <a:lstStyle/>
        <a:p>
          <a:pPr rtl="1"/>
          <a:endParaRPr lang="ar-SA"/>
        </a:p>
      </dgm:t>
    </dgm:pt>
    <dgm:pt modelId="{59C04AC3-886F-4418-8F8E-87D818AD6756}" type="pres">
      <dgm:prSet presAssocID="{57402584-02EE-42E1-85E1-ACCACCA274F6}" presName="compChildNode" presStyleCnt="0"/>
      <dgm:spPr/>
    </dgm:pt>
    <dgm:pt modelId="{2314A83E-B121-47E2-8D7F-3DAE2ADF8052}" type="pres">
      <dgm:prSet presAssocID="{57402584-02EE-42E1-85E1-ACCACCA274F6}" presName="theInnerList" presStyleCnt="0"/>
      <dgm:spPr/>
    </dgm:pt>
    <dgm:pt modelId="{40DEA112-263C-4AB2-98DA-6A000C2BD085}" type="pres">
      <dgm:prSet presAssocID="{E58FFA17-FFEC-4D3A-B713-1EE7763D4E0E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456B0-8A42-4088-8E4E-B9807DE83486}" type="pres">
      <dgm:prSet presAssocID="{E58FFA17-FFEC-4D3A-B713-1EE7763D4E0E}" presName="aSpace2" presStyleCnt="0"/>
      <dgm:spPr/>
    </dgm:pt>
    <dgm:pt modelId="{4B62FDC6-5E76-4675-BA90-25CECC281F43}" type="pres">
      <dgm:prSet presAssocID="{E560A393-FA91-4A95-A28D-375526E8C81E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3B44D-8426-4FBC-9C98-61AA6A6AC318}" type="pres">
      <dgm:prSet presAssocID="{E560A393-FA91-4A95-A28D-375526E8C81E}" presName="aSpace2" presStyleCnt="0"/>
      <dgm:spPr/>
    </dgm:pt>
    <dgm:pt modelId="{2AEF2D29-D60A-4602-B63A-0E7BA94758AC}" type="pres">
      <dgm:prSet presAssocID="{0080B83E-56B3-4D1C-9C6D-82BF8631A9A1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31B5FA-BE87-47FD-B9EE-9D39CE72D9CA}" type="presOf" srcId="{250A6881-86C6-4AF7-8592-E8A82EC7EA9F}" destId="{CFF5B602-75F8-42F4-BD7D-231DE0D3D978}" srcOrd="0" destOrd="0" presId="urn:microsoft.com/office/officeart/2005/8/layout/lProcess2"/>
    <dgm:cxn modelId="{C4B7ED2F-779C-45BF-BCC9-2440B83D768A}" srcId="{250A6881-86C6-4AF7-8592-E8A82EC7EA9F}" destId="{8FFEF4BD-7E0E-4619-A298-EBDFDB6B2BE2}" srcOrd="2" destOrd="0" parTransId="{7A89F9F8-E79A-4EFF-A0AB-29828B93E56A}" sibTransId="{E480938E-2DFE-40B9-A16F-79F5922B15DE}"/>
    <dgm:cxn modelId="{C5D1C546-E704-4F92-AF94-0A57396A7892}" srcId="{57402584-02EE-42E1-85E1-ACCACCA274F6}" destId="{0080B83E-56B3-4D1C-9C6D-82BF8631A9A1}" srcOrd="2" destOrd="0" parTransId="{7C6086C5-6C64-4E93-8BD1-7B4C1BB1EFFF}" sibTransId="{4E575BB1-4335-4E13-A100-AE1F507C5A1A}"/>
    <dgm:cxn modelId="{766A0B27-78C2-4F68-8A28-2912FC57D4CA}" srcId="{63DEB094-342B-4AE1-83E1-F5298AD8D62C}" destId="{55E970A8-B4E1-406F-901F-256FC1A39A1A}" srcOrd="2" destOrd="0" parTransId="{A5A739B2-9BE4-4794-BCC9-EBB05CEB77BF}" sibTransId="{AEEC336E-4127-41DF-9A93-1EA985AD0083}"/>
    <dgm:cxn modelId="{4B04CB33-85F6-4462-A945-88A4A07B3F8C}" srcId="{250A6881-86C6-4AF7-8592-E8A82EC7EA9F}" destId="{405585B5-A0B5-421C-89F7-4540387E5045}" srcOrd="0" destOrd="0" parTransId="{B35A03B5-6DD8-4C05-A424-9C7268AC6A43}" sibTransId="{DA12C737-E66D-4F54-929F-4F13B49F3DB4}"/>
    <dgm:cxn modelId="{A935914A-6834-4238-AF26-D51382317798}" type="presOf" srcId="{8FFEF4BD-7E0E-4619-A298-EBDFDB6B2BE2}" destId="{694059DD-B7E4-4771-8249-0E1B676C4F06}" srcOrd="0" destOrd="0" presId="urn:microsoft.com/office/officeart/2005/8/layout/lProcess2"/>
    <dgm:cxn modelId="{C3DFF5DC-D601-4ADA-B685-F08425E783AB}" type="presOf" srcId="{EF579C9D-443C-41EB-99B4-473DA51E4DCE}" destId="{C7F2436E-58CB-43F8-9222-1251182C61DA}" srcOrd="0" destOrd="0" presId="urn:microsoft.com/office/officeart/2005/8/layout/lProcess2"/>
    <dgm:cxn modelId="{E94F2C3E-FFFA-4B9A-8056-1737A2F447B6}" srcId="{63DEB094-342B-4AE1-83E1-F5298AD8D62C}" destId="{EF579C9D-443C-41EB-99B4-473DA51E4DCE}" srcOrd="0" destOrd="0" parTransId="{5043DD9F-83BE-44B0-918A-CEC3AA3016BB}" sibTransId="{9FC0D6CB-34CC-4A78-9E46-204FFAA892EB}"/>
    <dgm:cxn modelId="{72E73CD3-062B-410B-A53E-1987155AD171}" type="presOf" srcId="{55E970A8-B4E1-406F-901F-256FC1A39A1A}" destId="{22AA02FC-013E-4A00-8E74-8AF72F6312F3}" srcOrd="0" destOrd="0" presId="urn:microsoft.com/office/officeart/2005/8/layout/lProcess2"/>
    <dgm:cxn modelId="{2B916A84-26B5-48C3-A255-CA0236F14014}" srcId="{57402584-02EE-42E1-85E1-ACCACCA274F6}" destId="{E560A393-FA91-4A95-A28D-375526E8C81E}" srcOrd="1" destOrd="0" parTransId="{D5157083-6132-4A90-9594-D811D65E0EB4}" sibTransId="{4BE0A49A-9E24-4A1D-9B42-52ED6F46611B}"/>
    <dgm:cxn modelId="{E8980FA4-03D9-40D6-B8C3-BFC93CE8629E}" srcId="{63DEB094-342B-4AE1-83E1-F5298AD8D62C}" destId="{4CC002CA-1F41-4125-83E3-CF5DC731E77D}" srcOrd="1" destOrd="0" parTransId="{23CE8388-DAE6-4719-9BC0-3C3A3A2E4C78}" sibTransId="{80B4FE26-7925-4376-BE13-DB31673D7660}"/>
    <dgm:cxn modelId="{7B4443F5-D484-401D-981B-5311B5BA007D}" type="presOf" srcId="{E560A393-FA91-4A95-A28D-375526E8C81E}" destId="{4B62FDC6-5E76-4675-BA90-25CECC281F43}" srcOrd="0" destOrd="0" presId="urn:microsoft.com/office/officeart/2005/8/layout/lProcess2"/>
    <dgm:cxn modelId="{79F477A2-DA22-4493-8BD6-8B9C794C9AAD}" srcId="{5FC6AC63-605C-4DB5-93E1-385425090F05}" destId="{57402584-02EE-42E1-85E1-ACCACCA274F6}" srcOrd="2" destOrd="0" parTransId="{62AAFABC-59C0-4C83-A30C-387872386DF5}" sibTransId="{B9AE4752-DCD4-4C70-872C-94047F645D7F}"/>
    <dgm:cxn modelId="{1309B8E3-21AA-40C9-8572-A1A08CDFF6B2}" type="presOf" srcId="{57402584-02EE-42E1-85E1-ACCACCA274F6}" destId="{CC4BEEE9-B307-4AC1-AD5E-18A83916B804}" srcOrd="0" destOrd="0" presId="urn:microsoft.com/office/officeart/2005/8/layout/lProcess2"/>
    <dgm:cxn modelId="{DC25A633-8E83-4E70-85EC-45B5934F0537}" srcId="{250A6881-86C6-4AF7-8592-E8A82EC7EA9F}" destId="{91CB6819-1FC6-40ED-910A-3173F1D5B8C7}" srcOrd="1" destOrd="0" parTransId="{BFABC92F-9653-431A-BFB1-20566DBCF83D}" sibTransId="{23834F3D-CF9C-408E-9DF8-E5FD9F589067}"/>
    <dgm:cxn modelId="{B524FF34-D362-43E8-B8A3-FA9F22CD0617}" type="presOf" srcId="{250A6881-86C6-4AF7-8592-E8A82EC7EA9F}" destId="{84D11790-A30A-46FA-B5FB-05982CD80245}" srcOrd="1" destOrd="0" presId="urn:microsoft.com/office/officeart/2005/8/layout/lProcess2"/>
    <dgm:cxn modelId="{FFFC98FC-C279-4774-936A-A16B1F12F027}" srcId="{57402584-02EE-42E1-85E1-ACCACCA274F6}" destId="{E58FFA17-FFEC-4D3A-B713-1EE7763D4E0E}" srcOrd="0" destOrd="0" parTransId="{9BB27864-3DBA-4FA4-826D-F2A1018DCD9D}" sibTransId="{AAE82CA8-2657-4E2B-B076-6CF762783124}"/>
    <dgm:cxn modelId="{6924A5AC-0F8D-48EC-8E11-56A0FFD08C97}" type="presOf" srcId="{405585B5-A0B5-421C-89F7-4540387E5045}" destId="{30278151-1DD8-4231-945A-9449D2187F68}" srcOrd="0" destOrd="0" presId="urn:microsoft.com/office/officeart/2005/8/layout/lProcess2"/>
    <dgm:cxn modelId="{E2EE13B0-6790-48ED-A9C0-B551686112FF}" type="presOf" srcId="{E58FFA17-FFEC-4D3A-B713-1EE7763D4E0E}" destId="{40DEA112-263C-4AB2-98DA-6A000C2BD085}" srcOrd="0" destOrd="0" presId="urn:microsoft.com/office/officeart/2005/8/layout/lProcess2"/>
    <dgm:cxn modelId="{5B5DCD5B-29F8-4415-AA21-629CA54C4D86}" type="presOf" srcId="{5FC6AC63-605C-4DB5-93E1-385425090F05}" destId="{A2E9FE6B-1598-4153-A76F-F68BB95B2B51}" srcOrd="0" destOrd="0" presId="urn:microsoft.com/office/officeart/2005/8/layout/lProcess2"/>
    <dgm:cxn modelId="{CB1EC9D0-403C-440E-9C9E-165C233B824C}" type="presOf" srcId="{4CC002CA-1F41-4125-83E3-CF5DC731E77D}" destId="{A402EF8F-50B7-49ED-B007-1D3DF9D3B8F0}" srcOrd="0" destOrd="0" presId="urn:microsoft.com/office/officeart/2005/8/layout/lProcess2"/>
    <dgm:cxn modelId="{7A1C4625-D41A-410A-81ED-5462C1E2710E}" type="presOf" srcId="{91CB6819-1FC6-40ED-910A-3173F1D5B8C7}" destId="{35F2232A-D272-4EC2-9175-16C7F0082085}" srcOrd="0" destOrd="0" presId="urn:microsoft.com/office/officeart/2005/8/layout/lProcess2"/>
    <dgm:cxn modelId="{016E1E99-8B8C-431F-ADBC-6EAFFE48820C}" type="presOf" srcId="{63DEB094-342B-4AE1-83E1-F5298AD8D62C}" destId="{8612849A-A278-4D0A-AAB6-291D3952E7A4}" srcOrd="0" destOrd="0" presId="urn:microsoft.com/office/officeart/2005/8/layout/lProcess2"/>
    <dgm:cxn modelId="{B225A8DE-162C-4F37-ABB4-A76372FE8E92}" type="presOf" srcId="{63DEB094-342B-4AE1-83E1-F5298AD8D62C}" destId="{DD8A58A1-0764-41B0-A2E0-87333AA07FBF}" srcOrd="1" destOrd="0" presId="urn:microsoft.com/office/officeart/2005/8/layout/lProcess2"/>
    <dgm:cxn modelId="{54973845-3025-4FF2-B4C3-32722D029A9A}" srcId="{5FC6AC63-605C-4DB5-93E1-385425090F05}" destId="{250A6881-86C6-4AF7-8592-E8A82EC7EA9F}" srcOrd="0" destOrd="0" parTransId="{B9ACA28B-0436-49AA-9F33-8135A3347F8F}" sibTransId="{17CFBA74-417D-489B-BD66-C39870BCCC2F}"/>
    <dgm:cxn modelId="{726598F4-91AB-45D6-A95C-6EE3539AAA83}" srcId="{5FC6AC63-605C-4DB5-93E1-385425090F05}" destId="{63DEB094-342B-4AE1-83E1-F5298AD8D62C}" srcOrd="1" destOrd="0" parTransId="{3937CA3F-7DF4-4968-9609-653709C35B5E}" sibTransId="{0288C242-4F02-4D3E-B526-9125DB880430}"/>
    <dgm:cxn modelId="{610CB18B-240A-41A4-80BF-D2B3B43577FE}" type="presOf" srcId="{0080B83E-56B3-4D1C-9C6D-82BF8631A9A1}" destId="{2AEF2D29-D60A-4602-B63A-0E7BA94758AC}" srcOrd="0" destOrd="0" presId="urn:microsoft.com/office/officeart/2005/8/layout/lProcess2"/>
    <dgm:cxn modelId="{28B71303-C852-42DC-8224-9C2FA20DBEB0}" type="presOf" srcId="{57402584-02EE-42E1-85E1-ACCACCA274F6}" destId="{412C734B-2B4E-42F6-BAC5-FEA2CD7C0D58}" srcOrd="1" destOrd="0" presId="urn:microsoft.com/office/officeart/2005/8/layout/lProcess2"/>
    <dgm:cxn modelId="{5992F2A7-06D7-4EC9-BFBE-6E2552BD89F7}" type="presParOf" srcId="{A2E9FE6B-1598-4153-A76F-F68BB95B2B51}" destId="{685C76A0-D169-4575-AD84-E51D7DEB1841}" srcOrd="0" destOrd="0" presId="urn:microsoft.com/office/officeart/2005/8/layout/lProcess2"/>
    <dgm:cxn modelId="{F225A0E4-583A-42AB-AE29-C203D04AA998}" type="presParOf" srcId="{685C76A0-D169-4575-AD84-E51D7DEB1841}" destId="{CFF5B602-75F8-42F4-BD7D-231DE0D3D978}" srcOrd="0" destOrd="0" presId="urn:microsoft.com/office/officeart/2005/8/layout/lProcess2"/>
    <dgm:cxn modelId="{63FAC905-4D2D-4F9B-82B3-700856BD8096}" type="presParOf" srcId="{685C76A0-D169-4575-AD84-E51D7DEB1841}" destId="{84D11790-A30A-46FA-B5FB-05982CD80245}" srcOrd="1" destOrd="0" presId="urn:microsoft.com/office/officeart/2005/8/layout/lProcess2"/>
    <dgm:cxn modelId="{51052140-52D7-4415-AF1B-40500D63333C}" type="presParOf" srcId="{685C76A0-D169-4575-AD84-E51D7DEB1841}" destId="{8CDD6060-75EA-433F-87FF-21E46FF28652}" srcOrd="2" destOrd="0" presId="urn:microsoft.com/office/officeart/2005/8/layout/lProcess2"/>
    <dgm:cxn modelId="{40A46FC5-DB16-4EA8-B7EA-A2BB80E16F30}" type="presParOf" srcId="{8CDD6060-75EA-433F-87FF-21E46FF28652}" destId="{14B50450-0237-4976-8ED3-7BB2280CE4FB}" srcOrd="0" destOrd="0" presId="urn:microsoft.com/office/officeart/2005/8/layout/lProcess2"/>
    <dgm:cxn modelId="{334E06B7-FCE5-4467-A856-D7C69D00864B}" type="presParOf" srcId="{14B50450-0237-4976-8ED3-7BB2280CE4FB}" destId="{30278151-1DD8-4231-945A-9449D2187F68}" srcOrd="0" destOrd="0" presId="urn:microsoft.com/office/officeart/2005/8/layout/lProcess2"/>
    <dgm:cxn modelId="{FA6B8E04-23C9-4356-B833-4D5B57F831CD}" type="presParOf" srcId="{14B50450-0237-4976-8ED3-7BB2280CE4FB}" destId="{06E2B92D-C5FB-4350-93A8-DAAA9065F97C}" srcOrd="1" destOrd="0" presId="urn:microsoft.com/office/officeart/2005/8/layout/lProcess2"/>
    <dgm:cxn modelId="{77CA2FE3-B7FF-42FF-AE9C-5B3647D1A8F5}" type="presParOf" srcId="{14B50450-0237-4976-8ED3-7BB2280CE4FB}" destId="{35F2232A-D272-4EC2-9175-16C7F0082085}" srcOrd="2" destOrd="0" presId="urn:microsoft.com/office/officeart/2005/8/layout/lProcess2"/>
    <dgm:cxn modelId="{7FDF2C9F-AFA5-40E3-B8FB-DDFB62E85787}" type="presParOf" srcId="{14B50450-0237-4976-8ED3-7BB2280CE4FB}" destId="{5EA068DD-1C99-46FC-8A4D-5C5E86476686}" srcOrd="3" destOrd="0" presId="urn:microsoft.com/office/officeart/2005/8/layout/lProcess2"/>
    <dgm:cxn modelId="{CD19F560-C784-478C-B1EF-334F0D7C7E09}" type="presParOf" srcId="{14B50450-0237-4976-8ED3-7BB2280CE4FB}" destId="{694059DD-B7E4-4771-8249-0E1B676C4F06}" srcOrd="4" destOrd="0" presId="urn:microsoft.com/office/officeart/2005/8/layout/lProcess2"/>
    <dgm:cxn modelId="{9334CAC7-1F90-48CF-9DAA-574612C02B49}" type="presParOf" srcId="{A2E9FE6B-1598-4153-A76F-F68BB95B2B51}" destId="{6AEA5DC7-5F2F-4AF6-ACBF-B9BF32E19CC1}" srcOrd="1" destOrd="0" presId="urn:microsoft.com/office/officeart/2005/8/layout/lProcess2"/>
    <dgm:cxn modelId="{09B8FC16-7687-4768-8AF4-6C4F3171E701}" type="presParOf" srcId="{A2E9FE6B-1598-4153-A76F-F68BB95B2B51}" destId="{82B0CCE3-698C-4C48-84A2-3633FADCEC89}" srcOrd="2" destOrd="0" presId="urn:microsoft.com/office/officeart/2005/8/layout/lProcess2"/>
    <dgm:cxn modelId="{A7DD3DA6-0A78-48D6-A14D-61884A131215}" type="presParOf" srcId="{82B0CCE3-698C-4C48-84A2-3633FADCEC89}" destId="{8612849A-A278-4D0A-AAB6-291D3952E7A4}" srcOrd="0" destOrd="0" presId="urn:microsoft.com/office/officeart/2005/8/layout/lProcess2"/>
    <dgm:cxn modelId="{95597A8E-4805-4861-AF49-50F7CCF67567}" type="presParOf" srcId="{82B0CCE3-698C-4C48-84A2-3633FADCEC89}" destId="{DD8A58A1-0764-41B0-A2E0-87333AA07FBF}" srcOrd="1" destOrd="0" presId="urn:microsoft.com/office/officeart/2005/8/layout/lProcess2"/>
    <dgm:cxn modelId="{806602DC-354D-4BC4-AA8B-7F326DEA2A7C}" type="presParOf" srcId="{82B0CCE3-698C-4C48-84A2-3633FADCEC89}" destId="{16B2AD1D-9545-4306-A1A3-E57AA5D9C22D}" srcOrd="2" destOrd="0" presId="urn:microsoft.com/office/officeart/2005/8/layout/lProcess2"/>
    <dgm:cxn modelId="{DCE05B07-8405-4354-8012-E94680DB826A}" type="presParOf" srcId="{16B2AD1D-9545-4306-A1A3-E57AA5D9C22D}" destId="{A21312BA-DCCA-47B5-96F6-6A39BEEEAD65}" srcOrd="0" destOrd="0" presId="urn:microsoft.com/office/officeart/2005/8/layout/lProcess2"/>
    <dgm:cxn modelId="{A13A03CD-2645-427A-92F5-9D928BF268F6}" type="presParOf" srcId="{A21312BA-DCCA-47B5-96F6-6A39BEEEAD65}" destId="{C7F2436E-58CB-43F8-9222-1251182C61DA}" srcOrd="0" destOrd="0" presId="urn:microsoft.com/office/officeart/2005/8/layout/lProcess2"/>
    <dgm:cxn modelId="{6E780D62-DAD8-4033-857C-46BE7BC6A1FC}" type="presParOf" srcId="{A21312BA-DCCA-47B5-96F6-6A39BEEEAD65}" destId="{7D08461A-916B-4B84-8E15-4B8620F0BD1D}" srcOrd="1" destOrd="0" presId="urn:microsoft.com/office/officeart/2005/8/layout/lProcess2"/>
    <dgm:cxn modelId="{9EA175E5-CA11-4087-9A2B-48BD37E98DA4}" type="presParOf" srcId="{A21312BA-DCCA-47B5-96F6-6A39BEEEAD65}" destId="{A402EF8F-50B7-49ED-B007-1D3DF9D3B8F0}" srcOrd="2" destOrd="0" presId="urn:microsoft.com/office/officeart/2005/8/layout/lProcess2"/>
    <dgm:cxn modelId="{64EF2F44-FE8F-4A33-A46D-22FE9D4B4241}" type="presParOf" srcId="{A21312BA-DCCA-47B5-96F6-6A39BEEEAD65}" destId="{3256D191-36B0-498C-B322-98FDC7EF4537}" srcOrd="3" destOrd="0" presId="urn:microsoft.com/office/officeart/2005/8/layout/lProcess2"/>
    <dgm:cxn modelId="{ED922D7B-8543-4D89-ABC1-42ECEC2A99D2}" type="presParOf" srcId="{A21312BA-DCCA-47B5-96F6-6A39BEEEAD65}" destId="{22AA02FC-013E-4A00-8E74-8AF72F6312F3}" srcOrd="4" destOrd="0" presId="urn:microsoft.com/office/officeart/2005/8/layout/lProcess2"/>
    <dgm:cxn modelId="{68FD2839-8E08-4EB3-874D-304FEE710D5F}" type="presParOf" srcId="{A2E9FE6B-1598-4153-A76F-F68BB95B2B51}" destId="{E06737B7-318D-40F9-B8CB-DBBEF2730395}" srcOrd="3" destOrd="0" presId="urn:microsoft.com/office/officeart/2005/8/layout/lProcess2"/>
    <dgm:cxn modelId="{93FE8DF8-C983-4759-8677-4DA7DF6D716F}" type="presParOf" srcId="{A2E9FE6B-1598-4153-A76F-F68BB95B2B51}" destId="{92829460-188A-4639-8323-58AEAAF1EBD5}" srcOrd="4" destOrd="0" presId="urn:microsoft.com/office/officeart/2005/8/layout/lProcess2"/>
    <dgm:cxn modelId="{2A618185-F205-4403-82EE-E93D8A3CDE59}" type="presParOf" srcId="{92829460-188A-4639-8323-58AEAAF1EBD5}" destId="{CC4BEEE9-B307-4AC1-AD5E-18A83916B804}" srcOrd="0" destOrd="0" presId="urn:microsoft.com/office/officeart/2005/8/layout/lProcess2"/>
    <dgm:cxn modelId="{2A229F8B-42E9-4EC8-AE9C-3D23A3FA797D}" type="presParOf" srcId="{92829460-188A-4639-8323-58AEAAF1EBD5}" destId="{412C734B-2B4E-42F6-BAC5-FEA2CD7C0D58}" srcOrd="1" destOrd="0" presId="urn:microsoft.com/office/officeart/2005/8/layout/lProcess2"/>
    <dgm:cxn modelId="{147D33BE-E066-4EBE-9A89-610C89672732}" type="presParOf" srcId="{92829460-188A-4639-8323-58AEAAF1EBD5}" destId="{59C04AC3-886F-4418-8F8E-87D818AD6756}" srcOrd="2" destOrd="0" presId="urn:microsoft.com/office/officeart/2005/8/layout/lProcess2"/>
    <dgm:cxn modelId="{85C2BF1F-3C2E-4054-A3E1-8647B6B578BF}" type="presParOf" srcId="{59C04AC3-886F-4418-8F8E-87D818AD6756}" destId="{2314A83E-B121-47E2-8D7F-3DAE2ADF8052}" srcOrd="0" destOrd="0" presId="urn:microsoft.com/office/officeart/2005/8/layout/lProcess2"/>
    <dgm:cxn modelId="{E703D4FF-9449-421B-AAB2-868265A020FA}" type="presParOf" srcId="{2314A83E-B121-47E2-8D7F-3DAE2ADF8052}" destId="{40DEA112-263C-4AB2-98DA-6A000C2BD085}" srcOrd="0" destOrd="0" presId="urn:microsoft.com/office/officeart/2005/8/layout/lProcess2"/>
    <dgm:cxn modelId="{E9403D71-DC9F-43E9-984D-B1D4ECB4F989}" type="presParOf" srcId="{2314A83E-B121-47E2-8D7F-3DAE2ADF8052}" destId="{149456B0-8A42-4088-8E4E-B9807DE83486}" srcOrd="1" destOrd="0" presId="urn:microsoft.com/office/officeart/2005/8/layout/lProcess2"/>
    <dgm:cxn modelId="{EE0E5F91-4AC9-403E-9DC6-827D79DB21ED}" type="presParOf" srcId="{2314A83E-B121-47E2-8D7F-3DAE2ADF8052}" destId="{4B62FDC6-5E76-4675-BA90-25CECC281F43}" srcOrd="2" destOrd="0" presId="urn:microsoft.com/office/officeart/2005/8/layout/lProcess2"/>
    <dgm:cxn modelId="{3AC2A705-6D14-4471-90BB-8E3473B51BA3}" type="presParOf" srcId="{2314A83E-B121-47E2-8D7F-3DAE2ADF8052}" destId="{6893B44D-8426-4FBC-9C98-61AA6A6AC318}" srcOrd="3" destOrd="0" presId="urn:microsoft.com/office/officeart/2005/8/layout/lProcess2"/>
    <dgm:cxn modelId="{C5E0006B-5111-4B7C-B555-507F7743B688}" type="presParOf" srcId="{2314A83E-B121-47E2-8D7F-3DAE2ADF8052}" destId="{2AEF2D29-D60A-4602-B63A-0E7BA94758A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18EE869-EBC5-45AB-86CB-A57489FBAACF}" type="doc">
      <dgm:prSet loTypeId="urn:microsoft.com/office/officeart/2005/8/layout/matrix1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35719230-64EE-4BA2-9DC8-952F41C4F379}">
      <dgm:prSet phldrT="[نص]" custT="1"/>
      <dgm:spPr/>
      <dgm:t>
        <a:bodyPr/>
        <a:lstStyle/>
        <a:p>
          <a:pPr rtl="1"/>
          <a:r>
            <a:rPr lang="en-US" sz="3200" b="1" cap="all" spc="0" dirty="0" smtClean="0">
              <a:ln w="9000" cmpd="sng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rPr>
            <a:t>FOUR CORNER</a:t>
          </a:r>
          <a:r>
            <a:rPr lang="en-US" sz="1900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ar-SA" sz="1900" dirty="0"/>
        </a:p>
      </dgm:t>
    </dgm:pt>
    <dgm:pt modelId="{EC58720E-7194-4D32-98D5-838D7F72D1E7}" type="parTrans" cxnId="{F8E1E04D-6679-4390-BAB2-7A68BFA5F139}">
      <dgm:prSet/>
      <dgm:spPr/>
      <dgm:t>
        <a:bodyPr/>
        <a:lstStyle/>
        <a:p>
          <a:pPr rtl="1"/>
          <a:endParaRPr lang="ar-SA"/>
        </a:p>
      </dgm:t>
    </dgm:pt>
    <dgm:pt modelId="{041CD87D-25A3-45BB-8F20-7878651F01CD}" type="sibTrans" cxnId="{F8E1E04D-6679-4390-BAB2-7A68BFA5F139}">
      <dgm:prSet/>
      <dgm:spPr/>
      <dgm:t>
        <a:bodyPr/>
        <a:lstStyle/>
        <a:p>
          <a:pPr rtl="1"/>
          <a:endParaRPr lang="ar-SA"/>
        </a:p>
      </dgm:t>
    </dgm:pt>
    <dgm:pt modelId="{C4732AFE-A406-48EE-B9B6-02F457DECC34}">
      <dgm:prSet phldrT="[نص]" phldr="1"/>
      <dgm:spPr/>
      <dgm:t>
        <a:bodyPr/>
        <a:lstStyle/>
        <a:p>
          <a:pPr rtl="1"/>
          <a:endParaRPr lang="ar-SA" dirty="0"/>
        </a:p>
      </dgm:t>
    </dgm:pt>
    <dgm:pt modelId="{7442301C-F47D-4306-BB6D-564677281731}" type="parTrans" cxnId="{F1D66524-8424-44CE-AF1C-508B0723A5A1}">
      <dgm:prSet/>
      <dgm:spPr/>
      <dgm:t>
        <a:bodyPr/>
        <a:lstStyle/>
        <a:p>
          <a:pPr rtl="1"/>
          <a:endParaRPr lang="ar-SA"/>
        </a:p>
      </dgm:t>
    </dgm:pt>
    <dgm:pt modelId="{F360AE79-8178-4F72-B2C3-7C8321F9E10A}" type="sibTrans" cxnId="{F1D66524-8424-44CE-AF1C-508B0723A5A1}">
      <dgm:prSet/>
      <dgm:spPr/>
      <dgm:t>
        <a:bodyPr/>
        <a:lstStyle/>
        <a:p>
          <a:pPr rtl="1"/>
          <a:endParaRPr lang="ar-SA"/>
        </a:p>
      </dgm:t>
    </dgm:pt>
    <dgm:pt modelId="{F9CA738F-C38C-421D-99DE-04C686BA90BA}">
      <dgm:prSet phldrT="[نص]" phldr="1"/>
      <dgm:spPr/>
      <dgm:t>
        <a:bodyPr/>
        <a:lstStyle/>
        <a:p>
          <a:pPr rtl="1"/>
          <a:endParaRPr lang="ar-SA"/>
        </a:p>
      </dgm:t>
    </dgm:pt>
    <dgm:pt modelId="{1AE3C3F7-F2A1-4E9B-8465-A4B31ADE4251}" type="parTrans" cxnId="{02393F46-CDA5-4077-BB44-B3FF5CC479E2}">
      <dgm:prSet/>
      <dgm:spPr/>
      <dgm:t>
        <a:bodyPr/>
        <a:lstStyle/>
        <a:p>
          <a:pPr rtl="1"/>
          <a:endParaRPr lang="ar-SA"/>
        </a:p>
      </dgm:t>
    </dgm:pt>
    <dgm:pt modelId="{BE00D34F-9CE6-49E3-97B7-6A798A10CCD6}" type="sibTrans" cxnId="{02393F46-CDA5-4077-BB44-B3FF5CC479E2}">
      <dgm:prSet/>
      <dgm:spPr/>
      <dgm:t>
        <a:bodyPr/>
        <a:lstStyle/>
        <a:p>
          <a:pPr rtl="1"/>
          <a:endParaRPr lang="ar-SA"/>
        </a:p>
      </dgm:t>
    </dgm:pt>
    <dgm:pt modelId="{56B25E0B-1A9E-48A8-B4ED-ABBB9768B57A}">
      <dgm:prSet phldrT="[نص]" phldr="1"/>
      <dgm:spPr/>
      <dgm:t>
        <a:bodyPr/>
        <a:lstStyle/>
        <a:p>
          <a:pPr rtl="1"/>
          <a:endParaRPr lang="ar-SA"/>
        </a:p>
      </dgm:t>
    </dgm:pt>
    <dgm:pt modelId="{CD457DF5-8B67-43C8-BFED-A433A5BA2875}" type="parTrans" cxnId="{DB64BFA2-A25C-44B4-B3F8-0F5311D36997}">
      <dgm:prSet/>
      <dgm:spPr/>
      <dgm:t>
        <a:bodyPr/>
        <a:lstStyle/>
        <a:p>
          <a:pPr rtl="1"/>
          <a:endParaRPr lang="ar-SA"/>
        </a:p>
      </dgm:t>
    </dgm:pt>
    <dgm:pt modelId="{C5C529BA-3A8B-48EC-A148-DB94DB43561A}" type="sibTrans" cxnId="{DB64BFA2-A25C-44B4-B3F8-0F5311D36997}">
      <dgm:prSet/>
      <dgm:spPr/>
      <dgm:t>
        <a:bodyPr/>
        <a:lstStyle/>
        <a:p>
          <a:pPr rtl="1"/>
          <a:endParaRPr lang="ar-SA"/>
        </a:p>
      </dgm:t>
    </dgm:pt>
    <dgm:pt modelId="{95439678-B5B4-461C-8C74-E6FA0E2F4A50}">
      <dgm:prSet phldrT="[نص]" phldr="1"/>
      <dgm:spPr/>
      <dgm:t>
        <a:bodyPr/>
        <a:lstStyle/>
        <a:p>
          <a:pPr rtl="1"/>
          <a:endParaRPr lang="ar-SA"/>
        </a:p>
      </dgm:t>
    </dgm:pt>
    <dgm:pt modelId="{4F306798-56D6-4A4F-B194-94A16D837B71}" type="parTrans" cxnId="{E446DE1C-DA5F-4784-8026-04AA7AC51858}">
      <dgm:prSet/>
      <dgm:spPr/>
      <dgm:t>
        <a:bodyPr/>
        <a:lstStyle/>
        <a:p>
          <a:pPr rtl="1"/>
          <a:endParaRPr lang="ar-SA"/>
        </a:p>
      </dgm:t>
    </dgm:pt>
    <dgm:pt modelId="{0EB07B4D-FF05-4873-AA85-7C943473C7A5}" type="sibTrans" cxnId="{E446DE1C-DA5F-4784-8026-04AA7AC51858}">
      <dgm:prSet/>
      <dgm:spPr/>
      <dgm:t>
        <a:bodyPr/>
        <a:lstStyle/>
        <a:p>
          <a:pPr rtl="1"/>
          <a:endParaRPr lang="ar-SA"/>
        </a:p>
      </dgm:t>
    </dgm:pt>
    <dgm:pt modelId="{1326E85C-862A-4340-B8FF-2F3AB9149FD4}" type="pres">
      <dgm:prSet presAssocID="{518EE869-EBC5-45AB-86CB-A57489FBAA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28DD7B-2AA5-472F-A0DA-4C0C21959E71}" type="pres">
      <dgm:prSet presAssocID="{518EE869-EBC5-45AB-86CB-A57489FBAACF}" presName="matrix" presStyleCnt="0"/>
      <dgm:spPr/>
    </dgm:pt>
    <dgm:pt modelId="{88080541-97B3-4CD2-A2BE-C332428945FA}" type="pres">
      <dgm:prSet presAssocID="{518EE869-EBC5-45AB-86CB-A57489FBAACF}" presName="tile1" presStyleLbl="node1" presStyleIdx="0" presStyleCnt="4" custLinFactNeighborY="-4725"/>
      <dgm:spPr/>
      <dgm:t>
        <a:bodyPr/>
        <a:lstStyle/>
        <a:p>
          <a:endParaRPr lang="en-US"/>
        </a:p>
      </dgm:t>
    </dgm:pt>
    <dgm:pt modelId="{50BBD869-AB0C-435B-9034-1058B7F72CDF}" type="pres">
      <dgm:prSet presAssocID="{518EE869-EBC5-45AB-86CB-A57489FBAA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0DDF3-0DF8-484A-B4D7-C88233C588DB}" type="pres">
      <dgm:prSet presAssocID="{518EE869-EBC5-45AB-86CB-A57489FBAACF}" presName="tile2" presStyleLbl="node1" presStyleIdx="1" presStyleCnt="4"/>
      <dgm:spPr/>
      <dgm:t>
        <a:bodyPr/>
        <a:lstStyle/>
        <a:p>
          <a:endParaRPr lang="en-US"/>
        </a:p>
      </dgm:t>
    </dgm:pt>
    <dgm:pt modelId="{A2F05C37-DECE-4425-B489-ADB78FE0F878}" type="pres">
      <dgm:prSet presAssocID="{518EE869-EBC5-45AB-86CB-A57489FBAA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A59FB-7B4B-4B50-BBD1-2C6819D0C174}" type="pres">
      <dgm:prSet presAssocID="{518EE869-EBC5-45AB-86CB-A57489FBAACF}" presName="tile3" presStyleLbl="node1" presStyleIdx="2" presStyleCnt="4"/>
      <dgm:spPr/>
      <dgm:t>
        <a:bodyPr/>
        <a:lstStyle/>
        <a:p>
          <a:endParaRPr lang="en-US"/>
        </a:p>
      </dgm:t>
    </dgm:pt>
    <dgm:pt modelId="{AC7BC4DD-0AE7-4B7D-9D52-4B885A0B3ACD}" type="pres">
      <dgm:prSet presAssocID="{518EE869-EBC5-45AB-86CB-A57489FBAA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FCE91-007D-436C-8B89-CEAE555C2F40}" type="pres">
      <dgm:prSet presAssocID="{518EE869-EBC5-45AB-86CB-A57489FBAACF}" presName="tile4" presStyleLbl="node1" presStyleIdx="3" presStyleCnt="4"/>
      <dgm:spPr/>
      <dgm:t>
        <a:bodyPr/>
        <a:lstStyle/>
        <a:p>
          <a:endParaRPr lang="en-US"/>
        </a:p>
      </dgm:t>
    </dgm:pt>
    <dgm:pt modelId="{534CD5DA-38D1-48C5-BF73-32C1D57CD4A0}" type="pres">
      <dgm:prSet presAssocID="{518EE869-EBC5-45AB-86CB-A57489FBAA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907AD3-F79D-4C4B-B17C-580CE1CF2206}" type="pres">
      <dgm:prSet presAssocID="{518EE869-EBC5-45AB-86CB-A57489FBAACF}" presName="centerTile" presStyleLbl="fgShp" presStyleIdx="0" presStyleCnt="1" custScaleX="128660" custScaleY="148092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8E1E04D-6679-4390-BAB2-7A68BFA5F139}" srcId="{518EE869-EBC5-45AB-86CB-A57489FBAACF}" destId="{35719230-64EE-4BA2-9DC8-952F41C4F379}" srcOrd="0" destOrd="0" parTransId="{EC58720E-7194-4D32-98D5-838D7F72D1E7}" sibTransId="{041CD87D-25A3-45BB-8F20-7878651F01CD}"/>
    <dgm:cxn modelId="{45342C8A-FCE8-4ECE-BAF2-B6EEC46B747A}" type="presOf" srcId="{56B25E0B-1A9E-48A8-B4ED-ABBB9768B57A}" destId="{98FA59FB-7B4B-4B50-BBD1-2C6819D0C174}" srcOrd="0" destOrd="0" presId="urn:microsoft.com/office/officeart/2005/8/layout/matrix1"/>
    <dgm:cxn modelId="{6FFE75C8-44B4-4FA1-BF9D-AF4AEA64E245}" type="presOf" srcId="{F9CA738F-C38C-421D-99DE-04C686BA90BA}" destId="{A2F05C37-DECE-4425-B489-ADB78FE0F878}" srcOrd="1" destOrd="0" presId="urn:microsoft.com/office/officeart/2005/8/layout/matrix1"/>
    <dgm:cxn modelId="{F1D66524-8424-44CE-AF1C-508B0723A5A1}" srcId="{35719230-64EE-4BA2-9DC8-952F41C4F379}" destId="{C4732AFE-A406-48EE-B9B6-02F457DECC34}" srcOrd="0" destOrd="0" parTransId="{7442301C-F47D-4306-BB6D-564677281731}" sibTransId="{F360AE79-8178-4F72-B2C3-7C8321F9E10A}"/>
    <dgm:cxn modelId="{4490D4E5-05FD-4D9A-840B-4F102D33A2D4}" type="presOf" srcId="{C4732AFE-A406-48EE-B9B6-02F457DECC34}" destId="{88080541-97B3-4CD2-A2BE-C332428945FA}" srcOrd="0" destOrd="0" presId="urn:microsoft.com/office/officeart/2005/8/layout/matrix1"/>
    <dgm:cxn modelId="{6E95DE09-BD90-4D08-A697-803EF793843B}" type="presOf" srcId="{95439678-B5B4-461C-8C74-E6FA0E2F4A50}" destId="{534CD5DA-38D1-48C5-BF73-32C1D57CD4A0}" srcOrd="1" destOrd="0" presId="urn:microsoft.com/office/officeart/2005/8/layout/matrix1"/>
    <dgm:cxn modelId="{76DA06B8-BFDD-47A3-A054-54E1121AB7F4}" type="presOf" srcId="{C4732AFE-A406-48EE-B9B6-02F457DECC34}" destId="{50BBD869-AB0C-435B-9034-1058B7F72CDF}" srcOrd="1" destOrd="0" presId="urn:microsoft.com/office/officeart/2005/8/layout/matrix1"/>
    <dgm:cxn modelId="{3198F577-042A-470D-912C-3B87826EA057}" type="presOf" srcId="{518EE869-EBC5-45AB-86CB-A57489FBAACF}" destId="{1326E85C-862A-4340-B8FF-2F3AB9149FD4}" srcOrd="0" destOrd="0" presId="urn:microsoft.com/office/officeart/2005/8/layout/matrix1"/>
    <dgm:cxn modelId="{E446DE1C-DA5F-4784-8026-04AA7AC51858}" srcId="{35719230-64EE-4BA2-9DC8-952F41C4F379}" destId="{95439678-B5B4-461C-8C74-E6FA0E2F4A50}" srcOrd="3" destOrd="0" parTransId="{4F306798-56D6-4A4F-B194-94A16D837B71}" sibTransId="{0EB07B4D-FF05-4873-AA85-7C943473C7A5}"/>
    <dgm:cxn modelId="{DB64BFA2-A25C-44B4-B3F8-0F5311D36997}" srcId="{35719230-64EE-4BA2-9DC8-952F41C4F379}" destId="{56B25E0B-1A9E-48A8-B4ED-ABBB9768B57A}" srcOrd="2" destOrd="0" parTransId="{CD457DF5-8B67-43C8-BFED-A433A5BA2875}" sibTransId="{C5C529BA-3A8B-48EC-A148-DB94DB43561A}"/>
    <dgm:cxn modelId="{242980BC-A7BB-4CCD-BBBD-0B3FEFE27C32}" type="presOf" srcId="{F9CA738F-C38C-421D-99DE-04C686BA90BA}" destId="{84C0DDF3-0DF8-484A-B4D7-C88233C588DB}" srcOrd="0" destOrd="0" presId="urn:microsoft.com/office/officeart/2005/8/layout/matrix1"/>
    <dgm:cxn modelId="{C6E5896B-ABE8-41AB-8FC6-7FB171C9D28D}" type="presOf" srcId="{35719230-64EE-4BA2-9DC8-952F41C4F379}" destId="{14907AD3-F79D-4C4B-B17C-580CE1CF2206}" srcOrd="0" destOrd="0" presId="urn:microsoft.com/office/officeart/2005/8/layout/matrix1"/>
    <dgm:cxn modelId="{02393F46-CDA5-4077-BB44-B3FF5CC479E2}" srcId="{35719230-64EE-4BA2-9DC8-952F41C4F379}" destId="{F9CA738F-C38C-421D-99DE-04C686BA90BA}" srcOrd="1" destOrd="0" parTransId="{1AE3C3F7-F2A1-4E9B-8465-A4B31ADE4251}" sibTransId="{BE00D34F-9CE6-49E3-97B7-6A798A10CCD6}"/>
    <dgm:cxn modelId="{6069BDEE-CE1B-4AD4-94B9-4BC058C2E9B6}" type="presOf" srcId="{56B25E0B-1A9E-48A8-B4ED-ABBB9768B57A}" destId="{AC7BC4DD-0AE7-4B7D-9D52-4B885A0B3ACD}" srcOrd="1" destOrd="0" presId="urn:microsoft.com/office/officeart/2005/8/layout/matrix1"/>
    <dgm:cxn modelId="{2AC997D0-BCC1-4D20-A5FF-1AF93C5FBA1D}" type="presOf" srcId="{95439678-B5B4-461C-8C74-E6FA0E2F4A50}" destId="{709FCE91-007D-436C-8B89-CEAE555C2F40}" srcOrd="0" destOrd="0" presId="urn:microsoft.com/office/officeart/2005/8/layout/matrix1"/>
    <dgm:cxn modelId="{81007A37-01B3-45BC-BC25-43A36F4D7221}" type="presParOf" srcId="{1326E85C-862A-4340-B8FF-2F3AB9149FD4}" destId="{3528DD7B-2AA5-472F-A0DA-4C0C21959E71}" srcOrd="0" destOrd="0" presId="urn:microsoft.com/office/officeart/2005/8/layout/matrix1"/>
    <dgm:cxn modelId="{674C90E8-7BA6-4FBF-BBEB-C20A4005AD1F}" type="presParOf" srcId="{3528DD7B-2AA5-472F-A0DA-4C0C21959E71}" destId="{88080541-97B3-4CD2-A2BE-C332428945FA}" srcOrd="0" destOrd="0" presId="urn:microsoft.com/office/officeart/2005/8/layout/matrix1"/>
    <dgm:cxn modelId="{DD0E9101-1669-402B-8AF5-A351542B92EC}" type="presParOf" srcId="{3528DD7B-2AA5-472F-A0DA-4C0C21959E71}" destId="{50BBD869-AB0C-435B-9034-1058B7F72CDF}" srcOrd="1" destOrd="0" presId="urn:microsoft.com/office/officeart/2005/8/layout/matrix1"/>
    <dgm:cxn modelId="{C89690AE-22B3-43DB-BF71-59B3B77AF8A5}" type="presParOf" srcId="{3528DD7B-2AA5-472F-A0DA-4C0C21959E71}" destId="{84C0DDF3-0DF8-484A-B4D7-C88233C588DB}" srcOrd="2" destOrd="0" presId="urn:microsoft.com/office/officeart/2005/8/layout/matrix1"/>
    <dgm:cxn modelId="{4BEA0E52-90CD-4466-BA7D-14F0D58AE50D}" type="presParOf" srcId="{3528DD7B-2AA5-472F-A0DA-4C0C21959E71}" destId="{A2F05C37-DECE-4425-B489-ADB78FE0F878}" srcOrd="3" destOrd="0" presId="urn:microsoft.com/office/officeart/2005/8/layout/matrix1"/>
    <dgm:cxn modelId="{F87B67AC-BE4B-4BB3-B75C-AE7394A2EFF5}" type="presParOf" srcId="{3528DD7B-2AA5-472F-A0DA-4C0C21959E71}" destId="{98FA59FB-7B4B-4B50-BBD1-2C6819D0C174}" srcOrd="4" destOrd="0" presId="urn:microsoft.com/office/officeart/2005/8/layout/matrix1"/>
    <dgm:cxn modelId="{A41A807E-D702-420F-BF5E-1343D1CF5416}" type="presParOf" srcId="{3528DD7B-2AA5-472F-A0DA-4C0C21959E71}" destId="{AC7BC4DD-0AE7-4B7D-9D52-4B885A0B3ACD}" srcOrd="5" destOrd="0" presId="urn:microsoft.com/office/officeart/2005/8/layout/matrix1"/>
    <dgm:cxn modelId="{A9E83BFD-C21A-4C8E-AF4E-AC850F9B1C31}" type="presParOf" srcId="{3528DD7B-2AA5-472F-A0DA-4C0C21959E71}" destId="{709FCE91-007D-436C-8B89-CEAE555C2F40}" srcOrd="6" destOrd="0" presId="urn:microsoft.com/office/officeart/2005/8/layout/matrix1"/>
    <dgm:cxn modelId="{D0E52D00-B5B9-4A7C-813F-9E7D9D0DED9A}" type="presParOf" srcId="{3528DD7B-2AA5-472F-A0DA-4C0C21959E71}" destId="{534CD5DA-38D1-48C5-BF73-32C1D57CD4A0}" srcOrd="7" destOrd="0" presId="urn:microsoft.com/office/officeart/2005/8/layout/matrix1"/>
    <dgm:cxn modelId="{081FA815-C8FC-43F7-8276-E1B0EF9D468A}" type="presParOf" srcId="{1326E85C-862A-4340-B8FF-2F3AB9149FD4}" destId="{14907AD3-F79D-4C4B-B17C-580CE1CF220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7E3D82-FCA3-4003-8933-7FCAE986242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27D605CB-C866-49AA-9D17-2DA78504BE98}">
      <dgm:prSet phldrT="[نص]" phldr="1"/>
      <dgm:spPr/>
      <dgm:t>
        <a:bodyPr/>
        <a:lstStyle/>
        <a:p>
          <a:pPr rtl="1"/>
          <a:endParaRPr lang="ar-SA"/>
        </a:p>
      </dgm:t>
    </dgm:pt>
    <dgm:pt modelId="{D50D5304-15BB-4F2A-AFA7-00D85DA7B6B6}" type="parTrans" cxnId="{594B71C6-6D69-4E37-B826-F7ABDDA2AA90}">
      <dgm:prSet/>
      <dgm:spPr/>
      <dgm:t>
        <a:bodyPr/>
        <a:lstStyle/>
        <a:p>
          <a:pPr rtl="1"/>
          <a:endParaRPr lang="ar-SA"/>
        </a:p>
      </dgm:t>
    </dgm:pt>
    <dgm:pt modelId="{E640DF03-D551-4399-9148-7D32E0E4FA91}" type="sibTrans" cxnId="{594B71C6-6D69-4E37-B826-F7ABDDA2AA90}">
      <dgm:prSet/>
      <dgm:spPr/>
      <dgm:t>
        <a:bodyPr/>
        <a:lstStyle/>
        <a:p>
          <a:pPr rtl="1"/>
          <a:endParaRPr lang="ar-SA"/>
        </a:p>
      </dgm:t>
    </dgm:pt>
    <dgm:pt modelId="{99939FB7-B0FC-4040-870A-D22B3A7073DB}">
      <dgm:prSet phldrT="[نص]" phldr="1"/>
      <dgm:spPr/>
      <dgm:t>
        <a:bodyPr/>
        <a:lstStyle/>
        <a:p>
          <a:pPr rtl="1"/>
          <a:endParaRPr lang="ar-SA"/>
        </a:p>
      </dgm:t>
    </dgm:pt>
    <dgm:pt modelId="{722909C9-141C-4868-BDFC-957063C63D06}" type="parTrans" cxnId="{96438522-5CEB-4BD8-8F1F-B35A8301C1F7}">
      <dgm:prSet/>
      <dgm:spPr/>
      <dgm:t>
        <a:bodyPr/>
        <a:lstStyle/>
        <a:p>
          <a:pPr rtl="1"/>
          <a:endParaRPr lang="ar-SA"/>
        </a:p>
      </dgm:t>
    </dgm:pt>
    <dgm:pt modelId="{E7661673-FDE4-4E69-BE8E-D6A60A359842}" type="sibTrans" cxnId="{96438522-5CEB-4BD8-8F1F-B35A8301C1F7}">
      <dgm:prSet/>
      <dgm:spPr/>
      <dgm:t>
        <a:bodyPr/>
        <a:lstStyle/>
        <a:p>
          <a:pPr rtl="1"/>
          <a:endParaRPr lang="ar-SA"/>
        </a:p>
      </dgm:t>
    </dgm:pt>
    <dgm:pt modelId="{68953374-0C7A-4699-9C73-0E6AAEEA3F5B}">
      <dgm:prSet phldrT="[نص]" phldr="1"/>
      <dgm:spPr/>
      <dgm:t>
        <a:bodyPr/>
        <a:lstStyle/>
        <a:p>
          <a:pPr rtl="1"/>
          <a:endParaRPr lang="ar-SA" dirty="0"/>
        </a:p>
      </dgm:t>
    </dgm:pt>
    <dgm:pt modelId="{3FEE07E5-32A2-4B39-95E3-D5D87D91D7D3}" type="parTrans" cxnId="{8439BDEE-F200-4AC3-86A7-4D145AFD3331}">
      <dgm:prSet/>
      <dgm:spPr/>
      <dgm:t>
        <a:bodyPr/>
        <a:lstStyle/>
        <a:p>
          <a:pPr rtl="1"/>
          <a:endParaRPr lang="ar-SA"/>
        </a:p>
      </dgm:t>
    </dgm:pt>
    <dgm:pt modelId="{6AD96D28-E6AD-4E45-B11B-280290ABA40A}" type="sibTrans" cxnId="{8439BDEE-F200-4AC3-86A7-4D145AFD3331}">
      <dgm:prSet/>
      <dgm:spPr/>
      <dgm:t>
        <a:bodyPr/>
        <a:lstStyle/>
        <a:p>
          <a:pPr rtl="1"/>
          <a:endParaRPr lang="ar-SA"/>
        </a:p>
      </dgm:t>
    </dgm:pt>
    <dgm:pt modelId="{22D9AD3A-B786-4C53-8CE3-9304AFAF055C}">
      <dgm:prSet phldrT="[نص]"/>
      <dgm:spPr/>
      <dgm:t>
        <a:bodyPr/>
        <a:lstStyle/>
        <a:p>
          <a:pPr rtl="1"/>
          <a:endParaRPr lang="ar-SA" dirty="0"/>
        </a:p>
      </dgm:t>
    </dgm:pt>
    <dgm:pt modelId="{B1A9DC6D-44E9-4FC3-B1C5-3BC4672A8FD6}" type="parTrans" cxnId="{4377920D-5E64-4F12-B8FC-046544B2C55C}">
      <dgm:prSet/>
      <dgm:spPr/>
      <dgm:t>
        <a:bodyPr/>
        <a:lstStyle/>
        <a:p>
          <a:pPr rtl="1"/>
          <a:endParaRPr lang="ar-SA"/>
        </a:p>
      </dgm:t>
    </dgm:pt>
    <dgm:pt modelId="{7F513ACA-A940-40AD-8F55-33B266270D82}" type="sibTrans" cxnId="{4377920D-5E64-4F12-B8FC-046544B2C55C}">
      <dgm:prSet/>
      <dgm:spPr/>
      <dgm:t>
        <a:bodyPr/>
        <a:lstStyle/>
        <a:p>
          <a:pPr rtl="1"/>
          <a:endParaRPr lang="ar-SA"/>
        </a:p>
      </dgm:t>
    </dgm:pt>
    <dgm:pt modelId="{9EC51ECE-7262-47C1-9750-5BC11997D830}">
      <dgm:prSet phldrT="[نص]"/>
      <dgm:spPr/>
      <dgm:t>
        <a:bodyPr/>
        <a:lstStyle/>
        <a:p>
          <a:pPr rtl="1"/>
          <a:endParaRPr lang="ar-SA" dirty="0"/>
        </a:p>
      </dgm:t>
    </dgm:pt>
    <dgm:pt modelId="{34E23EED-9DD8-4FB3-B747-00238C660FAC}" type="parTrans" cxnId="{8222DAF1-17AF-4DB4-A89B-996A54CFF79D}">
      <dgm:prSet/>
      <dgm:spPr/>
      <dgm:t>
        <a:bodyPr/>
        <a:lstStyle/>
        <a:p>
          <a:pPr rtl="1"/>
          <a:endParaRPr lang="ar-SA"/>
        </a:p>
      </dgm:t>
    </dgm:pt>
    <dgm:pt modelId="{48C4C1DD-ACEC-42C4-BF46-7FF36B93D388}" type="sibTrans" cxnId="{8222DAF1-17AF-4DB4-A89B-996A54CFF79D}">
      <dgm:prSet/>
      <dgm:spPr/>
      <dgm:t>
        <a:bodyPr/>
        <a:lstStyle/>
        <a:p>
          <a:pPr rtl="1"/>
          <a:endParaRPr lang="ar-SA"/>
        </a:p>
      </dgm:t>
    </dgm:pt>
    <dgm:pt modelId="{AB6EE210-AAC6-438F-A09D-9F213111FAAB}" type="pres">
      <dgm:prSet presAssocID="{897E3D82-FCA3-4003-8933-7FCAE98624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9139BDA-682C-44C3-8FA2-71418D8DCB01}" type="pres">
      <dgm:prSet presAssocID="{897E3D82-FCA3-4003-8933-7FCAE986242A}" presName="Name1" presStyleCnt="0"/>
      <dgm:spPr/>
    </dgm:pt>
    <dgm:pt modelId="{9BBF55E0-4B00-4FFB-818B-08A068DB0987}" type="pres">
      <dgm:prSet presAssocID="{897E3D82-FCA3-4003-8933-7FCAE986242A}" presName="cycle" presStyleCnt="0"/>
      <dgm:spPr/>
    </dgm:pt>
    <dgm:pt modelId="{C49661F7-A6CE-4ACE-921B-FB54A618DCCD}" type="pres">
      <dgm:prSet presAssocID="{897E3D82-FCA3-4003-8933-7FCAE986242A}" presName="srcNode" presStyleLbl="node1" presStyleIdx="0" presStyleCnt="5"/>
      <dgm:spPr/>
    </dgm:pt>
    <dgm:pt modelId="{F39870DD-72E3-4BB2-A137-9A885343E2AC}" type="pres">
      <dgm:prSet presAssocID="{897E3D82-FCA3-4003-8933-7FCAE986242A}" presName="conn" presStyleLbl="parChTrans1D2" presStyleIdx="0" presStyleCnt="1"/>
      <dgm:spPr/>
      <dgm:t>
        <a:bodyPr/>
        <a:lstStyle/>
        <a:p>
          <a:endParaRPr lang="en-US"/>
        </a:p>
      </dgm:t>
    </dgm:pt>
    <dgm:pt modelId="{DF74880F-AE8F-4481-BF25-19BBBA7B180E}" type="pres">
      <dgm:prSet presAssocID="{897E3D82-FCA3-4003-8933-7FCAE986242A}" presName="extraNode" presStyleLbl="node1" presStyleIdx="0" presStyleCnt="5"/>
      <dgm:spPr/>
    </dgm:pt>
    <dgm:pt modelId="{7B819E31-061F-4122-B24B-12B9A6D5D506}" type="pres">
      <dgm:prSet presAssocID="{897E3D82-FCA3-4003-8933-7FCAE986242A}" presName="dstNode" presStyleLbl="node1" presStyleIdx="0" presStyleCnt="5"/>
      <dgm:spPr/>
    </dgm:pt>
    <dgm:pt modelId="{A1205D90-B450-497A-865D-28039EB65E9E}" type="pres">
      <dgm:prSet presAssocID="{27D605CB-C866-49AA-9D17-2DA78504BE9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238DD-2363-4196-B769-E597D260A153}" type="pres">
      <dgm:prSet presAssocID="{27D605CB-C866-49AA-9D17-2DA78504BE98}" presName="accent_1" presStyleCnt="0"/>
      <dgm:spPr/>
    </dgm:pt>
    <dgm:pt modelId="{E52800E3-2867-48FD-ADF4-CFB1DF39AC5D}" type="pres">
      <dgm:prSet presAssocID="{27D605CB-C866-49AA-9D17-2DA78504BE98}" presName="accentRepeatNode" presStyleLbl="solidFgAcc1" presStyleIdx="0" presStyleCnt="5"/>
      <dgm:spPr/>
    </dgm:pt>
    <dgm:pt modelId="{3AE1D032-1061-43F7-8B1F-62D289B93093}" type="pres">
      <dgm:prSet presAssocID="{99939FB7-B0FC-4040-870A-D22B3A7073D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52F46-6C04-4EBB-ACFA-51264E4FA175}" type="pres">
      <dgm:prSet presAssocID="{99939FB7-B0FC-4040-870A-D22B3A7073DB}" presName="accent_2" presStyleCnt="0"/>
      <dgm:spPr/>
    </dgm:pt>
    <dgm:pt modelId="{26C3F7F9-DA39-4221-83D4-3C3C9D48ADC0}" type="pres">
      <dgm:prSet presAssocID="{99939FB7-B0FC-4040-870A-D22B3A7073DB}" presName="accentRepeatNode" presStyleLbl="solidFgAcc1" presStyleIdx="1" presStyleCnt="5"/>
      <dgm:spPr/>
    </dgm:pt>
    <dgm:pt modelId="{0650C3E1-A63B-4FEF-A99F-BDB6FEBD66A3}" type="pres">
      <dgm:prSet presAssocID="{68953374-0C7A-4699-9C73-0E6AAEEA3F5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6424A-9093-4E00-80C4-BD1820AEE3E5}" type="pres">
      <dgm:prSet presAssocID="{68953374-0C7A-4699-9C73-0E6AAEEA3F5B}" presName="accent_3" presStyleCnt="0"/>
      <dgm:spPr/>
    </dgm:pt>
    <dgm:pt modelId="{150E6162-6A15-45F3-BDD6-9BA4D92C06E3}" type="pres">
      <dgm:prSet presAssocID="{68953374-0C7A-4699-9C73-0E6AAEEA3F5B}" presName="accentRepeatNode" presStyleLbl="solidFgAcc1" presStyleIdx="2" presStyleCnt="5"/>
      <dgm:spPr/>
    </dgm:pt>
    <dgm:pt modelId="{388D136D-3F81-4255-917A-A0EF710B4EE7}" type="pres">
      <dgm:prSet presAssocID="{9EC51ECE-7262-47C1-9750-5BC11997D83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F3D8B-2B55-432B-BF94-A77A9C793D8D}" type="pres">
      <dgm:prSet presAssocID="{9EC51ECE-7262-47C1-9750-5BC11997D830}" presName="accent_4" presStyleCnt="0"/>
      <dgm:spPr/>
    </dgm:pt>
    <dgm:pt modelId="{D0188D7F-5C8A-45DE-9B8A-D7FFFFE8C926}" type="pres">
      <dgm:prSet presAssocID="{9EC51ECE-7262-47C1-9750-5BC11997D830}" presName="accentRepeatNode" presStyleLbl="solidFgAcc1" presStyleIdx="3" presStyleCnt="5"/>
      <dgm:spPr/>
    </dgm:pt>
    <dgm:pt modelId="{2D77F5EC-4292-4F62-A748-42F1F5B13D56}" type="pres">
      <dgm:prSet presAssocID="{22D9AD3A-B786-4C53-8CE3-9304AFAF055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ED629-B8F3-4E40-9096-054C1402D1B7}" type="pres">
      <dgm:prSet presAssocID="{22D9AD3A-B786-4C53-8CE3-9304AFAF055C}" presName="accent_5" presStyleCnt="0"/>
      <dgm:spPr/>
    </dgm:pt>
    <dgm:pt modelId="{D8E91971-BE84-4072-B5B0-DF3AD81A712E}" type="pres">
      <dgm:prSet presAssocID="{22D9AD3A-B786-4C53-8CE3-9304AFAF055C}" presName="accentRepeatNode" presStyleLbl="solidFgAcc1" presStyleIdx="4" presStyleCnt="5"/>
      <dgm:spPr/>
    </dgm:pt>
  </dgm:ptLst>
  <dgm:cxnLst>
    <dgm:cxn modelId="{594B71C6-6D69-4E37-B826-F7ABDDA2AA90}" srcId="{897E3D82-FCA3-4003-8933-7FCAE986242A}" destId="{27D605CB-C866-49AA-9D17-2DA78504BE98}" srcOrd="0" destOrd="0" parTransId="{D50D5304-15BB-4F2A-AFA7-00D85DA7B6B6}" sibTransId="{E640DF03-D551-4399-9148-7D32E0E4FA91}"/>
    <dgm:cxn modelId="{BA57EF6A-EC09-4365-B808-962B2F6B30EB}" type="presOf" srcId="{22D9AD3A-B786-4C53-8CE3-9304AFAF055C}" destId="{2D77F5EC-4292-4F62-A748-42F1F5B13D56}" srcOrd="0" destOrd="0" presId="urn:microsoft.com/office/officeart/2008/layout/VerticalCurvedList"/>
    <dgm:cxn modelId="{35D4469B-7392-4A72-9E9D-B7F38A239139}" type="presOf" srcId="{99939FB7-B0FC-4040-870A-D22B3A7073DB}" destId="{3AE1D032-1061-43F7-8B1F-62D289B93093}" srcOrd="0" destOrd="0" presId="urn:microsoft.com/office/officeart/2008/layout/VerticalCurvedList"/>
    <dgm:cxn modelId="{96438522-5CEB-4BD8-8F1F-B35A8301C1F7}" srcId="{897E3D82-FCA3-4003-8933-7FCAE986242A}" destId="{99939FB7-B0FC-4040-870A-D22B3A7073DB}" srcOrd="1" destOrd="0" parTransId="{722909C9-141C-4868-BDFC-957063C63D06}" sibTransId="{E7661673-FDE4-4E69-BE8E-D6A60A359842}"/>
    <dgm:cxn modelId="{8222DAF1-17AF-4DB4-A89B-996A54CFF79D}" srcId="{897E3D82-FCA3-4003-8933-7FCAE986242A}" destId="{9EC51ECE-7262-47C1-9750-5BC11997D830}" srcOrd="3" destOrd="0" parTransId="{34E23EED-9DD8-4FB3-B747-00238C660FAC}" sibTransId="{48C4C1DD-ACEC-42C4-BF46-7FF36B93D388}"/>
    <dgm:cxn modelId="{8D4A7482-5457-4430-AD16-03F230B60355}" type="presOf" srcId="{68953374-0C7A-4699-9C73-0E6AAEEA3F5B}" destId="{0650C3E1-A63B-4FEF-A99F-BDB6FEBD66A3}" srcOrd="0" destOrd="0" presId="urn:microsoft.com/office/officeart/2008/layout/VerticalCurvedList"/>
    <dgm:cxn modelId="{1755009A-CA95-4A66-B005-964FA06935DB}" type="presOf" srcId="{9EC51ECE-7262-47C1-9750-5BC11997D830}" destId="{388D136D-3F81-4255-917A-A0EF710B4EE7}" srcOrd="0" destOrd="0" presId="urn:microsoft.com/office/officeart/2008/layout/VerticalCurvedList"/>
    <dgm:cxn modelId="{ED0B51E3-BE50-420A-9EE4-2561B859F20B}" type="presOf" srcId="{27D605CB-C866-49AA-9D17-2DA78504BE98}" destId="{A1205D90-B450-497A-865D-28039EB65E9E}" srcOrd="0" destOrd="0" presId="urn:microsoft.com/office/officeart/2008/layout/VerticalCurvedList"/>
    <dgm:cxn modelId="{A845988E-FF74-4B3F-947C-E7C8F79E7000}" type="presOf" srcId="{897E3D82-FCA3-4003-8933-7FCAE986242A}" destId="{AB6EE210-AAC6-438F-A09D-9F213111FAAB}" srcOrd="0" destOrd="0" presId="urn:microsoft.com/office/officeart/2008/layout/VerticalCurvedList"/>
    <dgm:cxn modelId="{FA88F854-D91C-4ADB-AD98-B8010946052B}" type="presOf" srcId="{E640DF03-D551-4399-9148-7D32E0E4FA91}" destId="{F39870DD-72E3-4BB2-A137-9A885343E2AC}" srcOrd="0" destOrd="0" presId="urn:microsoft.com/office/officeart/2008/layout/VerticalCurvedList"/>
    <dgm:cxn modelId="{4377920D-5E64-4F12-B8FC-046544B2C55C}" srcId="{897E3D82-FCA3-4003-8933-7FCAE986242A}" destId="{22D9AD3A-B786-4C53-8CE3-9304AFAF055C}" srcOrd="4" destOrd="0" parTransId="{B1A9DC6D-44E9-4FC3-B1C5-3BC4672A8FD6}" sibTransId="{7F513ACA-A940-40AD-8F55-33B266270D82}"/>
    <dgm:cxn modelId="{8439BDEE-F200-4AC3-86A7-4D145AFD3331}" srcId="{897E3D82-FCA3-4003-8933-7FCAE986242A}" destId="{68953374-0C7A-4699-9C73-0E6AAEEA3F5B}" srcOrd="2" destOrd="0" parTransId="{3FEE07E5-32A2-4B39-95E3-D5D87D91D7D3}" sibTransId="{6AD96D28-E6AD-4E45-B11B-280290ABA40A}"/>
    <dgm:cxn modelId="{DC6A1647-92B1-427F-B186-8FE8ED7E714C}" type="presParOf" srcId="{AB6EE210-AAC6-438F-A09D-9F213111FAAB}" destId="{29139BDA-682C-44C3-8FA2-71418D8DCB01}" srcOrd="0" destOrd="0" presId="urn:microsoft.com/office/officeart/2008/layout/VerticalCurvedList"/>
    <dgm:cxn modelId="{AA79DFB7-F078-4AC7-A0C9-E2E347BDCB84}" type="presParOf" srcId="{29139BDA-682C-44C3-8FA2-71418D8DCB01}" destId="{9BBF55E0-4B00-4FFB-818B-08A068DB0987}" srcOrd="0" destOrd="0" presId="urn:microsoft.com/office/officeart/2008/layout/VerticalCurvedList"/>
    <dgm:cxn modelId="{69CF4572-CA4C-41B4-AEA1-1D2F57D49A94}" type="presParOf" srcId="{9BBF55E0-4B00-4FFB-818B-08A068DB0987}" destId="{C49661F7-A6CE-4ACE-921B-FB54A618DCCD}" srcOrd="0" destOrd="0" presId="urn:microsoft.com/office/officeart/2008/layout/VerticalCurvedList"/>
    <dgm:cxn modelId="{38CF8650-005C-4B76-BA7B-70B9D93883EE}" type="presParOf" srcId="{9BBF55E0-4B00-4FFB-818B-08A068DB0987}" destId="{F39870DD-72E3-4BB2-A137-9A885343E2AC}" srcOrd="1" destOrd="0" presId="urn:microsoft.com/office/officeart/2008/layout/VerticalCurvedList"/>
    <dgm:cxn modelId="{26E740BE-D224-482F-A911-9E474E6C5F94}" type="presParOf" srcId="{9BBF55E0-4B00-4FFB-818B-08A068DB0987}" destId="{DF74880F-AE8F-4481-BF25-19BBBA7B180E}" srcOrd="2" destOrd="0" presId="urn:microsoft.com/office/officeart/2008/layout/VerticalCurvedList"/>
    <dgm:cxn modelId="{E371E217-083D-409F-8116-9115AE55927B}" type="presParOf" srcId="{9BBF55E0-4B00-4FFB-818B-08A068DB0987}" destId="{7B819E31-061F-4122-B24B-12B9A6D5D506}" srcOrd="3" destOrd="0" presId="urn:microsoft.com/office/officeart/2008/layout/VerticalCurvedList"/>
    <dgm:cxn modelId="{E1749F93-D404-4A30-8E8E-FFF87F8CB4FD}" type="presParOf" srcId="{29139BDA-682C-44C3-8FA2-71418D8DCB01}" destId="{A1205D90-B450-497A-865D-28039EB65E9E}" srcOrd="1" destOrd="0" presId="urn:microsoft.com/office/officeart/2008/layout/VerticalCurvedList"/>
    <dgm:cxn modelId="{BFF18797-2A02-437D-8385-A2F203A46150}" type="presParOf" srcId="{29139BDA-682C-44C3-8FA2-71418D8DCB01}" destId="{72F238DD-2363-4196-B769-E597D260A153}" srcOrd="2" destOrd="0" presId="urn:microsoft.com/office/officeart/2008/layout/VerticalCurvedList"/>
    <dgm:cxn modelId="{E4BCE6D9-71D6-433A-B8F7-3C203136FE78}" type="presParOf" srcId="{72F238DD-2363-4196-B769-E597D260A153}" destId="{E52800E3-2867-48FD-ADF4-CFB1DF39AC5D}" srcOrd="0" destOrd="0" presId="urn:microsoft.com/office/officeart/2008/layout/VerticalCurvedList"/>
    <dgm:cxn modelId="{F088FB68-3456-4794-8077-DF3852AE4573}" type="presParOf" srcId="{29139BDA-682C-44C3-8FA2-71418D8DCB01}" destId="{3AE1D032-1061-43F7-8B1F-62D289B93093}" srcOrd="3" destOrd="0" presId="urn:microsoft.com/office/officeart/2008/layout/VerticalCurvedList"/>
    <dgm:cxn modelId="{7B16078A-60F5-4C2A-9A28-761422B17150}" type="presParOf" srcId="{29139BDA-682C-44C3-8FA2-71418D8DCB01}" destId="{74352F46-6C04-4EBB-ACFA-51264E4FA175}" srcOrd="4" destOrd="0" presId="urn:microsoft.com/office/officeart/2008/layout/VerticalCurvedList"/>
    <dgm:cxn modelId="{8494D592-0FF8-4935-BFB3-2314A78B2A37}" type="presParOf" srcId="{74352F46-6C04-4EBB-ACFA-51264E4FA175}" destId="{26C3F7F9-DA39-4221-83D4-3C3C9D48ADC0}" srcOrd="0" destOrd="0" presId="urn:microsoft.com/office/officeart/2008/layout/VerticalCurvedList"/>
    <dgm:cxn modelId="{EFBAFFAC-32C5-4382-98BC-C684378D553D}" type="presParOf" srcId="{29139BDA-682C-44C3-8FA2-71418D8DCB01}" destId="{0650C3E1-A63B-4FEF-A99F-BDB6FEBD66A3}" srcOrd="5" destOrd="0" presId="urn:microsoft.com/office/officeart/2008/layout/VerticalCurvedList"/>
    <dgm:cxn modelId="{55C50DD8-CDD7-4D76-B217-8FA16EADA0B1}" type="presParOf" srcId="{29139BDA-682C-44C3-8FA2-71418D8DCB01}" destId="{EA96424A-9093-4E00-80C4-BD1820AEE3E5}" srcOrd="6" destOrd="0" presId="urn:microsoft.com/office/officeart/2008/layout/VerticalCurvedList"/>
    <dgm:cxn modelId="{C1A1B9C3-6503-4B96-986C-02D8408B8CBC}" type="presParOf" srcId="{EA96424A-9093-4E00-80C4-BD1820AEE3E5}" destId="{150E6162-6A15-45F3-BDD6-9BA4D92C06E3}" srcOrd="0" destOrd="0" presId="urn:microsoft.com/office/officeart/2008/layout/VerticalCurvedList"/>
    <dgm:cxn modelId="{E28ABAE3-6A14-463F-A8C6-BC77C7E77401}" type="presParOf" srcId="{29139BDA-682C-44C3-8FA2-71418D8DCB01}" destId="{388D136D-3F81-4255-917A-A0EF710B4EE7}" srcOrd="7" destOrd="0" presId="urn:microsoft.com/office/officeart/2008/layout/VerticalCurvedList"/>
    <dgm:cxn modelId="{EE62A26B-A209-4C65-B776-D736F63E68C2}" type="presParOf" srcId="{29139BDA-682C-44C3-8FA2-71418D8DCB01}" destId="{A82F3D8B-2B55-432B-BF94-A77A9C793D8D}" srcOrd="8" destOrd="0" presId="urn:microsoft.com/office/officeart/2008/layout/VerticalCurvedList"/>
    <dgm:cxn modelId="{B90A5257-88F6-4C3D-95C1-2E093750EF62}" type="presParOf" srcId="{A82F3D8B-2B55-432B-BF94-A77A9C793D8D}" destId="{D0188D7F-5C8A-45DE-9B8A-D7FFFFE8C926}" srcOrd="0" destOrd="0" presId="urn:microsoft.com/office/officeart/2008/layout/VerticalCurvedList"/>
    <dgm:cxn modelId="{C781EA71-1FF0-4811-94A8-E997018F6535}" type="presParOf" srcId="{29139BDA-682C-44C3-8FA2-71418D8DCB01}" destId="{2D77F5EC-4292-4F62-A748-42F1F5B13D56}" srcOrd="9" destOrd="0" presId="urn:microsoft.com/office/officeart/2008/layout/VerticalCurvedList"/>
    <dgm:cxn modelId="{BCE172D4-1BEF-4FE7-860F-0267347BBE06}" type="presParOf" srcId="{29139BDA-682C-44C3-8FA2-71418D8DCB01}" destId="{503ED629-B8F3-4E40-9096-054C1402D1B7}" srcOrd="10" destOrd="0" presId="urn:microsoft.com/office/officeart/2008/layout/VerticalCurvedList"/>
    <dgm:cxn modelId="{C4583FB3-D78A-4F5C-B244-15115C6711D6}" type="presParOf" srcId="{503ED629-B8F3-4E40-9096-054C1402D1B7}" destId="{D8E91971-BE84-4072-B5B0-DF3AD81A71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7E3D82-FCA3-4003-8933-7FCAE986242A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27D605CB-C866-49AA-9D17-2DA78504BE98}">
      <dgm:prSet phldrT="[نص]" phldr="1"/>
      <dgm:spPr/>
      <dgm:t>
        <a:bodyPr/>
        <a:lstStyle/>
        <a:p>
          <a:pPr rtl="1"/>
          <a:endParaRPr lang="ar-SA"/>
        </a:p>
      </dgm:t>
    </dgm:pt>
    <dgm:pt modelId="{D50D5304-15BB-4F2A-AFA7-00D85DA7B6B6}" type="parTrans" cxnId="{594B71C6-6D69-4E37-B826-F7ABDDA2AA90}">
      <dgm:prSet/>
      <dgm:spPr/>
      <dgm:t>
        <a:bodyPr/>
        <a:lstStyle/>
        <a:p>
          <a:pPr rtl="1"/>
          <a:endParaRPr lang="ar-SA"/>
        </a:p>
      </dgm:t>
    </dgm:pt>
    <dgm:pt modelId="{E640DF03-D551-4399-9148-7D32E0E4FA91}" type="sibTrans" cxnId="{594B71C6-6D69-4E37-B826-F7ABDDA2AA90}">
      <dgm:prSet/>
      <dgm:spPr/>
      <dgm:t>
        <a:bodyPr/>
        <a:lstStyle/>
        <a:p>
          <a:pPr rtl="1"/>
          <a:endParaRPr lang="ar-SA"/>
        </a:p>
      </dgm:t>
    </dgm:pt>
    <dgm:pt modelId="{99939FB7-B0FC-4040-870A-D22B3A7073DB}">
      <dgm:prSet phldrT="[نص]" phldr="1"/>
      <dgm:spPr/>
      <dgm:t>
        <a:bodyPr/>
        <a:lstStyle/>
        <a:p>
          <a:pPr rtl="1"/>
          <a:endParaRPr lang="ar-SA"/>
        </a:p>
      </dgm:t>
    </dgm:pt>
    <dgm:pt modelId="{722909C9-141C-4868-BDFC-957063C63D06}" type="parTrans" cxnId="{96438522-5CEB-4BD8-8F1F-B35A8301C1F7}">
      <dgm:prSet/>
      <dgm:spPr/>
      <dgm:t>
        <a:bodyPr/>
        <a:lstStyle/>
        <a:p>
          <a:pPr rtl="1"/>
          <a:endParaRPr lang="ar-SA"/>
        </a:p>
      </dgm:t>
    </dgm:pt>
    <dgm:pt modelId="{E7661673-FDE4-4E69-BE8E-D6A60A359842}" type="sibTrans" cxnId="{96438522-5CEB-4BD8-8F1F-B35A8301C1F7}">
      <dgm:prSet/>
      <dgm:spPr/>
      <dgm:t>
        <a:bodyPr/>
        <a:lstStyle/>
        <a:p>
          <a:pPr rtl="1"/>
          <a:endParaRPr lang="ar-SA"/>
        </a:p>
      </dgm:t>
    </dgm:pt>
    <dgm:pt modelId="{68953374-0C7A-4699-9C73-0E6AAEEA3F5B}">
      <dgm:prSet phldrT="[نص]" phldr="1"/>
      <dgm:spPr/>
      <dgm:t>
        <a:bodyPr/>
        <a:lstStyle/>
        <a:p>
          <a:pPr rtl="1"/>
          <a:endParaRPr lang="ar-SA" dirty="0"/>
        </a:p>
      </dgm:t>
    </dgm:pt>
    <dgm:pt modelId="{3FEE07E5-32A2-4B39-95E3-D5D87D91D7D3}" type="parTrans" cxnId="{8439BDEE-F200-4AC3-86A7-4D145AFD3331}">
      <dgm:prSet/>
      <dgm:spPr/>
      <dgm:t>
        <a:bodyPr/>
        <a:lstStyle/>
        <a:p>
          <a:pPr rtl="1"/>
          <a:endParaRPr lang="ar-SA"/>
        </a:p>
      </dgm:t>
    </dgm:pt>
    <dgm:pt modelId="{6AD96D28-E6AD-4E45-B11B-280290ABA40A}" type="sibTrans" cxnId="{8439BDEE-F200-4AC3-86A7-4D145AFD3331}">
      <dgm:prSet/>
      <dgm:spPr/>
      <dgm:t>
        <a:bodyPr/>
        <a:lstStyle/>
        <a:p>
          <a:pPr rtl="1"/>
          <a:endParaRPr lang="ar-SA"/>
        </a:p>
      </dgm:t>
    </dgm:pt>
    <dgm:pt modelId="{22D9AD3A-B786-4C53-8CE3-9304AFAF055C}">
      <dgm:prSet phldrT="[نص]"/>
      <dgm:spPr/>
      <dgm:t>
        <a:bodyPr/>
        <a:lstStyle/>
        <a:p>
          <a:pPr rtl="1"/>
          <a:endParaRPr lang="ar-SA" dirty="0"/>
        </a:p>
      </dgm:t>
    </dgm:pt>
    <dgm:pt modelId="{B1A9DC6D-44E9-4FC3-B1C5-3BC4672A8FD6}" type="parTrans" cxnId="{4377920D-5E64-4F12-B8FC-046544B2C55C}">
      <dgm:prSet/>
      <dgm:spPr/>
      <dgm:t>
        <a:bodyPr/>
        <a:lstStyle/>
        <a:p>
          <a:pPr rtl="1"/>
          <a:endParaRPr lang="ar-SA"/>
        </a:p>
      </dgm:t>
    </dgm:pt>
    <dgm:pt modelId="{7F513ACA-A940-40AD-8F55-33B266270D82}" type="sibTrans" cxnId="{4377920D-5E64-4F12-B8FC-046544B2C55C}">
      <dgm:prSet/>
      <dgm:spPr/>
      <dgm:t>
        <a:bodyPr/>
        <a:lstStyle/>
        <a:p>
          <a:pPr rtl="1"/>
          <a:endParaRPr lang="ar-SA"/>
        </a:p>
      </dgm:t>
    </dgm:pt>
    <dgm:pt modelId="{9EC51ECE-7262-47C1-9750-5BC11997D830}">
      <dgm:prSet phldrT="[نص]"/>
      <dgm:spPr/>
      <dgm:t>
        <a:bodyPr/>
        <a:lstStyle/>
        <a:p>
          <a:pPr rtl="1"/>
          <a:endParaRPr lang="ar-SA" dirty="0"/>
        </a:p>
      </dgm:t>
    </dgm:pt>
    <dgm:pt modelId="{34E23EED-9DD8-4FB3-B747-00238C660FAC}" type="parTrans" cxnId="{8222DAF1-17AF-4DB4-A89B-996A54CFF79D}">
      <dgm:prSet/>
      <dgm:spPr/>
      <dgm:t>
        <a:bodyPr/>
        <a:lstStyle/>
        <a:p>
          <a:pPr rtl="1"/>
          <a:endParaRPr lang="ar-SA"/>
        </a:p>
      </dgm:t>
    </dgm:pt>
    <dgm:pt modelId="{48C4C1DD-ACEC-42C4-BF46-7FF36B93D388}" type="sibTrans" cxnId="{8222DAF1-17AF-4DB4-A89B-996A54CFF79D}">
      <dgm:prSet/>
      <dgm:spPr/>
      <dgm:t>
        <a:bodyPr/>
        <a:lstStyle/>
        <a:p>
          <a:pPr rtl="1"/>
          <a:endParaRPr lang="ar-SA"/>
        </a:p>
      </dgm:t>
    </dgm:pt>
    <dgm:pt modelId="{4740E054-345E-483C-B50C-9B256AA6E685}">
      <dgm:prSet phldrT="[نص]"/>
      <dgm:spPr/>
      <dgm:t>
        <a:bodyPr/>
        <a:lstStyle/>
        <a:p>
          <a:pPr rtl="1"/>
          <a:endParaRPr lang="ar-SA" dirty="0"/>
        </a:p>
      </dgm:t>
    </dgm:pt>
    <dgm:pt modelId="{E28388FA-7298-48D4-8F3E-702AF7EAFB80}" type="parTrans" cxnId="{87A93752-CFF7-4EE5-9094-6EBBE3F1A3CE}">
      <dgm:prSet/>
      <dgm:spPr/>
      <dgm:t>
        <a:bodyPr/>
        <a:lstStyle/>
        <a:p>
          <a:pPr rtl="1"/>
          <a:endParaRPr lang="ar-SA"/>
        </a:p>
      </dgm:t>
    </dgm:pt>
    <dgm:pt modelId="{77F76296-F68B-46B2-8BA3-50B710860FB5}" type="sibTrans" cxnId="{87A93752-CFF7-4EE5-9094-6EBBE3F1A3CE}">
      <dgm:prSet/>
      <dgm:spPr/>
      <dgm:t>
        <a:bodyPr/>
        <a:lstStyle/>
        <a:p>
          <a:pPr rtl="1"/>
          <a:endParaRPr lang="ar-SA"/>
        </a:p>
      </dgm:t>
    </dgm:pt>
    <dgm:pt modelId="{374EB8E6-A4DA-4A16-8994-0AF12A1E7A76}">
      <dgm:prSet phldrT="[نص]"/>
      <dgm:spPr/>
      <dgm:t>
        <a:bodyPr/>
        <a:lstStyle/>
        <a:p>
          <a:pPr rtl="1"/>
          <a:endParaRPr lang="ar-SA" dirty="0"/>
        </a:p>
      </dgm:t>
    </dgm:pt>
    <dgm:pt modelId="{90C4A009-D4EA-42AD-ADC8-BE627B498BB3}" type="parTrans" cxnId="{DAF2A455-627E-4A79-84F4-C455393A9CBC}">
      <dgm:prSet/>
      <dgm:spPr/>
      <dgm:t>
        <a:bodyPr/>
        <a:lstStyle/>
        <a:p>
          <a:pPr rtl="1"/>
          <a:endParaRPr lang="ar-SA"/>
        </a:p>
      </dgm:t>
    </dgm:pt>
    <dgm:pt modelId="{9E2B0F10-31B6-411A-A496-6B9B4578F878}" type="sibTrans" cxnId="{DAF2A455-627E-4A79-84F4-C455393A9CBC}">
      <dgm:prSet/>
      <dgm:spPr/>
      <dgm:t>
        <a:bodyPr/>
        <a:lstStyle/>
        <a:p>
          <a:pPr rtl="1"/>
          <a:endParaRPr lang="ar-SA"/>
        </a:p>
      </dgm:t>
    </dgm:pt>
    <dgm:pt modelId="{56200101-1DCF-4AE8-B4B8-FACD20FE94C0}">
      <dgm:prSet phldrT="[نص]"/>
      <dgm:spPr/>
      <dgm:t>
        <a:bodyPr/>
        <a:lstStyle/>
        <a:p>
          <a:pPr rtl="1"/>
          <a:endParaRPr lang="ar-SA" dirty="0"/>
        </a:p>
      </dgm:t>
    </dgm:pt>
    <dgm:pt modelId="{206144C0-7477-4D25-AF4A-54034180418D}" type="parTrans" cxnId="{29F7CB44-C5E4-4161-8245-2B4869B763FD}">
      <dgm:prSet/>
      <dgm:spPr/>
      <dgm:t>
        <a:bodyPr/>
        <a:lstStyle/>
        <a:p>
          <a:pPr rtl="1"/>
          <a:endParaRPr lang="ar-SA"/>
        </a:p>
      </dgm:t>
    </dgm:pt>
    <dgm:pt modelId="{E3E2F8AA-E23D-48A1-91AD-5FF2423C1D99}" type="sibTrans" cxnId="{29F7CB44-C5E4-4161-8245-2B4869B763FD}">
      <dgm:prSet/>
      <dgm:spPr/>
      <dgm:t>
        <a:bodyPr/>
        <a:lstStyle/>
        <a:p>
          <a:pPr rtl="1"/>
          <a:endParaRPr lang="ar-SA"/>
        </a:p>
      </dgm:t>
    </dgm:pt>
    <dgm:pt modelId="{335D732A-2997-42D8-8B8A-EDE156B238D5}">
      <dgm:prSet phldrT="[نص]"/>
      <dgm:spPr/>
      <dgm:t>
        <a:bodyPr/>
        <a:lstStyle/>
        <a:p>
          <a:pPr rtl="1"/>
          <a:endParaRPr lang="ar-SA" dirty="0"/>
        </a:p>
      </dgm:t>
    </dgm:pt>
    <dgm:pt modelId="{F1C53BD2-0670-4A7C-AAD1-355908D73496}" type="parTrans" cxnId="{B58F1D67-471D-4112-9879-544D2533A398}">
      <dgm:prSet/>
      <dgm:spPr/>
      <dgm:t>
        <a:bodyPr/>
        <a:lstStyle/>
        <a:p>
          <a:pPr rtl="1"/>
          <a:endParaRPr lang="ar-SA"/>
        </a:p>
      </dgm:t>
    </dgm:pt>
    <dgm:pt modelId="{16C157FB-B838-4CEF-84CB-126EDCED7B71}" type="sibTrans" cxnId="{B58F1D67-471D-4112-9879-544D2533A398}">
      <dgm:prSet/>
      <dgm:spPr/>
      <dgm:t>
        <a:bodyPr/>
        <a:lstStyle/>
        <a:p>
          <a:pPr rtl="1"/>
          <a:endParaRPr lang="ar-SA"/>
        </a:p>
      </dgm:t>
    </dgm:pt>
    <dgm:pt modelId="{9D241957-F389-499F-B6E8-9245624E4699}" type="pres">
      <dgm:prSet presAssocID="{897E3D82-FCA3-4003-8933-7FCAE98624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89A569-93BB-4A30-86A8-3E609AD8CCF3}" type="pres">
      <dgm:prSet presAssocID="{27D605CB-C866-49AA-9D17-2DA78504BE98}" presName="composite" presStyleCnt="0"/>
      <dgm:spPr/>
    </dgm:pt>
    <dgm:pt modelId="{AE11C77D-7FDC-4399-B5CA-AE599A02FDDF}" type="pres">
      <dgm:prSet presAssocID="{27D605CB-C866-49AA-9D17-2DA78504BE98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FC161-AC46-4757-B46C-F37E72AD57D0}" type="pres">
      <dgm:prSet presAssocID="{27D605CB-C866-49AA-9D17-2DA78504BE98}" presName="descendantText" presStyleLbl="alignAcc1" presStyleIdx="0" presStyleCnt="9" custLinFactNeighborY="-9435">
        <dgm:presLayoutVars>
          <dgm:bulletEnabled val="1"/>
        </dgm:presLayoutVars>
      </dgm:prSet>
      <dgm:spPr/>
    </dgm:pt>
    <dgm:pt modelId="{535BEF18-D742-4ED6-9AFB-2A35C488F6FD}" type="pres">
      <dgm:prSet presAssocID="{E640DF03-D551-4399-9148-7D32E0E4FA91}" presName="sp" presStyleCnt="0"/>
      <dgm:spPr/>
    </dgm:pt>
    <dgm:pt modelId="{2E2E047D-A1FB-42E4-A554-D8877806CF3A}" type="pres">
      <dgm:prSet presAssocID="{99939FB7-B0FC-4040-870A-D22B3A7073DB}" presName="composite" presStyleCnt="0"/>
      <dgm:spPr/>
    </dgm:pt>
    <dgm:pt modelId="{D0325515-056B-44AF-A5CA-F9BF3D8DFEDB}" type="pres">
      <dgm:prSet presAssocID="{99939FB7-B0FC-4040-870A-D22B3A7073DB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10FF34-0F60-49FF-AF76-581DDD3C4639}" type="pres">
      <dgm:prSet presAssocID="{99939FB7-B0FC-4040-870A-D22B3A7073DB}" presName="descendantText" presStyleLbl="alignAcc1" presStyleIdx="1" presStyleCnt="9">
        <dgm:presLayoutVars>
          <dgm:bulletEnabled val="1"/>
        </dgm:presLayoutVars>
      </dgm:prSet>
      <dgm:spPr/>
    </dgm:pt>
    <dgm:pt modelId="{8A0B59C9-07A5-409B-89CA-CF24A6287765}" type="pres">
      <dgm:prSet presAssocID="{E7661673-FDE4-4E69-BE8E-D6A60A359842}" presName="sp" presStyleCnt="0"/>
      <dgm:spPr/>
    </dgm:pt>
    <dgm:pt modelId="{B04B3A3F-96F7-4804-9A8F-5D5AA8FB1837}" type="pres">
      <dgm:prSet presAssocID="{68953374-0C7A-4699-9C73-0E6AAEEA3F5B}" presName="composite" presStyleCnt="0"/>
      <dgm:spPr/>
    </dgm:pt>
    <dgm:pt modelId="{E4D5C24C-DE9D-405C-AC27-7D92E7ED3FA0}" type="pres">
      <dgm:prSet presAssocID="{68953374-0C7A-4699-9C73-0E6AAEEA3F5B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FD054-B782-4C6E-A05A-3DEFCF8E1BAF}" type="pres">
      <dgm:prSet presAssocID="{68953374-0C7A-4699-9C73-0E6AAEEA3F5B}" presName="descendantText" presStyleLbl="alignAcc1" presStyleIdx="2" presStyleCnt="9">
        <dgm:presLayoutVars>
          <dgm:bulletEnabled val="1"/>
        </dgm:presLayoutVars>
      </dgm:prSet>
      <dgm:spPr/>
    </dgm:pt>
    <dgm:pt modelId="{F9D983E2-6F41-4B66-AFB7-F62F0D084E41}" type="pres">
      <dgm:prSet presAssocID="{6AD96D28-E6AD-4E45-B11B-280290ABA40A}" presName="sp" presStyleCnt="0"/>
      <dgm:spPr/>
    </dgm:pt>
    <dgm:pt modelId="{15AF0F5D-3125-4FAD-9ED9-393C8D8B78C1}" type="pres">
      <dgm:prSet presAssocID="{9EC51ECE-7262-47C1-9750-5BC11997D830}" presName="composite" presStyleCnt="0"/>
      <dgm:spPr/>
    </dgm:pt>
    <dgm:pt modelId="{10F11E77-33B1-442F-86F6-F4CE5CB48AD1}" type="pres">
      <dgm:prSet presAssocID="{9EC51ECE-7262-47C1-9750-5BC11997D830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87750-F9EF-487E-B375-7320B45C5018}" type="pres">
      <dgm:prSet presAssocID="{9EC51ECE-7262-47C1-9750-5BC11997D830}" presName="descendantText" presStyleLbl="alignAcc1" presStyleIdx="3" presStyleCnt="9">
        <dgm:presLayoutVars>
          <dgm:bulletEnabled val="1"/>
        </dgm:presLayoutVars>
      </dgm:prSet>
      <dgm:spPr/>
    </dgm:pt>
    <dgm:pt modelId="{2211BD36-86E8-40EE-9A39-4B55BFB67B62}" type="pres">
      <dgm:prSet presAssocID="{48C4C1DD-ACEC-42C4-BF46-7FF36B93D388}" presName="sp" presStyleCnt="0"/>
      <dgm:spPr/>
    </dgm:pt>
    <dgm:pt modelId="{C457885F-CE4F-4E95-AEEC-3D11F9C39A12}" type="pres">
      <dgm:prSet presAssocID="{4740E054-345E-483C-B50C-9B256AA6E685}" presName="composite" presStyleCnt="0"/>
      <dgm:spPr/>
    </dgm:pt>
    <dgm:pt modelId="{94BE91BA-01D5-4ECA-850C-EF7FF9F0F912}" type="pres">
      <dgm:prSet presAssocID="{4740E054-345E-483C-B50C-9B256AA6E685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2027C-4A3D-4ED7-BF2E-8D45AEB01D7A}" type="pres">
      <dgm:prSet presAssocID="{4740E054-345E-483C-B50C-9B256AA6E685}" presName="descendantText" presStyleLbl="alignAcc1" presStyleIdx="4" presStyleCnt="9">
        <dgm:presLayoutVars>
          <dgm:bulletEnabled val="1"/>
        </dgm:presLayoutVars>
      </dgm:prSet>
      <dgm:spPr/>
    </dgm:pt>
    <dgm:pt modelId="{366CF75C-E798-49BF-99E3-5E4323915414}" type="pres">
      <dgm:prSet presAssocID="{77F76296-F68B-46B2-8BA3-50B710860FB5}" presName="sp" presStyleCnt="0"/>
      <dgm:spPr/>
    </dgm:pt>
    <dgm:pt modelId="{FED56488-01A7-41B4-A494-39D25623AD4E}" type="pres">
      <dgm:prSet presAssocID="{374EB8E6-A4DA-4A16-8994-0AF12A1E7A76}" presName="composite" presStyleCnt="0"/>
      <dgm:spPr/>
    </dgm:pt>
    <dgm:pt modelId="{E050D23B-FA9B-4606-A05F-924373C5E0F8}" type="pres">
      <dgm:prSet presAssocID="{374EB8E6-A4DA-4A16-8994-0AF12A1E7A76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AA7B1-CBF2-4EB8-88E0-9CC092CC3248}" type="pres">
      <dgm:prSet presAssocID="{374EB8E6-A4DA-4A16-8994-0AF12A1E7A76}" presName="descendantText" presStyleLbl="alignAcc1" presStyleIdx="5" presStyleCnt="9">
        <dgm:presLayoutVars>
          <dgm:bulletEnabled val="1"/>
        </dgm:presLayoutVars>
      </dgm:prSet>
      <dgm:spPr/>
    </dgm:pt>
    <dgm:pt modelId="{BE3EE160-C2B4-4624-B32F-07C39F961B20}" type="pres">
      <dgm:prSet presAssocID="{9E2B0F10-31B6-411A-A496-6B9B4578F878}" presName="sp" presStyleCnt="0"/>
      <dgm:spPr/>
    </dgm:pt>
    <dgm:pt modelId="{44CB2AF1-8C75-4269-8318-AD2C6C92BD75}" type="pres">
      <dgm:prSet presAssocID="{56200101-1DCF-4AE8-B4B8-FACD20FE94C0}" presName="composite" presStyleCnt="0"/>
      <dgm:spPr/>
    </dgm:pt>
    <dgm:pt modelId="{4BDEBD56-EA11-4D9A-A778-F559CFBC8189}" type="pres">
      <dgm:prSet presAssocID="{56200101-1DCF-4AE8-B4B8-FACD20FE94C0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95DFE-CD0B-4BC7-AA47-02F4124755E2}" type="pres">
      <dgm:prSet presAssocID="{56200101-1DCF-4AE8-B4B8-FACD20FE94C0}" presName="descendantText" presStyleLbl="alignAcc1" presStyleIdx="6" presStyleCnt="9">
        <dgm:presLayoutVars>
          <dgm:bulletEnabled val="1"/>
        </dgm:presLayoutVars>
      </dgm:prSet>
      <dgm:spPr/>
    </dgm:pt>
    <dgm:pt modelId="{E1443EA2-9CE1-46AB-ACF2-2CF472EC1937}" type="pres">
      <dgm:prSet presAssocID="{E3E2F8AA-E23D-48A1-91AD-5FF2423C1D99}" presName="sp" presStyleCnt="0"/>
      <dgm:spPr/>
    </dgm:pt>
    <dgm:pt modelId="{3A35CC1A-F2D3-43C4-AF1B-F49371346342}" type="pres">
      <dgm:prSet presAssocID="{335D732A-2997-42D8-8B8A-EDE156B238D5}" presName="composite" presStyleCnt="0"/>
      <dgm:spPr/>
    </dgm:pt>
    <dgm:pt modelId="{68247523-4F5B-48F2-9925-9CBB9AAB3A27}" type="pres">
      <dgm:prSet presAssocID="{335D732A-2997-42D8-8B8A-EDE156B238D5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F754B-CB95-4EEC-B187-003472E11CB7}" type="pres">
      <dgm:prSet presAssocID="{335D732A-2997-42D8-8B8A-EDE156B238D5}" presName="descendantText" presStyleLbl="alignAcc1" presStyleIdx="7" presStyleCnt="9">
        <dgm:presLayoutVars>
          <dgm:bulletEnabled val="1"/>
        </dgm:presLayoutVars>
      </dgm:prSet>
      <dgm:spPr/>
    </dgm:pt>
    <dgm:pt modelId="{753E25A2-09B5-469A-8A31-1B1C56BD2D23}" type="pres">
      <dgm:prSet presAssocID="{16C157FB-B838-4CEF-84CB-126EDCED7B71}" presName="sp" presStyleCnt="0"/>
      <dgm:spPr/>
    </dgm:pt>
    <dgm:pt modelId="{01A760A4-5DA6-413C-A8CE-44A6969CE72A}" type="pres">
      <dgm:prSet presAssocID="{22D9AD3A-B786-4C53-8CE3-9304AFAF055C}" presName="composite" presStyleCnt="0"/>
      <dgm:spPr/>
    </dgm:pt>
    <dgm:pt modelId="{BF674F4F-93CF-41CA-9B70-1BDB67C0B091}" type="pres">
      <dgm:prSet presAssocID="{22D9AD3A-B786-4C53-8CE3-9304AFAF055C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29640-BCDA-4A93-9419-2C5745B14545}" type="pres">
      <dgm:prSet presAssocID="{22D9AD3A-B786-4C53-8CE3-9304AFAF055C}" presName="descendantText" presStyleLbl="alignAcc1" presStyleIdx="8" presStyleCnt="9">
        <dgm:presLayoutVars>
          <dgm:bulletEnabled val="1"/>
        </dgm:presLayoutVars>
      </dgm:prSet>
      <dgm:spPr/>
    </dgm:pt>
  </dgm:ptLst>
  <dgm:cxnLst>
    <dgm:cxn modelId="{8222DAF1-17AF-4DB4-A89B-996A54CFF79D}" srcId="{897E3D82-FCA3-4003-8933-7FCAE986242A}" destId="{9EC51ECE-7262-47C1-9750-5BC11997D830}" srcOrd="3" destOrd="0" parTransId="{34E23EED-9DD8-4FB3-B747-00238C660FAC}" sibTransId="{48C4C1DD-ACEC-42C4-BF46-7FF36B93D388}"/>
    <dgm:cxn modelId="{8439BDEE-F200-4AC3-86A7-4D145AFD3331}" srcId="{897E3D82-FCA3-4003-8933-7FCAE986242A}" destId="{68953374-0C7A-4699-9C73-0E6AAEEA3F5B}" srcOrd="2" destOrd="0" parTransId="{3FEE07E5-32A2-4B39-95E3-D5D87D91D7D3}" sibTransId="{6AD96D28-E6AD-4E45-B11B-280290ABA40A}"/>
    <dgm:cxn modelId="{D239470A-2682-4208-9671-7D46A22EB8A4}" type="presOf" srcId="{27D605CB-C866-49AA-9D17-2DA78504BE98}" destId="{AE11C77D-7FDC-4399-B5CA-AE599A02FDDF}" srcOrd="0" destOrd="0" presId="urn:microsoft.com/office/officeart/2005/8/layout/chevron2"/>
    <dgm:cxn modelId="{594B71C6-6D69-4E37-B826-F7ABDDA2AA90}" srcId="{897E3D82-FCA3-4003-8933-7FCAE986242A}" destId="{27D605CB-C866-49AA-9D17-2DA78504BE98}" srcOrd="0" destOrd="0" parTransId="{D50D5304-15BB-4F2A-AFA7-00D85DA7B6B6}" sibTransId="{E640DF03-D551-4399-9148-7D32E0E4FA91}"/>
    <dgm:cxn modelId="{7C4F19B0-258A-455F-9354-91E37727E3FC}" type="presOf" srcId="{335D732A-2997-42D8-8B8A-EDE156B238D5}" destId="{68247523-4F5B-48F2-9925-9CBB9AAB3A27}" srcOrd="0" destOrd="0" presId="urn:microsoft.com/office/officeart/2005/8/layout/chevron2"/>
    <dgm:cxn modelId="{00538F98-26C5-49B4-8074-C37E6860C88D}" type="presOf" srcId="{374EB8E6-A4DA-4A16-8994-0AF12A1E7A76}" destId="{E050D23B-FA9B-4606-A05F-924373C5E0F8}" srcOrd="0" destOrd="0" presId="urn:microsoft.com/office/officeart/2005/8/layout/chevron2"/>
    <dgm:cxn modelId="{7D9B1BA0-8245-41EF-9AE3-522F3136AD14}" type="presOf" srcId="{4740E054-345E-483C-B50C-9B256AA6E685}" destId="{94BE91BA-01D5-4ECA-850C-EF7FF9F0F912}" srcOrd="0" destOrd="0" presId="urn:microsoft.com/office/officeart/2005/8/layout/chevron2"/>
    <dgm:cxn modelId="{4377920D-5E64-4F12-B8FC-046544B2C55C}" srcId="{897E3D82-FCA3-4003-8933-7FCAE986242A}" destId="{22D9AD3A-B786-4C53-8CE3-9304AFAF055C}" srcOrd="8" destOrd="0" parTransId="{B1A9DC6D-44E9-4FC3-B1C5-3BC4672A8FD6}" sibTransId="{7F513ACA-A940-40AD-8F55-33B266270D82}"/>
    <dgm:cxn modelId="{487AC478-C7BB-4936-9F4E-7CC5FF107E92}" type="presOf" srcId="{9EC51ECE-7262-47C1-9750-5BC11997D830}" destId="{10F11E77-33B1-442F-86F6-F4CE5CB48AD1}" srcOrd="0" destOrd="0" presId="urn:microsoft.com/office/officeart/2005/8/layout/chevron2"/>
    <dgm:cxn modelId="{96438522-5CEB-4BD8-8F1F-B35A8301C1F7}" srcId="{897E3D82-FCA3-4003-8933-7FCAE986242A}" destId="{99939FB7-B0FC-4040-870A-D22B3A7073DB}" srcOrd="1" destOrd="0" parTransId="{722909C9-141C-4868-BDFC-957063C63D06}" sibTransId="{E7661673-FDE4-4E69-BE8E-D6A60A359842}"/>
    <dgm:cxn modelId="{21F60F50-D617-4846-A790-15BDAE87469E}" type="presOf" srcId="{99939FB7-B0FC-4040-870A-D22B3A7073DB}" destId="{D0325515-056B-44AF-A5CA-F9BF3D8DFEDB}" srcOrd="0" destOrd="0" presId="urn:microsoft.com/office/officeart/2005/8/layout/chevron2"/>
    <dgm:cxn modelId="{D660A15F-9103-4CE4-885C-0EBD9CD1A458}" type="presOf" srcId="{22D9AD3A-B786-4C53-8CE3-9304AFAF055C}" destId="{BF674F4F-93CF-41CA-9B70-1BDB67C0B091}" srcOrd="0" destOrd="0" presId="urn:microsoft.com/office/officeart/2005/8/layout/chevron2"/>
    <dgm:cxn modelId="{C9603064-70D9-40F3-A6E1-6D5A96473688}" type="presOf" srcId="{68953374-0C7A-4699-9C73-0E6AAEEA3F5B}" destId="{E4D5C24C-DE9D-405C-AC27-7D92E7ED3FA0}" srcOrd="0" destOrd="0" presId="urn:microsoft.com/office/officeart/2005/8/layout/chevron2"/>
    <dgm:cxn modelId="{83C11C30-967E-4972-AF23-82DF7B141E46}" type="presOf" srcId="{897E3D82-FCA3-4003-8933-7FCAE986242A}" destId="{9D241957-F389-499F-B6E8-9245624E4699}" srcOrd="0" destOrd="0" presId="urn:microsoft.com/office/officeart/2005/8/layout/chevron2"/>
    <dgm:cxn modelId="{AD4090FE-0BB4-44DA-8B2E-41E3FD6BC843}" type="presOf" srcId="{56200101-1DCF-4AE8-B4B8-FACD20FE94C0}" destId="{4BDEBD56-EA11-4D9A-A778-F559CFBC8189}" srcOrd="0" destOrd="0" presId="urn:microsoft.com/office/officeart/2005/8/layout/chevron2"/>
    <dgm:cxn modelId="{29F7CB44-C5E4-4161-8245-2B4869B763FD}" srcId="{897E3D82-FCA3-4003-8933-7FCAE986242A}" destId="{56200101-1DCF-4AE8-B4B8-FACD20FE94C0}" srcOrd="6" destOrd="0" parTransId="{206144C0-7477-4D25-AF4A-54034180418D}" sibTransId="{E3E2F8AA-E23D-48A1-91AD-5FF2423C1D99}"/>
    <dgm:cxn modelId="{DAF2A455-627E-4A79-84F4-C455393A9CBC}" srcId="{897E3D82-FCA3-4003-8933-7FCAE986242A}" destId="{374EB8E6-A4DA-4A16-8994-0AF12A1E7A76}" srcOrd="5" destOrd="0" parTransId="{90C4A009-D4EA-42AD-ADC8-BE627B498BB3}" sibTransId="{9E2B0F10-31B6-411A-A496-6B9B4578F878}"/>
    <dgm:cxn modelId="{87A93752-CFF7-4EE5-9094-6EBBE3F1A3CE}" srcId="{897E3D82-FCA3-4003-8933-7FCAE986242A}" destId="{4740E054-345E-483C-B50C-9B256AA6E685}" srcOrd="4" destOrd="0" parTransId="{E28388FA-7298-48D4-8F3E-702AF7EAFB80}" sibTransId="{77F76296-F68B-46B2-8BA3-50B710860FB5}"/>
    <dgm:cxn modelId="{B58F1D67-471D-4112-9879-544D2533A398}" srcId="{897E3D82-FCA3-4003-8933-7FCAE986242A}" destId="{335D732A-2997-42D8-8B8A-EDE156B238D5}" srcOrd="7" destOrd="0" parTransId="{F1C53BD2-0670-4A7C-AAD1-355908D73496}" sibTransId="{16C157FB-B838-4CEF-84CB-126EDCED7B71}"/>
    <dgm:cxn modelId="{4B38D6FF-C6AF-467A-AB84-644865406D68}" type="presParOf" srcId="{9D241957-F389-499F-B6E8-9245624E4699}" destId="{FD89A569-93BB-4A30-86A8-3E609AD8CCF3}" srcOrd="0" destOrd="0" presId="urn:microsoft.com/office/officeart/2005/8/layout/chevron2"/>
    <dgm:cxn modelId="{D536AB87-7A49-41FC-8DEE-86B93971B83A}" type="presParOf" srcId="{FD89A569-93BB-4A30-86A8-3E609AD8CCF3}" destId="{AE11C77D-7FDC-4399-B5CA-AE599A02FDDF}" srcOrd="0" destOrd="0" presId="urn:microsoft.com/office/officeart/2005/8/layout/chevron2"/>
    <dgm:cxn modelId="{C1746739-31C7-41A3-84B6-D8DF4886B468}" type="presParOf" srcId="{FD89A569-93BB-4A30-86A8-3E609AD8CCF3}" destId="{16EFC161-AC46-4757-B46C-F37E72AD57D0}" srcOrd="1" destOrd="0" presId="urn:microsoft.com/office/officeart/2005/8/layout/chevron2"/>
    <dgm:cxn modelId="{E647D8D7-9EF4-4CFB-8FE4-C3BC839452E8}" type="presParOf" srcId="{9D241957-F389-499F-B6E8-9245624E4699}" destId="{535BEF18-D742-4ED6-9AFB-2A35C488F6FD}" srcOrd="1" destOrd="0" presId="urn:microsoft.com/office/officeart/2005/8/layout/chevron2"/>
    <dgm:cxn modelId="{B8DA2025-243F-4402-816E-E7EFBCB81052}" type="presParOf" srcId="{9D241957-F389-499F-B6E8-9245624E4699}" destId="{2E2E047D-A1FB-42E4-A554-D8877806CF3A}" srcOrd="2" destOrd="0" presId="urn:microsoft.com/office/officeart/2005/8/layout/chevron2"/>
    <dgm:cxn modelId="{0A590C48-8A8E-499D-A14E-6D42B88FE08F}" type="presParOf" srcId="{2E2E047D-A1FB-42E4-A554-D8877806CF3A}" destId="{D0325515-056B-44AF-A5CA-F9BF3D8DFEDB}" srcOrd="0" destOrd="0" presId="urn:microsoft.com/office/officeart/2005/8/layout/chevron2"/>
    <dgm:cxn modelId="{8B1E72AD-AEC2-4EED-8CA4-5D97DB4E8896}" type="presParOf" srcId="{2E2E047D-A1FB-42E4-A554-D8877806CF3A}" destId="{C210FF34-0F60-49FF-AF76-581DDD3C4639}" srcOrd="1" destOrd="0" presId="urn:microsoft.com/office/officeart/2005/8/layout/chevron2"/>
    <dgm:cxn modelId="{95026440-25C3-4CAE-B705-A802702C974D}" type="presParOf" srcId="{9D241957-F389-499F-B6E8-9245624E4699}" destId="{8A0B59C9-07A5-409B-89CA-CF24A6287765}" srcOrd="3" destOrd="0" presId="urn:microsoft.com/office/officeart/2005/8/layout/chevron2"/>
    <dgm:cxn modelId="{77E2633A-35C0-4797-B187-5B248524C70F}" type="presParOf" srcId="{9D241957-F389-499F-B6E8-9245624E4699}" destId="{B04B3A3F-96F7-4804-9A8F-5D5AA8FB1837}" srcOrd="4" destOrd="0" presId="urn:microsoft.com/office/officeart/2005/8/layout/chevron2"/>
    <dgm:cxn modelId="{7DFCDD51-76C4-449E-A6E3-2D7FDAD8E62C}" type="presParOf" srcId="{B04B3A3F-96F7-4804-9A8F-5D5AA8FB1837}" destId="{E4D5C24C-DE9D-405C-AC27-7D92E7ED3FA0}" srcOrd="0" destOrd="0" presId="urn:microsoft.com/office/officeart/2005/8/layout/chevron2"/>
    <dgm:cxn modelId="{19E1A24D-A6FC-476F-ACFC-62ED1993A707}" type="presParOf" srcId="{B04B3A3F-96F7-4804-9A8F-5D5AA8FB1837}" destId="{B8AFD054-B782-4C6E-A05A-3DEFCF8E1BAF}" srcOrd="1" destOrd="0" presId="urn:microsoft.com/office/officeart/2005/8/layout/chevron2"/>
    <dgm:cxn modelId="{1114F6A3-382B-452C-A112-3F4EDC9BC855}" type="presParOf" srcId="{9D241957-F389-499F-B6E8-9245624E4699}" destId="{F9D983E2-6F41-4B66-AFB7-F62F0D084E41}" srcOrd="5" destOrd="0" presId="urn:microsoft.com/office/officeart/2005/8/layout/chevron2"/>
    <dgm:cxn modelId="{98E01D55-5597-4128-A992-DAE83429C94F}" type="presParOf" srcId="{9D241957-F389-499F-B6E8-9245624E4699}" destId="{15AF0F5D-3125-4FAD-9ED9-393C8D8B78C1}" srcOrd="6" destOrd="0" presId="urn:microsoft.com/office/officeart/2005/8/layout/chevron2"/>
    <dgm:cxn modelId="{4281D42D-6651-4DE6-82E2-933DD663BEDA}" type="presParOf" srcId="{15AF0F5D-3125-4FAD-9ED9-393C8D8B78C1}" destId="{10F11E77-33B1-442F-86F6-F4CE5CB48AD1}" srcOrd="0" destOrd="0" presId="urn:microsoft.com/office/officeart/2005/8/layout/chevron2"/>
    <dgm:cxn modelId="{1B6E0ACE-131D-43A4-9785-034AE0801DA1}" type="presParOf" srcId="{15AF0F5D-3125-4FAD-9ED9-393C8D8B78C1}" destId="{5A787750-F9EF-487E-B375-7320B45C5018}" srcOrd="1" destOrd="0" presId="urn:microsoft.com/office/officeart/2005/8/layout/chevron2"/>
    <dgm:cxn modelId="{AAAD352F-2C05-4677-9980-2D6DAC7DF3CA}" type="presParOf" srcId="{9D241957-F389-499F-B6E8-9245624E4699}" destId="{2211BD36-86E8-40EE-9A39-4B55BFB67B62}" srcOrd="7" destOrd="0" presId="urn:microsoft.com/office/officeart/2005/8/layout/chevron2"/>
    <dgm:cxn modelId="{8632E7EB-0A84-4CD1-AB62-ECA42C23411F}" type="presParOf" srcId="{9D241957-F389-499F-B6E8-9245624E4699}" destId="{C457885F-CE4F-4E95-AEEC-3D11F9C39A12}" srcOrd="8" destOrd="0" presId="urn:microsoft.com/office/officeart/2005/8/layout/chevron2"/>
    <dgm:cxn modelId="{6440AC04-CC34-4914-A3BC-960E3A4DD114}" type="presParOf" srcId="{C457885F-CE4F-4E95-AEEC-3D11F9C39A12}" destId="{94BE91BA-01D5-4ECA-850C-EF7FF9F0F912}" srcOrd="0" destOrd="0" presId="urn:microsoft.com/office/officeart/2005/8/layout/chevron2"/>
    <dgm:cxn modelId="{EEB77491-D8D9-4FF7-B5F7-E36245AF46CE}" type="presParOf" srcId="{C457885F-CE4F-4E95-AEEC-3D11F9C39A12}" destId="{7722027C-4A3D-4ED7-BF2E-8D45AEB01D7A}" srcOrd="1" destOrd="0" presId="urn:microsoft.com/office/officeart/2005/8/layout/chevron2"/>
    <dgm:cxn modelId="{588C1A6F-2D8D-4E6C-8CB9-682C63716474}" type="presParOf" srcId="{9D241957-F389-499F-B6E8-9245624E4699}" destId="{366CF75C-E798-49BF-99E3-5E4323915414}" srcOrd="9" destOrd="0" presId="urn:microsoft.com/office/officeart/2005/8/layout/chevron2"/>
    <dgm:cxn modelId="{5EA96731-B48A-457A-B257-97D31F0DEB7A}" type="presParOf" srcId="{9D241957-F389-499F-B6E8-9245624E4699}" destId="{FED56488-01A7-41B4-A494-39D25623AD4E}" srcOrd="10" destOrd="0" presId="urn:microsoft.com/office/officeart/2005/8/layout/chevron2"/>
    <dgm:cxn modelId="{43A4F0EF-EE45-4944-AF7E-97E01001CF4D}" type="presParOf" srcId="{FED56488-01A7-41B4-A494-39D25623AD4E}" destId="{E050D23B-FA9B-4606-A05F-924373C5E0F8}" srcOrd="0" destOrd="0" presId="urn:microsoft.com/office/officeart/2005/8/layout/chevron2"/>
    <dgm:cxn modelId="{7A9057AD-7426-4D45-B1F8-8BB697D28786}" type="presParOf" srcId="{FED56488-01A7-41B4-A494-39D25623AD4E}" destId="{D67AA7B1-CBF2-4EB8-88E0-9CC092CC3248}" srcOrd="1" destOrd="0" presId="urn:microsoft.com/office/officeart/2005/8/layout/chevron2"/>
    <dgm:cxn modelId="{5476A2FB-1605-4BF7-8F6D-4DD64FE4D43D}" type="presParOf" srcId="{9D241957-F389-499F-B6E8-9245624E4699}" destId="{BE3EE160-C2B4-4624-B32F-07C39F961B20}" srcOrd="11" destOrd="0" presId="urn:microsoft.com/office/officeart/2005/8/layout/chevron2"/>
    <dgm:cxn modelId="{9883B325-94DF-4A01-86FD-4E3DC6123068}" type="presParOf" srcId="{9D241957-F389-499F-B6E8-9245624E4699}" destId="{44CB2AF1-8C75-4269-8318-AD2C6C92BD75}" srcOrd="12" destOrd="0" presId="urn:microsoft.com/office/officeart/2005/8/layout/chevron2"/>
    <dgm:cxn modelId="{5E5D68D9-8F05-42F4-A6FC-F96A0117344F}" type="presParOf" srcId="{44CB2AF1-8C75-4269-8318-AD2C6C92BD75}" destId="{4BDEBD56-EA11-4D9A-A778-F559CFBC8189}" srcOrd="0" destOrd="0" presId="urn:microsoft.com/office/officeart/2005/8/layout/chevron2"/>
    <dgm:cxn modelId="{A39D8389-8210-40A0-A7CF-DA4430F8BED1}" type="presParOf" srcId="{44CB2AF1-8C75-4269-8318-AD2C6C92BD75}" destId="{9F895DFE-CD0B-4BC7-AA47-02F4124755E2}" srcOrd="1" destOrd="0" presId="urn:microsoft.com/office/officeart/2005/8/layout/chevron2"/>
    <dgm:cxn modelId="{876E2EDA-FE91-4144-AAC4-B6F8996CE883}" type="presParOf" srcId="{9D241957-F389-499F-B6E8-9245624E4699}" destId="{E1443EA2-9CE1-46AB-ACF2-2CF472EC1937}" srcOrd="13" destOrd="0" presId="urn:microsoft.com/office/officeart/2005/8/layout/chevron2"/>
    <dgm:cxn modelId="{DAF5C38D-4778-487B-982A-116690143890}" type="presParOf" srcId="{9D241957-F389-499F-B6E8-9245624E4699}" destId="{3A35CC1A-F2D3-43C4-AF1B-F49371346342}" srcOrd="14" destOrd="0" presId="urn:microsoft.com/office/officeart/2005/8/layout/chevron2"/>
    <dgm:cxn modelId="{369BA5EF-E40F-44D9-8187-54F3CE86E5C0}" type="presParOf" srcId="{3A35CC1A-F2D3-43C4-AF1B-F49371346342}" destId="{68247523-4F5B-48F2-9925-9CBB9AAB3A27}" srcOrd="0" destOrd="0" presId="urn:microsoft.com/office/officeart/2005/8/layout/chevron2"/>
    <dgm:cxn modelId="{4EC6BD69-A2B1-4FC8-A99B-D1F04FF7E6E2}" type="presParOf" srcId="{3A35CC1A-F2D3-43C4-AF1B-F49371346342}" destId="{7ABF754B-CB95-4EEC-B187-003472E11CB7}" srcOrd="1" destOrd="0" presId="urn:microsoft.com/office/officeart/2005/8/layout/chevron2"/>
    <dgm:cxn modelId="{4139BDFD-B419-4B43-9A91-80792765C889}" type="presParOf" srcId="{9D241957-F389-499F-B6E8-9245624E4699}" destId="{753E25A2-09B5-469A-8A31-1B1C56BD2D23}" srcOrd="15" destOrd="0" presId="urn:microsoft.com/office/officeart/2005/8/layout/chevron2"/>
    <dgm:cxn modelId="{72F75DF0-63C0-4941-877D-DA015F2DA3D1}" type="presParOf" srcId="{9D241957-F389-499F-B6E8-9245624E4699}" destId="{01A760A4-5DA6-413C-A8CE-44A6969CE72A}" srcOrd="16" destOrd="0" presId="urn:microsoft.com/office/officeart/2005/8/layout/chevron2"/>
    <dgm:cxn modelId="{17B9CA8C-9A05-47E8-9715-529B20A3CA2A}" type="presParOf" srcId="{01A760A4-5DA6-413C-A8CE-44A6969CE72A}" destId="{BF674F4F-93CF-41CA-9B70-1BDB67C0B091}" srcOrd="0" destOrd="0" presId="urn:microsoft.com/office/officeart/2005/8/layout/chevron2"/>
    <dgm:cxn modelId="{559E4D0D-0AD0-4154-B51C-3F757C5B16CB}" type="presParOf" srcId="{01A760A4-5DA6-413C-A8CE-44A6969CE72A}" destId="{9A629640-BCDA-4A93-9419-2C5745B1454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B3FBA3-7403-4C16-8D91-4AD50BE28044}" type="doc">
      <dgm:prSet loTypeId="urn:microsoft.com/office/officeart/2005/8/layout/hList1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85D2B6A-FC23-463D-B857-4BD6CEF92459}">
      <dgm:prSet phldrT="[نص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Ask Question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96B41EA-9749-4F9E-BCEB-309DD39CB20F}" type="parTrans" cxnId="{C42800A0-312E-4E39-8904-88E5B21DC8EB}">
      <dgm:prSet/>
      <dgm:spPr/>
      <dgm:t>
        <a:bodyPr/>
        <a:lstStyle/>
        <a:p>
          <a:endParaRPr lang="en-US"/>
        </a:p>
      </dgm:t>
    </dgm:pt>
    <dgm:pt modelId="{68C65B46-35E5-44A2-9118-00A392D73F1C}" type="sibTrans" cxnId="{C42800A0-312E-4E39-8904-88E5B21DC8EB}">
      <dgm:prSet/>
      <dgm:spPr/>
      <dgm:t>
        <a:bodyPr/>
        <a:lstStyle/>
        <a:p>
          <a:endParaRPr lang="en-US"/>
        </a:p>
      </dgm:t>
    </dgm:pt>
    <dgm:pt modelId="{197E62F8-DC50-4C99-A39B-D40A37CB2FD7}">
      <dgm:prSet phldrT="[نص]" phldr="1"/>
      <dgm:spPr/>
      <dgm:t>
        <a:bodyPr/>
        <a:lstStyle/>
        <a:p>
          <a:endParaRPr lang="en-US"/>
        </a:p>
      </dgm:t>
    </dgm:pt>
    <dgm:pt modelId="{086B7BAB-542E-4B05-A8B0-77C3F88753AC}" type="parTrans" cxnId="{A187695C-2187-45DE-97E1-8C988D5C0810}">
      <dgm:prSet/>
      <dgm:spPr/>
      <dgm:t>
        <a:bodyPr/>
        <a:lstStyle/>
        <a:p>
          <a:endParaRPr lang="en-US"/>
        </a:p>
      </dgm:t>
    </dgm:pt>
    <dgm:pt modelId="{39F5FEA8-E4FF-4F67-94D9-E71FA0866163}" type="sibTrans" cxnId="{A187695C-2187-45DE-97E1-8C988D5C0810}">
      <dgm:prSet/>
      <dgm:spPr/>
      <dgm:t>
        <a:bodyPr/>
        <a:lstStyle/>
        <a:p>
          <a:endParaRPr lang="en-US"/>
        </a:p>
      </dgm:t>
    </dgm:pt>
    <dgm:pt modelId="{3D0A3BC7-09CD-4354-B3FA-4D98596BD701}">
      <dgm:prSet phldrT="[نص]" phldr="1"/>
      <dgm:spPr/>
      <dgm:t>
        <a:bodyPr/>
        <a:lstStyle/>
        <a:p>
          <a:endParaRPr lang="en-US" dirty="0"/>
        </a:p>
      </dgm:t>
    </dgm:pt>
    <dgm:pt modelId="{34568238-ED48-42AD-BE3F-D35F8E9B388F}" type="parTrans" cxnId="{1C890A79-E4DF-41F1-9205-56DB81FF230B}">
      <dgm:prSet/>
      <dgm:spPr/>
      <dgm:t>
        <a:bodyPr/>
        <a:lstStyle/>
        <a:p>
          <a:endParaRPr lang="en-US"/>
        </a:p>
      </dgm:t>
    </dgm:pt>
    <dgm:pt modelId="{78ADEFB0-D13C-4E1F-8C8C-5CBAEE5645BB}" type="sibTrans" cxnId="{1C890A79-E4DF-41F1-9205-56DB81FF230B}">
      <dgm:prSet/>
      <dgm:spPr/>
      <dgm:t>
        <a:bodyPr/>
        <a:lstStyle/>
        <a:p>
          <a:endParaRPr lang="en-US"/>
        </a:p>
      </dgm:t>
    </dgm:pt>
    <dgm:pt modelId="{4A1C8237-B186-4AE5-960F-39F1B2AAD59A}">
      <dgm:prSet phldrT="[نص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Answer Questions orally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4BFC9D-BDDC-499B-B325-738F65DE3DEB}" type="parTrans" cxnId="{D4F65941-1131-445C-94CD-31E59142582B}">
      <dgm:prSet/>
      <dgm:spPr/>
      <dgm:t>
        <a:bodyPr/>
        <a:lstStyle/>
        <a:p>
          <a:endParaRPr lang="en-US"/>
        </a:p>
      </dgm:t>
    </dgm:pt>
    <dgm:pt modelId="{86E2950B-44B9-4AF8-908A-7E1AA2EDE158}" type="sibTrans" cxnId="{D4F65941-1131-445C-94CD-31E59142582B}">
      <dgm:prSet/>
      <dgm:spPr/>
      <dgm:t>
        <a:bodyPr/>
        <a:lstStyle/>
        <a:p>
          <a:endParaRPr lang="en-US"/>
        </a:p>
      </dgm:t>
    </dgm:pt>
    <dgm:pt modelId="{7632859F-B8A2-4FA3-ADDA-CE650C4120ED}">
      <dgm:prSet phldrT="[نص]" phldr="1" custT="1"/>
      <dgm:spPr/>
      <dgm:t>
        <a:bodyPr/>
        <a:lstStyle/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2A7301-A2A0-4661-AAC8-4BEF6CDF499A}" type="parTrans" cxnId="{99A0D859-93DA-487D-86A2-4B17F1C0C7D1}">
      <dgm:prSet/>
      <dgm:spPr/>
      <dgm:t>
        <a:bodyPr/>
        <a:lstStyle/>
        <a:p>
          <a:endParaRPr lang="en-US"/>
        </a:p>
      </dgm:t>
    </dgm:pt>
    <dgm:pt modelId="{804548B0-0B91-404C-8D35-E9454D1D6E97}" type="sibTrans" cxnId="{99A0D859-93DA-487D-86A2-4B17F1C0C7D1}">
      <dgm:prSet/>
      <dgm:spPr/>
      <dgm:t>
        <a:bodyPr/>
        <a:lstStyle/>
        <a:p>
          <a:endParaRPr lang="en-US"/>
        </a:p>
      </dgm:t>
    </dgm:pt>
    <dgm:pt modelId="{C860693C-436C-4BFA-991B-648C725B3B9D}">
      <dgm:prSet phldrT="[نص]" phldr="1" custT="1"/>
      <dgm:spPr/>
      <dgm:t>
        <a:bodyPr/>
        <a:lstStyle/>
        <a:p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69584DB-E819-4300-9A10-F7355A018E8C}" type="parTrans" cxnId="{641446AB-4F4F-42FF-B223-6919B144B08D}">
      <dgm:prSet/>
      <dgm:spPr/>
      <dgm:t>
        <a:bodyPr/>
        <a:lstStyle/>
        <a:p>
          <a:endParaRPr lang="en-US"/>
        </a:p>
      </dgm:t>
    </dgm:pt>
    <dgm:pt modelId="{9828DF46-FD74-411A-881D-E01DC2502F15}" type="sibTrans" cxnId="{641446AB-4F4F-42FF-B223-6919B144B08D}">
      <dgm:prSet/>
      <dgm:spPr/>
      <dgm:t>
        <a:bodyPr/>
        <a:lstStyle/>
        <a:p>
          <a:endParaRPr lang="en-US"/>
        </a:p>
      </dgm:t>
    </dgm:pt>
    <dgm:pt modelId="{C071637E-1E31-41E5-82A9-995D0F932666}">
      <dgm:prSet phldrT="[نص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Write answers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BF5F32-5A38-48E5-A5F4-AA958B343D24}" type="parTrans" cxnId="{8DB5DDD3-A0A4-479E-BBF0-984959BF7CDB}">
      <dgm:prSet/>
      <dgm:spPr/>
      <dgm:t>
        <a:bodyPr/>
        <a:lstStyle/>
        <a:p>
          <a:endParaRPr lang="en-US"/>
        </a:p>
      </dgm:t>
    </dgm:pt>
    <dgm:pt modelId="{42DD432C-1982-480E-B86C-C55C01CC2316}" type="sibTrans" cxnId="{8DB5DDD3-A0A4-479E-BBF0-984959BF7CDB}">
      <dgm:prSet/>
      <dgm:spPr/>
      <dgm:t>
        <a:bodyPr/>
        <a:lstStyle/>
        <a:p>
          <a:endParaRPr lang="en-US"/>
        </a:p>
      </dgm:t>
    </dgm:pt>
    <dgm:pt modelId="{6D85202C-9D07-4F2F-A108-342246D7AF71}">
      <dgm:prSet phldrT="[نص]" phldr="1"/>
      <dgm:spPr/>
      <dgm:t>
        <a:bodyPr/>
        <a:lstStyle/>
        <a:p>
          <a:endParaRPr lang="en-US" dirty="0"/>
        </a:p>
      </dgm:t>
    </dgm:pt>
    <dgm:pt modelId="{B8A21312-F65B-462C-8079-69A3D25E36F3}" type="parTrans" cxnId="{572C844C-9EC8-44E5-9A34-D60E7C21272B}">
      <dgm:prSet/>
      <dgm:spPr/>
      <dgm:t>
        <a:bodyPr/>
        <a:lstStyle/>
        <a:p>
          <a:endParaRPr lang="en-US"/>
        </a:p>
      </dgm:t>
    </dgm:pt>
    <dgm:pt modelId="{619EDDBF-30CD-4371-B725-0FEE849CF908}" type="sibTrans" cxnId="{572C844C-9EC8-44E5-9A34-D60E7C21272B}">
      <dgm:prSet/>
      <dgm:spPr/>
      <dgm:t>
        <a:bodyPr/>
        <a:lstStyle/>
        <a:p>
          <a:endParaRPr lang="en-US"/>
        </a:p>
      </dgm:t>
    </dgm:pt>
    <dgm:pt modelId="{4EBF0309-03E8-4E1D-BB35-736516D7FA17}">
      <dgm:prSet phldrT="[نص]" phldr="1"/>
      <dgm:spPr/>
      <dgm:t>
        <a:bodyPr/>
        <a:lstStyle/>
        <a:p>
          <a:endParaRPr lang="en-US" dirty="0"/>
        </a:p>
      </dgm:t>
    </dgm:pt>
    <dgm:pt modelId="{0614AFA6-45FF-4200-AABC-A1CA753DD3C3}" type="parTrans" cxnId="{15F186EC-DC9A-404A-A205-C2DBD1BDC0F3}">
      <dgm:prSet/>
      <dgm:spPr/>
      <dgm:t>
        <a:bodyPr/>
        <a:lstStyle/>
        <a:p>
          <a:endParaRPr lang="en-US"/>
        </a:p>
      </dgm:t>
    </dgm:pt>
    <dgm:pt modelId="{703010C5-BC37-4C07-A230-D9893A2DF3C9}" type="sibTrans" cxnId="{15F186EC-DC9A-404A-A205-C2DBD1BDC0F3}">
      <dgm:prSet/>
      <dgm:spPr/>
      <dgm:t>
        <a:bodyPr/>
        <a:lstStyle/>
        <a:p>
          <a:endParaRPr lang="en-US"/>
        </a:p>
      </dgm:t>
    </dgm:pt>
    <dgm:pt modelId="{9F2B41C4-70EF-42B5-A318-D69FEF0A3BED}" type="pres">
      <dgm:prSet presAssocID="{1AB3FBA3-7403-4C16-8D91-4AD50BE280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91DB10F-36F3-4F48-B9A7-905245C46819}" type="pres">
      <dgm:prSet presAssocID="{285D2B6A-FC23-463D-B857-4BD6CEF92459}" presName="composite" presStyleCnt="0"/>
      <dgm:spPr/>
    </dgm:pt>
    <dgm:pt modelId="{EDC42432-87B1-442B-882F-74233F7353DD}" type="pres">
      <dgm:prSet presAssocID="{285D2B6A-FC23-463D-B857-4BD6CEF92459}" presName="parTx" presStyleLbl="alignNode1" presStyleIdx="0" presStyleCnt="3" custScaleY="172149" custLinFactNeighborY="-72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C0D33-DAA8-4E97-A7B7-C08799243B14}" type="pres">
      <dgm:prSet presAssocID="{285D2B6A-FC23-463D-B857-4BD6CEF92459}" presName="desTx" presStyleLbl="alignAccFollowNode1" presStyleIdx="0" presStyleCnt="3" custScaleY="96243" custLinFactNeighborY="-120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3AB065-D109-4F68-B91E-311F1DE3DF39}" type="pres">
      <dgm:prSet presAssocID="{68C65B46-35E5-44A2-9118-00A392D73F1C}" presName="space" presStyleCnt="0"/>
      <dgm:spPr/>
    </dgm:pt>
    <dgm:pt modelId="{5604BC1D-1DB4-4C0C-9AA6-A1B0AD2CFD50}" type="pres">
      <dgm:prSet presAssocID="{4A1C8237-B186-4AE5-960F-39F1B2AAD59A}" presName="composite" presStyleCnt="0"/>
      <dgm:spPr/>
    </dgm:pt>
    <dgm:pt modelId="{89535E33-4542-4DEE-BE4E-2C9AF0239137}" type="pres">
      <dgm:prSet presAssocID="{4A1C8237-B186-4AE5-960F-39F1B2AAD59A}" presName="parTx" presStyleLbl="alignNode1" presStyleIdx="1" presStyleCnt="3" custScaleY="168115" custLinFactNeighborY="-738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FF213-B073-476F-9A19-315D8E24A443}" type="pres">
      <dgm:prSet presAssocID="{4A1C8237-B186-4AE5-960F-39F1B2AAD59A}" presName="desTx" presStyleLbl="alignAccFollowNode1" presStyleIdx="1" presStyleCnt="3" custScaleY="96243" custLinFactNeighborY="-120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78C774-79A3-4996-9D94-5DD8C3D9AD22}" type="pres">
      <dgm:prSet presAssocID="{86E2950B-44B9-4AF8-908A-7E1AA2EDE158}" presName="space" presStyleCnt="0"/>
      <dgm:spPr/>
    </dgm:pt>
    <dgm:pt modelId="{8A3A79D2-B17D-49B4-99D2-EF32410BFF43}" type="pres">
      <dgm:prSet presAssocID="{C071637E-1E31-41E5-82A9-995D0F932666}" presName="composite" presStyleCnt="0"/>
      <dgm:spPr/>
    </dgm:pt>
    <dgm:pt modelId="{6DBA8B48-891E-4537-BC59-40573454F9AF}" type="pres">
      <dgm:prSet presAssocID="{C071637E-1E31-41E5-82A9-995D0F932666}" presName="parTx" presStyleLbl="alignNode1" presStyleIdx="2" presStyleCnt="3" custScaleY="171692" custLinFactNeighborY="-72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C4F8D-3738-4CF3-B817-1D7301E9D4DB}" type="pres">
      <dgm:prSet presAssocID="{C071637E-1E31-41E5-82A9-995D0F932666}" presName="desTx" presStyleLbl="alignAccFollowNode1" presStyleIdx="2" presStyleCnt="3" custScaleY="96243" custLinFactNeighborY="-1204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F4747E3-1055-4F48-B65C-BCFDF4284A9B}" type="presOf" srcId="{4EBF0309-03E8-4E1D-BB35-736516D7FA17}" destId="{35CC4F8D-3738-4CF3-B817-1D7301E9D4DB}" srcOrd="0" destOrd="1" presId="urn:microsoft.com/office/officeart/2005/8/layout/hList1"/>
    <dgm:cxn modelId="{6712C67D-6BCF-4914-9459-C4EC3D8143F7}" type="presOf" srcId="{C860693C-436C-4BFA-991B-648C725B3B9D}" destId="{D3CFF213-B073-476F-9A19-315D8E24A443}" srcOrd="0" destOrd="1" presId="urn:microsoft.com/office/officeart/2005/8/layout/hList1"/>
    <dgm:cxn modelId="{8DB5DDD3-A0A4-479E-BBF0-984959BF7CDB}" srcId="{1AB3FBA3-7403-4C16-8D91-4AD50BE28044}" destId="{C071637E-1E31-41E5-82A9-995D0F932666}" srcOrd="2" destOrd="0" parTransId="{ADBF5F32-5A38-48E5-A5F4-AA958B343D24}" sibTransId="{42DD432C-1982-480E-B86C-C55C01CC2316}"/>
    <dgm:cxn modelId="{2AC8B859-E573-40C4-A6FA-D6B693C0F0D0}" type="presOf" srcId="{7632859F-B8A2-4FA3-ADDA-CE650C4120ED}" destId="{D3CFF213-B073-476F-9A19-315D8E24A443}" srcOrd="0" destOrd="0" presId="urn:microsoft.com/office/officeart/2005/8/layout/hList1"/>
    <dgm:cxn modelId="{9D65E9AC-F9FF-455C-A657-8FD641AD5F80}" type="presOf" srcId="{1AB3FBA3-7403-4C16-8D91-4AD50BE28044}" destId="{9F2B41C4-70EF-42B5-A318-D69FEF0A3BED}" srcOrd="0" destOrd="0" presId="urn:microsoft.com/office/officeart/2005/8/layout/hList1"/>
    <dgm:cxn modelId="{99A0D859-93DA-487D-86A2-4B17F1C0C7D1}" srcId="{4A1C8237-B186-4AE5-960F-39F1B2AAD59A}" destId="{7632859F-B8A2-4FA3-ADDA-CE650C4120ED}" srcOrd="0" destOrd="0" parTransId="{312A7301-A2A0-4661-AAC8-4BEF6CDF499A}" sibTransId="{804548B0-0B91-404C-8D35-E9454D1D6E97}"/>
    <dgm:cxn modelId="{CD1DD421-CDE9-4F6E-A153-29AAFC556342}" type="presOf" srcId="{C071637E-1E31-41E5-82A9-995D0F932666}" destId="{6DBA8B48-891E-4537-BC59-40573454F9AF}" srcOrd="0" destOrd="0" presId="urn:microsoft.com/office/officeart/2005/8/layout/hList1"/>
    <dgm:cxn modelId="{572C844C-9EC8-44E5-9A34-D60E7C21272B}" srcId="{C071637E-1E31-41E5-82A9-995D0F932666}" destId="{6D85202C-9D07-4F2F-A108-342246D7AF71}" srcOrd="0" destOrd="0" parTransId="{B8A21312-F65B-462C-8079-69A3D25E36F3}" sibTransId="{619EDDBF-30CD-4371-B725-0FEE849CF908}"/>
    <dgm:cxn modelId="{00FBD22C-F533-48F4-95CD-B9A8133F756E}" type="presOf" srcId="{285D2B6A-FC23-463D-B857-4BD6CEF92459}" destId="{EDC42432-87B1-442B-882F-74233F7353DD}" srcOrd="0" destOrd="0" presId="urn:microsoft.com/office/officeart/2005/8/layout/hList1"/>
    <dgm:cxn modelId="{23584865-F038-4FD6-B04A-E4653CC01832}" type="presOf" srcId="{197E62F8-DC50-4C99-A39B-D40A37CB2FD7}" destId="{206C0D33-DAA8-4E97-A7B7-C08799243B14}" srcOrd="0" destOrd="0" presId="urn:microsoft.com/office/officeart/2005/8/layout/hList1"/>
    <dgm:cxn modelId="{91224F35-386D-4E03-980E-C880EB4B6DA2}" type="presOf" srcId="{3D0A3BC7-09CD-4354-B3FA-4D98596BD701}" destId="{206C0D33-DAA8-4E97-A7B7-C08799243B14}" srcOrd="0" destOrd="1" presId="urn:microsoft.com/office/officeart/2005/8/layout/hList1"/>
    <dgm:cxn modelId="{15F186EC-DC9A-404A-A205-C2DBD1BDC0F3}" srcId="{C071637E-1E31-41E5-82A9-995D0F932666}" destId="{4EBF0309-03E8-4E1D-BB35-736516D7FA17}" srcOrd="1" destOrd="0" parTransId="{0614AFA6-45FF-4200-AABC-A1CA753DD3C3}" sibTransId="{703010C5-BC37-4C07-A230-D9893A2DF3C9}"/>
    <dgm:cxn modelId="{D4F65941-1131-445C-94CD-31E59142582B}" srcId="{1AB3FBA3-7403-4C16-8D91-4AD50BE28044}" destId="{4A1C8237-B186-4AE5-960F-39F1B2AAD59A}" srcOrd="1" destOrd="0" parTransId="{F54BFC9D-BDDC-499B-B325-738F65DE3DEB}" sibTransId="{86E2950B-44B9-4AF8-908A-7E1AA2EDE158}"/>
    <dgm:cxn modelId="{FF17BE29-1B3A-46AB-B746-9741AED6A05A}" type="presOf" srcId="{6D85202C-9D07-4F2F-A108-342246D7AF71}" destId="{35CC4F8D-3738-4CF3-B817-1D7301E9D4DB}" srcOrd="0" destOrd="0" presId="urn:microsoft.com/office/officeart/2005/8/layout/hList1"/>
    <dgm:cxn modelId="{A187695C-2187-45DE-97E1-8C988D5C0810}" srcId="{285D2B6A-FC23-463D-B857-4BD6CEF92459}" destId="{197E62F8-DC50-4C99-A39B-D40A37CB2FD7}" srcOrd="0" destOrd="0" parTransId="{086B7BAB-542E-4B05-A8B0-77C3F88753AC}" sibTransId="{39F5FEA8-E4FF-4F67-94D9-E71FA0866163}"/>
    <dgm:cxn modelId="{1C890A79-E4DF-41F1-9205-56DB81FF230B}" srcId="{285D2B6A-FC23-463D-B857-4BD6CEF92459}" destId="{3D0A3BC7-09CD-4354-B3FA-4D98596BD701}" srcOrd="1" destOrd="0" parTransId="{34568238-ED48-42AD-BE3F-D35F8E9B388F}" sibTransId="{78ADEFB0-D13C-4E1F-8C8C-5CBAEE5645BB}"/>
    <dgm:cxn modelId="{641446AB-4F4F-42FF-B223-6919B144B08D}" srcId="{4A1C8237-B186-4AE5-960F-39F1B2AAD59A}" destId="{C860693C-436C-4BFA-991B-648C725B3B9D}" srcOrd="1" destOrd="0" parTransId="{C69584DB-E819-4300-9A10-F7355A018E8C}" sibTransId="{9828DF46-FD74-411A-881D-E01DC2502F15}"/>
    <dgm:cxn modelId="{8413E99B-BD9F-4987-94C3-E2376A9D55E4}" type="presOf" srcId="{4A1C8237-B186-4AE5-960F-39F1B2AAD59A}" destId="{89535E33-4542-4DEE-BE4E-2C9AF0239137}" srcOrd="0" destOrd="0" presId="urn:microsoft.com/office/officeart/2005/8/layout/hList1"/>
    <dgm:cxn modelId="{C42800A0-312E-4E39-8904-88E5B21DC8EB}" srcId="{1AB3FBA3-7403-4C16-8D91-4AD50BE28044}" destId="{285D2B6A-FC23-463D-B857-4BD6CEF92459}" srcOrd="0" destOrd="0" parTransId="{396B41EA-9749-4F9E-BCEB-309DD39CB20F}" sibTransId="{68C65B46-35E5-44A2-9118-00A392D73F1C}"/>
    <dgm:cxn modelId="{637834F9-7903-40FC-9F35-47AACA7EC902}" type="presParOf" srcId="{9F2B41C4-70EF-42B5-A318-D69FEF0A3BED}" destId="{591DB10F-36F3-4F48-B9A7-905245C46819}" srcOrd="0" destOrd="0" presId="urn:microsoft.com/office/officeart/2005/8/layout/hList1"/>
    <dgm:cxn modelId="{DC790E4C-4FA0-4DA9-840C-ACBCFF8C5954}" type="presParOf" srcId="{591DB10F-36F3-4F48-B9A7-905245C46819}" destId="{EDC42432-87B1-442B-882F-74233F7353DD}" srcOrd="0" destOrd="0" presId="urn:microsoft.com/office/officeart/2005/8/layout/hList1"/>
    <dgm:cxn modelId="{A552F6DC-5568-4A28-9633-22996D08F183}" type="presParOf" srcId="{591DB10F-36F3-4F48-B9A7-905245C46819}" destId="{206C0D33-DAA8-4E97-A7B7-C08799243B14}" srcOrd="1" destOrd="0" presId="urn:microsoft.com/office/officeart/2005/8/layout/hList1"/>
    <dgm:cxn modelId="{B38045D7-5B75-421D-8AEC-71560DD8B938}" type="presParOf" srcId="{9F2B41C4-70EF-42B5-A318-D69FEF0A3BED}" destId="{793AB065-D109-4F68-B91E-311F1DE3DF39}" srcOrd="1" destOrd="0" presId="urn:microsoft.com/office/officeart/2005/8/layout/hList1"/>
    <dgm:cxn modelId="{084A467C-75E6-4833-B067-FD9B2E4FFC08}" type="presParOf" srcId="{9F2B41C4-70EF-42B5-A318-D69FEF0A3BED}" destId="{5604BC1D-1DB4-4C0C-9AA6-A1B0AD2CFD50}" srcOrd="2" destOrd="0" presId="urn:microsoft.com/office/officeart/2005/8/layout/hList1"/>
    <dgm:cxn modelId="{D7B1229B-BAD7-48D9-9DC7-AEF195D7FDE4}" type="presParOf" srcId="{5604BC1D-1DB4-4C0C-9AA6-A1B0AD2CFD50}" destId="{89535E33-4542-4DEE-BE4E-2C9AF0239137}" srcOrd="0" destOrd="0" presId="urn:microsoft.com/office/officeart/2005/8/layout/hList1"/>
    <dgm:cxn modelId="{97BAE250-D106-42BB-9787-6037834F1482}" type="presParOf" srcId="{5604BC1D-1DB4-4C0C-9AA6-A1B0AD2CFD50}" destId="{D3CFF213-B073-476F-9A19-315D8E24A443}" srcOrd="1" destOrd="0" presId="urn:microsoft.com/office/officeart/2005/8/layout/hList1"/>
    <dgm:cxn modelId="{FC61F14F-1D5F-463B-9097-1138A0FDCC65}" type="presParOf" srcId="{9F2B41C4-70EF-42B5-A318-D69FEF0A3BED}" destId="{4A78C774-79A3-4996-9D94-5DD8C3D9AD22}" srcOrd="3" destOrd="0" presId="urn:microsoft.com/office/officeart/2005/8/layout/hList1"/>
    <dgm:cxn modelId="{1F8BED53-9985-41DD-BC07-FF48958183D6}" type="presParOf" srcId="{9F2B41C4-70EF-42B5-A318-D69FEF0A3BED}" destId="{8A3A79D2-B17D-49B4-99D2-EF32410BFF43}" srcOrd="4" destOrd="0" presId="urn:microsoft.com/office/officeart/2005/8/layout/hList1"/>
    <dgm:cxn modelId="{C0C65310-C401-4425-91A7-EF1C18CBD8F8}" type="presParOf" srcId="{8A3A79D2-B17D-49B4-99D2-EF32410BFF43}" destId="{6DBA8B48-891E-4537-BC59-40573454F9AF}" srcOrd="0" destOrd="0" presId="urn:microsoft.com/office/officeart/2005/8/layout/hList1"/>
    <dgm:cxn modelId="{69C4EB79-1BAD-4659-8FBB-ED4D3C061E30}" type="presParOf" srcId="{8A3A79D2-B17D-49B4-99D2-EF32410BFF43}" destId="{35CC4F8D-3738-4CF3-B817-1D7301E9D4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A3B1D4-AF7F-4E69-A24C-C678F9AD86CF}" type="doc">
      <dgm:prSet loTypeId="urn:microsoft.com/office/officeart/2008/layout/AlternatingHexagons" loCatId="list" qsTypeId="urn:microsoft.com/office/officeart/2005/8/quickstyle/3d1" qsCatId="3D" csTypeId="urn:microsoft.com/office/officeart/2005/8/colors/colorful5" csCatId="colorful" phldr="0"/>
      <dgm:spPr/>
      <dgm:t>
        <a:bodyPr/>
        <a:lstStyle/>
        <a:p>
          <a:pPr rtl="1"/>
          <a:endParaRPr lang="ar-SA"/>
        </a:p>
      </dgm:t>
    </dgm:pt>
    <dgm:pt modelId="{53D7348F-2674-4A73-87A0-A7A5DDA683AB}">
      <dgm:prSet phldrT="[نص]" phldr="1"/>
      <dgm:spPr/>
      <dgm:t>
        <a:bodyPr/>
        <a:lstStyle/>
        <a:p>
          <a:pPr rtl="1"/>
          <a:endParaRPr lang="ar-SA"/>
        </a:p>
      </dgm:t>
    </dgm:pt>
    <dgm:pt modelId="{7B9EA4C5-0BDA-4478-80ED-60C18CF0BA84}" type="parTrans" cxnId="{736B7F45-348E-4319-AB6B-C8F5730F57E9}">
      <dgm:prSet/>
      <dgm:spPr/>
      <dgm:t>
        <a:bodyPr/>
        <a:lstStyle/>
        <a:p>
          <a:pPr rtl="1"/>
          <a:endParaRPr lang="ar-SA"/>
        </a:p>
      </dgm:t>
    </dgm:pt>
    <dgm:pt modelId="{E2437936-A298-4465-8A95-0B935144A199}" type="sibTrans" cxnId="{736B7F45-348E-4319-AB6B-C8F5730F57E9}">
      <dgm:prSet/>
      <dgm:spPr/>
      <dgm:t>
        <a:bodyPr/>
        <a:lstStyle/>
        <a:p>
          <a:pPr rtl="1"/>
          <a:endParaRPr lang="ar-SA"/>
        </a:p>
      </dgm:t>
    </dgm:pt>
    <dgm:pt modelId="{8C903B80-6690-48B7-9213-779BE85F24A4}">
      <dgm:prSet phldrT="[نص]" phldr="1"/>
      <dgm:spPr/>
      <dgm:t>
        <a:bodyPr/>
        <a:lstStyle/>
        <a:p>
          <a:pPr rtl="1"/>
          <a:endParaRPr lang="ar-SA"/>
        </a:p>
      </dgm:t>
    </dgm:pt>
    <dgm:pt modelId="{823A966A-E193-4FC9-A413-DB26200F0DDD}" type="parTrans" cxnId="{1AA90406-6DEF-4970-9B7A-83425071D847}">
      <dgm:prSet/>
      <dgm:spPr/>
      <dgm:t>
        <a:bodyPr/>
        <a:lstStyle/>
        <a:p>
          <a:pPr rtl="1"/>
          <a:endParaRPr lang="ar-SA"/>
        </a:p>
      </dgm:t>
    </dgm:pt>
    <dgm:pt modelId="{F10B3B94-AF9F-462E-A9F4-1E1131C0C1D5}" type="sibTrans" cxnId="{1AA90406-6DEF-4970-9B7A-83425071D847}">
      <dgm:prSet/>
      <dgm:spPr/>
      <dgm:t>
        <a:bodyPr/>
        <a:lstStyle/>
        <a:p>
          <a:pPr rtl="1"/>
          <a:endParaRPr lang="ar-SA"/>
        </a:p>
      </dgm:t>
    </dgm:pt>
    <dgm:pt modelId="{92E4B236-DEBC-4BE3-9BC5-A6B773DB0ECA}">
      <dgm:prSet phldrT="[نص]" phldr="1"/>
      <dgm:spPr/>
      <dgm:t>
        <a:bodyPr/>
        <a:lstStyle/>
        <a:p>
          <a:pPr rtl="1"/>
          <a:endParaRPr lang="ar-SA"/>
        </a:p>
      </dgm:t>
    </dgm:pt>
    <dgm:pt modelId="{91C72587-4042-4963-9DE1-AFC32BF14327}" type="parTrans" cxnId="{9DA4E020-67A2-4F2A-99B8-27C7EEA01D08}">
      <dgm:prSet/>
      <dgm:spPr/>
      <dgm:t>
        <a:bodyPr/>
        <a:lstStyle/>
        <a:p>
          <a:pPr rtl="1"/>
          <a:endParaRPr lang="ar-SA"/>
        </a:p>
      </dgm:t>
    </dgm:pt>
    <dgm:pt modelId="{7327A7F6-A782-4A06-910A-4738C0EC52F9}" type="sibTrans" cxnId="{9DA4E020-67A2-4F2A-99B8-27C7EEA01D08}">
      <dgm:prSet/>
      <dgm:spPr/>
      <dgm:t>
        <a:bodyPr/>
        <a:lstStyle/>
        <a:p>
          <a:pPr rtl="1"/>
          <a:endParaRPr lang="ar-SA"/>
        </a:p>
      </dgm:t>
    </dgm:pt>
    <dgm:pt modelId="{6CC9D708-4C6D-4BD6-9945-B3A4B400B2AF}">
      <dgm:prSet phldrT="[نص]" phldr="1"/>
      <dgm:spPr/>
      <dgm:t>
        <a:bodyPr/>
        <a:lstStyle/>
        <a:p>
          <a:pPr rtl="1"/>
          <a:endParaRPr lang="ar-SA"/>
        </a:p>
      </dgm:t>
    </dgm:pt>
    <dgm:pt modelId="{A76DFD58-B70F-4D5B-B09A-450D2BE9A42C}" type="parTrans" cxnId="{771E4576-55E9-4374-9F06-2CD7BA74A888}">
      <dgm:prSet/>
      <dgm:spPr/>
      <dgm:t>
        <a:bodyPr/>
        <a:lstStyle/>
        <a:p>
          <a:pPr rtl="1"/>
          <a:endParaRPr lang="ar-SA"/>
        </a:p>
      </dgm:t>
    </dgm:pt>
    <dgm:pt modelId="{1FA8C5F0-ED92-4727-957C-C646C2E35547}" type="sibTrans" cxnId="{771E4576-55E9-4374-9F06-2CD7BA74A888}">
      <dgm:prSet/>
      <dgm:spPr/>
      <dgm:t>
        <a:bodyPr/>
        <a:lstStyle/>
        <a:p>
          <a:pPr rtl="1"/>
          <a:endParaRPr lang="ar-SA"/>
        </a:p>
      </dgm:t>
    </dgm:pt>
    <dgm:pt modelId="{6019EBD7-11B2-472D-8AFC-CC46F9594340}">
      <dgm:prSet phldrT="[نص]" phldr="1"/>
      <dgm:spPr/>
      <dgm:t>
        <a:bodyPr/>
        <a:lstStyle/>
        <a:p>
          <a:pPr rtl="1"/>
          <a:endParaRPr lang="ar-SA"/>
        </a:p>
      </dgm:t>
    </dgm:pt>
    <dgm:pt modelId="{7B5610F4-81AB-443F-AF7E-F0960BC442F0}" type="parTrans" cxnId="{3D4EA07D-5ED2-4ED8-A4A1-85A3A1AE1B52}">
      <dgm:prSet/>
      <dgm:spPr/>
      <dgm:t>
        <a:bodyPr/>
        <a:lstStyle/>
        <a:p>
          <a:pPr rtl="1"/>
          <a:endParaRPr lang="ar-SA"/>
        </a:p>
      </dgm:t>
    </dgm:pt>
    <dgm:pt modelId="{0DABC231-B66A-472B-B95D-6B945593C0AF}" type="sibTrans" cxnId="{3D4EA07D-5ED2-4ED8-A4A1-85A3A1AE1B52}">
      <dgm:prSet/>
      <dgm:spPr/>
      <dgm:t>
        <a:bodyPr/>
        <a:lstStyle/>
        <a:p>
          <a:pPr rtl="1"/>
          <a:endParaRPr lang="ar-SA"/>
        </a:p>
      </dgm:t>
    </dgm:pt>
    <dgm:pt modelId="{8E384858-5D9E-4735-8A08-3C9B51D08A28}">
      <dgm:prSet phldrT="[نص]" phldr="1"/>
      <dgm:spPr/>
      <dgm:t>
        <a:bodyPr/>
        <a:lstStyle/>
        <a:p>
          <a:pPr rtl="1"/>
          <a:endParaRPr lang="ar-SA"/>
        </a:p>
      </dgm:t>
    </dgm:pt>
    <dgm:pt modelId="{EE5D0DB0-C848-4F49-87F1-F21DAA93B0CD}" type="parTrans" cxnId="{8E5AD2EF-7B83-4F03-8FA2-695E2F43123A}">
      <dgm:prSet/>
      <dgm:spPr/>
      <dgm:t>
        <a:bodyPr/>
        <a:lstStyle/>
        <a:p>
          <a:pPr rtl="1"/>
          <a:endParaRPr lang="ar-SA"/>
        </a:p>
      </dgm:t>
    </dgm:pt>
    <dgm:pt modelId="{48066670-22D4-47AB-AE75-79C2E723C818}" type="sibTrans" cxnId="{8E5AD2EF-7B83-4F03-8FA2-695E2F43123A}">
      <dgm:prSet/>
      <dgm:spPr/>
      <dgm:t>
        <a:bodyPr/>
        <a:lstStyle/>
        <a:p>
          <a:pPr rtl="1"/>
          <a:endParaRPr lang="ar-SA"/>
        </a:p>
      </dgm:t>
    </dgm:pt>
    <dgm:pt modelId="{72FBCEC1-22B4-474B-9BEE-0FF62FCCB431}" type="pres">
      <dgm:prSet presAssocID="{15A3B1D4-AF7F-4E69-A24C-C678F9AD86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7886E3-AAC6-4F34-A0B9-43BC19C78AA2}" type="pres">
      <dgm:prSet presAssocID="{53D7348F-2674-4A73-87A0-A7A5DDA683AB}" presName="composite" presStyleCnt="0"/>
      <dgm:spPr/>
    </dgm:pt>
    <dgm:pt modelId="{7094C9C4-3BB3-47A8-83C7-69C77B93F438}" type="pres">
      <dgm:prSet presAssocID="{53D7348F-2674-4A73-87A0-A7A5DDA683A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1FC79-8DE3-4DE0-83DB-EB63BA7D6FAC}" type="pres">
      <dgm:prSet presAssocID="{53D7348F-2674-4A73-87A0-A7A5DDA683A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BA536-FD23-4892-B922-12013E9A02FE}" type="pres">
      <dgm:prSet presAssocID="{53D7348F-2674-4A73-87A0-A7A5DDA683AB}" presName="BalanceSpacing" presStyleCnt="0"/>
      <dgm:spPr/>
    </dgm:pt>
    <dgm:pt modelId="{1E3290E2-3CD7-46B2-8899-3C461A6AB7C6}" type="pres">
      <dgm:prSet presAssocID="{53D7348F-2674-4A73-87A0-A7A5DDA683AB}" presName="BalanceSpacing1" presStyleCnt="0"/>
      <dgm:spPr/>
    </dgm:pt>
    <dgm:pt modelId="{5DC30665-68FE-4E20-B5B3-A00050D38D9F}" type="pres">
      <dgm:prSet presAssocID="{E2437936-A298-4465-8A95-0B935144A199}" presName="Accent1Text" presStyleLbl="node1" presStyleIdx="1" presStyleCnt="6"/>
      <dgm:spPr/>
      <dgm:t>
        <a:bodyPr/>
        <a:lstStyle/>
        <a:p>
          <a:endParaRPr lang="en-US"/>
        </a:p>
      </dgm:t>
    </dgm:pt>
    <dgm:pt modelId="{5CEF7E6F-5E33-4209-A788-ECB3432D7D6E}" type="pres">
      <dgm:prSet presAssocID="{E2437936-A298-4465-8A95-0B935144A199}" presName="spaceBetweenRectangles" presStyleCnt="0"/>
      <dgm:spPr/>
    </dgm:pt>
    <dgm:pt modelId="{202E0203-AA91-496E-8E93-779CD32AEE1C}" type="pres">
      <dgm:prSet presAssocID="{92E4B236-DEBC-4BE3-9BC5-A6B773DB0ECA}" presName="composite" presStyleCnt="0"/>
      <dgm:spPr/>
    </dgm:pt>
    <dgm:pt modelId="{FBA376AC-6AF1-407A-9463-E2072543BA26}" type="pres">
      <dgm:prSet presAssocID="{92E4B236-DEBC-4BE3-9BC5-A6B773DB0EC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271DD-2EEA-45BD-8A03-620169DCBF9A}" type="pres">
      <dgm:prSet presAssocID="{92E4B236-DEBC-4BE3-9BC5-A6B773DB0EC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E8DD6-8B78-4525-AD91-AE0DBE1E9578}" type="pres">
      <dgm:prSet presAssocID="{92E4B236-DEBC-4BE3-9BC5-A6B773DB0ECA}" presName="BalanceSpacing" presStyleCnt="0"/>
      <dgm:spPr/>
    </dgm:pt>
    <dgm:pt modelId="{CA654511-298B-4CF5-AF82-2C0C8AF6124C}" type="pres">
      <dgm:prSet presAssocID="{92E4B236-DEBC-4BE3-9BC5-A6B773DB0ECA}" presName="BalanceSpacing1" presStyleCnt="0"/>
      <dgm:spPr/>
    </dgm:pt>
    <dgm:pt modelId="{DB84B93D-3315-42F0-A590-314A078A1732}" type="pres">
      <dgm:prSet presAssocID="{7327A7F6-A782-4A06-910A-4738C0EC52F9}" presName="Accent1Text" presStyleLbl="node1" presStyleIdx="3" presStyleCnt="6"/>
      <dgm:spPr/>
      <dgm:t>
        <a:bodyPr/>
        <a:lstStyle/>
        <a:p>
          <a:endParaRPr lang="en-US"/>
        </a:p>
      </dgm:t>
    </dgm:pt>
    <dgm:pt modelId="{8A08E644-C0DC-43A9-BF57-3C95891A3ECE}" type="pres">
      <dgm:prSet presAssocID="{7327A7F6-A782-4A06-910A-4738C0EC52F9}" presName="spaceBetweenRectangles" presStyleCnt="0"/>
      <dgm:spPr/>
    </dgm:pt>
    <dgm:pt modelId="{534EBDFB-0D19-4D03-B3D2-6759479DF3FE}" type="pres">
      <dgm:prSet presAssocID="{6019EBD7-11B2-472D-8AFC-CC46F9594340}" presName="composite" presStyleCnt="0"/>
      <dgm:spPr/>
    </dgm:pt>
    <dgm:pt modelId="{5FBCE8B9-A31C-45DA-8AAF-3CE1FD9838C6}" type="pres">
      <dgm:prSet presAssocID="{6019EBD7-11B2-472D-8AFC-CC46F959434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427A8-0884-4F28-B9DB-C13C6A6674D9}" type="pres">
      <dgm:prSet presAssocID="{6019EBD7-11B2-472D-8AFC-CC46F959434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9FA64-2808-4F73-8244-DB3D9BB58837}" type="pres">
      <dgm:prSet presAssocID="{6019EBD7-11B2-472D-8AFC-CC46F9594340}" presName="BalanceSpacing" presStyleCnt="0"/>
      <dgm:spPr/>
    </dgm:pt>
    <dgm:pt modelId="{C6990F3E-0537-4A30-A270-5542097A8D83}" type="pres">
      <dgm:prSet presAssocID="{6019EBD7-11B2-472D-8AFC-CC46F9594340}" presName="BalanceSpacing1" presStyleCnt="0"/>
      <dgm:spPr/>
    </dgm:pt>
    <dgm:pt modelId="{8EBA1E3E-F190-4051-BD43-384C8E0CD1B3}" type="pres">
      <dgm:prSet presAssocID="{0DABC231-B66A-472B-B95D-6B945593C0AF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4F00B79-95B1-4CA7-BCBF-AF681C82BCD8}" type="presOf" srcId="{7327A7F6-A782-4A06-910A-4738C0EC52F9}" destId="{DB84B93D-3315-42F0-A590-314A078A1732}" srcOrd="0" destOrd="0" presId="urn:microsoft.com/office/officeart/2008/layout/AlternatingHexagons"/>
    <dgm:cxn modelId="{771E4576-55E9-4374-9F06-2CD7BA74A888}" srcId="{92E4B236-DEBC-4BE3-9BC5-A6B773DB0ECA}" destId="{6CC9D708-4C6D-4BD6-9945-B3A4B400B2AF}" srcOrd="0" destOrd="0" parTransId="{A76DFD58-B70F-4D5B-B09A-450D2BE9A42C}" sibTransId="{1FA8C5F0-ED92-4727-957C-C646C2E35547}"/>
    <dgm:cxn modelId="{4EE73FAC-AF6A-424B-9966-0A728F4A584C}" type="presOf" srcId="{15A3B1D4-AF7F-4E69-A24C-C678F9AD86CF}" destId="{72FBCEC1-22B4-474B-9BEE-0FF62FCCB431}" srcOrd="0" destOrd="0" presId="urn:microsoft.com/office/officeart/2008/layout/AlternatingHexagons"/>
    <dgm:cxn modelId="{903C6BDA-E3B1-4111-88D2-7ACB69883D26}" type="presOf" srcId="{6019EBD7-11B2-472D-8AFC-CC46F9594340}" destId="{5FBCE8B9-A31C-45DA-8AAF-3CE1FD9838C6}" srcOrd="0" destOrd="0" presId="urn:microsoft.com/office/officeart/2008/layout/AlternatingHexagons"/>
    <dgm:cxn modelId="{1CFEF6B9-0F32-4F8C-8687-CF4E4E128716}" type="presOf" srcId="{E2437936-A298-4465-8A95-0B935144A199}" destId="{5DC30665-68FE-4E20-B5B3-A00050D38D9F}" srcOrd="0" destOrd="0" presId="urn:microsoft.com/office/officeart/2008/layout/AlternatingHexagons"/>
    <dgm:cxn modelId="{2C548D6A-1DD4-4763-8E60-FCF0612DC92C}" type="presOf" srcId="{92E4B236-DEBC-4BE3-9BC5-A6B773DB0ECA}" destId="{FBA376AC-6AF1-407A-9463-E2072543BA26}" srcOrd="0" destOrd="0" presId="urn:microsoft.com/office/officeart/2008/layout/AlternatingHexagons"/>
    <dgm:cxn modelId="{C1DC0AF5-900A-4795-94E4-43A85CF4E05F}" type="presOf" srcId="{8C903B80-6690-48B7-9213-779BE85F24A4}" destId="{7291FC79-8DE3-4DE0-83DB-EB63BA7D6FAC}" srcOrd="0" destOrd="0" presId="urn:microsoft.com/office/officeart/2008/layout/AlternatingHexagons"/>
    <dgm:cxn modelId="{8E5AD2EF-7B83-4F03-8FA2-695E2F43123A}" srcId="{6019EBD7-11B2-472D-8AFC-CC46F9594340}" destId="{8E384858-5D9E-4735-8A08-3C9B51D08A28}" srcOrd="0" destOrd="0" parTransId="{EE5D0DB0-C848-4F49-87F1-F21DAA93B0CD}" sibTransId="{48066670-22D4-47AB-AE75-79C2E723C818}"/>
    <dgm:cxn modelId="{23499B9F-2C22-4F7A-9AEF-BA1F95DA06FC}" type="presOf" srcId="{6CC9D708-4C6D-4BD6-9945-B3A4B400B2AF}" destId="{1F7271DD-2EEA-45BD-8A03-620169DCBF9A}" srcOrd="0" destOrd="0" presId="urn:microsoft.com/office/officeart/2008/layout/AlternatingHexagons"/>
    <dgm:cxn modelId="{3D4EA07D-5ED2-4ED8-A4A1-85A3A1AE1B52}" srcId="{15A3B1D4-AF7F-4E69-A24C-C678F9AD86CF}" destId="{6019EBD7-11B2-472D-8AFC-CC46F9594340}" srcOrd="2" destOrd="0" parTransId="{7B5610F4-81AB-443F-AF7E-F0960BC442F0}" sibTransId="{0DABC231-B66A-472B-B95D-6B945593C0AF}"/>
    <dgm:cxn modelId="{1AA90406-6DEF-4970-9B7A-83425071D847}" srcId="{53D7348F-2674-4A73-87A0-A7A5DDA683AB}" destId="{8C903B80-6690-48B7-9213-779BE85F24A4}" srcOrd="0" destOrd="0" parTransId="{823A966A-E193-4FC9-A413-DB26200F0DDD}" sibTransId="{F10B3B94-AF9F-462E-A9F4-1E1131C0C1D5}"/>
    <dgm:cxn modelId="{1046F4F5-7D48-4D85-A813-F37D11318562}" type="presOf" srcId="{53D7348F-2674-4A73-87A0-A7A5DDA683AB}" destId="{7094C9C4-3BB3-47A8-83C7-69C77B93F438}" srcOrd="0" destOrd="0" presId="urn:microsoft.com/office/officeart/2008/layout/AlternatingHexagons"/>
    <dgm:cxn modelId="{9DA4E020-67A2-4F2A-99B8-27C7EEA01D08}" srcId="{15A3B1D4-AF7F-4E69-A24C-C678F9AD86CF}" destId="{92E4B236-DEBC-4BE3-9BC5-A6B773DB0ECA}" srcOrd="1" destOrd="0" parTransId="{91C72587-4042-4963-9DE1-AFC32BF14327}" sibTransId="{7327A7F6-A782-4A06-910A-4738C0EC52F9}"/>
    <dgm:cxn modelId="{37CB6BBA-197A-4B61-A53D-2A92AB62454B}" type="presOf" srcId="{0DABC231-B66A-472B-B95D-6B945593C0AF}" destId="{8EBA1E3E-F190-4051-BD43-384C8E0CD1B3}" srcOrd="0" destOrd="0" presId="urn:microsoft.com/office/officeart/2008/layout/AlternatingHexagons"/>
    <dgm:cxn modelId="{736B7F45-348E-4319-AB6B-C8F5730F57E9}" srcId="{15A3B1D4-AF7F-4E69-A24C-C678F9AD86CF}" destId="{53D7348F-2674-4A73-87A0-A7A5DDA683AB}" srcOrd="0" destOrd="0" parTransId="{7B9EA4C5-0BDA-4478-80ED-60C18CF0BA84}" sibTransId="{E2437936-A298-4465-8A95-0B935144A199}"/>
    <dgm:cxn modelId="{A39817DA-4DE4-4158-B226-83F72E4BAB9C}" type="presOf" srcId="{8E384858-5D9E-4735-8A08-3C9B51D08A28}" destId="{EEE427A8-0884-4F28-B9DB-C13C6A6674D9}" srcOrd="0" destOrd="0" presId="urn:microsoft.com/office/officeart/2008/layout/AlternatingHexagons"/>
    <dgm:cxn modelId="{0B366814-0CCB-4F89-A9E5-962C5EF14BF8}" type="presParOf" srcId="{72FBCEC1-22B4-474B-9BEE-0FF62FCCB431}" destId="{027886E3-AAC6-4F34-A0B9-43BC19C78AA2}" srcOrd="0" destOrd="0" presId="urn:microsoft.com/office/officeart/2008/layout/AlternatingHexagons"/>
    <dgm:cxn modelId="{743BEBE8-18AE-47DC-AC8C-6F624B181FE2}" type="presParOf" srcId="{027886E3-AAC6-4F34-A0B9-43BC19C78AA2}" destId="{7094C9C4-3BB3-47A8-83C7-69C77B93F438}" srcOrd="0" destOrd="0" presId="urn:microsoft.com/office/officeart/2008/layout/AlternatingHexagons"/>
    <dgm:cxn modelId="{4A66F6BD-D941-4167-B04A-704C4B94E6E1}" type="presParOf" srcId="{027886E3-AAC6-4F34-A0B9-43BC19C78AA2}" destId="{7291FC79-8DE3-4DE0-83DB-EB63BA7D6FAC}" srcOrd="1" destOrd="0" presId="urn:microsoft.com/office/officeart/2008/layout/AlternatingHexagons"/>
    <dgm:cxn modelId="{F74F88B0-19E2-4B1C-847E-70958C29C9C9}" type="presParOf" srcId="{027886E3-AAC6-4F34-A0B9-43BC19C78AA2}" destId="{EB6BA536-FD23-4892-B922-12013E9A02FE}" srcOrd="2" destOrd="0" presId="urn:microsoft.com/office/officeart/2008/layout/AlternatingHexagons"/>
    <dgm:cxn modelId="{FB999CB4-88B9-4751-91DC-0574CDB34AC7}" type="presParOf" srcId="{027886E3-AAC6-4F34-A0B9-43BC19C78AA2}" destId="{1E3290E2-3CD7-46B2-8899-3C461A6AB7C6}" srcOrd="3" destOrd="0" presId="urn:microsoft.com/office/officeart/2008/layout/AlternatingHexagons"/>
    <dgm:cxn modelId="{C0CB60B8-1920-4627-BA28-06C88D6130A8}" type="presParOf" srcId="{027886E3-AAC6-4F34-A0B9-43BC19C78AA2}" destId="{5DC30665-68FE-4E20-B5B3-A00050D38D9F}" srcOrd="4" destOrd="0" presId="urn:microsoft.com/office/officeart/2008/layout/AlternatingHexagons"/>
    <dgm:cxn modelId="{25CD646D-DDF3-401A-9022-0FAFA2258E4F}" type="presParOf" srcId="{72FBCEC1-22B4-474B-9BEE-0FF62FCCB431}" destId="{5CEF7E6F-5E33-4209-A788-ECB3432D7D6E}" srcOrd="1" destOrd="0" presId="urn:microsoft.com/office/officeart/2008/layout/AlternatingHexagons"/>
    <dgm:cxn modelId="{F737ACF1-F2B9-4D16-9AE3-3BC396191DAD}" type="presParOf" srcId="{72FBCEC1-22B4-474B-9BEE-0FF62FCCB431}" destId="{202E0203-AA91-496E-8E93-779CD32AEE1C}" srcOrd="2" destOrd="0" presId="urn:microsoft.com/office/officeart/2008/layout/AlternatingHexagons"/>
    <dgm:cxn modelId="{5B82597C-36DB-4C8D-A4E1-7CBD499914C8}" type="presParOf" srcId="{202E0203-AA91-496E-8E93-779CD32AEE1C}" destId="{FBA376AC-6AF1-407A-9463-E2072543BA26}" srcOrd="0" destOrd="0" presId="urn:microsoft.com/office/officeart/2008/layout/AlternatingHexagons"/>
    <dgm:cxn modelId="{AB71B0D8-0B7F-4E3A-A2F9-C8A42A1D3271}" type="presParOf" srcId="{202E0203-AA91-496E-8E93-779CD32AEE1C}" destId="{1F7271DD-2EEA-45BD-8A03-620169DCBF9A}" srcOrd="1" destOrd="0" presId="urn:microsoft.com/office/officeart/2008/layout/AlternatingHexagons"/>
    <dgm:cxn modelId="{91C499EF-EF06-49B7-A523-12E2C8BA7ACE}" type="presParOf" srcId="{202E0203-AA91-496E-8E93-779CD32AEE1C}" destId="{513E8DD6-8B78-4525-AD91-AE0DBE1E9578}" srcOrd="2" destOrd="0" presId="urn:microsoft.com/office/officeart/2008/layout/AlternatingHexagons"/>
    <dgm:cxn modelId="{F8610E03-A60F-47E4-96C6-4387F25593AB}" type="presParOf" srcId="{202E0203-AA91-496E-8E93-779CD32AEE1C}" destId="{CA654511-298B-4CF5-AF82-2C0C8AF6124C}" srcOrd="3" destOrd="0" presId="urn:microsoft.com/office/officeart/2008/layout/AlternatingHexagons"/>
    <dgm:cxn modelId="{B52766FE-94E5-4824-8F23-6F922CEE99F2}" type="presParOf" srcId="{202E0203-AA91-496E-8E93-779CD32AEE1C}" destId="{DB84B93D-3315-42F0-A590-314A078A1732}" srcOrd="4" destOrd="0" presId="urn:microsoft.com/office/officeart/2008/layout/AlternatingHexagons"/>
    <dgm:cxn modelId="{2EC42779-930D-46A6-9FC0-13DCDC05758F}" type="presParOf" srcId="{72FBCEC1-22B4-474B-9BEE-0FF62FCCB431}" destId="{8A08E644-C0DC-43A9-BF57-3C95891A3ECE}" srcOrd="3" destOrd="0" presId="urn:microsoft.com/office/officeart/2008/layout/AlternatingHexagons"/>
    <dgm:cxn modelId="{A3340090-39CC-4657-93F9-44F5165C27DE}" type="presParOf" srcId="{72FBCEC1-22B4-474B-9BEE-0FF62FCCB431}" destId="{534EBDFB-0D19-4D03-B3D2-6759479DF3FE}" srcOrd="4" destOrd="0" presId="urn:microsoft.com/office/officeart/2008/layout/AlternatingHexagons"/>
    <dgm:cxn modelId="{9EFFA99B-5DAC-4DFF-89F5-B72A7215E201}" type="presParOf" srcId="{534EBDFB-0D19-4D03-B3D2-6759479DF3FE}" destId="{5FBCE8B9-A31C-45DA-8AAF-3CE1FD9838C6}" srcOrd="0" destOrd="0" presId="urn:microsoft.com/office/officeart/2008/layout/AlternatingHexagons"/>
    <dgm:cxn modelId="{019E07D0-8529-47EB-9931-0EB59EAFD481}" type="presParOf" srcId="{534EBDFB-0D19-4D03-B3D2-6759479DF3FE}" destId="{EEE427A8-0884-4F28-B9DB-C13C6A6674D9}" srcOrd="1" destOrd="0" presId="urn:microsoft.com/office/officeart/2008/layout/AlternatingHexagons"/>
    <dgm:cxn modelId="{4C1A7827-177E-4A8E-A984-B3D1B65C386A}" type="presParOf" srcId="{534EBDFB-0D19-4D03-B3D2-6759479DF3FE}" destId="{6419FA64-2808-4F73-8244-DB3D9BB58837}" srcOrd="2" destOrd="0" presId="urn:microsoft.com/office/officeart/2008/layout/AlternatingHexagons"/>
    <dgm:cxn modelId="{8A1AB00B-C2B1-4F3E-8DB5-4614889ED229}" type="presParOf" srcId="{534EBDFB-0D19-4D03-B3D2-6759479DF3FE}" destId="{C6990F3E-0537-4A30-A270-5542097A8D83}" srcOrd="3" destOrd="0" presId="urn:microsoft.com/office/officeart/2008/layout/AlternatingHexagons"/>
    <dgm:cxn modelId="{F80195B9-6404-4B21-A570-CA9B43BD4687}" type="presParOf" srcId="{534EBDFB-0D19-4D03-B3D2-6759479DF3FE}" destId="{8EBA1E3E-F190-4051-BD43-384C8E0CD1B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5E52A-8763-474F-8FF9-062A0BB4D037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BB8A8120-9A70-4D58-88BD-EB569A71FF42}">
      <dgm:prSet phldrT="[نص]" custT="1"/>
      <dgm:spPr/>
      <dgm:t>
        <a:bodyPr/>
        <a:lstStyle/>
        <a:p>
          <a:pPr rtl="1"/>
          <a:r>
            <a: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Name playing</a:t>
          </a:r>
          <a:endParaRPr lang="ar-SA" sz="24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09C2D5-0324-411D-B395-A41AF6639AA2}" type="parTrans" cxnId="{B1ED8917-7F7B-4227-801C-69B779B08D2C}">
      <dgm:prSet/>
      <dgm:spPr/>
      <dgm:t>
        <a:bodyPr/>
        <a:lstStyle/>
        <a:p>
          <a:pPr rtl="1"/>
          <a:endParaRPr lang="ar-SA"/>
        </a:p>
      </dgm:t>
    </dgm:pt>
    <dgm:pt modelId="{01063383-4DDE-44F0-8DDA-F6C828564AEE}" type="sibTrans" cxnId="{B1ED8917-7F7B-4227-801C-69B779B08D2C}">
      <dgm:prSet/>
      <dgm:spPr/>
      <dgm:t>
        <a:bodyPr/>
        <a:lstStyle/>
        <a:p>
          <a:pPr rtl="1"/>
          <a:endParaRPr lang="ar-SA"/>
        </a:p>
      </dgm:t>
    </dgm:pt>
    <dgm:pt modelId="{3D740989-647A-4283-B407-D84ECA77543D}">
      <dgm:prSet phldrT="[نص]" phldr="1"/>
      <dgm:spPr/>
      <dgm:t>
        <a:bodyPr/>
        <a:lstStyle/>
        <a:p>
          <a:pPr rtl="1"/>
          <a:endParaRPr lang="ar-SA" dirty="0"/>
        </a:p>
      </dgm:t>
    </dgm:pt>
    <dgm:pt modelId="{4B04DFB4-4C15-486F-A4EF-4A6AF361B0A5}" type="parTrans" cxnId="{1B86F6EB-5287-47E8-946D-44135071D0A9}">
      <dgm:prSet/>
      <dgm:spPr/>
      <dgm:t>
        <a:bodyPr/>
        <a:lstStyle/>
        <a:p>
          <a:pPr rtl="1"/>
          <a:endParaRPr lang="ar-SA"/>
        </a:p>
      </dgm:t>
    </dgm:pt>
    <dgm:pt modelId="{9FB47531-D614-4D0E-8BB3-EAC73CED9946}" type="sibTrans" cxnId="{1B86F6EB-5287-47E8-946D-44135071D0A9}">
      <dgm:prSet/>
      <dgm:spPr/>
      <dgm:t>
        <a:bodyPr/>
        <a:lstStyle/>
        <a:p>
          <a:pPr rtl="1"/>
          <a:endParaRPr lang="ar-SA"/>
        </a:p>
      </dgm:t>
    </dgm:pt>
    <dgm:pt modelId="{3CC1944B-4075-4FC8-B123-7B0CD69075A3}" type="pres">
      <dgm:prSet presAssocID="{2EA5E52A-8763-474F-8FF9-062A0BB4D03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821DBF2-EBF6-418F-B56C-1B485A286582}" type="pres">
      <dgm:prSet presAssocID="{BB8A8120-9A70-4D58-88BD-EB569A71FF42}" presName="chaos" presStyleCnt="0"/>
      <dgm:spPr/>
    </dgm:pt>
    <dgm:pt modelId="{A062F2FC-4667-4F2D-9B7A-A3E91C8C382D}" type="pres">
      <dgm:prSet presAssocID="{BB8A8120-9A70-4D58-88BD-EB569A71FF42}" presName="parTx1" presStyleLbl="revTx" presStyleIdx="0" presStyleCnt="1" custScaleX="149411" custScaleY="169270"/>
      <dgm:spPr/>
      <dgm:t>
        <a:bodyPr/>
        <a:lstStyle/>
        <a:p>
          <a:pPr rtl="1"/>
          <a:endParaRPr lang="ar-SA"/>
        </a:p>
      </dgm:t>
    </dgm:pt>
    <dgm:pt modelId="{B63C3CDA-F4AE-4CBE-974E-2A44655766ED}" type="pres">
      <dgm:prSet presAssocID="{BB8A8120-9A70-4D58-88BD-EB569A71FF42}" presName="c1" presStyleLbl="node1" presStyleIdx="0" presStyleCnt="19"/>
      <dgm:spPr/>
    </dgm:pt>
    <dgm:pt modelId="{548A24E8-FA95-4F04-94A9-C1209B52075E}" type="pres">
      <dgm:prSet presAssocID="{BB8A8120-9A70-4D58-88BD-EB569A71FF42}" presName="c2" presStyleLbl="node1" presStyleIdx="1" presStyleCnt="19"/>
      <dgm:spPr/>
    </dgm:pt>
    <dgm:pt modelId="{016A2850-8386-46F3-A5B4-54BF4D9CBCE2}" type="pres">
      <dgm:prSet presAssocID="{BB8A8120-9A70-4D58-88BD-EB569A71FF42}" presName="c3" presStyleLbl="node1" presStyleIdx="2" presStyleCnt="19"/>
      <dgm:spPr/>
    </dgm:pt>
    <dgm:pt modelId="{8CAFAC1F-032A-47BE-9523-41AA74A2D40B}" type="pres">
      <dgm:prSet presAssocID="{BB8A8120-9A70-4D58-88BD-EB569A71FF42}" presName="c4" presStyleLbl="node1" presStyleIdx="3" presStyleCnt="19"/>
      <dgm:spPr/>
    </dgm:pt>
    <dgm:pt modelId="{20753733-0E0F-45B4-9D55-A0BB8B78F041}" type="pres">
      <dgm:prSet presAssocID="{BB8A8120-9A70-4D58-88BD-EB569A71FF42}" presName="c5" presStyleLbl="node1" presStyleIdx="4" presStyleCnt="19"/>
      <dgm:spPr/>
    </dgm:pt>
    <dgm:pt modelId="{187188C5-1CA0-48B0-B8A2-A2FBDD987A1F}" type="pres">
      <dgm:prSet presAssocID="{BB8A8120-9A70-4D58-88BD-EB569A71FF42}" presName="c6" presStyleLbl="node1" presStyleIdx="5" presStyleCnt="19"/>
      <dgm:spPr/>
    </dgm:pt>
    <dgm:pt modelId="{16C25ADF-F0C6-4D00-8ED3-51783F3103FB}" type="pres">
      <dgm:prSet presAssocID="{BB8A8120-9A70-4D58-88BD-EB569A71FF42}" presName="c7" presStyleLbl="node1" presStyleIdx="6" presStyleCnt="19"/>
      <dgm:spPr/>
    </dgm:pt>
    <dgm:pt modelId="{75E1785C-6AFC-4DB5-BC1C-6ADEEB55F3F5}" type="pres">
      <dgm:prSet presAssocID="{BB8A8120-9A70-4D58-88BD-EB569A71FF42}" presName="c8" presStyleLbl="node1" presStyleIdx="7" presStyleCnt="19"/>
      <dgm:spPr/>
    </dgm:pt>
    <dgm:pt modelId="{D13EC2B9-06B9-45E2-A5E8-B9C800B92F46}" type="pres">
      <dgm:prSet presAssocID="{BB8A8120-9A70-4D58-88BD-EB569A71FF42}" presName="c9" presStyleLbl="node1" presStyleIdx="8" presStyleCnt="19"/>
      <dgm:spPr/>
    </dgm:pt>
    <dgm:pt modelId="{FBFB1CEA-BA8B-4A44-91B5-96A9435DC940}" type="pres">
      <dgm:prSet presAssocID="{BB8A8120-9A70-4D58-88BD-EB569A71FF42}" presName="c10" presStyleLbl="node1" presStyleIdx="9" presStyleCnt="19"/>
      <dgm:spPr/>
    </dgm:pt>
    <dgm:pt modelId="{7767CE95-BF69-4518-9A94-6C07371E78AD}" type="pres">
      <dgm:prSet presAssocID="{BB8A8120-9A70-4D58-88BD-EB569A71FF42}" presName="c11" presStyleLbl="node1" presStyleIdx="10" presStyleCnt="19"/>
      <dgm:spPr/>
    </dgm:pt>
    <dgm:pt modelId="{E80014A5-64E4-4225-B561-FF9BAF01201D}" type="pres">
      <dgm:prSet presAssocID="{BB8A8120-9A70-4D58-88BD-EB569A71FF42}" presName="c12" presStyleLbl="node1" presStyleIdx="11" presStyleCnt="19"/>
      <dgm:spPr/>
    </dgm:pt>
    <dgm:pt modelId="{0F963BF1-49D1-4906-8FE1-D7A21886FE84}" type="pres">
      <dgm:prSet presAssocID="{BB8A8120-9A70-4D58-88BD-EB569A71FF42}" presName="c13" presStyleLbl="node1" presStyleIdx="12" presStyleCnt="19"/>
      <dgm:spPr/>
    </dgm:pt>
    <dgm:pt modelId="{441D9DE2-8AAB-43F8-ADCE-629BDAB99F83}" type="pres">
      <dgm:prSet presAssocID="{BB8A8120-9A70-4D58-88BD-EB569A71FF42}" presName="c14" presStyleLbl="node1" presStyleIdx="13" presStyleCnt="19"/>
      <dgm:spPr/>
    </dgm:pt>
    <dgm:pt modelId="{5D0A468D-CF51-44B5-8901-AB92D70B8D20}" type="pres">
      <dgm:prSet presAssocID="{BB8A8120-9A70-4D58-88BD-EB569A71FF42}" presName="c15" presStyleLbl="node1" presStyleIdx="14" presStyleCnt="19"/>
      <dgm:spPr/>
    </dgm:pt>
    <dgm:pt modelId="{C5AFB8E9-D59D-4F04-B19A-2C679F26CBC4}" type="pres">
      <dgm:prSet presAssocID="{BB8A8120-9A70-4D58-88BD-EB569A71FF42}" presName="c16" presStyleLbl="node1" presStyleIdx="15" presStyleCnt="19"/>
      <dgm:spPr/>
    </dgm:pt>
    <dgm:pt modelId="{1893B822-CF96-447E-9242-EF26A741539C}" type="pres">
      <dgm:prSet presAssocID="{BB8A8120-9A70-4D58-88BD-EB569A71FF42}" presName="c17" presStyleLbl="node1" presStyleIdx="16" presStyleCnt="19"/>
      <dgm:spPr/>
    </dgm:pt>
    <dgm:pt modelId="{2DE03135-9F14-46F7-8276-6E5D495CAB61}" type="pres">
      <dgm:prSet presAssocID="{BB8A8120-9A70-4D58-88BD-EB569A71FF42}" presName="c18" presStyleLbl="node1" presStyleIdx="17" presStyleCnt="19"/>
      <dgm:spPr/>
    </dgm:pt>
    <dgm:pt modelId="{660404EF-2A23-4E22-BBF1-5712D38C98FD}" type="pres">
      <dgm:prSet presAssocID="{01063383-4DDE-44F0-8DDA-F6C828564AEE}" presName="chevronComposite1" presStyleCnt="0"/>
      <dgm:spPr/>
    </dgm:pt>
    <dgm:pt modelId="{FF7D90E5-8A24-426D-85B4-24BB93683395}" type="pres">
      <dgm:prSet presAssocID="{01063383-4DDE-44F0-8DDA-F6C828564AEE}" presName="chevron1" presStyleLbl="sibTrans2D1" presStyleIdx="0" presStyleCnt="2" custLinFactNeighborX="-35347"/>
      <dgm:spPr/>
    </dgm:pt>
    <dgm:pt modelId="{F2979913-4677-414A-812B-30BE8098BDBC}" type="pres">
      <dgm:prSet presAssocID="{01063383-4DDE-44F0-8DDA-F6C828564AEE}" presName="spChevron1" presStyleCnt="0"/>
      <dgm:spPr/>
    </dgm:pt>
    <dgm:pt modelId="{B4C65D18-D0F4-4780-A849-413220EEAE37}" type="pres">
      <dgm:prSet presAssocID="{01063383-4DDE-44F0-8DDA-F6C828564AEE}" presName="overlap" presStyleCnt="0"/>
      <dgm:spPr/>
    </dgm:pt>
    <dgm:pt modelId="{1C7A7792-4947-43D5-9BCA-334D34B12D7D}" type="pres">
      <dgm:prSet presAssocID="{01063383-4DDE-44F0-8DDA-F6C828564AEE}" presName="chevronComposite2" presStyleCnt="0"/>
      <dgm:spPr/>
    </dgm:pt>
    <dgm:pt modelId="{729EBF09-8A92-481D-A995-09DD0AD4B867}" type="pres">
      <dgm:prSet presAssocID="{01063383-4DDE-44F0-8DDA-F6C828564AEE}" presName="chevron2" presStyleLbl="sibTrans2D1" presStyleIdx="1" presStyleCnt="2" custLinFactNeighborX="-52936"/>
      <dgm:spPr/>
    </dgm:pt>
    <dgm:pt modelId="{BF63B050-D552-4818-BCD0-35C6CD53F8D5}" type="pres">
      <dgm:prSet presAssocID="{01063383-4DDE-44F0-8DDA-F6C828564AEE}" presName="spChevron2" presStyleCnt="0"/>
      <dgm:spPr/>
    </dgm:pt>
    <dgm:pt modelId="{3E65253C-6508-43B3-867E-CEF50F30441C}" type="pres">
      <dgm:prSet presAssocID="{3D740989-647A-4283-B407-D84ECA77543D}" presName="last" presStyleCnt="0"/>
      <dgm:spPr/>
    </dgm:pt>
    <dgm:pt modelId="{4F28B33D-0E24-42EB-A03D-947620522446}" type="pres">
      <dgm:prSet presAssocID="{3D740989-647A-4283-B407-D84ECA77543D}" presName="circleTx" presStyleLbl="node1" presStyleIdx="18" presStyleCnt="19" custScaleX="134151" custLinFactNeighborX="-16363" custLinFactNeighborY="-3898"/>
      <dgm:spPr/>
      <dgm:t>
        <a:bodyPr/>
        <a:lstStyle/>
        <a:p>
          <a:endParaRPr lang="en-US"/>
        </a:p>
      </dgm:t>
    </dgm:pt>
    <dgm:pt modelId="{A53EB0BD-87AC-4952-8BC0-503DCD903324}" type="pres">
      <dgm:prSet presAssocID="{3D740989-647A-4283-B407-D84ECA77543D}" presName="spN" presStyleCnt="0"/>
      <dgm:spPr/>
    </dgm:pt>
  </dgm:ptLst>
  <dgm:cxnLst>
    <dgm:cxn modelId="{6F3470B3-2E7E-4AEA-A99F-07CE126AAE5B}" type="presOf" srcId="{2EA5E52A-8763-474F-8FF9-062A0BB4D037}" destId="{3CC1944B-4075-4FC8-B123-7B0CD69075A3}" srcOrd="0" destOrd="0" presId="urn:microsoft.com/office/officeart/2009/3/layout/RandomtoResultProcess"/>
    <dgm:cxn modelId="{1B86F6EB-5287-47E8-946D-44135071D0A9}" srcId="{2EA5E52A-8763-474F-8FF9-062A0BB4D037}" destId="{3D740989-647A-4283-B407-D84ECA77543D}" srcOrd="1" destOrd="0" parTransId="{4B04DFB4-4C15-486F-A4EF-4A6AF361B0A5}" sibTransId="{9FB47531-D614-4D0E-8BB3-EAC73CED9946}"/>
    <dgm:cxn modelId="{EC2452FE-41B5-4A99-83D5-566275ADA079}" type="presOf" srcId="{3D740989-647A-4283-B407-D84ECA77543D}" destId="{4F28B33D-0E24-42EB-A03D-947620522446}" srcOrd="0" destOrd="0" presId="urn:microsoft.com/office/officeart/2009/3/layout/RandomtoResultProcess"/>
    <dgm:cxn modelId="{B1ED8917-7F7B-4227-801C-69B779B08D2C}" srcId="{2EA5E52A-8763-474F-8FF9-062A0BB4D037}" destId="{BB8A8120-9A70-4D58-88BD-EB569A71FF42}" srcOrd="0" destOrd="0" parTransId="{F709C2D5-0324-411D-B395-A41AF6639AA2}" sibTransId="{01063383-4DDE-44F0-8DDA-F6C828564AEE}"/>
    <dgm:cxn modelId="{0BF5D13F-5B61-407A-9695-3DF5692B438C}" type="presOf" srcId="{BB8A8120-9A70-4D58-88BD-EB569A71FF42}" destId="{A062F2FC-4667-4F2D-9B7A-A3E91C8C382D}" srcOrd="0" destOrd="0" presId="urn:microsoft.com/office/officeart/2009/3/layout/RandomtoResultProcess"/>
    <dgm:cxn modelId="{0E760F52-B585-417F-9187-7D4758133D71}" type="presParOf" srcId="{3CC1944B-4075-4FC8-B123-7B0CD69075A3}" destId="{7821DBF2-EBF6-418F-B56C-1B485A286582}" srcOrd="0" destOrd="0" presId="urn:microsoft.com/office/officeart/2009/3/layout/RandomtoResultProcess"/>
    <dgm:cxn modelId="{485C38CE-242A-44A1-8596-20CD2FBE25D0}" type="presParOf" srcId="{7821DBF2-EBF6-418F-B56C-1B485A286582}" destId="{A062F2FC-4667-4F2D-9B7A-A3E91C8C382D}" srcOrd="0" destOrd="0" presId="urn:microsoft.com/office/officeart/2009/3/layout/RandomtoResultProcess"/>
    <dgm:cxn modelId="{4697AE9F-3AC7-4567-9B8F-B43B17925EC3}" type="presParOf" srcId="{7821DBF2-EBF6-418F-B56C-1B485A286582}" destId="{B63C3CDA-F4AE-4CBE-974E-2A44655766ED}" srcOrd="1" destOrd="0" presId="urn:microsoft.com/office/officeart/2009/3/layout/RandomtoResultProcess"/>
    <dgm:cxn modelId="{8ED8620B-F434-4065-A373-EE0F8B688E34}" type="presParOf" srcId="{7821DBF2-EBF6-418F-B56C-1B485A286582}" destId="{548A24E8-FA95-4F04-94A9-C1209B52075E}" srcOrd="2" destOrd="0" presId="urn:microsoft.com/office/officeart/2009/3/layout/RandomtoResultProcess"/>
    <dgm:cxn modelId="{104F7268-936F-40D6-85C8-492A07B0247E}" type="presParOf" srcId="{7821DBF2-EBF6-418F-B56C-1B485A286582}" destId="{016A2850-8386-46F3-A5B4-54BF4D9CBCE2}" srcOrd="3" destOrd="0" presId="urn:microsoft.com/office/officeart/2009/3/layout/RandomtoResultProcess"/>
    <dgm:cxn modelId="{D60108DE-EC20-4716-BB42-6B32C4210363}" type="presParOf" srcId="{7821DBF2-EBF6-418F-B56C-1B485A286582}" destId="{8CAFAC1F-032A-47BE-9523-41AA74A2D40B}" srcOrd="4" destOrd="0" presId="urn:microsoft.com/office/officeart/2009/3/layout/RandomtoResultProcess"/>
    <dgm:cxn modelId="{68DDB5AD-585F-4170-AF84-ACA17C1B60B6}" type="presParOf" srcId="{7821DBF2-EBF6-418F-B56C-1B485A286582}" destId="{20753733-0E0F-45B4-9D55-A0BB8B78F041}" srcOrd="5" destOrd="0" presId="urn:microsoft.com/office/officeart/2009/3/layout/RandomtoResultProcess"/>
    <dgm:cxn modelId="{A9CC7505-B0F2-4D7B-8522-FD4F1F194DCF}" type="presParOf" srcId="{7821DBF2-EBF6-418F-B56C-1B485A286582}" destId="{187188C5-1CA0-48B0-B8A2-A2FBDD987A1F}" srcOrd="6" destOrd="0" presId="urn:microsoft.com/office/officeart/2009/3/layout/RandomtoResultProcess"/>
    <dgm:cxn modelId="{B7F17517-E489-4794-92AE-97DA242B1852}" type="presParOf" srcId="{7821DBF2-EBF6-418F-B56C-1B485A286582}" destId="{16C25ADF-F0C6-4D00-8ED3-51783F3103FB}" srcOrd="7" destOrd="0" presId="urn:microsoft.com/office/officeart/2009/3/layout/RandomtoResultProcess"/>
    <dgm:cxn modelId="{109DC776-93B5-4D2A-967D-4D7F444ED09C}" type="presParOf" srcId="{7821DBF2-EBF6-418F-B56C-1B485A286582}" destId="{75E1785C-6AFC-4DB5-BC1C-6ADEEB55F3F5}" srcOrd="8" destOrd="0" presId="urn:microsoft.com/office/officeart/2009/3/layout/RandomtoResultProcess"/>
    <dgm:cxn modelId="{F9CA6070-DE4D-4D77-B0D2-0E639791753D}" type="presParOf" srcId="{7821DBF2-EBF6-418F-B56C-1B485A286582}" destId="{D13EC2B9-06B9-45E2-A5E8-B9C800B92F46}" srcOrd="9" destOrd="0" presId="urn:microsoft.com/office/officeart/2009/3/layout/RandomtoResultProcess"/>
    <dgm:cxn modelId="{6E13246A-8D47-47D3-BA99-1BC7A72319F1}" type="presParOf" srcId="{7821DBF2-EBF6-418F-B56C-1B485A286582}" destId="{FBFB1CEA-BA8B-4A44-91B5-96A9435DC940}" srcOrd="10" destOrd="0" presId="urn:microsoft.com/office/officeart/2009/3/layout/RandomtoResultProcess"/>
    <dgm:cxn modelId="{E716C5BD-6B92-4E44-AC00-18BC82CAB85A}" type="presParOf" srcId="{7821DBF2-EBF6-418F-B56C-1B485A286582}" destId="{7767CE95-BF69-4518-9A94-6C07371E78AD}" srcOrd="11" destOrd="0" presId="urn:microsoft.com/office/officeart/2009/3/layout/RandomtoResultProcess"/>
    <dgm:cxn modelId="{3068C03B-2E75-4D76-8EBE-E8CA33B5CA22}" type="presParOf" srcId="{7821DBF2-EBF6-418F-B56C-1B485A286582}" destId="{E80014A5-64E4-4225-B561-FF9BAF01201D}" srcOrd="12" destOrd="0" presId="urn:microsoft.com/office/officeart/2009/3/layout/RandomtoResultProcess"/>
    <dgm:cxn modelId="{7A903210-63E1-4596-BC37-53A5BA7024F9}" type="presParOf" srcId="{7821DBF2-EBF6-418F-B56C-1B485A286582}" destId="{0F963BF1-49D1-4906-8FE1-D7A21886FE84}" srcOrd="13" destOrd="0" presId="urn:microsoft.com/office/officeart/2009/3/layout/RandomtoResultProcess"/>
    <dgm:cxn modelId="{660E9F51-7115-4EE3-877E-3238F64AF0CA}" type="presParOf" srcId="{7821DBF2-EBF6-418F-B56C-1B485A286582}" destId="{441D9DE2-8AAB-43F8-ADCE-629BDAB99F83}" srcOrd="14" destOrd="0" presId="urn:microsoft.com/office/officeart/2009/3/layout/RandomtoResultProcess"/>
    <dgm:cxn modelId="{804A6265-0F36-4D0C-98A4-655AADEEF738}" type="presParOf" srcId="{7821DBF2-EBF6-418F-B56C-1B485A286582}" destId="{5D0A468D-CF51-44B5-8901-AB92D70B8D20}" srcOrd="15" destOrd="0" presId="urn:microsoft.com/office/officeart/2009/3/layout/RandomtoResultProcess"/>
    <dgm:cxn modelId="{46DE1C38-FC11-4228-8270-212A5B24E955}" type="presParOf" srcId="{7821DBF2-EBF6-418F-B56C-1B485A286582}" destId="{C5AFB8E9-D59D-4F04-B19A-2C679F26CBC4}" srcOrd="16" destOrd="0" presId="urn:microsoft.com/office/officeart/2009/3/layout/RandomtoResultProcess"/>
    <dgm:cxn modelId="{407E9BF8-3FD3-4750-BCFD-518A161A63C3}" type="presParOf" srcId="{7821DBF2-EBF6-418F-B56C-1B485A286582}" destId="{1893B822-CF96-447E-9242-EF26A741539C}" srcOrd="17" destOrd="0" presId="urn:microsoft.com/office/officeart/2009/3/layout/RandomtoResultProcess"/>
    <dgm:cxn modelId="{B976900B-9784-4D30-BA94-3BFCC8F863B6}" type="presParOf" srcId="{7821DBF2-EBF6-418F-B56C-1B485A286582}" destId="{2DE03135-9F14-46F7-8276-6E5D495CAB61}" srcOrd="18" destOrd="0" presId="urn:microsoft.com/office/officeart/2009/3/layout/RandomtoResultProcess"/>
    <dgm:cxn modelId="{3C638888-D8EA-4031-9288-DC0A53260CEB}" type="presParOf" srcId="{3CC1944B-4075-4FC8-B123-7B0CD69075A3}" destId="{660404EF-2A23-4E22-BBF1-5712D38C98FD}" srcOrd="1" destOrd="0" presId="urn:microsoft.com/office/officeart/2009/3/layout/RandomtoResultProcess"/>
    <dgm:cxn modelId="{15073D81-A192-493D-89D4-C8561A205BB0}" type="presParOf" srcId="{660404EF-2A23-4E22-BBF1-5712D38C98FD}" destId="{FF7D90E5-8A24-426D-85B4-24BB93683395}" srcOrd="0" destOrd="0" presId="urn:microsoft.com/office/officeart/2009/3/layout/RandomtoResultProcess"/>
    <dgm:cxn modelId="{0FAAA630-7EB2-43EA-BB56-2E6C01BFD498}" type="presParOf" srcId="{660404EF-2A23-4E22-BBF1-5712D38C98FD}" destId="{F2979913-4677-414A-812B-30BE8098BDBC}" srcOrd="1" destOrd="0" presId="urn:microsoft.com/office/officeart/2009/3/layout/RandomtoResultProcess"/>
    <dgm:cxn modelId="{BF8EB86E-3844-49B1-9BFF-96892E362AA7}" type="presParOf" srcId="{3CC1944B-4075-4FC8-B123-7B0CD69075A3}" destId="{B4C65D18-D0F4-4780-A849-413220EEAE37}" srcOrd="2" destOrd="0" presId="urn:microsoft.com/office/officeart/2009/3/layout/RandomtoResultProcess"/>
    <dgm:cxn modelId="{BDA7F225-18CE-42DC-A31D-EC9FCF91F4F8}" type="presParOf" srcId="{3CC1944B-4075-4FC8-B123-7B0CD69075A3}" destId="{1C7A7792-4947-43D5-9BCA-334D34B12D7D}" srcOrd="3" destOrd="0" presId="urn:microsoft.com/office/officeart/2009/3/layout/RandomtoResultProcess"/>
    <dgm:cxn modelId="{1020A987-0543-4E1B-8FC6-BED13812AB40}" type="presParOf" srcId="{1C7A7792-4947-43D5-9BCA-334D34B12D7D}" destId="{729EBF09-8A92-481D-A995-09DD0AD4B867}" srcOrd="0" destOrd="0" presId="urn:microsoft.com/office/officeart/2009/3/layout/RandomtoResultProcess"/>
    <dgm:cxn modelId="{AFE80B8D-F94E-499F-95EC-15A8F316822E}" type="presParOf" srcId="{1C7A7792-4947-43D5-9BCA-334D34B12D7D}" destId="{BF63B050-D552-4818-BCD0-35C6CD53F8D5}" srcOrd="1" destOrd="0" presId="urn:microsoft.com/office/officeart/2009/3/layout/RandomtoResultProcess"/>
    <dgm:cxn modelId="{E4915D73-F9A2-4AA4-8953-0C850D4A0828}" type="presParOf" srcId="{3CC1944B-4075-4FC8-B123-7B0CD69075A3}" destId="{3E65253C-6508-43B3-867E-CEF50F30441C}" srcOrd="4" destOrd="0" presId="urn:microsoft.com/office/officeart/2009/3/layout/RandomtoResultProcess"/>
    <dgm:cxn modelId="{7F076F88-CD55-4591-B522-32DD1A1C1D35}" type="presParOf" srcId="{3E65253C-6508-43B3-867E-CEF50F30441C}" destId="{4F28B33D-0E24-42EB-A03D-947620522446}" srcOrd="0" destOrd="0" presId="urn:microsoft.com/office/officeart/2009/3/layout/RandomtoResultProcess"/>
    <dgm:cxn modelId="{D69E9B5B-E339-4754-809D-8970F3C95B48}" type="presParOf" srcId="{3E65253C-6508-43B3-867E-CEF50F30441C}" destId="{A53EB0BD-87AC-4952-8BC0-503DCD90332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A3B1D4-AF7F-4E69-A24C-C678F9AD86CF}" type="doc">
      <dgm:prSet loTypeId="urn:microsoft.com/office/officeart/2008/layout/AlternatingHexagons" loCatId="list" qsTypeId="urn:microsoft.com/office/officeart/2005/8/quickstyle/3d1" qsCatId="3D" csTypeId="urn:microsoft.com/office/officeart/2005/8/colors/colorful5" csCatId="colorful" phldr="0"/>
      <dgm:spPr/>
      <dgm:t>
        <a:bodyPr/>
        <a:lstStyle/>
        <a:p>
          <a:pPr rtl="1"/>
          <a:endParaRPr lang="ar-SA"/>
        </a:p>
      </dgm:t>
    </dgm:pt>
    <dgm:pt modelId="{53D7348F-2674-4A73-87A0-A7A5DDA683AB}">
      <dgm:prSet phldrT="[نص]" phldr="1"/>
      <dgm:spPr/>
      <dgm:t>
        <a:bodyPr/>
        <a:lstStyle/>
        <a:p>
          <a:pPr rtl="1"/>
          <a:endParaRPr lang="ar-SA" dirty="0"/>
        </a:p>
      </dgm:t>
    </dgm:pt>
    <dgm:pt modelId="{7B9EA4C5-0BDA-4478-80ED-60C18CF0BA84}" type="parTrans" cxnId="{736B7F45-348E-4319-AB6B-C8F5730F57E9}">
      <dgm:prSet/>
      <dgm:spPr/>
      <dgm:t>
        <a:bodyPr/>
        <a:lstStyle/>
        <a:p>
          <a:pPr rtl="1"/>
          <a:endParaRPr lang="ar-SA"/>
        </a:p>
      </dgm:t>
    </dgm:pt>
    <dgm:pt modelId="{E2437936-A298-4465-8A95-0B935144A199}" type="sibTrans" cxnId="{736B7F45-348E-4319-AB6B-C8F5730F57E9}">
      <dgm:prSet/>
      <dgm:spPr/>
      <dgm:t>
        <a:bodyPr/>
        <a:lstStyle/>
        <a:p>
          <a:pPr rtl="1"/>
          <a:endParaRPr lang="ar-SA"/>
        </a:p>
      </dgm:t>
    </dgm:pt>
    <dgm:pt modelId="{8C903B80-6690-48B7-9213-779BE85F24A4}">
      <dgm:prSet phldrT="[نص]" phldr="1"/>
      <dgm:spPr/>
      <dgm:t>
        <a:bodyPr/>
        <a:lstStyle/>
        <a:p>
          <a:pPr rtl="1"/>
          <a:endParaRPr lang="ar-SA"/>
        </a:p>
      </dgm:t>
    </dgm:pt>
    <dgm:pt modelId="{823A966A-E193-4FC9-A413-DB26200F0DDD}" type="parTrans" cxnId="{1AA90406-6DEF-4970-9B7A-83425071D847}">
      <dgm:prSet/>
      <dgm:spPr/>
      <dgm:t>
        <a:bodyPr/>
        <a:lstStyle/>
        <a:p>
          <a:pPr rtl="1"/>
          <a:endParaRPr lang="ar-SA"/>
        </a:p>
      </dgm:t>
    </dgm:pt>
    <dgm:pt modelId="{F10B3B94-AF9F-462E-A9F4-1E1131C0C1D5}" type="sibTrans" cxnId="{1AA90406-6DEF-4970-9B7A-83425071D847}">
      <dgm:prSet/>
      <dgm:spPr/>
      <dgm:t>
        <a:bodyPr/>
        <a:lstStyle/>
        <a:p>
          <a:pPr rtl="1"/>
          <a:endParaRPr lang="ar-SA"/>
        </a:p>
      </dgm:t>
    </dgm:pt>
    <dgm:pt modelId="{92E4B236-DEBC-4BE3-9BC5-A6B773DB0ECA}">
      <dgm:prSet phldrT="[نص]" phldr="1"/>
      <dgm:spPr/>
      <dgm:t>
        <a:bodyPr/>
        <a:lstStyle/>
        <a:p>
          <a:pPr rtl="1"/>
          <a:endParaRPr lang="ar-SA"/>
        </a:p>
      </dgm:t>
    </dgm:pt>
    <dgm:pt modelId="{91C72587-4042-4963-9DE1-AFC32BF14327}" type="parTrans" cxnId="{9DA4E020-67A2-4F2A-99B8-27C7EEA01D08}">
      <dgm:prSet/>
      <dgm:spPr/>
      <dgm:t>
        <a:bodyPr/>
        <a:lstStyle/>
        <a:p>
          <a:pPr rtl="1"/>
          <a:endParaRPr lang="ar-SA"/>
        </a:p>
      </dgm:t>
    </dgm:pt>
    <dgm:pt modelId="{7327A7F6-A782-4A06-910A-4738C0EC52F9}" type="sibTrans" cxnId="{9DA4E020-67A2-4F2A-99B8-27C7EEA01D08}">
      <dgm:prSet/>
      <dgm:spPr/>
      <dgm:t>
        <a:bodyPr/>
        <a:lstStyle/>
        <a:p>
          <a:pPr rtl="1"/>
          <a:endParaRPr lang="ar-SA"/>
        </a:p>
      </dgm:t>
    </dgm:pt>
    <dgm:pt modelId="{6CC9D708-4C6D-4BD6-9945-B3A4B400B2AF}">
      <dgm:prSet phldrT="[نص]" phldr="1"/>
      <dgm:spPr/>
      <dgm:t>
        <a:bodyPr/>
        <a:lstStyle/>
        <a:p>
          <a:pPr rtl="1"/>
          <a:endParaRPr lang="ar-SA"/>
        </a:p>
      </dgm:t>
    </dgm:pt>
    <dgm:pt modelId="{A76DFD58-B70F-4D5B-B09A-450D2BE9A42C}" type="parTrans" cxnId="{771E4576-55E9-4374-9F06-2CD7BA74A888}">
      <dgm:prSet/>
      <dgm:spPr/>
      <dgm:t>
        <a:bodyPr/>
        <a:lstStyle/>
        <a:p>
          <a:pPr rtl="1"/>
          <a:endParaRPr lang="ar-SA"/>
        </a:p>
      </dgm:t>
    </dgm:pt>
    <dgm:pt modelId="{1FA8C5F0-ED92-4727-957C-C646C2E35547}" type="sibTrans" cxnId="{771E4576-55E9-4374-9F06-2CD7BA74A888}">
      <dgm:prSet/>
      <dgm:spPr/>
      <dgm:t>
        <a:bodyPr/>
        <a:lstStyle/>
        <a:p>
          <a:pPr rtl="1"/>
          <a:endParaRPr lang="ar-SA"/>
        </a:p>
      </dgm:t>
    </dgm:pt>
    <dgm:pt modelId="{6019EBD7-11B2-472D-8AFC-CC46F9594340}">
      <dgm:prSet phldrT="[نص]" phldr="1"/>
      <dgm:spPr/>
      <dgm:t>
        <a:bodyPr/>
        <a:lstStyle/>
        <a:p>
          <a:pPr rtl="1"/>
          <a:endParaRPr lang="ar-SA"/>
        </a:p>
      </dgm:t>
    </dgm:pt>
    <dgm:pt modelId="{7B5610F4-81AB-443F-AF7E-F0960BC442F0}" type="parTrans" cxnId="{3D4EA07D-5ED2-4ED8-A4A1-85A3A1AE1B52}">
      <dgm:prSet/>
      <dgm:spPr/>
      <dgm:t>
        <a:bodyPr/>
        <a:lstStyle/>
        <a:p>
          <a:pPr rtl="1"/>
          <a:endParaRPr lang="ar-SA"/>
        </a:p>
      </dgm:t>
    </dgm:pt>
    <dgm:pt modelId="{0DABC231-B66A-472B-B95D-6B945593C0AF}" type="sibTrans" cxnId="{3D4EA07D-5ED2-4ED8-A4A1-85A3A1AE1B52}">
      <dgm:prSet/>
      <dgm:spPr/>
      <dgm:t>
        <a:bodyPr/>
        <a:lstStyle/>
        <a:p>
          <a:pPr rtl="1"/>
          <a:endParaRPr lang="ar-SA"/>
        </a:p>
      </dgm:t>
    </dgm:pt>
    <dgm:pt modelId="{8E384858-5D9E-4735-8A08-3C9B51D08A28}">
      <dgm:prSet phldrT="[نص]" phldr="1"/>
      <dgm:spPr/>
      <dgm:t>
        <a:bodyPr/>
        <a:lstStyle/>
        <a:p>
          <a:pPr rtl="1"/>
          <a:endParaRPr lang="ar-SA"/>
        </a:p>
      </dgm:t>
    </dgm:pt>
    <dgm:pt modelId="{EE5D0DB0-C848-4F49-87F1-F21DAA93B0CD}" type="parTrans" cxnId="{8E5AD2EF-7B83-4F03-8FA2-695E2F43123A}">
      <dgm:prSet/>
      <dgm:spPr/>
      <dgm:t>
        <a:bodyPr/>
        <a:lstStyle/>
        <a:p>
          <a:pPr rtl="1"/>
          <a:endParaRPr lang="ar-SA"/>
        </a:p>
      </dgm:t>
    </dgm:pt>
    <dgm:pt modelId="{48066670-22D4-47AB-AE75-79C2E723C818}" type="sibTrans" cxnId="{8E5AD2EF-7B83-4F03-8FA2-695E2F43123A}">
      <dgm:prSet/>
      <dgm:spPr/>
      <dgm:t>
        <a:bodyPr/>
        <a:lstStyle/>
        <a:p>
          <a:pPr rtl="1"/>
          <a:endParaRPr lang="ar-SA"/>
        </a:p>
      </dgm:t>
    </dgm:pt>
    <dgm:pt modelId="{72FBCEC1-22B4-474B-9BEE-0FF62FCCB431}" type="pres">
      <dgm:prSet presAssocID="{15A3B1D4-AF7F-4E69-A24C-C678F9AD86C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7886E3-AAC6-4F34-A0B9-43BC19C78AA2}" type="pres">
      <dgm:prSet presAssocID="{53D7348F-2674-4A73-87A0-A7A5DDA683AB}" presName="composite" presStyleCnt="0"/>
      <dgm:spPr/>
    </dgm:pt>
    <dgm:pt modelId="{7094C9C4-3BB3-47A8-83C7-69C77B93F438}" type="pres">
      <dgm:prSet presAssocID="{53D7348F-2674-4A73-87A0-A7A5DDA683A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1FC79-8DE3-4DE0-83DB-EB63BA7D6FAC}" type="pres">
      <dgm:prSet presAssocID="{53D7348F-2674-4A73-87A0-A7A5DDA683A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BA536-FD23-4892-B922-12013E9A02FE}" type="pres">
      <dgm:prSet presAssocID="{53D7348F-2674-4A73-87A0-A7A5DDA683AB}" presName="BalanceSpacing" presStyleCnt="0"/>
      <dgm:spPr/>
    </dgm:pt>
    <dgm:pt modelId="{1E3290E2-3CD7-46B2-8899-3C461A6AB7C6}" type="pres">
      <dgm:prSet presAssocID="{53D7348F-2674-4A73-87A0-A7A5DDA683AB}" presName="BalanceSpacing1" presStyleCnt="0"/>
      <dgm:spPr/>
    </dgm:pt>
    <dgm:pt modelId="{5DC30665-68FE-4E20-B5B3-A00050D38D9F}" type="pres">
      <dgm:prSet presAssocID="{E2437936-A298-4465-8A95-0B935144A199}" presName="Accent1Text" presStyleLbl="node1" presStyleIdx="1" presStyleCnt="6"/>
      <dgm:spPr/>
      <dgm:t>
        <a:bodyPr/>
        <a:lstStyle/>
        <a:p>
          <a:endParaRPr lang="en-US"/>
        </a:p>
      </dgm:t>
    </dgm:pt>
    <dgm:pt modelId="{5CEF7E6F-5E33-4209-A788-ECB3432D7D6E}" type="pres">
      <dgm:prSet presAssocID="{E2437936-A298-4465-8A95-0B935144A199}" presName="spaceBetweenRectangles" presStyleCnt="0"/>
      <dgm:spPr/>
    </dgm:pt>
    <dgm:pt modelId="{202E0203-AA91-496E-8E93-779CD32AEE1C}" type="pres">
      <dgm:prSet presAssocID="{92E4B236-DEBC-4BE3-9BC5-A6B773DB0ECA}" presName="composite" presStyleCnt="0"/>
      <dgm:spPr/>
    </dgm:pt>
    <dgm:pt modelId="{FBA376AC-6AF1-407A-9463-E2072543BA26}" type="pres">
      <dgm:prSet presAssocID="{92E4B236-DEBC-4BE3-9BC5-A6B773DB0EC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271DD-2EEA-45BD-8A03-620169DCBF9A}" type="pres">
      <dgm:prSet presAssocID="{92E4B236-DEBC-4BE3-9BC5-A6B773DB0EC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E8DD6-8B78-4525-AD91-AE0DBE1E9578}" type="pres">
      <dgm:prSet presAssocID="{92E4B236-DEBC-4BE3-9BC5-A6B773DB0ECA}" presName="BalanceSpacing" presStyleCnt="0"/>
      <dgm:spPr/>
    </dgm:pt>
    <dgm:pt modelId="{CA654511-298B-4CF5-AF82-2C0C8AF6124C}" type="pres">
      <dgm:prSet presAssocID="{92E4B236-DEBC-4BE3-9BC5-A6B773DB0ECA}" presName="BalanceSpacing1" presStyleCnt="0"/>
      <dgm:spPr/>
    </dgm:pt>
    <dgm:pt modelId="{DB84B93D-3315-42F0-A590-314A078A1732}" type="pres">
      <dgm:prSet presAssocID="{7327A7F6-A782-4A06-910A-4738C0EC52F9}" presName="Accent1Text" presStyleLbl="node1" presStyleIdx="3" presStyleCnt="6"/>
      <dgm:spPr/>
      <dgm:t>
        <a:bodyPr/>
        <a:lstStyle/>
        <a:p>
          <a:endParaRPr lang="en-US"/>
        </a:p>
      </dgm:t>
    </dgm:pt>
    <dgm:pt modelId="{8A08E644-C0DC-43A9-BF57-3C95891A3ECE}" type="pres">
      <dgm:prSet presAssocID="{7327A7F6-A782-4A06-910A-4738C0EC52F9}" presName="spaceBetweenRectangles" presStyleCnt="0"/>
      <dgm:spPr/>
    </dgm:pt>
    <dgm:pt modelId="{534EBDFB-0D19-4D03-B3D2-6759479DF3FE}" type="pres">
      <dgm:prSet presAssocID="{6019EBD7-11B2-472D-8AFC-CC46F9594340}" presName="composite" presStyleCnt="0"/>
      <dgm:spPr/>
    </dgm:pt>
    <dgm:pt modelId="{5FBCE8B9-A31C-45DA-8AAF-3CE1FD9838C6}" type="pres">
      <dgm:prSet presAssocID="{6019EBD7-11B2-472D-8AFC-CC46F959434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427A8-0884-4F28-B9DB-C13C6A6674D9}" type="pres">
      <dgm:prSet presAssocID="{6019EBD7-11B2-472D-8AFC-CC46F959434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9FA64-2808-4F73-8244-DB3D9BB58837}" type="pres">
      <dgm:prSet presAssocID="{6019EBD7-11B2-472D-8AFC-CC46F9594340}" presName="BalanceSpacing" presStyleCnt="0"/>
      <dgm:spPr/>
    </dgm:pt>
    <dgm:pt modelId="{C6990F3E-0537-4A30-A270-5542097A8D83}" type="pres">
      <dgm:prSet presAssocID="{6019EBD7-11B2-472D-8AFC-CC46F9594340}" presName="BalanceSpacing1" presStyleCnt="0"/>
      <dgm:spPr/>
    </dgm:pt>
    <dgm:pt modelId="{8EBA1E3E-F190-4051-BD43-384C8E0CD1B3}" type="pres">
      <dgm:prSet presAssocID="{0DABC231-B66A-472B-B95D-6B945593C0AF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1AA90406-6DEF-4970-9B7A-83425071D847}" srcId="{53D7348F-2674-4A73-87A0-A7A5DDA683AB}" destId="{8C903B80-6690-48B7-9213-779BE85F24A4}" srcOrd="0" destOrd="0" parTransId="{823A966A-E193-4FC9-A413-DB26200F0DDD}" sibTransId="{F10B3B94-AF9F-462E-A9F4-1E1131C0C1D5}"/>
    <dgm:cxn modelId="{9F6BAB90-FCE6-4758-9C77-188BC69F5E65}" type="presOf" srcId="{0DABC231-B66A-472B-B95D-6B945593C0AF}" destId="{8EBA1E3E-F190-4051-BD43-384C8E0CD1B3}" srcOrd="0" destOrd="0" presId="urn:microsoft.com/office/officeart/2008/layout/AlternatingHexagons"/>
    <dgm:cxn modelId="{5AED8C90-4EEF-4FAB-9F6C-9C87F23873EC}" type="presOf" srcId="{E2437936-A298-4465-8A95-0B935144A199}" destId="{5DC30665-68FE-4E20-B5B3-A00050D38D9F}" srcOrd="0" destOrd="0" presId="urn:microsoft.com/office/officeart/2008/layout/AlternatingHexagons"/>
    <dgm:cxn modelId="{8E5AD2EF-7B83-4F03-8FA2-695E2F43123A}" srcId="{6019EBD7-11B2-472D-8AFC-CC46F9594340}" destId="{8E384858-5D9E-4735-8A08-3C9B51D08A28}" srcOrd="0" destOrd="0" parTransId="{EE5D0DB0-C848-4F49-87F1-F21DAA93B0CD}" sibTransId="{48066670-22D4-47AB-AE75-79C2E723C818}"/>
    <dgm:cxn modelId="{19F18791-94AE-4262-9C3A-EEB04FB8FD11}" type="presOf" srcId="{15A3B1D4-AF7F-4E69-A24C-C678F9AD86CF}" destId="{72FBCEC1-22B4-474B-9BEE-0FF62FCCB431}" srcOrd="0" destOrd="0" presId="urn:microsoft.com/office/officeart/2008/layout/AlternatingHexagons"/>
    <dgm:cxn modelId="{3D4EA07D-5ED2-4ED8-A4A1-85A3A1AE1B52}" srcId="{15A3B1D4-AF7F-4E69-A24C-C678F9AD86CF}" destId="{6019EBD7-11B2-472D-8AFC-CC46F9594340}" srcOrd="2" destOrd="0" parTransId="{7B5610F4-81AB-443F-AF7E-F0960BC442F0}" sibTransId="{0DABC231-B66A-472B-B95D-6B945593C0AF}"/>
    <dgm:cxn modelId="{736B7F45-348E-4319-AB6B-C8F5730F57E9}" srcId="{15A3B1D4-AF7F-4E69-A24C-C678F9AD86CF}" destId="{53D7348F-2674-4A73-87A0-A7A5DDA683AB}" srcOrd="0" destOrd="0" parTransId="{7B9EA4C5-0BDA-4478-80ED-60C18CF0BA84}" sibTransId="{E2437936-A298-4465-8A95-0B935144A199}"/>
    <dgm:cxn modelId="{771E4576-55E9-4374-9F06-2CD7BA74A888}" srcId="{92E4B236-DEBC-4BE3-9BC5-A6B773DB0ECA}" destId="{6CC9D708-4C6D-4BD6-9945-B3A4B400B2AF}" srcOrd="0" destOrd="0" parTransId="{A76DFD58-B70F-4D5B-B09A-450D2BE9A42C}" sibTransId="{1FA8C5F0-ED92-4727-957C-C646C2E35547}"/>
    <dgm:cxn modelId="{CEE07EDB-FA5E-42A6-951A-A4ACFABC52B8}" type="presOf" srcId="{7327A7F6-A782-4A06-910A-4738C0EC52F9}" destId="{DB84B93D-3315-42F0-A590-314A078A1732}" srcOrd="0" destOrd="0" presId="urn:microsoft.com/office/officeart/2008/layout/AlternatingHexagons"/>
    <dgm:cxn modelId="{9DA4E020-67A2-4F2A-99B8-27C7EEA01D08}" srcId="{15A3B1D4-AF7F-4E69-A24C-C678F9AD86CF}" destId="{92E4B236-DEBC-4BE3-9BC5-A6B773DB0ECA}" srcOrd="1" destOrd="0" parTransId="{91C72587-4042-4963-9DE1-AFC32BF14327}" sibTransId="{7327A7F6-A782-4A06-910A-4738C0EC52F9}"/>
    <dgm:cxn modelId="{9F754168-5AF6-4185-AB41-A77ECF1FA88F}" type="presOf" srcId="{53D7348F-2674-4A73-87A0-A7A5DDA683AB}" destId="{7094C9C4-3BB3-47A8-83C7-69C77B93F438}" srcOrd="0" destOrd="0" presId="urn:microsoft.com/office/officeart/2008/layout/AlternatingHexagons"/>
    <dgm:cxn modelId="{62C5B22F-38D8-4559-A926-4A6697CFFFCF}" type="presOf" srcId="{6CC9D708-4C6D-4BD6-9945-B3A4B400B2AF}" destId="{1F7271DD-2EEA-45BD-8A03-620169DCBF9A}" srcOrd="0" destOrd="0" presId="urn:microsoft.com/office/officeart/2008/layout/AlternatingHexagons"/>
    <dgm:cxn modelId="{41B7470E-40EF-4036-BC04-FFA1FEBAF6E6}" type="presOf" srcId="{92E4B236-DEBC-4BE3-9BC5-A6B773DB0ECA}" destId="{FBA376AC-6AF1-407A-9463-E2072543BA26}" srcOrd="0" destOrd="0" presId="urn:microsoft.com/office/officeart/2008/layout/AlternatingHexagons"/>
    <dgm:cxn modelId="{BE1E7E62-3519-40CB-A786-0C121E06D2AC}" type="presOf" srcId="{8C903B80-6690-48B7-9213-779BE85F24A4}" destId="{7291FC79-8DE3-4DE0-83DB-EB63BA7D6FAC}" srcOrd="0" destOrd="0" presId="urn:microsoft.com/office/officeart/2008/layout/AlternatingHexagons"/>
    <dgm:cxn modelId="{D22FAA4D-68EB-4106-81EA-F069098F78DE}" type="presOf" srcId="{8E384858-5D9E-4735-8A08-3C9B51D08A28}" destId="{EEE427A8-0884-4F28-B9DB-C13C6A6674D9}" srcOrd="0" destOrd="0" presId="urn:microsoft.com/office/officeart/2008/layout/AlternatingHexagons"/>
    <dgm:cxn modelId="{C63ADB67-E7FC-418D-9BDB-EF0091D90E7C}" type="presOf" srcId="{6019EBD7-11B2-472D-8AFC-CC46F9594340}" destId="{5FBCE8B9-A31C-45DA-8AAF-3CE1FD9838C6}" srcOrd="0" destOrd="0" presId="urn:microsoft.com/office/officeart/2008/layout/AlternatingHexagons"/>
    <dgm:cxn modelId="{9BB61F92-2DC5-45DE-9EE4-7335DF4C4A8D}" type="presParOf" srcId="{72FBCEC1-22B4-474B-9BEE-0FF62FCCB431}" destId="{027886E3-AAC6-4F34-A0B9-43BC19C78AA2}" srcOrd="0" destOrd="0" presId="urn:microsoft.com/office/officeart/2008/layout/AlternatingHexagons"/>
    <dgm:cxn modelId="{7ED261D4-59BB-4007-BADD-550C9405BC4A}" type="presParOf" srcId="{027886E3-AAC6-4F34-A0B9-43BC19C78AA2}" destId="{7094C9C4-3BB3-47A8-83C7-69C77B93F438}" srcOrd="0" destOrd="0" presId="urn:microsoft.com/office/officeart/2008/layout/AlternatingHexagons"/>
    <dgm:cxn modelId="{A7C00A40-A80F-4996-B78A-CEDD0277D7FD}" type="presParOf" srcId="{027886E3-AAC6-4F34-A0B9-43BC19C78AA2}" destId="{7291FC79-8DE3-4DE0-83DB-EB63BA7D6FAC}" srcOrd="1" destOrd="0" presId="urn:microsoft.com/office/officeart/2008/layout/AlternatingHexagons"/>
    <dgm:cxn modelId="{ED507F14-31D1-44A7-8C51-41C82B1D5E4D}" type="presParOf" srcId="{027886E3-AAC6-4F34-A0B9-43BC19C78AA2}" destId="{EB6BA536-FD23-4892-B922-12013E9A02FE}" srcOrd="2" destOrd="0" presId="urn:microsoft.com/office/officeart/2008/layout/AlternatingHexagons"/>
    <dgm:cxn modelId="{7B6FF513-81FC-4385-93DA-76EBBD2D26CB}" type="presParOf" srcId="{027886E3-AAC6-4F34-A0B9-43BC19C78AA2}" destId="{1E3290E2-3CD7-46B2-8899-3C461A6AB7C6}" srcOrd="3" destOrd="0" presId="urn:microsoft.com/office/officeart/2008/layout/AlternatingHexagons"/>
    <dgm:cxn modelId="{87F2C0B6-DD92-4243-BE24-58C470245095}" type="presParOf" srcId="{027886E3-AAC6-4F34-A0B9-43BC19C78AA2}" destId="{5DC30665-68FE-4E20-B5B3-A00050D38D9F}" srcOrd="4" destOrd="0" presId="urn:microsoft.com/office/officeart/2008/layout/AlternatingHexagons"/>
    <dgm:cxn modelId="{8E097BB7-D9E3-44AC-8D1B-B8E20B3E1E30}" type="presParOf" srcId="{72FBCEC1-22B4-474B-9BEE-0FF62FCCB431}" destId="{5CEF7E6F-5E33-4209-A788-ECB3432D7D6E}" srcOrd="1" destOrd="0" presId="urn:microsoft.com/office/officeart/2008/layout/AlternatingHexagons"/>
    <dgm:cxn modelId="{EEE2EC08-53A6-4996-9290-DA140BF8D0F3}" type="presParOf" srcId="{72FBCEC1-22B4-474B-9BEE-0FF62FCCB431}" destId="{202E0203-AA91-496E-8E93-779CD32AEE1C}" srcOrd="2" destOrd="0" presId="urn:microsoft.com/office/officeart/2008/layout/AlternatingHexagons"/>
    <dgm:cxn modelId="{9D8CB00D-1F4B-4DD0-AF3B-DB6CCC321B34}" type="presParOf" srcId="{202E0203-AA91-496E-8E93-779CD32AEE1C}" destId="{FBA376AC-6AF1-407A-9463-E2072543BA26}" srcOrd="0" destOrd="0" presId="urn:microsoft.com/office/officeart/2008/layout/AlternatingHexagons"/>
    <dgm:cxn modelId="{8F0AACE6-01E6-42A7-A19A-B31669476161}" type="presParOf" srcId="{202E0203-AA91-496E-8E93-779CD32AEE1C}" destId="{1F7271DD-2EEA-45BD-8A03-620169DCBF9A}" srcOrd="1" destOrd="0" presId="urn:microsoft.com/office/officeart/2008/layout/AlternatingHexagons"/>
    <dgm:cxn modelId="{B8DB92AE-4FD5-403B-A4AA-991DB91BD6EA}" type="presParOf" srcId="{202E0203-AA91-496E-8E93-779CD32AEE1C}" destId="{513E8DD6-8B78-4525-AD91-AE0DBE1E9578}" srcOrd="2" destOrd="0" presId="urn:microsoft.com/office/officeart/2008/layout/AlternatingHexagons"/>
    <dgm:cxn modelId="{5B59FC86-F30D-4172-A567-B514A5B08426}" type="presParOf" srcId="{202E0203-AA91-496E-8E93-779CD32AEE1C}" destId="{CA654511-298B-4CF5-AF82-2C0C8AF6124C}" srcOrd="3" destOrd="0" presId="urn:microsoft.com/office/officeart/2008/layout/AlternatingHexagons"/>
    <dgm:cxn modelId="{3F4223E2-B581-4F50-8FD0-5A01AA180BED}" type="presParOf" srcId="{202E0203-AA91-496E-8E93-779CD32AEE1C}" destId="{DB84B93D-3315-42F0-A590-314A078A1732}" srcOrd="4" destOrd="0" presId="urn:microsoft.com/office/officeart/2008/layout/AlternatingHexagons"/>
    <dgm:cxn modelId="{9137D75F-E42E-446F-940E-3848A607AECB}" type="presParOf" srcId="{72FBCEC1-22B4-474B-9BEE-0FF62FCCB431}" destId="{8A08E644-C0DC-43A9-BF57-3C95891A3ECE}" srcOrd="3" destOrd="0" presId="urn:microsoft.com/office/officeart/2008/layout/AlternatingHexagons"/>
    <dgm:cxn modelId="{3A999424-29FF-42C0-AED5-84BA84058BE1}" type="presParOf" srcId="{72FBCEC1-22B4-474B-9BEE-0FF62FCCB431}" destId="{534EBDFB-0D19-4D03-B3D2-6759479DF3FE}" srcOrd="4" destOrd="0" presId="urn:microsoft.com/office/officeart/2008/layout/AlternatingHexagons"/>
    <dgm:cxn modelId="{4F3B9E30-5620-48D8-8799-E91B8593D3B2}" type="presParOf" srcId="{534EBDFB-0D19-4D03-B3D2-6759479DF3FE}" destId="{5FBCE8B9-A31C-45DA-8AAF-3CE1FD9838C6}" srcOrd="0" destOrd="0" presId="urn:microsoft.com/office/officeart/2008/layout/AlternatingHexagons"/>
    <dgm:cxn modelId="{0EFEC5E6-6F92-4F2E-9E24-1FDE181B07C8}" type="presParOf" srcId="{534EBDFB-0D19-4D03-B3D2-6759479DF3FE}" destId="{EEE427A8-0884-4F28-B9DB-C13C6A6674D9}" srcOrd="1" destOrd="0" presId="urn:microsoft.com/office/officeart/2008/layout/AlternatingHexagons"/>
    <dgm:cxn modelId="{9EC39C0B-F648-4B18-9A46-EAE399573804}" type="presParOf" srcId="{534EBDFB-0D19-4D03-B3D2-6759479DF3FE}" destId="{6419FA64-2808-4F73-8244-DB3D9BB58837}" srcOrd="2" destOrd="0" presId="urn:microsoft.com/office/officeart/2008/layout/AlternatingHexagons"/>
    <dgm:cxn modelId="{0D1EA182-1DE2-484C-999B-D7709CF39ED8}" type="presParOf" srcId="{534EBDFB-0D19-4D03-B3D2-6759479DF3FE}" destId="{C6990F3E-0537-4A30-A270-5542097A8D83}" srcOrd="3" destOrd="0" presId="urn:microsoft.com/office/officeart/2008/layout/AlternatingHexagons"/>
    <dgm:cxn modelId="{4AD62707-F89E-4B0A-93E6-DA89579F7FA8}" type="presParOf" srcId="{534EBDFB-0D19-4D03-B3D2-6759479DF3FE}" destId="{8EBA1E3E-F190-4051-BD43-384C8E0CD1B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18C2C9-09D6-4294-9FF5-B2D6930246B9}" type="doc">
      <dgm:prSet loTypeId="urn:microsoft.com/office/officeart/2009/3/layout/CircleRelationship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D3B7771F-4993-4C90-91B0-1EFD82951545}">
      <dgm:prSet phldrT="[نص]" custT="1"/>
      <dgm:spPr/>
      <dgm:t>
        <a:bodyPr/>
        <a:lstStyle/>
        <a:p>
          <a:pPr rtl="0"/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Examples</a:t>
          </a:r>
          <a:r>
            <a:rPr lang="en-U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ar-SA" sz="1900" dirty="0"/>
        </a:p>
      </dgm:t>
    </dgm:pt>
    <dgm:pt modelId="{1A423A7F-380E-4CD8-BE7A-7B1D351F0E7C}" type="parTrans" cxnId="{1A974F52-3709-4AA2-B7E4-9B15998FAD39}">
      <dgm:prSet/>
      <dgm:spPr/>
      <dgm:t>
        <a:bodyPr/>
        <a:lstStyle/>
        <a:p>
          <a:pPr rtl="1"/>
          <a:endParaRPr lang="ar-SA"/>
        </a:p>
      </dgm:t>
    </dgm:pt>
    <dgm:pt modelId="{0616F983-FF75-4187-BC29-3EEB9257D6EF}" type="sibTrans" cxnId="{1A974F52-3709-4AA2-B7E4-9B15998FAD39}">
      <dgm:prSet/>
      <dgm:spPr/>
      <dgm:t>
        <a:bodyPr/>
        <a:lstStyle/>
        <a:p>
          <a:pPr rtl="1"/>
          <a:endParaRPr lang="ar-SA"/>
        </a:p>
      </dgm:t>
    </dgm:pt>
    <dgm:pt modelId="{E8E01472-D42E-41C2-8C8B-6E4B8FA68183}">
      <dgm:prSet phldrT="[نص]" phldr="1"/>
      <dgm:spPr/>
      <dgm:t>
        <a:bodyPr/>
        <a:lstStyle/>
        <a:p>
          <a:pPr rtl="1"/>
          <a:endParaRPr lang="ar-SA"/>
        </a:p>
      </dgm:t>
    </dgm:pt>
    <dgm:pt modelId="{1B35C162-E83B-4D4C-BA16-47E9BCB0E6E1}" type="parTrans" cxnId="{53863A9A-1EAC-4251-998B-4C642EC84B9A}">
      <dgm:prSet/>
      <dgm:spPr/>
      <dgm:t>
        <a:bodyPr/>
        <a:lstStyle/>
        <a:p>
          <a:pPr rtl="1"/>
          <a:endParaRPr lang="ar-SA"/>
        </a:p>
      </dgm:t>
    </dgm:pt>
    <dgm:pt modelId="{A137B9F9-497F-4794-BD5E-6EABD8F60C12}" type="sibTrans" cxnId="{53863A9A-1EAC-4251-998B-4C642EC84B9A}">
      <dgm:prSet/>
      <dgm:spPr/>
      <dgm:t>
        <a:bodyPr/>
        <a:lstStyle/>
        <a:p>
          <a:pPr rtl="1"/>
          <a:endParaRPr lang="ar-SA"/>
        </a:p>
      </dgm:t>
    </dgm:pt>
    <dgm:pt modelId="{73D6F03B-95C4-4509-BB5C-F738DDA32B10}">
      <dgm:prSet phldrT="[نص]" phldr="1"/>
      <dgm:spPr/>
      <dgm:t>
        <a:bodyPr/>
        <a:lstStyle/>
        <a:p>
          <a:pPr rtl="1"/>
          <a:endParaRPr lang="ar-SA" dirty="0"/>
        </a:p>
      </dgm:t>
    </dgm:pt>
    <dgm:pt modelId="{EA761935-100A-4CB2-A3DF-CE874C2A31EE}" type="parTrans" cxnId="{7E2714E8-ADE7-4DD8-A16B-C51AD14DD694}">
      <dgm:prSet/>
      <dgm:spPr/>
      <dgm:t>
        <a:bodyPr/>
        <a:lstStyle/>
        <a:p>
          <a:pPr rtl="1"/>
          <a:endParaRPr lang="ar-SA"/>
        </a:p>
      </dgm:t>
    </dgm:pt>
    <dgm:pt modelId="{88947B30-AD14-41E2-A9CE-4BC5B3B819FC}" type="sibTrans" cxnId="{7E2714E8-ADE7-4DD8-A16B-C51AD14DD694}">
      <dgm:prSet/>
      <dgm:spPr/>
      <dgm:t>
        <a:bodyPr/>
        <a:lstStyle/>
        <a:p>
          <a:pPr rtl="1"/>
          <a:endParaRPr lang="ar-SA"/>
        </a:p>
      </dgm:t>
    </dgm:pt>
    <dgm:pt modelId="{F7B735AF-ED67-4C75-A04C-B8FF57DFAE03}">
      <dgm:prSet phldrT="[نص]"/>
      <dgm:spPr/>
      <dgm:t>
        <a:bodyPr/>
        <a:lstStyle/>
        <a:p>
          <a:pPr rtl="1"/>
          <a:endParaRPr lang="ar-SA" dirty="0"/>
        </a:p>
      </dgm:t>
    </dgm:pt>
    <dgm:pt modelId="{5B1121A6-E974-492F-BEC1-36E367060078}" type="parTrans" cxnId="{5345A81D-4BA3-4AF5-9C39-A400200317AA}">
      <dgm:prSet/>
      <dgm:spPr/>
      <dgm:t>
        <a:bodyPr/>
        <a:lstStyle/>
        <a:p>
          <a:pPr rtl="1"/>
          <a:endParaRPr lang="ar-SA"/>
        </a:p>
      </dgm:t>
    </dgm:pt>
    <dgm:pt modelId="{70F2F1F7-0075-44E8-908C-4660C3060A37}" type="sibTrans" cxnId="{5345A81D-4BA3-4AF5-9C39-A400200317AA}">
      <dgm:prSet/>
      <dgm:spPr/>
      <dgm:t>
        <a:bodyPr/>
        <a:lstStyle/>
        <a:p>
          <a:pPr rtl="1"/>
          <a:endParaRPr lang="ar-SA"/>
        </a:p>
      </dgm:t>
    </dgm:pt>
    <dgm:pt modelId="{8EFC47FB-9C55-4995-9568-78C818B3372A}">
      <dgm:prSet phldrT="[نص]"/>
      <dgm:spPr/>
      <dgm:t>
        <a:bodyPr/>
        <a:lstStyle/>
        <a:p>
          <a:pPr rtl="1"/>
          <a:endParaRPr lang="ar-SA" dirty="0"/>
        </a:p>
      </dgm:t>
    </dgm:pt>
    <dgm:pt modelId="{AE15532B-1580-4D11-AC5D-C615FBB85C96}" type="parTrans" cxnId="{8AB1FE65-CB55-4EEB-9E70-D1A2BA982B87}">
      <dgm:prSet/>
      <dgm:spPr/>
      <dgm:t>
        <a:bodyPr/>
        <a:lstStyle/>
        <a:p>
          <a:pPr rtl="1"/>
          <a:endParaRPr lang="ar-SA"/>
        </a:p>
      </dgm:t>
    </dgm:pt>
    <dgm:pt modelId="{E82EA92F-3A96-46BF-AA40-E614C3C6889F}" type="sibTrans" cxnId="{8AB1FE65-CB55-4EEB-9E70-D1A2BA982B87}">
      <dgm:prSet/>
      <dgm:spPr/>
      <dgm:t>
        <a:bodyPr/>
        <a:lstStyle/>
        <a:p>
          <a:pPr rtl="1"/>
          <a:endParaRPr lang="ar-SA"/>
        </a:p>
      </dgm:t>
    </dgm:pt>
    <dgm:pt modelId="{A9727ACC-1DC1-4CE0-9AE7-B8985C639513}" type="pres">
      <dgm:prSet presAssocID="{DF18C2C9-09D6-4294-9FF5-B2D6930246B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58D3DC4-D1F1-473A-A7FD-254529829C6D}" type="pres">
      <dgm:prSet presAssocID="{D3B7771F-4993-4C90-91B0-1EFD82951545}" presName="Parent" presStyleLbl="node0" presStyleIdx="0" presStyleCnt="1" custScaleX="123893" custScaleY="116340">
        <dgm:presLayoutVars>
          <dgm:chMax val="5"/>
          <dgm:chPref val="5"/>
        </dgm:presLayoutVars>
      </dgm:prSet>
      <dgm:spPr/>
      <dgm:t>
        <a:bodyPr/>
        <a:lstStyle/>
        <a:p>
          <a:pPr rtl="1"/>
          <a:endParaRPr lang="ar-SA"/>
        </a:p>
      </dgm:t>
    </dgm:pt>
    <dgm:pt modelId="{029636CA-6BA3-4C17-A17F-61E69D3D6DB2}" type="pres">
      <dgm:prSet presAssocID="{D3B7771F-4993-4C90-91B0-1EFD82951545}" presName="Accent1" presStyleLbl="node1" presStyleIdx="0" presStyleCnt="17"/>
      <dgm:spPr/>
    </dgm:pt>
    <dgm:pt modelId="{B3688FC3-0673-4A20-9D96-69485863ACE8}" type="pres">
      <dgm:prSet presAssocID="{D3B7771F-4993-4C90-91B0-1EFD82951545}" presName="Accent2" presStyleLbl="node1" presStyleIdx="1" presStyleCnt="17"/>
      <dgm:spPr/>
    </dgm:pt>
    <dgm:pt modelId="{D8582CA8-EF36-4508-8319-6047C5BB4B13}" type="pres">
      <dgm:prSet presAssocID="{D3B7771F-4993-4C90-91B0-1EFD82951545}" presName="Accent3" presStyleLbl="node1" presStyleIdx="2" presStyleCnt="17"/>
      <dgm:spPr/>
    </dgm:pt>
    <dgm:pt modelId="{1D6C4738-0784-4581-95CC-8C967C455E25}" type="pres">
      <dgm:prSet presAssocID="{D3B7771F-4993-4C90-91B0-1EFD82951545}" presName="Accent4" presStyleLbl="node1" presStyleIdx="3" presStyleCnt="17"/>
      <dgm:spPr/>
    </dgm:pt>
    <dgm:pt modelId="{D188E9B5-83BC-4D4C-8D78-8D8ACC69C2A6}" type="pres">
      <dgm:prSet presAssocID="{D3B7771F-4993-4C90-91B0-1EFD82951545}" presName="Accent5" presStyleLbl="node1" presStyleIdx="4" presStyleCnt="17"/>
      <dgm:spPr/>
    </dgm:pt>
    <dgm:pt modelId="{053BC1C6-5653-48D5-8C34-6BBD17121C84}" type="pres">
      <dgm:prSet presAssocID="{D3B7771F-4993-4C90-91B0-1EFD82951545}" presName="Accent6" presStyleLbl="node1" presStyleIdx="5" presStyleCnt="17"/>
      <dgm:spPr/>
    </dgm:pt>
    <dgm:pt modelId="{FC69FBED-79B0-4FBB-AAFA-CC8F3C4BF0E3}" type="pres">
      <dgm:prSet presAssocID="{E8E01472-D42E-41C2-8C8B-6E4B8FA68183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C06C494-7A97-48B1-B347-7D353D6C08D8}" type="pres">
      <dgm:prSet presAssocID="{E8E01472-D42E-41C2-8C8B-6E4B8FA68183}" presName="Accent7" presStyleCnt="0"/>
      <dgm:spPr/>
    </dgm:pt>
    <dgm:pt modelId="{0858B889-5BDE-44F2-8483-9795A65FD53D}" type="pres">
      <dgm:prSet presAssocID="{E8E01472-D42E-41C2-8C8B-6E4B8FA68183}" presName="AccentHold1" presStyleLbl="node1" presStyleIdx="7" presStyleCnt="17"/>
      <dgm:spPr/>
    </dgm:pt>
    <dgm:pt modelId="{28A2E26B-1E4F-4973-BB6F-CD21C891CFC7}" type="pres">
      <dgm:prSet presAssocID="{E8E01472-D42E-41C2-8C8B-6E4B8FA68183}" presName="Accent8" presStyleCnt="0"/>
      <dgm:spPr/>
    </dgm:pt>
    <dgm:pt modelId="{F54F3E27-9482-4BED-8E17-C9936369DA37}" type="pres">
      <dgm:prSet presAssocID="{E8E01472-D42E-41C2-8C8B-6E4B8FA68183}" presName="AccentHold2" presStyleLbl="node1" presStyleIdx="8" presStyleCnt="17"/>
      <dgm:spPr/>
    </dgm:pt>
    <dgm:pt modelId="{2F93B2D9-C531-48AD-968C-9715ECCCBC11}" type="pres">
      <dgm:prSet presAssocID="{73D6F03B-95C4-4509-BB5C-F738DDA32B10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A1FFF2-9B41-4544-B29B-32C524500565}" type="pres">
      <dgm:prSet presAssocID="{73D6F03B-95C4-4509-BB5C-F738DDA32B10}" presName="Accent9" presStyleCnt="0"/>
      <dgm:spPr/>
    </dgm:pt>
    <dgm:pt modelId="{A398DF9F-2D18-4D22-A43E-05526683BD5A}" type="pres">
      <dgm:prSet presAssocID="{73D6F03B-95C4-4509-BB5C-F738DDA32B10}" presName="AccentHold1" presStyleLbl="node1" presStyleIdx="10" presStyleCnt="17"/>
      <dgm:spPr/>
    </dgm:pt>
    <dgm:pt modelId="{D6255137-D08B-47D6-B63C-799BA9783E95}" type="pres">
      <dgm:prSet presAssocID="{73D6F03B-95C4-4509-BB5C-F738DDA32B10}" presName="Accent10" presStyleCnt="0"/>
      <dgm:spPr/>
    </dgm:pt>
    <dgm:pt modelId="{5275F400-B892-40E4-80EC-1D7A47E08BE7}" type="pres">
      <dgm:prSet presAssocID="{73D6F03B-95C4-4509-BB5C-F738DDA32B10}" presName="AccentHold2" presStyleLbl="node1" presStyleIdx="11" presStyleCnt="17"/>
      <dgm:spPr/>
    </dgm:pt>
    <dgm:pt modelId="{02882654-104F-420A-8BE1-DDD4025BB5AC}" type="pres">
      <dgm:prSet presAssocID="{73D6F03B-95C4-4509-BB5C-F738DDA32B10}" presName="Accent11" presStyleCnt="0"/>
      <dgm:spPr/>
    </dgm:pt>
    <dgm:pt modelId="{BE106B1B-1A55-49DD-960D-96CDA2FA9F1A}" type="pres">
      <dgm:prSet presAssocID="{73D6F03B-95C4-4509-BB5C-F738DDA32B10}" presName="AccentHold3" presStyleLbl="node1" presStyleIdx="12" presStyleCnt="17"/>
      <dgm:spPr/>
    </dgm:pt>
    <dgm:pt modelId="{4EFB8B67-B8A4-482D-B3A6-92FFFBB221CC}" type="pres">
      <dgm:prSet presAssocID="{8EFC47FB-9C55-4995-9568-78C818B3372A}" presName="Child3" presStyleLbl="node1" presStyleIdx="13" presStyleCnt="17" custLinFactNeighborX="-67588" custLinFactNeighborY="177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109B712-E986-43B7-A6EF-624776387B26}" type="pres">
      <dgm:prSet presAssocID="{8EFC47FB-9C55-4995-9568-78C818B3372A}" presName="Accent12" presStyleCnt="0"/>
      <dgm:spPr/>
    </dgm:pt>
    <dgm:pt modelId="{0235CD98-0F84-45E9-B5CC-92645D3A5D98}" type="pres">
      <dgm:prSet presAssocID="{8EFC47FB-9C55-4995-9568-78C818B3372A}" presName="AccentHold1" presStyleLbl="node1" presStyleIdx="14" presStyleCnt="17"/>
      <dgm:spPr/>
    </dgm:pt>
    <dgm:pt modelId="{987D04EC-4B1A-4AC2-B2C0-8A9375545720}" type="pres">
      <dgm:prSet presAssocID="{F7B735AF-ED67-4C75-A04C-B8FF57DFAE03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6E576D3-BF6C-429C-99A0-F27582FF2F1B}" type="pres">
      <dgm:prSet presAssocID="{F7B735AF-ED67-4C75-A04C-B8FF57DFAE03}" presName="Accent13" presStyleCnt="0"/>
      <dgm:spPr/>
    </dgm:pt>
    <dgm:pt modelId="{B90DAE8F-ADA9-4D1C-9D57-44AD1E90B7C1}" type="pres">
      <dgm:prSet presAssocID="{F7B735AF-ED67-4C75-A04C-B8FF57DFAE03}" presName="AccentHold1" presStyleLbl="node1" presStyleIdx="16" presStyleCnt="17"/>
      <dgm:spPr/>
    </dgm:pt>
  </dgm:ptLst>
  <dgm:cxnLst>
    <dgm:cxn modelId="{BE512FB5-8A60-42E1-818A-009DC9EEDE63}" type="presOf" srcId="{E8E01472-D42E-41C2-8C8B-6E4B8FA68183}" destId="{FC69FBED-79B0-4FBB-AAFA-CC8F3C4BF0E3}" srcOrd="0" destOrd="0" presId="urn:microsoft.com/office/officeart/2009/3/layout/CircleRelationship"/>
    <dgm:cxn modelId="{8AB1FE65-CB55-4EEB-9E70-D1A2BA982B87}" srcId="{D3B7771F-4993-4C90-91B0-1EFD82951545}" destId="{8EFC47FB-9C55-4995-9568-78C818B3372A}" srcOrd="2" destOrd="0" parTransId="{AE15532B-1580-4D11-AC5D-C615FBB85C96}" sibTransId="{E82EA92F-3A96-46BF-AA40-E614C3C6889F}"/>
    <dgm:cxn modelId="{1A974F52-3709-4AA2-B7E4-9B15998FAD39}" srcId="{DF18C2C9-09D6-4294-9FF5-B2D6930246B9}" destId="{D3B7771F-4993-4C90-91B0-1EFD82951545}" srcOrd="0" destOrd="0" parTransId="{1A423A7F-380E-4CD8-BE7A-7B1D351F0E7C}" sibTransId="{0616F983-FF75-4187-BC29-3EEB9257D6EF}"/>
    <dgm:cxn modelId="{36A26A42-25DB-405C-AAA2-DCAF2AC7112C}" type="presOf" srcId="{73D6F03B-95C4-4509-BB5C-F738DDA32B10}" destId="{2F93B2D9-C531-48AD-968C-9715ECCCBC11}" srcOrd="0" destOrd="0" presId="urn:microsoft.com/office/officeart/2009/3/layout/CircleRelationship"/>
    <dgm:cxn modelId="{7E2714E8-ADE7-4DD8-A16B-C51AD14DD694}" srcId="{D3B7771F-4993-4C90-91B0-1EFD82951545}" destId="{73D6F03B-95C4-4509-BB5C-F738DDA32B10}" srcOrd="1" destOrd="0" parTransId="{EA761935-100A-4CB2-A3DF-CE874C2A31EE}" sibTransId="{88947B30-AD14-41E2-A9CE-4BC5B3B819FC}"/>
    <dgm:cxn modelId="{B4B46D9B-C564-40FC-B802-D4E3094380FC}" type="presOf" srcId="{D3B7771F-4993-4C90-91B0-1EFD82951545}" destId="{458D3DC4-D1F1-473A-A7FD-254529829C6D}" srcOrd="0" destOrd="0" presId="urn:microsoft.com/office/officeart/2009/3/layout/CircleRelationship"/>
    <dgm:cxn modelId="{13FFE0AE-546B-48F7-9C4F-7BBFF70EB4D3}" type="presOf" srcId="{F7B735AF-ED67-4C75-A04C-B8FF57DFAE03}" destId="{987D04EC-4B1A-4AC2-B2C0-8A9375545720}" srcOrd="0" destOrd="0" presId="urn:microsoft.com/office/officeart/2009/3/layout/CircleRelationship"/>
    <dgm:cxn modelId="{5345A81D-4BA3-4AF5-9C39-A400200317AA}" srcId="{D3B7771F-4993-4C90-91B0-1EFD82951545}" destId="{F7B735AF-ED67-4C75-A04C-B8FF57DFAE03}" srcOrd="3" destOrd="0" parTransId="{5B1121A6-E974-492F-BEC1-36E367060078}" sibTransId="{70F2F1F7-0075-44E8-908C-4660C3060A37}"/>
    <dgm:cxn modelId="{53863A9A-1EAC-4251-998B-4C642EC84B9A}" srcId="{D3B7771F-4993-4C90-91B0-1EFD82951545}" destId="{E8E01472-D42E-41C2-8C8B-6E4B8FA68183}" srcOrd="0" destOrd="0" parTransId="{1B35C162-E83B-4D4C-BA16-47E9BCB0E6E1}" sibTransId="{A137B9F9-497F-4794-BD5E-6EABD8F60C12}"/>
    <dgm:cxn modelId="{1DD61795-BB11-4EF3-B992-C9CB88A047A1}" type="presOf" srcId="{8EFC47FB-9C55-4995-9568-78C818B3372A}" destId="{4EFB8B67-B8A4-482D-B3A6-92FFFBB221CC}" srcOrd="0" destOrd="0" presId="urn:microsoft.com/office/officeart/2009/3/layout/CircleRelationship"/>
    <dgm:cxn modelId="{7F9CB23B-6B88-41C5-B6F9-B5D9FDE63B58}" type="presOf" srcId="{DF18C2C9-09D6-4294-9FF5-B2D6930246B9}" destId="{A9727ACC-1DC1-4CE0-9AE7-B8985C639513}" srcOrd="0" destOrd="0" presId="urn:microsoft.com/office/officeart/2009/3/layout/CircleRelationship"/>
    <dgm:cxn modelId="{EDF22695-A18F-4310-B2E1-0F0CFB92324B}" type="presParOf" srcId="{A9727ACC-1DC1-4CE0-9AE7-B8985C639513}" destId="{458D3DC4-D1F1-473A-A7FD-254529829C6D}" srcOrd="0" destOrd="0" presId="urn:microsoft.com/office/officeart/2009/3/layout/CircleRelationship"/>
    <dgm:cxn modelId="{37612D4E-22D3-475E-99B7-FC6F9B56DF59}" type="presParOf" srcId="{A9727ACC-1DC1-4CE0-9AE7-B8985C639513}" destId="{029636CA-6BA3-4C17-A17F-61E69D3D6DB2}" srcOrd="1" destOrd="0" presId="urn:microsoft.com/office/officeart/2009/3/layout/CircleRelationship"/>
    <dgm:cxn modelId="{F5C5B06B-6217-4E10-A61F-1D11C8AAE306}" type="presParOf" srcId="{A9727ACC-1DC1-4CE0-9AE7-B8985C639513}" destId="{B3688FC3-0673-4A20-9D96-69485863ACE8}" srcOrd="2" destOrd="0" presId="urn:microsoft.com/office/officeart/2009/3/layout/CircleRelationship"/>
    <dgm:cxn modelId="{EE40F85B-AB47-402F-8B4C-AA9BBFD463CE}" type="presParOf" srcId="{A9727ACC-1DC1-4CE0-9AE7-B8985C639513}" destId="{D8582CA8-EF36-4508-8319-6047C5BB4B13}" srcOrd="3" destOrd="0" presId="urn:microsoft.com/office/officeart/2009/3/layout/CircleRelationship"/>
    <dgm:cxn modelId="{6C8FE862-E48C-435E-A902-AEB6522D0BC5}" type="presParOf" srcId="{A9727ACC-1DC1-4CE0-9AE7-B8985C639513}" destId="{1D6C4738-0784-4581-95CC-8C967C455E25}" srcOrd="4" destOrd="0" presId="urn:microsoft.com/office/officeart/2009/3/layout/CircleRelationship"/>
    <dgm:cxn modelId="{FB331CA5-4FE2-43E2-A74C-BBB956C16168}" type="presParOf" srcId="{A9727ACC-1DC1-4CE0-9AE7-B8985C639513}" destId="{D188E9B5-83BC-4D4C-8D78-8D8ACC69C2A6}" srcOrd="5" destOrd="0" presId="urn:microsoft.com/office/officeart/2009/3/layout/CircleRelationship"/>
    <dgm:cxn modelId="{48C84979-6453-4971-A08A-F79B0463BA39}" type="presParOf" srcId="{A9727ACC-1DC1-4CE0-9AE7-B8985C639513}" destId="{053BC1C6-5653-48D5-8C34-6BBD17121C84}" srcOrd="6" destOrd="0" presId="urn:microsoft.com/office/officeart/2009/3/layout/CircleRelationship"/>
    <dgm:cxn modelId="{0A2F9475-B65D-43C7-A963-2F921151ABCD}" type="presParOf" srcId="{A9727ACC-1DC1-4CE0-9AE7-B8985C639513}" destId="{FC69FBED-79B0-4FBB-AAFA-CC8F3C4BF0E3}" srcOrd="7" destOrd="0" presId="urn:microsoft.com/office/officeart/2009/3/layout/CircleRelationship"/>
    <dgm:cxn modelId="{08FB97F2-5428-470A-8C4A-33563004B515}" type="presParOf" srcId="{A9727ACC-1DC1-4CE0-9AE7-B8985C639513}" destId="{6C06C494-7A97-48B1-B347-7D353D6C08D8}" srcOrd="8" destOrd="0" presId="urn:microsoft.com/office/officeart/2009/3/layout/CircleRelationship"/>
    <dgm:cxn modelId="{68B59A49-9B85-4A14-96BB-CD500AA577C2}" type="presParOf" srcId="{6C06C494-7A97-48B1-B347-7D353D6C08D8}" destId="{0858B889-5BDE-44F2-8483-9795A65FD53D}" srcOrd="0" destOrd="0" presId="urn:microsoft.com/office/officeart/2009/3/layout/CircleRelationship"/>
    <dgm:cxn modelId="{AF80B5B0-B855-4527-BEC6-626E92B153A7}" type="presParOf" srcId="{A9727ACC-1DC1-4CE0-9AE7-B8985C639513}" destId="{28A2E26B-1E4F-4973-BB6F-CD21C891CFC7}" srcOrd="9" destOrd="0" presId="urn:microsoft.com/office/officeart/2009/3/layout/CircleRelationship"/>
    <dgm:cxn modelId="{14794A7A-D108-4744-9524-F7CEBC9227E2}" type="presParOf" srcId="{28A2E26B-1E4F-4973-BB6F-CD21C891CFC7}" destId="{F54F3E27-9482-4BED-8E17-C9936369DA37}" srcOrd="0" destOrd="0" presId="urn:microsoft.com/office/officeart/2009/3/layout/CircleRelationship"/>
    <dgm:cxn modelId="{2CEED2F0-41F8-40F9-A281-CC95E5E78013}" type="presParOf" srcId="{A9727ACC-1DC1-4CE0-9AE7-B8985C639513}" destId="{2F93B2D9-C531-48AD-968C-9715ECCCBC11}" srcOrd="10" destOrd="0" presId="urn:microsoft.com/office/officeart/2009/3/layout/CircleRelationship"/>
    <dgm:cxn modelId="{A9E6CE02-FD06-4DFB-A3F2-6F13F5172D92}" type="presParOf" srcId="{A9727ACC-1DC1-4CE0-9AE7-B8985C639513}" destId="{77A1FFF2-9B41-4544-B29B-32C524500565}" srcOrd="11" destOrd="0" presId="urn:microsoft.com/office/officeart/2009/3/layout/CircleRelationship"/>
    <dgm:cxn modelId="{7A9B4060-D9D5-4EE3-B021-2E1F4C556D9F}" type="presParOf" srcId="{77A1FFF2-9B41-4544-B29B-32C524500565}" destId="{A398DF9F-2D18-4D22-A43E-05526683BD5A}" srcOrd="0" destOrd="0" presId="urn:microsoft.com/office/officeart/2009/3/layout/CircleRelationship"/>
    <dgm:cxn modelId="{4C42DA8A-05E3-41FE-AF86-63CF4A96502A}" type="presParOf" srcId="{A9727ACC-1DC1-4CE0-9AE7-B8985C639513}" destId="{D6255137-D08B-47D6-B63C-799BA9783E95}" srcOrd="12" destOrd="0" presId="urn:microsoft.com/office/officeart/2009/3/layout/CircleRelationship"/>
    <dgm:cxn modelId="{76DE96F6-8A9C-431A-BD0D-7FBBBA2CD51F}" type="presParOf" srcId="{D6255137-D08B-47D6-B63C-799BA9783E95}" destId="{5275F400-B892-40E4-80EC-1D7A47E08BE7}" srcOrd="0" destOrd="0" presId="urn:microsoft.com/office/officeart/2009/3/layout/CircleRelationship"/>
    <dgm:cxn modelId="{9475CD1C-F700-4AAD-A374-36BCA18FB83F}" type="presParOf" srcId="{A9727ACC-1DC1-4CE0-9AE7-B8985C639513}" destId="{02882654-104F-420A-8BE1-DDD4025BB5AC}" srcOrd="13" destOrd="0" presId="urn:microsoft.com/office/officeart/2009/3/layout/CircleRelationship"/>
    <dgm:cxn modelId="{1F1537D1-0100-4982-88EA-FACD3A5455B1}" type="presParOf" srcId="{02882654-104F-420A-8BE1-DDD4025BB5AC}" destId="{BE106B1B-1A55-49DD-960D-96CDA2FA9F1A}" srcOrd="0" destOrd="0" presId="urn:microsoft.com/office/officeart/2009/3/layout/CircleRelationship"/>
    <dgm:cxn modelId="{8FA05BF4-5E59-4E60-ABA4-D4EB3C70E1C7}" type="presParOf" srcId="{A9727ACC-1DC1-4CE0-9AE7-B8985C639513}" destId="{4EFB8B67-B8A4-482D-B3A6-92FFFBB221CC}" srcOrd="14" destOrd="0" presId="urn:microsoft.com/office/officeart/2009/3/layout/CircleRelationship"/>
    <dgm:cxn modelId="{AF3B0E44-E354-42F7-A9EF-77F17D056C98}" type="presParOf" srcId="{A9727ACC-1DC1-4CE0-9AE7-B8985C639513}" destId="{1109B712-E986-43B7-A6EF-624776387B26}" srcOrd="15" destOrd="0" presId="urn:microsoft.com/office/officeart/2009/3/layout/CircleRelationship"/>
    <dgm:cxn modelId="{553B40EB-1976-4FB0-8CD0-1CED15925997}" type="presParOf" srcId="{1109B712-E986-43B7-A6EF-624776387B26}" destId="{0235CD98-0F84-45E9-B5CC-92645D3A5D98}" srcOrd="0" destOrd="0" presId="urn:microsoft.com/office/officeart/2009/3/layout/CircleRelationship"/>
    <dgm:cxn modelId="{AEE30550-CF0C-4DF4-B699-EE2B7A9AD13C}" type="presParOf" srcId="{A9727ACC-1DC1-4CE0-9AE7-B8985C639513}" destId="{987D04EC-4B1A-4AC2-B2C0-8A9375545720}" srcOrd="16" destOrd="0" presId="urn:microsoft.com/office/officeart/2009/3/layout/CircleRelationship"/>
    <dgm:cxn modelId="{F59B7E81-FCAD-4F49-8709-A191F93F24B6}" type="presParOf" srcId="{A9727ACC-1DC1-4CE0-9AE7-B8985C639513}" destId="{16E576D3-BF6C-429C-99A0-F27582FF2F1B}" srcOrd="17" destOrd="0" presId="urn:microsoft.com/office/officeart/2009/3/layout/CircleRelationship"/>
    <dgm:cxn modelId="{6D3251B6-171B-4033-A2B2-2EC72352211A}" type="presParOf" srcId="{16E576D3-BF6C-429C-99A0-F27582FF2F1B}" destId="{B90DAE8F-ADA9-4D1C-9D57-44AD1E90B7C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DD936B-F5B7-4BF9-95A5-D9C0343740C5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</dgm:pt>
    <dgm:pt modelId="{3C76F27D-D66B-4CC0-9958-7C3A2011BB04}">
      <dgm:prSet phldrT="[نص]" phldr="1"/>
      <dgm:spPr/>
      <dgm:t>
        <a:bodyPr/>
        <a:lstStyle/>
        <a:p>
          <a:pPr rtl="1"/>
          <a:endParaRPr lang="ar-SA"/>
        </a:p>
      </dgm:t>
    </dgm:pt>
    <dgm:pt modelId="{8B3B6BE6-38A1-4B8A-B0D3-320C398D4060}" type="parTrans" cxnId="{10695BB3-3367-4E4D-9030-3FE2AC0C1509}">
      <dgm:prSet/>
      <dgm:spPr/>
      <dgm:t>
        <a:bodyPr/>
        <a:lstStyle/>
        <a:p>
          <a:pPr rtl="1"/>
          <a:endParaRPr lang="ar-SA"/>
        </a:p>
      </dgm:t>
    </dgm:pt>
    <dgm:pt modelId="{C523C7F5-B9FF-4550-BAE4-A79CA772920C}" type="sibTrans" cxnId="{10695BB3-3367-4E4D-9030-3FE2AC0C1509}">
      <dgm:prSet/>
      <dgm:spPr/>
      <dgm:t>
        <a:bodyPr/>
        <a:lstStyle/>
        <a:p>
          <a:pPr rtl="1"/>
          <a:endParaRPr lang="ar-SA"/>
        </a:p>
      </dgm:t>
    </dgm:pt>
    <dgm:pt modelId="{FF27C68B-28E2-456F-B267-9BBDC9E16E19}">
      <dgm:prSet phldrT="[نص]" phldr="1"/>
      <dgm:spPr/>
      <dgm:t>
        <a:bodyPr/>
        <a:lstStyle/>
        <a:p>
          <a:pPr rtl="1"/>
          <a:endParaRPr lang="ar-SA" dirty="0"/>
        </a:p>
      </dgm:t>
    </dgm:pt>
    <dgm:pt modelId="{93DB2953-B334-4960-BFDA-E7F513022BA8}" type="parTrans" cxnId="{08B2BEB7-3969-4536-AD2B-FECAB58A33FB}">
      <dgm:prSet/>
      <dgm:spPr/>
      <dgm:t>
        <a:bodyPr/>
        <a:lstStyle/>
        <a:p>
          <a:pPr rtl="1"/>
          <a:endParaRPr lang="ar-SA"/>
        </a:p>
      </dgm:t>
    </dgm:pt>
    <dgm:pt modelId="{D05A5668-7E14-4537-85F4-C589C0B3919A}" type="sibTrans" cxnId="{08B2BEB7-3969-4536-AD2B-FECAB58A33FB}">
      <dgm:prSet/>
      <dgm:spPr/>
      <dgm:t>
        <a:bodyPr/>
        <a:lstStyle/>
        <a:p>
          <a:pPr rtl="1"/>
          <a:endParaRPr lang="ar-SA"/>
        </a:p>
      </dgm:t>
    </dgm:pt>
    <dgm:pt modelId="{1432D3E3-24D1-4536-B276-0370E2945E14}">
      <dgm:prSet phldrT="[نص]" phldr="1"/>
      <dgm:spPr/>
      <dgm:t>
        <a:bodyPr/>
        <a:lstStyle/>
        <a:p>
          <a:pPr rtl="1"/>
          <a:endParaRPr lang="ar-SA" dirty="0"/>
        </a:p>
      </dgm:t>
    </dgm:pt>
    <dgm:pt modelId="{5AB42B38-07C2-402B-859E-9A3C22FBA49D}" type="parTrans" cxnId="{B0AD4B5B-9F63-4E09-AD69-846BAFBD22E2}">
      <dgm:prSet/>
      <dgm:spPr/>
      <dgm:t>
        <a:bodyPr/>
        <a:lstStyle/>
        <a:p>
          <a:pPr rtl="1"/>
          <a:endParaRPr lang="ar-SA"/>
        </a:p>
      </dgm:t>
    </dgm:pt>
    <dgm:pt modelId="{F5263BD8-3165-4B70-AC76-18F096D8ECDE}" type="sibTrans" cxnId="{B0AD4B5B-9F63-4E09-AD69-846BAFBD22E2}">
      <dgm:prSet/>
      <dgm:spPr/>
      <dgm:t>
        <a:bodyPr/>
        <a:lstStyle/>
        <a:p>
          <a:pPr rtl="1"/>
          <a:endParaRPr lang="ar-SA"/>
        </a:p>
      </dgm:t>
    </dgm:pt>
    <dgm:pt modelId="{B43F633C-EBF3-4494-8D3D-67D670FD9FAC}">
      <dgm:prSet phldrT="[نص]"/>
      <dgm:spPr/>
      <dgm:t>
        <a:bodyPr/>
        <a:lstStyle/>
        <a:p>
          <a:pPr rtl="1"/>
          <a:endParaRPr lang="ar-SA" dirty="0"/>
        </a:p>
      </dgm:t>
    </dgm:pt>
    <dgm:pt modelId="{460DB232-70BA-4831-8901-BBB35C43371F}" type="parTrans" cxnId="{E4AEBF7E-08B4-465D-A5D4-9D817322BAA6}">
      <dgm:prSet/>
      <dgm:spPr/>
      <dgm:t>
        <a:bodyPr/>
        <a:lstStyle/>
        <a:p>
          <a:pPr rtl="1"/>
          <a:endParaRPr lang="ar-SA"/>
        </a:p>
      </dgm:t>
    </dgm:pt>
    <dgm:pt modelId="{D2608733-47D0-4201-86A5-6252CDE8F6F0}" type="sibTrans" cxnId="{E4AEBF7E-08B4-465D-A5D4-9D817322BAA6}">
      <dgm:prSet/>
      <dgm:spPr/>
      <dgm:t>
        <a:bodyPr/>
        <a:lstStyle/>
        <a:p>
          <a:pPr rtl="1"/>
          <a:endParaRPr lang="ar-SA"/>
        </a:p>
      </dgm:t>
    </dgm:pt>
    <dgm:pt modelId="{D060001D-ED01-4746-95CD-E9EC057DD914}" type="pres">
      <dgm:prSet presAssocID="{A0DD936B-F5B7-4BF9-95A5-D9C0343740C5}" presName="Name0" presStyleCnt="0">
        <dgm:presLayoutVars>
          <dgm:dir/>
          <dgm:resizeHandles val="exact"/>
        </dgm:presLayoutVars>
      </dgm:prSet>
      <dgm:spPr/>
    </dgm:pt>
    <dgm:pt modelId="{0891D3FB-8787-44B7-9DF5-D92BDF43DD9D}" type="pres">
      <dgm:prSet presAssocID="{3C76F27D-D66B-4CC0-9958-7C3A2011BB04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AFE8B-874C-4F6D-89B1-1EF23A5AE599}" type="pres">
      <dgm:prSet presAssocID="{C523C7F5-B9FF-4550-BAE4-A79CA772920C}" presName="space" presStyleCnt="0"/>
      <dgm:spPr/>
    </dgm:pt>
    <dgm:pt modelId="{DAED085C-3710-40DA-8E5F-4E50C1853B74}" type="pres">
      <dgm:prSet presAssocID="{FF27C68B-28E2-456F-B267-9BBDC9E16E1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B39C-B328-4D53-A13C-39E3EAAD76E6}" type="pres">
      <dgm:prSet presAssocID="{D05A5668-7E14-4537-85F4-C589C0B3919A}" presName="space" presStyleCnt="0"/>
      <dgm:spPr/>
    </dgm:pt>
    <dgm:pt modelId="{132D3906-A155-4197-91D1-0DDDDC6C648B}" type="pres">
      <dgm:prSet presAssocID="{1432D3E3-24D1-4536-B276-0370E2945E14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BC757-6968-4701-9822-75C42D2B48A9}" type="pres">
      <dgm:prSet presAssocID="{F5263BD8-3165-4B70-AC76-18F096D8ECDE}" presName="space" presStyleCnt="0"/>
      <dgm:spPr/>
    </dgm:pt>
    <dgm:pt modelId="{240443A7-FBDD-4BB9-913D-919F5EA0B54B}" type="pres">
      <dgm:prSet presAssocID="{B43F633C-EBF3-4494-8D3D-67D670FD9FAC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861B07-36FC-4966-8055-25EB1CB80F7B}" type="presOf" srcId="{1432D3E3-24D1-4536-B276-0370E2945E14}" destId="{132D3906-A155-4197-91D1-0DDDDC6C648B}" srcOrd="0" destOrd="0" presId="urn:microsoft.com/office/officeart/2005/8/layout/venn3"/>
    <dgm:cxn modelId="{79F311A4-41FB-4228-8A2A-6C6CCF5DBF83}" type="presOf" srcId="{B43F633C-EBF3-4494-8D3D-67D670FD9FAC}" destId="{240443A7-FBDD-4BB9-913D-919F5EA0B54B}" srcOrd="0" destOrd="0" presId="urn:microsoft.com/office/officeart/2005/8/layout/venn3"/>
    <dgm:cxn modelId="{435C17DF-7892-4A1D-AB6C-609BFA65DE57}" type="presOf" srcId="{FF27C68B-28E2-456F-B267-9BBDC9E16E19}" destId="{DAED085C-3710-40DA-8E5F-4E50C1853B74}" srcOrd="0" destOrd="0" presId="urn:microsoft.com/office/officeart/2005/8/layout/venn3"/>
    <dgm:cxn modelId="{08B2BEB7-3969-4536-AD2B-FECAB58A33FB}" srcId="{A0DD936B-F5B7-4BF9-95A5-D9C0343740C5}" destId="{FF27C68B-28E2-456F-B267-9BBDC9E16E19}" srcOrd="1" destOrd="0" parTransId="{93DB2953-B334-4960-BFDA-E7F513022BA8}" sibTransId="{D05A5668-7E14-4537-85F4-C589C0B3919A}"/>
    <dgm:cxn modelId="{10695BB3-3367-4E4D-9030-3FE2AC0C1509}" srcId="{A0DD936B-F5B7-4BF9-95A5-D9C0343740C5}" destId="{3C76F27D-D66B-4CC0-9958-7C3A2011BB04}" srcOrd="0" destOrd="0" parTransId="{8B3B6BE6-38A1-4B8A-B0D3-320C398D4060}" sibTransId="{C523C7F5-B9FF-4550-BAE4-A79CA772920C}"/>
    <dgm:cxn modelId="{E4AEBF7E-08B4-465D-A5D4-9D817322BAA6}" srcId="{A0DD936B-F5B7-4BF9-95A5-D9C0343740C5}" destId="{B43F633C-EBF3-4494-8D3D-67D670FD9FAC}" srcOrd="3" destOrd="0" parTransId="{460DB232-70BA-4831-8901-BBB35C43371F}" sibTransId="{D2608733-47D0-4201-86A5-6252CDE8F6F0}"/>
    <dgm:cxn modelId="{FA5E28EB-6B16-424F-A79C-0A87E28DE243}" type="presOf" srcId="{3C76F27D-D66B-4CC0-9958-7C3A2011BB04}" destId="{0891D3FB-8787-44B7-9DF5-D92BDF43DD9D}" srcOrd="0" destOrd="0" presId="urn:microsoft.com/office/officeart/2005/8/layout/venn3"/>
    <dgm:cxn modelId="{BF79F746-9774-467F-8A7F-103AFCE2C0AE}" type="presOf" srcId="{A0DD936B-F5B7-4BF9-95A5-D9C0343740C5}" destId="{D060001D-ED01-4746-95CD-E9EC057DD914}" srcOrd="0" destOrd="0" presId="urn:microsoft.com/office/officeart/2005/8/layout/venn3"/>
    <dgm:cxn modelId="{B0AD4B5B-9F63-4E09-AD69-846BAFBD22E2}" srcId="{A0DD936B-F5B7-4BF9-95A5-D9C0343740C5}" destId="{1432D3E3-24D1-4536-B276-0370E2945E14}" srcOrd="2" destOrd="0" parTransId="{5AB42B38-07C2-402B-859E-9A3C22FBA49D}" sibTransId="{F5263BD8-3165-4B70-AC76-18F096D8ECDE}"/>
    <dgm:cxn modelId="{FA6F6645-4B11-4F86-8C7A-DD005C0608F5}" type="presParOf" srcId="{D060001D-ED01-4746-95CD-E9EC057DD914}" destId="{0891D3FB-8787-44B7-9DF5-D92BDF43DD9D}" srcOrd="0" destOrd="0" presId="urn:microsoft.com/office/officeart/2005/8/layout/venn3"/>
    <dgm:cxn modelId="{D6B5F40E-F403-4329-9138-A645BA73DB31}" type="presParOf" srcId="{D060001D-ED01-4746-95CD-E9EC057DD914}" destId="{60BAFE8B-874C-4F6D-89B1-1EF23A5AE599}" srcOrd="1" destOrd="0" presId="urn:microsoft.com/office/officeart/2005/8/layout/venn3"/>
    <dgm:cxn modelId="{4CAED4F1-E6D6-48E7-9732-D05004EDC589}" type="presParOf" srcId="{D060001D-ED01-4746-95CD-E9EC057DD914}" destId="{DAED085C-3710-40DA-8E5F-4E50C1853B74}" srcOrd="2" destOrd="0" presId="urn:microsoft.com/office/officeart/2005/8/layout/venn3"/>
    <dgm:cxn modelId="{5ACCF09D-9327-450A-A999-3DB57CC12882}" type="presParOf" srcId="{D060001D-ED01-4746-95CD-E9EC057DD914}" destId="{DA42B39C-B328-4D53-A13C-39E3EAAD76E6}" srcOrd="3" destOrd="0" presId="urn:microsoft.com/office/officeart/2005/8/layout/venn3"/>
    <dgm:cxn modelId="{57218E6B-837F-412A-A1F7-10867D3FB3F2}" type="presParOf" srcId="{D060001D-ED01-4746-95CD-E9EC057DD914}" destId="{132D3906-A155-4197-91D1-0DDDDC6C648B}" srcOrd="4" destOrd="0" presId="urn:microsoft.com/office/officeart/2005/8/layout/venn3"/>
    <dgm:cxn modelId="{0A5CD044-6826-4392-9ED7-30D67AF2DCA3}" type="presParOf" srcId="{D060001D-ED01-4746-95CD-E9EC057DD914}" destId="{1F5BC757-6968-4701-9822-75C42D2B48A9}" srcOrd="5" destOrd="0" presId="urn:microsoft.com/office/officeart/2005/8/layout/venn3"/>
    <dgm:cxn modelId="{CD207E4F-5B47-4EC9-B903-5A80C0827C11}" type="presParOf" srcId="{D060001D-ED01-4746-95CD-E9EC057DD914}" destId="{240443A7-FBDD-4BB9-913D-919F5EA0B54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7E3D82-FCA3-4003-8933-7FCAE986242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27D605CB-C866-49AA-9D17-2DA78504BE98}">
      <dgm:prSet phldrT="[نص]" phldr="1"/>
      <dgm:spPr/>
      <dgm:t>
        <a:bodyPr/>
        <a:lstStyle/>
        <a:p>
          <a:pPr rtl="1"/>
          <a:endParaRPr lang="ar-SA"/>
        </a:p>
      </dgm:t>
    </dgm:pt>
    <dgm:pt modelId="{D50D5304-15BB-4F2A-AFA7-00D85DA7B6B6}" type="parTrans" cxnId="{594B71C6-6D69-4E37-B826-F7ABDDA2AA90}">
      <dgm:prSet/>
      <dgm:spPr/>
      <dgm:t>
        <a:bodyPr/>
        <a:lstStyle/>
        <a:p>
          <a:pPr rtl="1"/>
          <a:endParaRPr lang="ar-SA"/>
        </a:p>
      </dgm:t>
    </dgm:pt>
    <dgm:pt modelId="{E640DF03-D551-4399-9148-7D32E0E4FA91}" type="sibTrans" cxnId="{594B71C6-6D69-4E37-B826-F7ABDDA2AA90}">
      <dgm:prSet/>
      <dgm:spPr/>
      <dgm:t>
        <a:bodyPr/>
        <a:lstStyle/>
        <a:p>
          <a:pPr rtl="1"/>
          <a:endParaRPr lang="ar-SA"/>
        </a:p>
      </dgm:t>
    </dgm:pt>
    <dgm:pt modelId="{99939FB7-B0FC-4040-870A-D22B3A7073DB}">
      <dgm:prSet phldrT="[نص]" phldr="1"/>
      <dgm:spPr/>
      <dgm:t>
        <a:bodyPr/>
        <a:lstStyle/>
        <a:p>
          <a:pPr rtl="1"/>
          <a:endParaRPr lang="ar-SA"/>
        </a:p>
      </dgm:t>
    </dgm:pt>
    <dgm:pt modelId="{722909C9-141C-4868-BDFC-957063C63D06}" type="parTrans" cxnId="{96438522-5CEB-4BD8-8F1F-B35A8301C1F7}">
      <dgm:prSet/>
      <dgm:spPr/>
      <dgm:t>
        <a:bodyPr/>
        <a:lstStyle/>
        <a:p>
          <a:pPr rtl="1"/>
          <a:endParaRPr lang="ar-SA"/>
        </a:p>
      </dgm:t>
    </dgm:pt>
    <dgm:pt modelId="{E7661673-FDE4-4E69-BE8E-D6A60A359842}" type="sibTrans" cxnId="{96438522-5CEB-4BD8-8F1F-B35A8301C1F7}">
      <dgm:prSet/>
      <dgm:spPr/>
      <dgm:t>
        <a:bodyPr/>
        <a:lstStyle/>
        <a:p>
          <a:pPr rtl="1"/>
          <a:endParaRPr lang="ar-SA"/>
        </a:p>
      </dgm:t>
    </dgm:pt>
    <dgm:pt modelId="{68953374-0C7A-4699-9C73-0E6AAEEA3F5B}">
      <dgm:prSet phldrT="[نص]" phldr="1"/>
      <dgm:spPr/>
      <dgm:t>
        <a:bodyPr/>
        <a:lstStyle/>
        <a:p>
          <a:pPr rtl="1"/>
          <a:endParaRPr lang="ar-SA" dirty="0"/>
        </a:p>
      </dgm:t>
    </dgm:pt>
    <dgm:pt modelId="{3FEE07E5-32A2-4B39-95E3-D5D87D91D7D3}" type="parTrans" cxnId="{8439BDEE-F200-4AC3-86A7-4D145AFD3331}">
      <dgm:prSet/>
      <dgm:spPr/>
      <dgm:t>
        <a:bodyPr/>
        <a:lstStyle/>
        <a:p>
          <a:pPr rtl="1"/>
          <a:endParaRPr lang="ar-SA"/>
        </a:p>
      </dgm:t>
    </dgm:pt>
    <dgm:pt modelId="{6AD96D28-E6AD-4E45-B11B-280290ABA40A}" type="sibTrans" cxnId="{8439BDEE-F200-4AC3-86A7-4D145AFD3331}">
      <dgm:prSet/>
      <dgm:spPr/>
      <dgm:t>
        <a:bodyPr/>
        <a:lstStyle/>
        <a:p>
          <a:pPr rtl="1"/>
          <a:endParaRPr lang="ar-SA"/>
        </a:p>
      </dgm:t>
    </dgm:pt>
    <dgm:pt modelId="{00F7E50D-9D88-4E80-8786-8EF756EACC4A}">
      <dgm:prSet phldrT="[نص]"/>
      <dgm:spPr/>
      <dgm:t>
        <a:bodyPr/>
        <a:lstStyle/>
        <a:p>
          <a:pPr rtl="1"/>
          <a:endParaRPr lang="ar-SA" dirty="0"/>
        </a:p>
      </dgm:t>
    </dgm:pt>
    <dgm:pt modelId="{7CC1B21A-5081-4290-B645-B90F510ECCD0}" type="parTrans" cxnId="{1372E6CE-3886-416A-894B-FC4A7D409C57}">
      <dgm:prSet/>
      <dgm:spPr/>
      <dgm:t>
        <a:bodyPr/>
        <a:lstStyle/>
        <a:p>
          <a:pPr rtl="1"/>
          <a:endParaRPr lang="ar-SA"/>
        </a:p>
      </dgm:t>
    </dgm:pt>
    <dgm:pt modelId="{56B3B6D3-A129-47B5-A298-C4BA0FC7A6EE}" type="sibTrans" cxnId="{1372E6CE-3886-416A-894B-FC4A7D409C57}">
      <dgm:prSet/>
      <dgm:spPr/>
      <dgm:t>
        <a:bodyPr/>
        <a:lstStyle/>
        <a:p>
          <a:pPr rtl="1"/>
          <a:endParaRPr lang="ar-SA"/>
        </a:p>
      </dgm:t>
    </dgm:pt>
    <dgm:pt modelId="{22D9AD3A-B786-4C53-8CE3-9304AFAF055C}">
      <dgm:prSet phldrT="[نص]"/>
      <dgm:spPr/>
      <dgm:t>
        <a:bodyPr/>
        <a:lstStyle/>
        <a:p>
          <a:pPr rtl="1"/>
          <a:endParaRPr lang="ar-SA" dirty="0"/>
        </a:p>
      </dgm:t>
    </dgm:pt>
    <dgm:pt modelId="{B1A9DC6D-44E9-4FC3-B1C5-3BC4672A8FD6}" type="parTrans" cxnId="{4377920D-5E64-4F12-B8FC-046544B2C55C}">
      <dgm:prSet/>
      <dgm:spPr/>
      <dgm:t>
        <a:bodyPr/>
        <a:lstStyle/>
        <a:p>
          <a:pPr rtl="1"/>
          <a:endParaRPr lang="ar-SA"/>
        </a:p>
      </dgm:t>
    </dgm:pt>
    <dgm:pt modelId="{7F513ACA-A940-40AD-8F55-33B266270D82}" type="sibTrans" cxnId="{4377920D-5E64-4F12-B8FC-046544B2C55C}">
      <dgm:prSet/>
      <dgm:spPr/>
      <dgm:t>
        <a:bodyPr/>
        <a:lstStyle/>
        <a:p>
          <a:pPr rtl="1"/>
          <a:endParaRPr lang="ar-SA"/>
        </a:p>
      </dgm:t>
    </dgm:pt>
    <dgm:pt modelId="{44D11D7F-F8F6-4CE2-A67B-8BED239F9159}">
      <dgm:prSet phldrT="[نص]"/>
      <dgm:spPr/>
      <dgm:t>
        <a:bodyPr/>
        <a:lstStyle/>
        <a:p>
          <a:pPr rtl="1"/>
          <a:endParaRPr lang="ar-SA" dirty="0"/>
        </a:p>
      </dgm:t>
    </dgm:pt>
    <dgm:pt modelId="{3BF8F467-3C6E-4597-8763-72D774ED312F}" type="parTrans" cxnId="{E74E2BC1-7473-4E5E-8FB2-A5A41D9E0252}">
      <dgm:prSet/>
      <dgm:spPr/>
      <dgm:t>
        <a:bodyPr/>
        <a:lstStyle/>
        <a:p>
          <a:pPr rtl="1"/>
          <a:endParaRPr lang="ar-SA"/>
        </a:p>
      </dgm:t>
    </dgm:pt>
    <dgm:pt modelId="{20B7B685-8E01-4CED-ACE5-8B003B9F31CA}" type="sibTrans" cxnId="{E74E2BC1-7473-4E5E-8FB2-A5A41D9E0252}">
      <dgm:prSet/>
      <dgm:spPr/>
      <dgm:t>
        <a:bodyPr/>
        <a:lstStyle/>
        <a:p>
          <a:pPr rtl="1"/>
          <a:endParaRPr lang="ar-SA"/>
        </a:p>
      </dgm:t>
    </dgm:pt>
    <dgm:pt modelId="{A8BE21FC-2CF8-4D41-A8B4-DCBCE98C3C5C}">
      <dgm:prSet phldrT="[نص]"/>
      <dgm:spPr/>
      <dgm:t>
        <a:bodyPr/>
        <a:lstStyle/>
        <a:p>
          <a:pPr rtl="1"/>
          <a:endParaRPr lang="ar-SA" dirty="0"/>
        </a:p>
      </dgm:t>
    </dgm:pt>
    <dgm:pt modelId="{490E34BA-9206-4442-B776-085FE3761791}" type="parTrans" cxnId="{BEFBB0F1-4AC8-4656-A402-7C6C118C3A31}">
      <dgm:prSet/>
      <dgm:spPr/>
      <dgm:t>
        <a:bodyPr/>
        <a:lstStyle/>
        <a:p>
          <a:pPr rtl="1"/>
          <a:endParaRPr lang="ar-SA"/>
        </a:p>
      </dgm:t>
    </dgm:pt>
    <dgm:pt modelId="{BA4AD2A6-C7D4-484D-B596-27221F829DBD}" type="sibTrans" cxnId="{BEFBB0F1-4AC8-4656-A402-7C6C118C3A31}">
      <dgm:prSet/>
      <dgm:spPr/>
      <dgm:t>
        <a:bodyPr/>
        <a:lstStyle/>
        <a:p>
          <a:pPr rtl="1"/>
          <a:endParaRPr lang="ar-SA"/>
        </a:p>
      </dgm:t>
    </dgm:pt>
    <dgm:pt modelId="{AB6EE210-AAC6-438F-A09D-9F213111FAAB}" type="pres">
      <dgm:prSet presAssocID="{897E3D82-FCA3-4003-8933-7FCAE98624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9139BDA-682C-44C3-8FA2-71418D8DCB01}" type="pres">
      <dgm:prSet presAssocID="{897E3D82-FCA3-4003-8933-7FCAE986242A}" presName="Name1" presStyleCnt="0"/>
      <dgm:spPr/>
    </dgm:pt>
    <dgm:pt modelId="{9BBF55E0-4B00-4FFB-818B-08A068DB0987}" type="pres">
      <dgm:prSet presAssocID="{897E3D82-FCA3-4003-8933-7FCAE986242A}" presName="cycle" presStyleCnt="0"/>
      <dgm:spPr/>
    </dgm:pt>
    <dgm:pt modelId="{C49661F7-A6CE-4ACE-921B-FB54A618DCCD}" type="pres">
      <dgm:prSet presAssocID="{897E3D82-FCA3-4003-8933-7FCAE986242A}" presName="srcNode" presStyleLbl="node1" presStyleIdx="0" presStyleCnt="7"/>
      <dgm:spPr/>
    </dgm:pt>
    <dgm:pt modelId="{F39870DD-72E3-4BB2-A137-9A885343E2AC}" type="pres">
      <dgm:prSet presAssocID="{897E3D82-FCA3-4003-8933-7FCAE986242A}" presName="conn" presStyleLbl="parChTrans1D2" presStyleIdx="0" presStyleCnt="1"/>
      <dgm:spPr/>
      <dgm:t>
        <a:bodyPr/>
        <a:lstStyle/>
        <a:p>
          <a:endParaRPr lang="en-US"/>
        </a:p>
      </dgm:t>
    </dgm:pt>
    <dgm:pt modelId="{DF74880F-AE8F-4481-BF25-19BBBA7B180E}" type="pres">
      <dgm:prSet presAssocID="{897E3D82-FCA3-4003-8933-7FCAE986242A}" presName="extraNode" presStyleLbl="node1" presStyleIdx="0" presStyleCnt="7"/>
      <dgm:spPr/>
    </dgm:pt>
    <dgm:pt modelId="{7B819E31-061F-4122-B24B-12B9A6D5D506}" type="pres">
      <dgm:prSet presAssocID="{897E3D82-FCA3-4003-8933-7FCAE986242A}" presName="dstNode" presStyleLbl="node1" presStyleIdx="0" presStyleCnt="7"/>
      <dgm:spPr/>
    </dgm:pt>
    <dgm:pt modelId="{A1205D90-B450-497A-865D-28039EB65E9E}" type="pres">
      <dgm:prSet presAssocID="{27D605CB-C866-49AA-9D17-2DA78504BE98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238DD-2363-4196-B769-E597D260A153}" type="pres">
      <dgm:prSet presAssocID="{27D605CB-C866-49AA-9D17-2DA78504BE98}" presName="accent_1" presStyleCnt="0"/>
      <dgm:spPr/>
    </dgm:pt>
    <dgm:pt modelId="{E52800E3-2867-48FD-ADF4-CFB1DF39AC5D}" type="pres">
      <dgm:prSet presAssocID="{27D605CB-C866-49AA-9D17-2DA78504BE98}" presName="accentRepeatNode" presStyleLbl="solidFgAcc1" presStyleIdx="0" presStyleCnt="7"/>
      <dgm:spPr/>
    </dgm:pt>
    <dgm:pt modelId="{3AE1D032-1061-43F7-8B1F-62D289B93093}" type="pres">
      <dgm:prSet presAssocID="{99939FB7-B0FC-4040-870A-D22B3A7073D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52F46-6C04-4EBB-ACFA-51264E4FA175}" type="pres">
      <dgm:prSet presAssocID="{99939FB7-B0FC-4040-870A-D22B3A7073DB}" presName="accent_2" presStyleCnt="0"/>
      <dgm:spPr/>
    </dgm:pt>
    <dgm:pt modelId="{26C3F7F9-DA39-4221-83D4-3C3C9D48ADC0}" type="pres">
      <dgm:prSet presAssocID="{99939FB7-B0FC-4040-870A-D22B3A7073DB}" presName="accentRepeatNode" presStyleLbl="solidFgAcc1" presStyleIdx="1" presStyleCnt="7"/>
      <dgm:spPr/>
    </dgm:pt>
    <dgm:pt modelId="{0650C3E1-A63B-4FEF-A99F-BDB6FEBD66A3}" type="pres">
      <dgm:prSet presAssocID="{68953374-0C7A-4699-9C73-0E6AAEEA3F5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6424A-9093-4E00-80C4-BD1820AEE3E5}" type="pres">
      <dgm:prSet presAssocID="{68953374-0C7A-4699-9C73-0E6AAEEA3F5B}" presName="accent_3" presStyleCnt="0"/>
      <dgm:spPr/>
    </dgm:pt>
    <dgm:pt modelId="{150E6162-6A15-45F3-BDD6-9BA4D92C06E3}" type="pres">
      <dgm:prSet presAssocID="{68953374-0C7A-4699-9C73-0E6AAEEA3F5B}" presName="accentRepeatNode" presStyleLbl="solidFgAcc1" presStyleIdx="2" presStyleCnt="7"/>
      <dgm:spPr/>
    </dgm:pt>
    <dgm:pt modelId="{47AF708F-5050-412F-8983-623E4504AFA5}" type="pres">
      <dgm:prSet presAssocID="{22D9AD3A-B786-4C53-8CE3-9304AFAF055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1B569-7E42-4C5E-99DB-4256F270D8B7}" type="pres">
      <dgm:prSet presAssocID="{22D9AD3A-B786-4C53-8CE3-9304AFAF055C}" presName="accent_4" presStyleCnt="0"/>
      <dgm:spPr/>
    </dgm:pt>
    <dgm:pt modelId="{D8E91971-BE84-4072-B5B0-DF3AD81A712E}" type="pres">
      <dgm:prSet presAssocID="{22D9AD3A-B786-4C53-8CE3-9304AFAF055C}" presName="accentRepeatNode" presStyleLbl="solidFgAcc1" presStyleIdx="3" presStyleCnt="7"/>
      <dgm:spPr/>
    </dgm:pt>
    <dgm:pt modelId="{19F432BA-A692-4474-9723-6B74B6A62079}" type="pres">
      <dgm:prSet presAssocID="{00F7E50D-9D88-4E80-8786-8EF756EACC4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5C425-C529-4BBC-9D0D-7D934A723DE3}" type="pres">
      <dgm:prSet presAssocID="{00F7E50D-9D88-4E80-8786-8EF756EACC4A}" presName="accent_5" presStyleCnt="0"/>
      <dgm:spPr/>
    </dgm:pt>
    <dgm:pt modelId="{3805D2F5-FBF0-413F-B75A-67F35B459A24}" type="pres">
      <dgm:prSet presAssocID="{00F7E50D-9D88-4E80-8786-8EF756EACC4A}" presName="accentRepeatNode" presStyleLbl="solidFgAcc1" presStyleIdx="4" presStyleCnt="7"/>
      <dgm:spPr/>
    </dgm:pt>
    <dgm:pt modelId="{850DD9B5-9F3A-4E4A-90AF-DB880AF0BF81}" type="pres">
      <dgm:prSet presAssocID="{44D11D7F-F8F6-4CE2-A67B-8BED239F915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AA6E3-CBDA-4691-A7D7-772E7FE7E795}" type="pres">
      <dgm:prSet presAssocID="{44D11D7F-F8F6-4CE2-A67B-8BED239F9159}" presName="accent_6" presStyleCnt="0"/>
      <dgm:spPr/>
    </dgm:pt>
    <dgm:pt modelId="{A21CB1A5-744D-4037-9C20-8E1B82570BAB}" type="pres">
      <dgm:prSet presAssocID="{44D11D7F-F8F6-4CE2-A67B-8BED239F9159}" presName="accentRepeatNode" presStyleLbl="solidFgAcc1" presStyleIdx="5" presStyleCnt="7"/>
      <dgm:spPr/>
    </dgm:pt>
    <dgm:pt modelId="{1BB77DE7-A10D-403C-88BE-EA6D0572DA05}" type="pres">
      <dgm:prSet presAssocID="{A8BE21FC-2CF8-4D41-A8B4-DCBCE98C3C5C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8E83E-26E1-46F1-92AE-03AEBCB21F77}" type="pres">
      <dgm:prSet presAssocID="{A8BE21FC-2CF8-4D41-A8B4-DCBCE98C3C5C}" presName="accent_7" presStyleCnt="0"/>
      <dgm:spPr/>
    </dgm:pt>
    <dgm:pt modelId="{F657AA16-08C5-44B9-837C-5658A539C8F5}" type="pres">
      <dgm:prSet presAssocID="{A8BE21FC-2CF8-4D41-A8B4-DCBCE98C3C5C}" presName="accentRepeatNode" presStyleLbl="solidFgAcc1" presStyleIdx="6" presStyleCnt="7"/>
      <dgm:spPr/>
    </dgm:pt>
  </dgm:ptLst>
  <dgm:cxnLst>
    <dgm:cxn modelId="{4377920D-5E64-4F12-B8FC-046544B2C55C}" srcId="{897E3D82-FCA3-4003-8933-7FCAE986242A}" destId="{22D9AD3A-B786-4C53-8CE3-9304AFAF055C}" srcOrd="3" destOrd="0" parTransId="{B1A9DC6D-44E9-4FC3-B1C5-3BC4672A8FD6}" sibTransId="{7F513ACA-A940-40AD-8F55-33B266270D82}"/>
    <dgm:cxn modelId="{1372E6CE-3886-416A-894B-FC4A7D409C57}" srcId="{897E3D82-FCA3-4003-8933-7FCAE986242A}" destId="{00F7E50D-9D88-4E80-8786-8EF756EACC4A}" srcOrd="4" destOrd="0" parTransId="{7CC1B21A-5081-4290-B645-B90F510ECCD0}" sibTransId="{56B3B6D3-A129-47B5-A298-C4BA0FC7A6EE}"/>
    <dgm:cxn modelId="{CE07C558-AE69-4078-AA17-0E393D901940}" type="presOf" srcId="{99939FB7-B0FC-4040-870A-D22B3A7073DB}" destId="{3AE1D032-1061-43F7-8B1F-62D289B93093}" srcOrd="0" destOrd="0" presId="urn:microsoft.com/office/officeart/2008/layout/VerticalCurvedList"/>
    <dgm:cxn modelId="{3591FB62-424E-4248-9945-FC9CB4D25FC4}" type="presOf" srcId="{E640DF03-D551-4399-9148-7D32E0E4FA91}" destId="{F39870DD-72E3-4BB2-A137-9A885343E2AC}" srcOrd="0" destOrd="0" presId="urn:microsoft.com/office/officeart/2008/layout/VerticalCurvedList"/>
    <dgm:cxn modelId="{771E14EE-7B08-4BD6-AB30-F470CC630186}" type="presOf" srcId="{A8BE21FC-2CF8-4D41-A8B4-DCBCE98C3C5C}" destId="{1BB77DE7-A10D-403C-88BE-EA6D0572DA05}" srcOrd="0" destOrd="0" presId="urn:microsoft.com/office/officeart/2008/layout/VerticalCurvedList"/>
    <dgm:cxn modelId="{F7E3DA8F-5497-481F-B748-A0AD6635FAC0}" type="presOf" srcId="{44D11D7F-F8F6-4CE2-A67B-8BED239F9159}" destId="{850DD9B5-9F3A-4E4A-90AF-DB880AF0BF81}" srcOrd="0" destOrd="0" presId="urn:microsoft.com/office/officeart/2008/layout/VerticalCurvedList"/>
    <dgm:cxn modelId="{BEFBB0F1-4AC8-4656-A402-7C6C118C3A31}" srcId="{897E3D82-FCA3-4003-8933-7FCAE986242A}" destId="{A8BE21FC-2CF8-4D41-A8B4-DCBCE98C3C5C}" srcOrd="6" destOrd="0" parTransId="{490E34BA-9206-4442-B776-085FE3761791}" sibTransId="{BA4AD2A6-C7D4-484D-B596-27221F829DBD}"/>
    <dgm:cxn modelId="{A0291DF9-D6F6-4892-8A76-3D25A9A9F787}" type="presOf" srcId="{00F7E50D-9D88-4E80-8786-8EF756EACC4A}" destId="{19F432BA-A692-4474-9723-6B74B6A62079}" srcOrd="0" destOrd="0" presId="urn:microsoft.com/office/officeart/2008/layout/VerticalCurvedList"/>
    <dgm:cxn modelId="{8439BDEE-F200-4AC3-86A7-4D145AFD3331}" srcId="{897E3D82-FCA3-4003-8933-7FCAE986242A}" destId="{68953374-0C7A-4699-9C73-0E6AAEEA3F5B}" srcOrd="2" destOrd="0" parTransId="{3FEE07E5-32A2-4B39-95E3-D5D87D91D7D3}" sibTransId="{6AD96D28-E6AD-4E45-B11B-280290ABA40A}"/>
    <dgm:cxn modelId="{53613F28-CF06-4AD4-A1AD-1C8AA3AFFF9D}" type="presOf" srcId="{22D9AD3A-B786-4C53-8CE3-9304AFAF055C}" destId="{47AF708F-5050-412F-8983-623E4504AFA5}" srcOrd="0" destOrd="0" presId="urn:microsoft.com/office/officeart/2008/layout/VerticalCurvedList"/>
    <dgm:cxn modelId="{19C658AE-AD9D-4E3A-B157-A39B53296104}" type="presOf" srcId="{68953374-0C7A-4699-9C73-0E6AAEEA3F5B}" destId="{0650C3E1-A63B-4FEF-A99F-BDB6FEBD66A3}" srcOrd="0" destOrd="0" presId="urn:microsoft.com/office/officeart/2008/layout/VerticalCurvedList"/>
    <dgm:cxn modelId="{4337B08D-4A80-48B8-A15D-215877BAE0F2}" type="presOf" srcId="{27D605CB-C866-49AA-9D17-2DA78504BE98}" destId="{A1205D90-B450-497A-865D-28039EB65E9E}" srcOrd="0" destOrd="0" presId="urn:microsoft.com/office/officeart/2008/layout/VerticalCurvedList"/>
    <dgm:cxn modelId="{AE1A5AFD-1402-490F-B726-E34E24757410}" type="presOf" srcId="{897E3D82-FCA3-4003-8933-7FCAE986242A}" destId="{AB6EE210-AAC6-438F-A09D-9F213111FAAB}" srcOrd="0" destOrd="0" presId="urn:microsoft.com/office/officeart/2008/layout/VerticalCurvedList"/>
    <dgm:cxn modelId="{594B71C6-6D69-4E37-B826-F7ABDDA2AA90}" srcId="{897E3D82-FCA3-4003-8933-7FCAE986242A}" destId="{27D605CB-C866-49AA-9D17-2DA78504BE98}" srcOrd="0" destOrd="0" parTransId="{D50D5304-15BB-4F2A-AFA7-00D85DA7B6B6}" sibTransId="{E640DF03-D551-4399-9148-7D32E0E4FA91}"/>
    <dgm:cxn modelId="{E74E2BC1-7473-4E5E-8FB2-A5A41D9E0252}" srcId="{897E3D82-FCA3-4003-8933-7FCAE986242A}" destId="{44D11D7F-F8F6-4CE2-A67B-8BED239F9159}" srcOrd="5" destOrd="0" parTransId="{3BF8F467-3C6E-4597-8763-72D774ED312F}" sibTransId="{20B7B685-8E01-4CED-ACE5-8B003B9F31CA}"/>
    <dgm:cxn modelId="{96438522-5CEB-4BD8-8F1F-B35A8301C1F7}" srcId="{897E3D82-FCA3-4003-8933-7FCAE986242A}" destId="{99939FB7-B0FC-4040-870A-D22B3A7073DB}" srcOrd="1" destOrd="0" parTransId="{722909C9-141C-4868-BDFC-957063C63D06}" sibTransId="{E7661673-FDE4-4E69-BE8E-D6A60A359842}"/>
    <dgm:cxn modelId="{C493AEBF-B5A7-4AEE-B5EE-8F3EDF90B94D}" type="presParOf" srcId="{AB6EE210-AAC6-438F-A09D-9F213111FAAB}" destId="{29139BDA-682C-44C3-8FA2-71418D8DCB01}" srcOrd="0" destOrd="0" presId="urn:microsoft.com/office/officeart/2008/layout/VerticalCurvedList"/>
    <dgm:cxn modelId="{51EBADAC-2E83-4471-AF28-126429B364F3}" type="presParOf" srcId="{29139BDA-682C-44C3-8FA2-71418D8DCB01}" destId="{9BBF55E0-4B00-4FFB-818B-08A068DB0987}" srcOrd="0" destOrd="0" presId="urn:microsoft.com/office/officeart/2008/layout/VerticalCurvedList"/>
    <dgm:cxn modelId="{1B3A4DC3-B8BE-430B-80B0-7DC56BDA3899}" type="presParOf" srcId="{9BBF55E0-4B00-4FFB-818B-08A068DB0987}" destId="{C49661F7-A6CE-4ACE-921B-FB54A618DCCD}" srcOrd="0" destOrd="0" presId="urn:microsoft.com/office/officeart/2008/layout/VerticalCurvedList"/>
    <dgm:cxn modelId="{D1A3EF10-177F-46EB-B48C-F9829D9BCEDE}" type="presParOf" srcId="{9BBF55E0-4B00-4FFB-818B-08A068DB0987}" destId="{F39870DD-72E3-4BB2-A137-9A885343E2AC}" srcOrd="1" destOrd="0" presId="urn:microsoft.com/office/officeart/2008/layout/VerticalCurvedList"/>
    <dgm:cxn modelId="{64AABEC2-4286-447E-83EB-98B022B063E9}" type="presParOf" srcId="{9BBF55E0-4B00-4FFB-818B-08A068DB0987}" destId="{DF74880F-AE8F-4481-BF25-19BBBA7B180E}" srcOrd="2" destOrd="0" presId="urn:microsoft.com/office/officeart/2008/layout/VerticalCurvedList"/>
    <dgm:cxn modelId="{9FFC7A46-2505-4369-B4D0-77B4D660907F}" type="presParOf" srcId="{9BBF55E0-4B00-4FFB-818B-08A068DB0987}" destId="{7B819E31-061F-4122-B24B-12B9A6D5D506}" srcOrd="3" destOrd="0" presId="urn:microsoft.com/office/officeart/2008/layout/VerticalCurvedList"/>
    <dgm:cxn modelId="{D2C758D0-15DE-4D85-899E-D316D4FD744D}" type="presParOf" srcId="{29139BDA-682C-44C3-8FA2-71418D8DCB01}" destId="{A1205D90-B450-497A-865D-28039EB65E9E}" srcOrd="1" destOrd="0" presId="urn:microsoft.com/office/officeart/2008/layout/VerticalCurvedList"/>
    <dgm:cxn modelId="{B7A3C564-E763-414F-A036-0172948160FE}" type="presParOf" srcId="{29139BDA-682C-44C3-8FA2-71418D8DCB01}" destId="{72F238DD-2363-4196-B769-E597D260A153}" srcOrd="2" destOrd="0" presId="urn:microsoft.com/office/officeart/2008/layout/VerticalCurvedList"/>
    <dgm:cxn modelId="{7BE5D1A7-A747-4001-BBA3-971627ACAA3F}" type="presParOf" srcId="{72F238DD-2363-4196-B769-E597D260A153}" destId="{E52800E3-2867-48FD-ADF4-CFB1DF39AC5D}" srcOrd="0" destOrd="0" presId="urn:microsoft.com/office/officeart/2008/layout/VerticalCurvedList"/>
    <dgm:cxn modelId="{2D1FFECD-B8F6-47CC-BE44-4D4539ADBBA6}" type="presParOf" srcId="{29139BDA-682C-44C3-8FA2-71418D8DCB01}" destId="{3AE1D032-1061-43F7-8B1F-62D289B93093}" srcOrd="3" destOrd="0" presId="urn:microsoft.com/office/officeart/2008/layout/VerticalCurvedList"/>
    <dgm:cxn modelId="{926D4C10-6050-4D1C-889F-9F0BDA73CF83}" type="presParOf" srcId="{29139BDA-682C-44C3-8FA2-71418D8DCB01}" destId="{74352F46-6C04-4EBB-ACFA-51264E4FA175}" srcOrd="4" destOrd="0" presId="urn:microsoft.com/office/officeart/2008/layout/VerticalCurvedList"/>
    <dgm:cxn modelId="{34016C89-F117-4136-A1F9-613C31BFFB1D}" type="presParOf" srcId="{74352F46-6C04-4EBB-ACFA-51264E4FA175}" destId="{26C3F7F9-DA39-4221-83D4-3C3C9D48ADC0}" srcOrd="0" destOrd="0" presId="urn:microsoft.com/office/officeart/2008/layout/VerticalCurvedList"/>
    <dgm:cxn modelId="{3531AA0B-36E6-448A-8297-31B476E42206}" type="presParOf" srcId="{29139BDA-682C-44C3-8FA2-71418D8DCB01}" destId="{0650C3E1-A63B-4FEF-A99F-BDB6FEBD66A3}" srcOrd="5" destOrd="0" presId="urn:microsoft.com/office/officeart/2008/layout/VerticalCurvedList"/>
    <dgm:cxn modelId="{593685CD-51D7-4F81-AE8C-22E34AFAFB0C}" type="presParOf" srcId="{29139BDA-682C-44C3-8FA2-71418D8DCB01}" destId="{EA96424A-9093-4E00-80C4-BD1820AEE3E5}" srcOrd="6" destOrd="0" presId="urn:microsoft.com/office/officeart/2008/layout/VerticalCurvedList"/>
    <dgm:cxn modelId="{E5CB9432-9D56-4215-BC7B-A2EDFBB6F405}" type="presParOf" srcId="{EA96424A-9093-4E00-80C4-BD1820AEE3E5}" destId="{150E6162-6A15-45F3-BDD6-9BA4D92C06E3}" srcOrd="0" destOrd="0" presId="urn:microsoft.com/office/officeart/2008/layout/VerticalCurvedList"/>
    <dgm:cxn modelId="{B90DA0A1-0435-4A00-B786-A9544A3A5906}" type="presParOf" srcId="{29139BDA-682C-44C3-8FA2-71418D8DCB01}" destId="{47AF708F-5050-412F-8983-623E4504AFA5}" srcOrd="7" destOrd="0" presId="urn:microsoft.com/office/officeart/2008/layout/VerticalCurvedList"/>
    <dgm:cxn modelId="{4813CAB0-50DE-4259-A91D-05F55416AE59}" type="presParOf" srcId="{29139BDA-682C-44C3-8FA2-71418D8DCB01}" destId="{FD21B569-7E42-4C5E-99DB-4256F270D8B7}" srcOrd="8" destOrd="0" presId="urn:microsoft.com/office/officeart/2008/layout/VerticalCurvedList"/>
    <dgm:cxn modelId="{3125A221-115D-46A3-B686-322D2807B8F7}" type="presParOf" srcId="{FD21B569-7E42-4C5E-99DB-4256F270D8B7}" destId="{D8E91971-BE84-4072-B5B0-DF3AD81A712E}" srcOrd="0" destOrd="0" presId="urn:microsoft.com/office/officeart/2008/layout/VerticalCurvedList"/>
    <dgm:cxn modelId="{70F4B092-D686-4DAE-B510-B8396486ADD8}" type="presParOf" srcId="{29139BDA-682C-44C3-8FA2-71418D8DCB01}" destId="{19F432BA-A692-4474-9723-6B74B6A62079}" srcOrd="9" destOrd="0" presId="urn:microsoft.com/office/officeart/2008/layout/VerticalCurvedList"/>
    <dgm:cxn modelId="{C88A8AFD-7CC4-42DF-845E-574EA52F95BC}" type="presParOf" srcId="{29139BDA-682C-44C3-8FA2-71418D8DCB01}" destId="{9C15C425-C529-4BBC-9D0D-7D934A723DE3}" srcOrd="10" destOrd="0" presId="urn:microsoft.com/office/officeart/2008/layout/VerticalCurvedList"/>
    <dgm:cxn modelId="{2BED77F9-43A3-4CA7-B0F0-758046893EC8}" type="presParOf" srcId="{9C15C425-C529-4BBC-9D0D-7D934A723DE3}" destId="{3805D2F5-FBF0-413F-B75A-67F35B459A24}" srcOrd="0" destOrd="0" presId="urn:microsoft.com/office/officeart/2008/layout/VerticalCurvedList"/>
    <dgm:cxn modelId="{6ACCAD2A-AD6A-4B86-A0D2-145C60BC8A62}" type="presParOf" srcId="{29139BDA-682C-44C3-8FA2-71418D8DCB01}" destId="{850DD9B5-9F3A-4E4A-90AF-DB880AF0BF81}" srcOrd="11" destOrd="0" presId="urn:microsoft.com/office/officeart/2008/layout/VerticalCurvedList"/>
    <dgm:cxn modelId="{A3B5303A-20A1-498B-8951-E9379AC8F765}" type="presParOf" srcId="{29139BDA-682C-44C3-8FA2-71418D8DCB01}" destId="{9C0AA6E3-CBDA-4691-A7D7-772E7FE7E795}" srcOrd="12" destOrd="0" presId="urn:microsoft.com/office/officeart/2008/layout/VerticalCurvedList"/>
    <dgm:cxn modelId="{3F9CFCF9-303F-41A0-8991-DE35F5A9E00E}" type="presParOf" srcId="{9C0AA6E3-CBDA-4691-A7D7-772E7FE7E795}" destId="{A21CB1A5-744D-4037-9C20-8E1B82570BAB}" srcOrd="0" destOrd="0" presId="urn:microsoft.com/office/officeart/2008/layout/VerticalCurvedList"/>
    <dgm:cxn modelId="{7091DF74-9D6D-4EA3-83A5-B1D8A0842249}" type="presParOf" srcId="{29139BDA-682C-44C3-8FA2-71418D8DCB01}" destId="{1BB77DE7-A10D-403C-88BE-EA6D0572DA05}" srcOrd="13" destOrd="0" presId="urn:microsoft.com/office/officeart/2008/layout/VerticalCurvedList"/>
    <dgm:cxn modelId="{F5CE12D7-2CBF-4A6E-BFFF-79DF64985D57}" type="presParOf" srcId="{29139BDA-682C-44C3-8FA2-71418D8DCB01}" destId="{0638E83E-26E1-46F1-92AE-03AEBCB21F77}" srcOrd="14" destOrd="0" presId="urn:microsoft.com/office/officeart/2008/layout/VerticalCurvedList"/>
    <dgm:cxn modelId="{5B19DE6E-CC59-4755-91F3-7ED947642D9A}" type="presParOf" srcId="{0638E83E-26E1-46F1-92AE-03AEBCB21F77}" destId="{F657AA16-08C5-44B9-837C-5658A539C8F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31394E-8EBD-4698-9A81-BE12C720CF54}" type="doc">
      <dgm:prSet loTypeId="urn:microsoft.com/office/officeart/2005/8/layout/funnel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20B52EEF-B88F-43D7-AC96-D5C55F2ABC37}">
      <dgm:prSet phldrT="[نص]" phldr="1"/>
      <dgm:spPr/>
      <dgm:t>
        <a:bodyPr/>
        <a:lstStyle/>
        <a:p>
          <a:pPr rtl="1"/>
          <a:endParaRPr lang="ar-SA"/>
        </a:p>
      </dgm:t>
    </dgm:pt>
    <dgm:pt modelId="{8AD4D48D-DDC7-459F-BD3A-EC83C254DFE3}" type="parTrans" cxnId="{53B64874-EC5B-4736-A75F-AF6E84D08681}">
      <dgm:prSet/>
      <dgm:spPr/>
      <dgm:t>
        <a:bodyPr/>
        <a:lstStyle/>
        <a:p>
          <a:pPr rtl="1"/>
          <a:endParaRPr lang="ar-SA"/>
        </a:p>
      </dgm:t>
    </dgm:pt>
    <dgm:pt modelId="{43CF67FE-FC6A-42A6-8712-855B71BC2CB8}" type="sibTrans" cxnId="{53B64874-EC5B-4736-A75F-AF6E84D08681}">
      <dgm:prSet/>
      <dgm:spPr/>
      <dgm:t>
        <a:bodyPr/>
        <a:lstStyle/>
        <a:p>
          <a:pPr rtl="1"/>
          <a:endParaRPr lang="ar-SA"/>
        </a:p>
      </dgm:t>
    </dgm:pt>
    <dgm:pt modelId="{BCE40F4F-47FD-488F-837F-D979F7F91A8A}">
      <dgm:prSet phldrT="[نص]" phldr="1"/>
      <dgm:spPr/>
      <dgm:t>
        <a:bodyPr/>
        <a:lstStyle/>
        <a:p>
          <a:pPr rtl="1"/>
          <a:endParaRPr lang="ar-SA" dirty="0"/>
        </a:p>
      </dgm:t>
    </dgm:pt>
    <dgm:pt modelId="{ED7CE928-E011-4BC7-BAAC-4BFC4BBB5FCF}" type="parTrans" cxnId="{07E4A49F-844F-4892-B8AF-998EF00D279D}">
      <dgm:prSet/>
      <dgm:spPr/>
      <dgm:t>
        <a:bodyPr/>
        <a:lstStyle/>
        <a:p>
          <a:pPr rtl="1"/>
          <a:endParaRPr lang="ar-SA"/>
        </a:p>
      </dgm:t>
    </dgm:pt>
    <dgm:pt modelId="{91EBF588-E237-41A3-AD15-A337847C8512}" type="sibTrans" cxnId="{07E4A49F-844F-4892-B8AF-998EF00D279D}">
      <dgm:prSet/>
      <dgm:spPr/>
      <dgm:t>
        <a:bodyPr/>
        <a:lstStyle/>
        <a:p>
          <a:pPr rtl="1"/>
          <a:endParaRPr lang="ar-SA"/>
        </a:p>
      </dgm:t>
    </dgm:pt>
    <dgm:pt modelId="{24392D0E-D880-48A0-978B-782776FB99C2}">
      <dgm:prSet phldrT="[نص]" phldr="1"/>
      <dgm:spPr/>
      <dgm:t>
        <a:bodyPr/>
        <a:lstStyle/>
        <a:p>
          <a:pPr rtl="1"/>
          <a:endParaRPr lang="ar-SA"/>
        </a:p>
      </dgm:t>
    </dgm:pt>
    <dgm:pt modelId="{34E5C786-A5ED-4934-8E93-4B1CD64CB18B}" type="parTrans" cxnId="{DEC77A84-D3F2-4E45-92E9-41574773DB0E}">
      <dgm:prSet/>
      <dgm:spPr/>
      <dgm:t>
        <a:bodyPr/>
        <a:lstStyle/>
        <a:p>
          <a:pPr rtl="1"/>
          <a:endParaRPr lang="ar-SA"/>
        </a:p>
      </dgm:t>
    </dgm:pt>
    <dgm:pt modelId="{2F25E0A8-7558-4E47-9C9D-5D8DF682B18E}" type="sibTrans" cxnId="{DEC77A84-D3F2-4E45-92E9-41574773DB0E}">
      <dgm:prSet/>
      <dgm:spPr/>
      <dgm:t>
        <a:bodyPr/>
        <a:lstStyle/>
        <a:p>
          <a:pPr rtl="1"/>
          <a:endParaRPr lang="ar-SA"/>
        </a:p>
      </dgm:t>
    </dgm:pt>
    <dgm:pt modelId="{A1464C9C-24C2-4847-AB93-CB6E03C405D8}">
      <dgm:prSet phldrT="[نص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 dirty="0"/>
        </a:p>
      </dgm:t>
    </dgm:pt>
    <dgm:pt modelId="{4027957C-6B63-465A-92EE-292196F76420}" type="parTrans" cxnId="{C0A84820-FABC-4832-9F68-6CB65A321BE5}">
      <dgm:prSet/>
      <dgm:spPr/>
      <dgm:t>
        <a:bodyPr/>
        <a:lstStyle/>
        <a:p>
          <a:pPr rtl="1"/>
          <a:endParaRPr lang="ar-SA"/>
        </a:p>
      </dgm:t>
    </dgm:pt>
    <dgm:pt modelId="{868505B3-C7DC-408D-B587-D7DBE3368D3D}" type="sibTrans" cxnId="{C0A84820-FABC-4832-9F68-6CB65A321BE5}">
      <dgm:prSet/>
      <dgm:spPr/>
      <dgm:t>
        <a:bodyPr/>
        <a:lstStyle/>
        <a:p>
          <a:pPr rtl="1"/>
          <a:endParaRPr lang="ar-SA"/>
        </a:p>
      </dgm:t>
    </dgm:pt>
    <dgm:pt modelId="{5E3D6B90-9569-42B2-8A71-0503886B6A03}" type="pres">
      <dgm:prSet presAssocID="{9F31394E-8EBD-4698-9A81-BE12C720CF5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74935A-266B-4923-B8B6-42F09D2EB676}" type="pres">
      <dgm:prSet presAssocID="{9F31394E-8EBD-4698-9A81-BE12C720CF54}" presName="ellipse" presStyleLbl="trBgShp" presStyleIdx="0" presStyleCnt="1"/>
      <dgm:spPr/>
    </dgm:pt>
    <dgm:pt modelId="{5C0A85B9-0E50-4F0B-B95A-885FCF4531BE}" type="pres">
      <dgm:prSet presAssocID="{9F31394E-8EBD-4698-9A81-BE12C720CF54}" presName="arrow1" presStyleLbl="fgShp" presStyleIdx="0" presStyleCnt="1"/>
      <dgm:spPr/>
    </dgm:pt>
    <dgm:pt modelId="{17D80E43-9E56-4DB1-A303-5F85C74D7022}" type="pres">
      <dgm:prSet presAssocID="{9F31394E-8EBD-4698-9A81-BE12C720CF54}" presName="rectangle" presStyleLbl="revTx" presStyleIdx="0" presStyleCnt="1" custLinFactNeighborX="-155" custLinFactNeighborY="833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F63B5-39B1-45CA-A888-938CAC0393D6}" type="pres">
      <dgm:prSet presAssocID="{BCE40F4F-47FD-488F-837F-D979F7F91A8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A8ACD-AA11-43D2-AE5A-B1C7CCF18278}" type="pres">
      <dgm:prSet presAssocID="{24392D0E-D880-48A0-978B-782776FB99C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4AD39-F67B-48A6-ACEA-043A451E6B39}" type="pres">
      <dgm:prSet presAssocID="{A1464C9C-24C2-4847-AB93-CB6E03C405D8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92673-42C3-4064-BA00-64E1ED1E3C87}" type="pres">
      <dgm:prSet presAssocID="{9F31394E-8EBD-4698-9A81-BE12C720CF54}" presName="funnel" presStyleLbl="trAlignAcc1" presStyleIdx="0" presStyleCnt="1"/>
      <dgm:spPr/>
    </dgm:pt>
  </dgm:ptLst>
  <dgm:cxnLst>
    <dgm:cxn modelId="{DEC77A84-D3F2-4E45-92E9-41574773DB0E}" srcId="{9F31394E-8EBD-4698-9A81-BE12C720CF54}" destId="{24392D0E-D880-48A0-978B-782776FB99C2}" srcOrd="2" destOrd="0" parTransId="{34E5C786-A5ED-4934-8E93-4B1CD64CB18B}" sibTransId="{2F25E0A8-7558-4E47-9C9D-5D8DF682B18E}"/>
    <dgm:cxn modelId="{AE1BFB0B-0358-4ABD-9187-86B8A36DF49E}" type="presOf" srcId="{9F31394E-8EBD-4698-9A81-BE12C720CF54}" destId="{5E3D6B90-9569-42B2-8A71-0503886B6A03}" srcOrd="0" destOrd="0" presId="urn:microsoft.com/office/officeart/2005/8/layout/funnel1"/>
    <dgm:cxn modelId="{338654B5-FDCC-4559-92C8-08B3625BD67B}" type="presOf" srcId="{BCE40F4F-47FD-488F-837F-D979F7F91A8A}" destId="{9B5A8ACD-AA11-43D2-AE5A-B1C7CCF18278}" srcOrd="0" destOrd="0" presId="urn:microsoft.com/office/officeart/2005/8/layout/funnel1"/>
    <dgm:cxn modelId="{9D3D6501-02A0-451B-BECB-873CBC9AEA36}" type="presOf" srcId="{24392D0E-D880-48A0-978B-782776FB99C2}" destId="{46EF63B5-39B1-45CA-A888-938CAC0393D6}" srcOrd="0" destOrd="0" presId="urn:microsoft.com/office/officeart/2005/8/layout/funnel1"/>
    <dgm:cxn modelId="{07E4A49F-844F-4892-B8AF-998EF00D279D}" srcId="{9F31394E-8EBD-4698-9A81-BE12C720CF54}" destId="{BCE40F4F-47FD-488F-837F-D979F7F91A8A}" srcOrd="1" destOrd="0" parTransId="{ED7CE928-E011-4BC7-BAAC-4BFC4BBB5FCF}" sibTransId="{91EBF588-E237-41A3-AD15-A337847C8512}"/>
    <dgm:cxn modelId="{53B64874-EC5B-4736-A75F-AF6E84D08681}" srcId="{9F31394E-8EBD-4698-9A81-BE12C720CF54}" destId="{20B52EEF-B88F-43D7-AC96-D5C55F2ABC37}" srcOrd="0" destOrd="0" parTransId="{8AD4D48D-DDC7-459F-BD3A-EC83C254DFE3}" sibTransId="{43CF67FE-FC6A-42A6-8712-855B71BC2CB8}"/>
    <dgm:cxn modelId="{2E26120D-3810-4CA5-B2CA-E88FE83E29EC}" type="presOf" srcId="{A1464C9C-24C2-4847-AB93-CB6E03C405D8}" destId="{17D80E43-9E56-4DB1-A303-5F85C74D7022}" srcOrd="0" destOrd="0" presId="urn:microsoft.com/office/officeart/2005/8/layout/funnel1"/>
    <dgm:cxn modelId="{C0A84820-FABC-4832-9F68-6CB65A321BE5}" srcId="{9F31394E-8EBD-4698-9A81-BE12C720CF54}" destId="{A1464C9C-24C2-4847-AB93-CB6E03C405D8}" srcOrd="3" destOrd="0" parTransId="{4027957C-6B63-465A-92EE-292196F76420}" sibTransId="{868505B3-C7DC-408D-B587-D7DBE3368D3D}"/>
    <dgm:cxn modelId="{F3C66041-D334-4816-A57A-1976CD397FA1}" type="presOf" srcId="{20B52EEF-B88F-43D7-AC96-D5C55F2ABC37}" destId="{C2B4AD39-F67B-48A6-ACEA-043A451E6B39}" srcOrd="0" destOrd="0" presId="urn:microsoft.com/office/officeart/2005/8/layout/funnel1"/>
    <dgm:cxn modelId="{6CAA4C47-9AB1-4138-B8AE-B9D03C7D32D7}" type="presParOf" srcId="{5E3D6B90-9569-42B2-8A71-0503886B6A03}" destId="{7C74935A-266B-4923-B8B6-42F09D2EB676}" srcOrd="0" destOrd="0" presId="urn:microsoft.com/office/officeart/2005/8/layout/funnel1"/>
    <dgm:cxn modelId="{B251C2D1-6811-4880-A842-487F51757F7F}" type="presParOf" srcId="{5E3D6B90-9569-42B2-8A71-0503886B6A03}" destId="{5C0A85B9-0E50-4F0B-B95A-885FCF4531BE}" srcOrd="1" destOrd="0" presId="urn:microsoft.com/office/officeart/2005/8/layout/funnel1"/>
    <dgm:cxn modelId="{ECB5931D-FB65-4145-8502-CF76675AAC0A}" type="presParOf" srcId="{5E3D6B90-9569-42B2-8A71-0503886B6A03}" destId="{17D80E43-9E56-4DB1-A303-5F85C74D7022}" srcOrd="2" destOrd="0" presId="urn:microsoft.com/office/officeart/2005/8/layout/funnel1"/>
    <dgm:cxn modelId="{EA6EB494-5CA2-45C1-9AFF-034717EDD71B}" type="presParOf" srcId="{5E3D6B90-9569-42B2-8A71-0503886B6A03}" destId="{46EF63B5-39B1-45CA-A888-938CAC0393D6}" srcOrd="3" destOrd="0" presId="urn:microsoft.com/office/officeart/2005/8/layout/funnel1"/>
    <dgm:cxn modelId="{D95D7E6C-2646-4DF0-AB0A-CF96B048FDAD}" type="presParOf" srcId="{5E3D6B90-9569-42B2-8A71-0503886B6A03}" destId="{9B5A8ACD-AA11-43D2-AE5A-B1C7CCF18278}" srcOrd="4" destOrd="0" presId="urn:microsoft.com/office/officeart/2005/8/layout/funnel1"/>
    <dgm:cxn modelId="{8858DC5B-D868-41F2-A60A-9311D9D6126C}" type="presParOf" srcId="{5E3D6B90-9569-42B2-8A71-0503886B6A03}" destId="{C2B4AD39-F67B-48A6-ACEA-043A451E6B39}" srcOrd="5" destOrd="0" presId="urn:microsoft.com/office/officeart/2005/8/layout/funnel1"/>
    <dgm:cxn modelId="{20964324-9B9A-46B8-8775-BDFCB656FE96}" type="presParOf" srcId="{5E3D6B90-9569-42B2-8A71-0503886B6A03}" destId="{52892673-42C3-4064-BA00-64E1ED1E3C8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05BE3F-CBCE-451F-ADD6-260026FF985C}" type="doc">
      <dgm:prSet loTypeId="urn:microsoft.com/office/officeart/2005/8/layout/default#1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pPr rtl="1"/>
          <a:endParaRPr lang="ar-SA"/>
        </a:p>
      </dgm:t>
    </dgm:pt>
    <dgm:pt modelId="{D96691A4-2709-4BBC-ADC7-77D3D74BBE36}">
      <dgm:prSet phldrT="[نص]" phldr="1"/>
      <dgm:spPr>
        <a:solidFill>
          <a:srgbClr val="FFFF37"/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2EF78FA4-1B2E-44EE-B55E-D95009680A8F}" type="parTrans" cxnId="{F2FB7D63-3F0A-460D-9F72-17F7A28577D9}">
      <dgm:prSet/>
      <dgm:spPr/>
      <dgm:t>
        <a:bodyPr/>
        <a:lstStyle/>
        <a:p>
          <a:pPr rtl="1"/>
          <a:endParaRPr lang="ar-SA"/>
        </a:p>
      </dgm:t>
    </dgm:pt>
    <dgm:pt modelId="{529B576C-E36B-4831-97D3-8E685EF4451A}" type="sibTrans" cxnId="{F2FB7D63-3F0A-460D-9F72-17F7A28577D9}">
      <dgm:prSet/>
      <dgm:spPr/>
      <dgm:t>
        <a:bodyPr/>
        <a:lstStyle/>
        <a:p>
          <a:pPr rtl="1"/>
          <a:endParaRPr lang="ar-SA"/>
        </a:p>
      </dgm:t>
    </dgm:pt>
    <dgm:pt modelId="{36CF149B-79B3-4AD0-9293-A2D7AFD838E7}">
      <dgm:prSet phldrT="[نص]" phldr="1"/>
      <dgm:spPr>
        <a:solidFill>
          <a:srgbClr val="FFFF37"/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dirty="0"/>
        </a:p>
      </dgm:t>
    </dgm:pt>
    <dgm:pt modelId="{E49BA479-2940-48ED-8A51-979AE0193DD4}" type="parTrans" cxnId="{85903119-481D-4B7F-A446-AE07E1D5012E}">
      <dgm:prSet/>
      <dgm:spPr/>
      <dgm:t>
        <a:bodyPr/>
        <a:lstStyle/>
        <a:p>
          <a:pPr rtl="1"/>
          <a:endParaRPr lang="ar-SA"/>
        </a:p>
      </dgm:t>
    </dgm:pt>
    <dgm:pt modelId="{A6B7750B-1C63-47E2-BE7B-89E102CCE47F}" type="sibTrans" cxnId="{85903119-481D-4B7F-A446-AE07E1D5012E}">
      <dgm:prSet/>
      <dgm:spPr/>
      <dgm:t>
        <a:bodyPr/>
        <a:lstStyle/>
        <a:p>
          <a:pPr rtl="1"/>
          <a:endParaRPr lang="ar-SA"/>
        </a:p>
      </dgm:t>
    </dgm:pt>
    <dgm:pt modelId="{20084148-29CB-47B6-B97E-526A67F4831D}">
      <dgm:prSet phldrT="[نص]" phldr="1"/>
      <dgm:spPr>
        <a:solidFill>
          <a:srgbClr val="FFFF37"/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F18A2F08-703A-43CB-81C1-6C6C0516BB57}" type="parTrans" cxnId="{00A8827B-5C9A-4A4F-8640-BD092C33617C}">
      <dgm:prSet/>
      <dgm:spPr/>
      <dgm:t>
        <a:bodyPr/>
        <a:lstStyle/>
        <a:p>
          <a:pPr rtl="1"/>
          <a:endParaRPr lang="ar-SA"/>
        </a:p>
      </dgm:t>
    </dgm:pt>
    <dgm:pt modelId="{CA16D8C0-1018-4D31-98A5-685A381A8429}" type="sibTrans" cxnId="{00A8827B-5C9A-4A4F-8640-BD092C33617C}">
      <dgm:prSet/>
      <dgm:spPr/>
      <dgm:t>
        <a:bodyPr/>
        <a:lstStyle/>
        <a:p>
          <a:pPr rtl="1"/>
          <a:endParaRPr lang="ar-SA"/>
        </a:p>
      </dgm:t>
    </dgm:pt>
    <dgm:pt modelId="{D27468F5-DB8E-42C3-986F-107E79AE1913}">
      <dgm:prSet phldrT="[نص]" phldr="1"/>
      <dgm:spPr>
        <a:solidFill>
          <a:srgbClr val="FFFF37"/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41297678-E51E-4C94-A705-688291393C15}" type="parTrans" cxnId="{3C45DF50-2348-41B4-A709-1F838754F4FB}">
      <dgm:prSet/>
      <dgm:spPr/>
      <dgm:t>
        <a:bodyPr/>
        <a:lstStyle/>
        <a:p>
          <a:pPr rtl="1"/>
          <a:endParaRPr lang="ar-SA"/>
        </a:p>
      </dgm:t>
    </dgm:pt>
    <dgm:pt modelId="{6F8E23C6-A940-4DC1-B538-59DB80875769}" type="sibTrans" cxnId="{3C45DF50-2348-41B4-A709-1F838754F4FB}">
      <dgm:prSet/>
      <dgm:spPr/>
      <dgm:t>
        <a:bodyPr/>
        <a:lstStyle/>
        <a:p>
          <a:pPr rtl="1"/>
          <a:endParaRPr lang="ar-SA"/>
        </a:p>
      </dgm:t>
    </dgm:pt>
    <dgm:pt modelId="{C9A238F8-20C7-456F-9EE2-4682DDE59408}">
      <dgm:prSet phldrT="[نص]" phldr="1"/>
      <dgm:spPr>
        <a:solidFill>
          <a:srgbClr val="FFFF37"/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/>
        </a:p>
      </dgm:t>
    </dgm:pt>
    <dgm:pt modelId="{EA2DF301-2762-48A8-B85B-8CC9929B26DB}" type="parTrans" cxnId="{97DFAC47-B543-4868-A0AE-DABD49AF7D2F}">
      <dgm:prSet/>
      <dgm:spPr/>
      <dgm:t>
        <a:bodyPr/>
        <a:lstStyle/>
        <a:p>
          <a:pPr rtl="1"/>
          <a:endParaRPr lang="ar-SA"/>
        </a:p>
      </dgm:t>
    </dgm:pt>
    <dgm:pt modelId="{9431A2C1-1C3A-4CDF-8862-BD2D398F8019}" type="sibTrans" cxnId="{97DFAC47-B543-4868-A0AE-DABD49AF7D2F}">
      <dgm:prSet/>
      <dgm:spPr/>
      <dgm:t>
        <a:bodyPr/>
        <a:lstStyle/>
        <a:p>
          <a:pPr rtl="1"/>
          <a:endParaRPr lang="ar-SA"/>
        </a:p>
      </dgm:t>
    </dgm:pt>
    <dgm:pt modelId="{FD92D736-7177-43D4-9C82-B6FDD021B779}">
      <dgm:prSet phldrT="[نص]"/>
      <dgm:spPr>
        <a:solidFill>
          <a:srgbClr val="FFFF37"/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dirty="0"/>
        </a:p>
      </dgm:t>
    </dgm:pt>
    <dgm:pt modelId="{2D93AD02-839A-47D0-8E20-7FA86A18AE49}" type="parTrans" cxnId="{A0425C85-2D0D-4E83-B429-9B8C1FC91B5C}">
      <dgm:prSet/>
      <dgm:spPr/>
      <dgm:t>
        <a:bodyPr/>
        <a:lstStyle/>
        <a:p>
          <a:pPr rtl="1"/>
          <a:endParaRPr lang="ar-SA"/>
        </a:p>
      </dgm:t>
    </dgm:pt>
    <dgm:pt modelId="{62672859-5C1E-4563-9956-50C85D126D31}" type="sibTrans" cxnId="{A0425C85-2D0D-4E83-B429-9B8C1FC91B5C}">
      <dgm:prSet/>
      <dgm:spPr/>
      <dgm:t>
        <a:bodyPr/>
        <a:lstStyle/>
        <a:p>
          <a:pPr rtl="1"/>
          <a:endParaRPr lang="ar-SA"/>
        </a:p>
      </dgm:t>
    </dgm:pt>
    <dgm:pt modelId="{A643F4D3-B192-41D1-9E3A-C0AB7E6F769F}">
      <dgm:prSet phldrT="[نص]"/>
      <dgm:spPr>
        <a:solidFill>
          <a:srgbClr val="FFFF37"/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dirty="0"/>
        </a:p>
      </dgm:t>
    </dgm:pt>
    <dgm:pt modelId="{A72FB1D2-0E40-49AC-B382-D30AD81C3A53}" type="parTrans" cxnId="{7CC63E68-B9E4-4FA3-B72F-EEB40480356E}">
      <dgm:prSet/>
      <dgm:spPr/>
      <dgm:t>
        <a:bodyPr/>
        <a:lstStyle/>
        <a:p>
          <a:pPr rtl="1"/>
          <a:endParaRPr lang="ar-SA"/>
        </a:p>
      </dgm:t>
    </dgm:pt>
    <dgm:pt modelId="{72D612B4-98EA-42A2-B314-9096C6226815}" type="sibTrans" cxnId="{7CC63E68-B9E4-4FA3-B72F-EEB40480356E}">
      <dgm:prSet/>
      <dgm:spPr/>
      <dgm:t>
        <a:bodyPr/>
        <a:lstStyle/>
        <a:p>
          <a:pPr rtl="1"/>
          <a:endParaRPr lang="ar-SA"/>
        </a:p>
      </dgm:t>
    </dgm:pt>
    <dgm:pt modelId="{3EFE20C8-8BD2-4F69-BD29-DE8A4E135B15}">
      <dgm:prSet phldrT="[نص]"/>
      <dgm:spPr>
        <a:solidFill>
          <a:srgbClr val="FFFF37"/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dirty="0"/>
        </a:p>
      </dgm:t>
    </dgm:pt>
    <dgm:pt modelId="{97EE8CE4-64C7-4A1F-9F95-513A9E8A390D}" type="parTrans" cxnId="{918B33C2-7696-42D8-84B1-B4CA20C17CFD}">
      <dgm:prSet/>
      <dgm:spPr/>
      <dgm:t>
        <a:bodyPr/>
        <a:lstStyle/>
        <a:p>
          <a:pPr rtl="1"/>
          <a:endParaRPr lang="ar-SA"/>
        </a:p>
      </dgm:t>
    </dgm:pt>
    <dgm:pt modelId="{6AF7BAEC-C2F5-486D-81C9-0D1D451CEC72}" type="sibTrans" cxnId="{918B33C2-7696-42D8-84B1-B4CA20C17CFD}">
      <dgm:prSet/>
      <dgm:spPr/>
      <dgm:t>
        <a:bodyPr/>
        <a:lstStyle/>
        <a:p>
          <a:pPr rtl="1"/>
          <a:endParaRPr lang="ar-SA"/>
        </a:p>
      </dgm:t>
    </dgm:pt>
    <dgm:pt modelId="{E9831614-65F3-4371-835E-EFC40BA757ED}">
      <dgm:prSet phldrT="[نص]"/>
      <dgm:spPr>
        <a:solidFill>
          <a:srgbClr val="FFFF37"/>
        </a:solidFill>
        <a:ln>
          <a:solidFill>
            <a:schemeClr val="tx1"/>
          </a:solidFill>
        </a:ln>
      </dgm:spPr>
      <dgm:t>
        <a:bodyPr/>
        <a:lstStyle/>
        <a:p>
          <a:pPr rtl="1"/>
          <a:endParaRPr lang="ar-SA" dirty="0"/>
        </a:p>
      </dgm:t>
    </dgm:pt>
    <dgm:pt modelId="{A45B80DC-58AA-400A-8270-3F026F0EB029}" type="parTrans" cxnId="{EC5893D5-15E7-421D-ACA1-1C674C8C359C}">
      <dgm:prSet/>
      <dgm:spPr/>
      <dgm:t>
        <a:bodyPr/>
        <a:lstStyle/>
        <a:p>
          <a:pPr rtl="1"/>
          <a:endParaRPr lang="ar-SA"/>
        </a:p>
      </dgm:t>
    </dgm:pt>
    <dgm:pt modelId="{171B8A0B-4941-4A5D-BA85-03BEEAD52D45}" type="sibTrans" cxnId="{EC5893D5-15E7-421D-ACA1-1C674C8C359C}">
      <dgm:prSet/>
      <dgm:spPr/>
      <dgm:t>
        <a:bodyPr/>
        <a:lstStyle/>
        <a:p>
          <a:pPr rtl="1"/>
          <a:endParaRPr lang="ar-SA"/>
        </a:p>
      </dgm:t>
    </dgm:pt>
    <dgm:pt modelId="{DF2EC3DE-2E8A-4682-8DDF-9FE5BDA2C908}" type="pres">
      <dgm:prSet presAssocID="{BD05BE3F-CBCE-451F-ADD6-260026FF98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F33719-BCC9-42E7-94CD-88EE31EB3250}" type="pres">
      <dgm:prSet presAssocID="{D96691A4-2709-4BBC-ADC7-77D3D74BBE3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902BF-D309-478B-9F0F-587DC46B136E}" type="pres">
      <dgm:prSet presAssocID="{529B576C-E36B-4831-97D3-8E685EF4451A}" presName="sibTrans" presStyleCnt="0"/>
      <dgm:spPr/>
    </dgm:pt>
    <dgm:pt modelId="{B58603DE-9ED1-48EA-8E95-C46D6C3D64E2}" type="pres">
      <dgm:prSet presAssocID="{36CF149B-79B3-4AD0-9293-A2D7AFD838E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FE6A78-1544-4EF5-9091-7DFF5062761F}" type="pres">
      <dgm:prSet presAssocID="{A6B7750B-1C63-47E2-BE7B-89E102CCE47F}" presName="sibTrans" presStyleCnt="0"/>
      <dgm:spPr/>
    </dgm:pt>
    <dgm:pt modelId="{BBC5D456-B1A6-4E93-B57E-708EEBF80789}" type="pres">
      <dgm:prSet presAssocID="{A643F4D3-B192-41D1-9E3A-C0AB7E6F769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700C-CC03-4AA7-907D-1B4915069AD8}" type="pres">
      <dgm:prSet presAssocID="{72D612B4-98EA-42A2-B314-9096C6226815}" presName="sibTrans" presStyleCnt="0"/>
      <dgm:spPr/>
    </dgm:pt>
    <dgm:pt modelId="{F29CE37A-F812-41F6-9D78-A67D03D2870F}" type="pres">
      <dgm:prSet presAssocID="{3EFE20C8-8BD2-4F69-BD29-DE8A4E135B15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6C75C-73EA-47B9-84DC-5EEBEA00939F}" type="pres">
      <dgm:prSet presAssocID="{6AF7BAEC-C2F5-486D-81C9-0D1D451CEC72}" presName="sibTrans" presStyleCnt="0"/>
      <dgm:spPr/>
    </dgm:pt>
    <dgm:pt modelId="{543C379A-0A3F-4E47-AB50-BF2F398EAFAB}" type="pres">
      <dgm:prSet presAssocID="{E9831614-65F3-4371-835E-EFC40BA757E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6BC3E0-2C5C-40AF-8C54-3A2583FAD1E7}" type="pres">
      <dgm:prSet presAssocID="{171B8A0B-4941-4A5D-BA85-03BEEAD52D45}" presName="sibTrans" presStyleCnt="0"/>
      <dgm:spPr/>
    </dgm:pt>
    <dgm:pt modelId="{C972FAFB-4978-40D9-A9DF-7916500B6570}" type="pres">
      <dgm:prSet presAssocID="{FD92D736-7177-43D4-9C82-B6FDD021B77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C76E4-C10D-4CD8-A0D9-D3B5057CEA29}" type="pres">
      <dgm:prSet presAssocID="{62672859-5C1E-4563-9956-50C85D126D31}" presName="sibTrans" presStyleCnt="0"/>
      <dgm:spPr/>
    </dgm:pt>
    <dgm:pt modelId="{846B584F-EAF9-416A-814D-E91B1464BB87}" type="pres">
      <dgm:prSet presAssocID="{20084148-29CB-47B6-B97E-526A67F4831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EC50C-7D37-409D-8659-36214BEB2EE0}" type="pres">
      <dgm:prSet presAssocID="{CA16D8C0-1018-4D31-98A5-685A381A8429}" presName="sibTrans" presStyleCnt="0"/>
      <dgm:spPr/>
    </dgm:pt>
    <dgm:pt modelId="{731BF613-CFBE-4E44-A090-BC49BC425E69}" type="pres">
      <dgm:prSet presAssocID="{D27468F5-DB8E-42C3-986F-107E79AE191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3204E-8525-4ED6-9C80-B89090E46184}" type="pres">
      <dgm:prSet presAssocID="{6F8E23C6-A940-4DC1-B538-59DB80875769}" presName="sibTrans" presStyleCnt="0"/>
      <dgm:spPr/>
    </dgm:pt>
    <dgm:pt modelId="{7EB2C624-4527-4A71-A603-4BC732697CAF}" type="pres">
      <dgm:prSet presAssocID="{C9A238F8-20C7-456F-9EE2-4682DDE5940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57E6C-4209-4DE5-9F31-D647B27D5FD3}" type="presOf" srcId="{BD05BE3F-CBCE-451F-ADD6-260026FF985C}" destId="{DF2EC3DE-2E8A-4682-8DDF-9FE5BDA2C908}" srcOrd="0" destOrd="0" presId="urn:microsoft.com/office/officeart/2005/8/layout/default#1"/>
    <dgm:cxn modelId="{918B33C2-7696-42D8-84B1-B4CA20C17CFD}" srcId="{BD05BE3F-CBCE-451F-ADD6-260026FF985C}" destId="{3EFE20C8-8BD2-4F69-BD29-DE8A4E135B15}" srcOrd="3" destOrd="0" parTransId="{97EE8CE4-64C7-4A1F-9F95-513A9E8A390D}" sibTransId="{6AF7BAEC-C2F5-486D-81C9-0D1D451CEC72}"/>
    <dgm:cxn modelId="{5168199E-D59E-4C06-B38E-078FF91EF78C}" type="presOf" srcId="{D96691A4-2709-4BBC-ADC7-77D3D74BBE36}" destId="{7FF33719-BCC9-42E7-94CD-88EE31EB3250}" srcOrd="0" destOrd="0" presId="urn:microsoft.com/office/officeart/2005/8/layout/default#1"/>
    <dgm:cxn modelId="{A0425C85-2D0D-4E83-B429-9B8C1FC91B5C}" srcId="{BD05BE3F-CBCE-451F-ADD6-260026FF985C}" destId="{FD92D736-7177-43D4-9C82-B6FDD021B779}" srcOrd="5" destOrd="0" parTransId="{2D93AD02-839A-47D0-8E20-7FA86A18AE49}" sibTransId="{62672859-5C1E-4563-9956-50C85D126D31}"/>
    <dgm:cxn modelId="{97DFAC47-B543-4868-A0AE-DABD49AF7D2F}" srcId="{BD05BE3F-CBCE-451F-ADD6-260026FF985C}" destId="{C9A238F8-20C7-456F-9EE2-4682DDE59408}" srcOrd="8" destOrd="0" parTransId="{EA2DF301-2762-48A8-B85B-8CC9929B26DB}" sibTransId="{9431A2C1-1C3A-4CDF-8862-BD2D398F8019}"/>
    <dgm:cxn modelId="{AC4DDFED-DEBD-4C71-B54F-CC970C1AC603}" type="presOf" srcId="{20084148-29CB-47B6-B97E-526A67F4831D}" destId="{846B584F-EAF9-416A-814D-E91B1464BB87}" srcOrd="0" destOrd="0" presId="urn:microsoft.com/office/officeart/2005/8/layout/default#1"/>
    <dgm:cxn modelId="{EB151458-C1C8-49B3-A386-1DE33E2D7652}" type="presOf" srcId="{D27468F5-DB8E-42C3-986F-107E79AE1913}" destId="{731BF613-CFBE-4E44-A090-BC49BC425E69}" srcOrd="0" destOrd="0" presId="urn:microsoft.com/office/officeart/2005/8/layout/default#1"/>
    <dgm:cxn modelId="{EC5893D5-15E7-421D-ACA1-1C674C8C359C}" srcId="{BD05BE3F-CBCE-451F-ADD6-260026FF985C}" destId="{E9831614-65F3-4371-835E-EFC40BA757ED}" srcOrd="4" destOrd="0" parTransId="{A45B80DC-58AA-400A-8270-3F026F0EB029}" sibTransId="{171B8A0B-4941-4A5D-BA85-03BEEAD52D45}"/>
    <dgm:cxn modelId="{00A8827B-5C9A-4A4F-8640-BD092C33617C}" srcId="{BD05BE3F-CBCE-451F-ADD6-260026FF985C}" destId="{20084148-29CB-47B6-B97E-526A67F4831D}" srcOrd="6" destOrd="0" parTransId="{F18A2F08-703A-43CB-81C1-6C6C0516BB57}" sibTransId="{CA16D8C0-1018-4D31-98A5-685A381A8429}"/>
    <dgm:cxn modelId="{EE5EE2ED-2AFF-4074-9755-B572B2618309}" type="presOf" srcId="{3EFE20C8-8BD2-4F69-BD29-DE8A4E135B15}" destId="{F29CE37A-F812-41F6-9D78-A67D03D2870F}" srcOrd="0" destOrd="0" presId="urn:microsoft.com/office/officeart/2005/8/layout/default#1"/>
    <dgm:cxn modelId="{E7207222-D4CB-4F2C-925E-F702DA7C31B5}" type="presOf" srcId="{FD92D736-7177-43D4-9C82-B6FDD021B779}" destId="{C972FAFB-4978-40D9-A9DF-7916500B6570}" srcOrd="0" destOrd="0" presId="urn:microsoft.com/office/officeart/2005/8/layout/default#1"/>
    <dgm:cxn modelId="{ECD84DA7-6467-4BB0-9AC5-EFBEB526BA9D}" type="presOf" srcId="{C9A238F8-20C7-456F-9EE2-4682DDE59408}" destId="{7EB2C624-4527-4A71-A603-4BC732697CAF}" srcOrd="0" destOrd="0" presId="urn:microsoft.com/office/officeart/2005/8/layout/default#1"/>
    <dgm:cxn modelId="{DD1DE1EC-18D1-4968-BC5D-6BD946020D23}" type="presOf" srcId="{36CF149B-79B3-4AD0-9293-A2D7AFD838E7}" destId="{B58603DE-9ED1-48EA-8E95-C46D6C3D64E2}" srcOrd="0" destOrd="0" presId="urn:microsoft.com/office/officeart/2005/8/layout/default#1"/>
    <dgm:cxn modelId="{856B8471-6D62-4558-9F25-8A546E866EBE}" type="presOf" srcId="{E9831614-65F3-4371-835E-EFC40BA757ED}" destId="{543C379A-0A3F-4E47-AB50-BF2F398EAFAB}" srcOrd="0" destOrd="0" presId="urn:microsoft.com/office/officeart/2005/8/layout/default#1"/>
    <dgm:cxn modelId="{3C45DF50-2348-41B4-A709-1F838754F4FB}" srcId="{BD05BE3F-CBCE-451F-ADD6-260026FF985C}" destId="{D27468F5-DB8E-42C3-986F-107E79AE1913}" srcOrd="7" destOrd="0" parTransId="{41297678-E51E-4C94-A705-688291393C15}" sibTransId="{6F8E23C6-A940-4DC1-B538-59DB80875769}"/>
    <dgm:cxn modelId="{B0B8D7E7-C3C2-4CC0-9045-53B9095DEB20}" type="presOf" srcId="{A643F4D3-B192-41D1-9E3A-C0AB7E6F769F}" destId="{BBC5D456-B1A6-4E93-B57E-708EEBF80789}" srcOrd="0" destOrd="0" presId="urn:microsoft.com/office/officeart/2005/8/layout/default#1"/>
    <dgm:cxn modelId="{F2FB7D63-3F0A-460D-9F72-17F7A28577D9}" srcId="{BD05BE3F-CBCE-451F-ADD6-260026FF985C}" destId="{D96691A4-2709-4BBC-ADC7-77D3D74BBE36}" srcOrd="0" destOrd="0" parTransId="{2EF78FA4-1B2E-44EE-B55E-D95009680A8F}" sibTransId="{529B576C-E36B-4831-97D3-8E685EF4451A}"/>
    <dgm:cxn modelId="{7CC63E68-B9E4-4FA3-B72F-EEB40480356E}" srcId="{BD05BE3F-CBCE-451F-ADD6-260026FF985C}" destId="{A643F4D3-B192-41D1-9E3A-C0AB7E6F769F}" srcOrd="2" destOrd="0" parTransId="{A72FB1D2-0E40-49AC-B382-D30AD81C3A53}" sibTransId="{72D612B4-98EA-42A2-B314-9096C6226815}"/>
    <dgm:cxn modelId="{85903119-481D-4B7F-A446-AE07E1D5012E}" srcId="{BD05BE3F-CBCE-451F-ADD6-260026FF985C}" destId="{36CF149B-79B3-4AD0-9293-A2D7AFD838E7}" srcOrd="1" destOrd="0" parTransId="{E49BA479-2940-48ED-8A51-979AE0193DD4}" sibTransId="{A6B7750B-1C63-47E2-BE7B-89E102CCE47F}"/>
    <dgm:cxn modelId="{3BACF0E7-1D4A-4A62-8CE2-019757B36A08}" type="presParOf" srcId="{DF2EC3DE-2E8A-4682-8DDF-9FE5BDA2C908}" destId="{7FF33719-BCC9-42E7-94CD-88EE31EB3250}" srcOrd="0" destOrd="0" presId="urn:microsoft.com/office/officeart/2005/8/layout/default#1"/>
    <dgm:cxn modelId="{6DC94E8F-916A-4C2B-87F9-33E5317DE3E4}" type="presParOf" srcId="{DF2EC3DE-2E8A-4682-8DDF-9FE5BDA2C908}" destId="{BC6902BF-D309-478B-9F0F-587DC46B136E}" srcOrd="1" destOrd="0" presId="urn:microsoft.com/office/officeart/2005/8/layout/default#1"/>
    <dgm:cxn modelId="{BEE56C87-C68F-4CD2-BD32-35001B69D2FF}" type="presParOf" srcId="{DF2EC3DE-2E8A-4682-8DDF-9FE5BDA2C908}" destId="{B58603DE-9ED1-48EA-8E95-C46D6C3D64E2}" srcOrd="2" destOrd="0" presId="urn:microsoft.com/office/officeart/2005/8/layout/default#1"/>
    <dgm:cxn modelId="{8A61D639-128F-479F-9B44-DBE8FB6238EF}" type="presParOf" srcId="{DF2EC3DE-2E8A-4682-8DDF-9FE5BDA2C908}" destId="{02FE6A78-1544-4EF5-9091-7DFF5062761F}" srcOrd="3" destOrd="0" presId="urn:microsoft.com/office/officeart/2005/8/layout/default#1"/>
    <dgm:cxn modelId="{EA570D91-5925-4E5A-8FBA-07F9E5022EF9}" type="presParOf" srcId="{DF2EC3DE-2E8A-4682-8DDF-9FE5BDA2C908}" destId="{BBC5D456-B1A6-4E93-B57E-708EEBF80789}" srcOrd="4" destOrd="0" presId="urn:microsoft.com/office/officeart/2005/8/layout/default#1"/>
    <dgm:cxn modelId="{E787C1CC-0463-4B8D-B76F-D3048C80CA77}" type="presParOf" srcId="{DF2EC3DE-2E8A-4682-8DDF-9FE5BDA2C908}" destId="{AB84700C-CC03-4AA7-907D-1B4915069AD8}" srcOrd="5" destOrd="0" presId="urn:microsoft.com/office/officeart/2005/8/layout/default#1"/>
    <dgm:cxn modelId="{632CB2E8-46BF-4B50-9AA3-AB447A2C01EB}" type="presParOf" srcId="{DF2EC3DE-2E8A-4682-8DDF-9FE5BDA2C908}" destId="{F29CE37A-F812-41F6-9D78-A67D03D2870F}" srcOrd="6" destOrd="0" presId="urn:microsoft.com/office/officeart/2005/8/layout/default#1"/>
    <dgm:cxn modelId="{57136E80-D062-4708-9B8D-2252B9476961}" type="presParOf" srcId="{DF2EC3DE-2E8A-4682-8DDF-9FE5BDA2C908}" destId="{CC86C75C-73EA-47B9-84DC-5EEBEA00939F}" srcOrd="7" destOrd="0" presId="urn:microsoft.com/office/officeart/2005/8/layout/default#1"/>
    <dgm:cxn modelId="{07E973F7-B1B6-45CC-BE80-6781C3FC16E1}" type="presParOf" srcId="{DF2EC3DE-2E8A-4682-8DDF-9FE5BDA2C908}" destId="{543C379A-0A3F-4E47-AB50-BF2F398EAFAB}" srcOrd="8" destOrd="0" presId="urn:microsoft.com/office/officeart/2005/8/layout/default#1"/>
    <dgm:cxn modelId="{5F4A99EE-173D-4357-8C7F-2B3A859C4F42}" type="presParOf" srcId="{DF2EC3DE-2E8A-4682-8DDF-9FE5BDA2C908}" destId="{5D6BC3E0-2C5C-40AF-8C54-3A2583FAD1E7}" srcOrd="9" destOrd="0" presId="urn:microsoft.com/office/officeart/2005/8/layout/default#1"/>
    <dgm:cxn modelId="{1FEB23C4-5620-48D4-8FEA-BD738D342196}" type="presParOf" srcId="{DF2EC3DE-2E8A-4682-8DDF-9FE5BDA2C908}" destId="{C972FAFB-4978-40D9-A9DF-7916500B6570}" srcOrd="10" destOrd="0" presId="urn:microsoft.com/office/officeart/2005/8/layout/default#1"/>
    <dgm:cxn modelId="{33F1DE1A-EA39-4E57-9491-5235C4E72BC3}" type="presParOf" srcId="{DF2EC3DE-2E8A-4682-8DDF-9FE5BDA2C908}" destId="{C67C76E4-C10D-4CD8-A0D9-D3B5057CEA29}" srcOrd="11" destOrd="0" presId="urn:microsoft.com/office/officeart/2005/8/layout/default#1"/>
    <dgm:cxn modelId="{53147FE5-F100-4975-9E09-34816988F4CD}" type="presParOf" srcId="{DF2EC3DE-2E8A-4682-8DDF-9FE5BDA2C908}" destId="{846B584F-EAF9-416A-814D-E91B1464BB87}" srcOrd="12" destOrd="0" presId="urn:microsoft.com/office/officeart/2005/8/layout/default#1"/>
    <dgm:cxn modelId="{69D747BE-23EE-4456-89D6-A485E5D36D14}" type="presParOf" srcId="{DF2EC3DE-2E8A-4682-8DDF-9FE5BDA2C908}" destId="{3BDEC50C-7D37-409D-8659-36214BEB2EE0}" srcOrd="13" destOrd="0" presId="urn:microsoft.com/office/officeart/2005/8/layout/default#1"/>
    <dgm:cxn modelId="{165701B0-DB7C-4D1E-9455-8C43B9BA8072}" type="presParOf" srcId="{DF2EC3DE-2E8A-4682-8DDF-9FE5BDA2C908}" destId="{731BF613-CFBE-4E44-A090-BC49BC425E69}" srcOrd="14" destOrd="0" presId="urn:microsoft.com/office/officeart/2005/8/layout/default#1"/>
    <dgm:cxn modelId="{2DEA03E2-05F1-4E73-84AC-1185FA50A948}" type="presParOf" srcId="{DF2EC3DE-2E8A-4682-8DDF-9FE5BDA2C908}" destId="{6C53204E-8525-4ED6-9C80-B89090E46184}" srcOrd="15" destOrd="0" presId="urn:microsoft.com/office/officeart/2005/8/layout/default#1"/>
    <dgm:cxn modelId="{73FD4253-224B-4EAD-894D-9EFC9089AAC3}" type="presParOf" srcId="{DF2EC3DE-2E8A-4682-8DDF-9FE5BDA2C908}" destId="{7EB2C624-4527-4A71-A603-4BC732697CAF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870DD-72E3-4BB2-A137-9A885343E2AC}">
      <dsp:nvSpPr>
        <dsp:cNvPr id="0" name=""/>
        <dsp:cNvSpPr/>
      </dsp:nvSpPr>
      <dsp:spPr>
        <a:xfrm>
          <a:off x="-5282093" y="-230026"/>
          <a:ext cx="6292701" cy="6292701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05D90-B450-497A-865D-28039EB65E9E}">
      <dsp:nvSpPr>
        <dsp:cNvPr id="0" name=""/>
        <dsp:cNvSpPr/>
      </dsp:nvSpPr>
      <dsp:spPr>
        <a:xfrm>
          <a:off x="327883" y="791788"/>
          <a:ext cx="3348945" cy="42477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66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/>
        </a:p>
      </dsp:txBody>
      <dsp:txXfrm>
        <a:off x="327883" y="791788"/>
        <a:ext cx="3348945" cy="424776"/>
      </dsp:txXfrm>
    </dsp:sp>
    <dsp:sp modelId="{E52800E3-2867-48FD-ADF4-CFB1DF39AC5D}">
      <dsp:nvSpPr>
        <dsp:cNvPr id="0" name=""/>
        <dsp:cNvSpPr/>
      </dsp:nvSpPr>
      <dsp:spPr>
        <a:xfrm>
          <a:off x="62398" y="738691"/>
          <a:ext cx="530970" cy="53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E1D032-1061-43F7-8B1F-62D289B93093}">
      <dsp:nvSpPr>
        <dsp:cNvPr id="0" name=""/>
        <dsp:cNvSpPr/>
      </dsp:nvSpPr>
      <dsp:spPr>
        <a:xfrm>
          <a:off x="712556" y="1429326"/>
          <a:ext cx="2964272" cy="424776"/>
        </a:xfrm>
        <a:prstGeom prst="rect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shade val="51000"/>
                <a:satMod val="130000"/>
              </a:schemeClr>
            </a:gs>
            <a:gs pos="80000">
              <a:schemeClr val="accent5">
                <a:hueOff val="-1655646"/>
                <a:satOff val="6635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66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/>
        </a:p>
      </dsp:txBody>
      <dsp:txXfrm>
        <a:off x="712556" y="1429326"/>
        <a:ext cx="2964272" cy="424776"/>
      </dsp:txXfrm>
    </dsp:sp>
    <dsp:sp modelId="{26C3F7F9-DA39-4221-83D4-3C3C9D48ADC0}">
      <dsp:nvSpPr>
        <dsp:cNvPr id="0" name=""/>
        <dsp:cNvSpPr/>
      </dsp:nvSpPr>
      <dsp:spPr>
        <a:xfrm>
          <a:off x="447071" y="1376229"/>
          <a:ext cx="530970" cy="53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0C3E1-A63B-4FEF-A99F-BDB6FEBD66A3}">
      <dsp:nvSpPr>
        <dsp:cNvPr id="0" name=""/>
        <dsp:cNvSpPr/>
      </dsp:nvSpPr>
      <dsp:spPr>
        <a:xfrm>
          <a:off x="923355" y="2066397"/>
          <a:ext cx="2753473" cy="424776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66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 dirty="0"/>
        </a:p>
      </dsp:txBody>
      <dsp:txXfrm>
        <a:off x="923355" y="2066397"/>
        <a:ext cx="2753473" cy="424776"/>
      </dsp:txXfrm>
    </dsp:sp>
    <dsp:sp modelId="{150E6162-6A15-45F3-BDD6-9BA4D92C06E3}">
      <dsp:nvSpPr>
        <dsp:cNvPr id="0" name=""/>
        <dsp:cNvSpPr/>
      </dsp:nvSpPr>
      <dsp:spPr>
        <a:xfrm>
          <a:off x="657870" y="2013300"/>
          <a:ext cx="530970" cy="53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AF708F-5050-412F-8983-623E4504AFA5}">
      <dsp:nvSpPr>
        <dsp:cNvPr id="0" name=""/>
        <dsp:cNvSpPr/>
      </dsp:nvSpPr>
      <dsp:spPr>
        <a:xfrm>
          <a:off x="990661" y="2703935"/>
          <a:ext cx="2686167" cy="424776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66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 dirty="0"/>
        </a:p>
      </dsp:txBody>
      <dsp:txXfrm>
        <a:off x="990661" y="2703935"/>
        <a:ext cx="2686167" cy="424776"/>
      </dsp:txXfrm>
    </dsp:sp>
    <dsp:sp modelId="{D8E91971-BE84-4072-B5B0-DF3AD81A712E}">
      <dsp:nvSpPr>
        <dsp:cNvPr id="0" name=""/>
        <dsp:cNvSpPr/>
      </dsp:nvSpPr>
      <dsp:spPr>
        <a:xfrm>
          <a:off x="725176" y="2650838"/>
          <a:ext cx="530970" cy="53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F432BA-A692-4474-9723-6B74B6A62079}">
      <dsp:nvSpPr>
        <dsp:cNvPr id="0" name=""/>
        <dsp:cNvSpPr/>
      </dsp:nvSpPr>
      <dsp:spPr>
        <a:xfrm>
          <a:off x="923355" y="3341474"/>
          <a:ext cx="2753473" cy="424776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66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 dirty="0"/>
        </a:p>
      </dsp:txBody>
      <dsp:txXfrm>
        <a:off x="923355" y="3341474"/>
        <a:ext cx="2753473" cy="424776"/>
      </dsp:txXfrm>
    </dsp:sp>
    <dsp:sp modelId="{3805D2F5-FBF0-413F-B75A-67F35B459A24}">
      <dsp:nvSpPr>
        <dsp:cNvPr id="0" name=""/>
        <dsp:cNvSpPr/>
      </dsp:nvSpPr>
      <dsp:spPr>
        <a:xfrm>
          <a:off x="657870" y="3288377"/>
          <a:ext cx="530970" cy="53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0DD9B5-9F3A-4E4A-90AF-DB880AF0BF81}">
      <dsp:nvSpPr>
        <dsp:cNvPr id="0" name=""/>
        <dsp:cNvSpPr/>
      </dsp:nvSpPr>
      <dsp:spPr>
        <a:xfrm>
          <a:off x="712556" y="3978544"/>
          <a:ext cx="2964272" cy="424776"/>
        </a:xfrm>
        <a:prstGeom prst="rect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shade val="51000"/>
                <a:satMod val="130000"/>
              </a:schemeClr>
            </a:gs>
            <a:gs pos="80000">
              <a:schemeClr val="accent5">
                <a:hueOff val="-8278230"/>
                <a:satOff val="33176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66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 dirty="0"/>
        </a:p>
      </dsp:txBody>
      <dsp:txXfrm>
        <a:off x="712556" y="3978544"/>
        <a:ext cx="2964272" cy="424776"/>
      </dsp:txXfrm>
    </dsp:sp>
    <dsp:sp modelId="{A21CB1A5-744D-4037-9C20-8E1B82570BAB}">
      <dsp:nvSpPr>
        <dsp:cNvPr id="0" name=""/>
        <dsp:cNvSpPr/>
      </dsp:nvSpPr>
      <dsp:spPr>
        <a:xfrm>
          <a:off x="447071" y="3925447"/>
          <a:ext cx="530970" cy="53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B77DE7-A10D-403C-88BE-EA6D0572DA05}">
      <dsp:nvSpPr>
        <dsp:cNvPr id="0" name=""/>
        <dsp:cNvSpPr/>
      </dsp:nvSpPr>
      <dsp:spPr>
        <a:xfrm>
          <a:off x="327883" y="4616083"/>
          <a:ext cx="3348945" cy="42477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7166" tIns="58420" rIns="58420" bIns="58420" numCol="1" spcCol="1270" anchor="ctr" anchorCtr="0">
          <a:noAutofit/>
        </a:bodyPr>
        <a:lstStyle/>
        <a:p>
          <a:pPr lvl="0" algn="l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300" kern="1200" dirty="0"/>
        </a:p>
      </dsp:txBody>
      <dsp:txXfrm>
        <a:off x="327883" y="4616083"/>
        <a:ext cx="3348945" cy="424776"/>
      </dsp:txXfrm>
    </dsp:sp>
    <dsp:sp modelId="{F657AA16-08C5-44B9-837C-5658A539C8F5}">
      <dsp:nvSpPr>
        <dsp:cNvPr id="0" name=""/>
        <dsp:cNvSpPr/>
      </dsp:nvSpPr>
      <dsp:spPr>
        <a:xfrm>
          <a:off x="62398" y="4562986"/>
          <a:ext cx="530970" cy="5309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4935A-266B-4923-B8B6-42F09D2EB676}">
      <dsp:nvSpPr>
        <dsp:cNvPr id="0" name=""/>
        <dsp:cNvSpPr/>
      </dsp:nvSpPr>
      <dsp:spPr>
        <a:xfrm>
          <a:off x="806957" y="893967"/>
          <a:ext cx="2948940" cy="1024128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A85B9-0E50-4F0B-B95A-885FCF4531BE}">
      <dsp:nvSpPr>
        <dsp:cNvPr id="0" name=""/>
        <dsp:cNvSpPr/>
      </dsp:nvSpPr>
      <dsp:spPr>
        <a:xfrm>
          <a:off x="2000250" y="3401709"/>
          <a:ext cx="571500" cy="36576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D80E43-9E56-4DB1-A303-5F85C74D7022}">
      <dsp:nvSpPr>
        <dsp:cNvPr id="0" name=""/>
        <dsp:cNvSpPr/>
      </dsp:nvSpPr>
      <dsp:spPr>
        <a:xfrm>
          <a:off x="910148" y="4266253"/>
          <a:ext cx="2743200" cy="685800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 dirty="0"/>
        </a:p>
      </dsp:txBody>
      <dsp:txXfrm>
        <a:off x="910148" y="4266253"/>
        <a:ext cx="2743200" cy="685800"/>
      </dsp:txXfrm>
    </dsp:sp>
    <dsp:sp modelId="{46EF63B5-39B1-45CA-A888-938CAC0393D6}">
      <dsp:nvSpPr>
        <dsp:cNvPr id="0" name=""/>
        <dsp:cNvSpPr/>
      </dsp:nvSpPr>
      <dsp:spPr>
        <a:xfrm>
          <a:off x="1879092" y="1997190"/>
          <a:ext cx="1028700" cy="102870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700" kern="1200"/>
        </a:p>
      </dsp:txBody>
      <dsp:txXfrm>
        <a:off x="2029742" y="2147840"/>
        <a:ext cx="727400" cy="727400"/>
      </dsp:txXfrm>
    </dsp:sp>
    <dsp:sp modelId="{9B5A8ACD-AA11-43D2-AE5A-B1C7CCF18278}">
      <dsp:nvSpPr>
        <dsp:cNvPr id="0" name=""/>
        <dsp:cNvSpPr/>
      </dsp:nvSpPr>
      <dsp:spPr>
        <a:xfrm>
          <a:off x="1143000" y="1225437"/>
          <a:ext cx="1028700" cy="1028700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700" kern="1200" dirty="0"/>
        </a:p>
      </dsp:txBody>
      <dsp:txXfrm>
        <a:off x="1293650" y="1376087"/>
        <a:ext cx="727400" cy="727400"/>
      </dsp:txXfrm>
    </dsp:sp>
    <dsp:sp modelId="{C2B4AD39-F67B-48A6-ACEA-043A451E6B39}">
      <dsp:nvSpPr>
        <dsp:cNvPr id="0" name=""/>
        <dsp:cNvSpPr/>
      </dsp:nvSpPr>
      <dsp:spPr>
        <a:xfrm>
          <a:off x="2194560" y="976720"/>
          <a:ext cx="1028700" cy="102870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700" kern="1200"/>
        </a:p>
      </dsp:txBody>
      <dsp:txXfrm>
        <a:off x="2345210" y="1127370"/>
        <a:ext cx="727400" cy="727400"/>
      </dsp:txXfrm>
    </dsp:sp>
    <dsp:sp modelId="{52892673-42C3-4064-BA00-64E1ED1E3C87}">
      <dsp:nvSpPr>
        <dsp:cNvPr id="0" name=""/>
        <dsp:cNvSpPr/>
      </dsp:nvSpPr>
      <dsp:spPr>
        <a:xfrm>
          <a:off x="685799" y="768237"/>
          <a:ext cx="3200400" cy="256032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33719-BCC9-42E7-94CD-88EE31EB3250}">
      <dsp:nvSpPr>
        <dsp:cNvPr id="0" name=""/>
        <dsp:cNvSpPr/>
      </dsp:nvSpPr>
      <dsp:spPr>
        <a:xfrm>
          <a:off x="0" y="95249"/>
          <a:ext cx="1428749" cy="857250"/>
        </a:xfrm>
        <a:prstGeom prst="rect">
          <a:avLst/>
        </a:prstGeom>
        <a:solidFill>
          <a:srgbClr val="FFFF3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100" kern="1200"/>
        </a:p>
      </dsp:txBody>
      <dsp:txXfrm>
        <a:off x="0" y="95249"/>
        <a:ext cx="1428749" cy="857250"/>
      </dsp:txXfrm>
    </dsp:sp>
    <dsp:sp modelId="{B58603DE-9ED1-48EA-8E95-C46D6C3D64E2}">
      <dsp:nvSpPr>
        <dsp:cNvPr id="0" name=""/>
        <dsp:cNvSpPr/>
      </dsp:nvSpPr>
      <dsp:spPr>
        <a:xfrm>
          <a:off x="1571625" y="95249"/>
          <a:ext cx="1428749" cy="857250"/>
        </a:xfrm>
        <a:prstGeom prst="rect">
          <a:avLst/>
        </a:prstGeom>
        <a:solidFill>
          <a:srgbClr val="FFFF3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100" kern="1200" dirty="0"/>
        </a:p>
      </dsp:txBody>
      <dsp:txXfrm>
        <a:off x="1571625" y="95249"/>
        <a:ext cx="1428749" cy="857250"/>
      </dsp:txXfrm>
    </dsp:sp>
    <dsp:sp modelId="{BBC5D456-B1A6-4E93-B57E-708EEBF80789}">
      <dsp:nvSpPr>
        <dsp:cNvPr id="0" name=""/>
        <dsp:cNvSpPr/>
      </dsp:nvSpPr>
      <dsp:spPr>
        <a:xfrm>
          <a:off x="3143250" y="95249"/>
          <a:ext cx="1428749" cy="857250"/>
        </a:xfrm>
        <a:prstGeom prst="rect">
          <a:avLst/>
        </a:prstGeom>
        <a:solidFill>
          <a:srgbClr val="FFFF3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100" kern="1200" dirty="0"/>
        </a:p>
      </dsp:txBody>
      <dsp:txXfrm>
        <a:off x="3143250" y="95249"/>
        <a:ext cx="1428749" cy="857250"/>
      </dsp:txXfrm>
    </dsp:sp>
    <dsp:sp modelId="{F29CE37A-F812-41F6-9D78-A67D03D2870F}">
      <dsp:nvSpPr>
        <dsp:cNvPr id="0" name=""/>
        <dsp:cNvSpPr/>
      </dsp:nvSpPr>
      <dsp:spPr>
        <a:xfrm>
          <a:off x="0" y="1095375"/>
          <a:ext cx="1428749" cy="857250"/>
        </a:xfrm>
        <a:prstGeom prst="rect">
          <a:avLst/>
        </a:prstGeom>
        <a:solidFill>
          <a:srgbClr val="FFFF3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100" kern="1200" dirty="0"/>
        </a:p>
      </dsp:txBody>
      <dsp:txXfrm>
        <a:off x="0" y="1095375"/>
        <a:ext cx="1428749" cy="857250"/>
      </dsp:txXfrm>
    </dsp:sp>
    <dsp:sp modelId="{543C379A-0A3F-4E47-AB50-BF2F398EAFAB}">
      <dsp:nvSpPr>
        <dsp:cNvPr id="0" name=""/>
        <dsp:cNvSpPr/>
      </dsp:nvSpPr>
      <dsp:spPr>
        <a:xfrm>
          <a:off x="1571625" y="1095374"/>
          <a:ext cx="1428749" cy="857250"/>
        </a:xfrm>
        <a:prstGeom prst="rect">
          <a:avLst/>
        </a:prstGeom>
        <a:solidFill>
          <a:srgbClr val="FFFF3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100" kern="1200" dirty="0"/>
        </a:p>
      </dsp:txBody>
      <dsp:txXfrm>
        <a:off x="1571625" y="1095374"/>
        <a:ext cx="1428749" cy="857250"/>
      </dsp:txXfrm>
    </dsp:sp>
    <dsp:sp modelId="{C972FAFB-4978-40D9-A9DF-7916500B6570}">
      <dsp:nvSpPr>
        <dsp:cNvPr id="0" name=""/>
        <dsp:cNvSpPr/>
      </dsp:nvSpPr>
      <dsp:spPr>
        <a:xfrm>
          <a:off x="3143250" y="1095374"/>
          <a:ext cx="1428749" cy="857250"/>
        </a:xfrm>
        <a:prstGeom prst="rect">
          <a:avLst/>
        </a:prstGeom>
        <a:solidFill>
          <a:srgbClr val="FFFF3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100" kern="1200" dirty="0"/>
        </a:p>
      </dsp:txBody>
      <dsp:txXfrm>
        <a:off x="3143250" y="1095374"/>
        <a:ext cx="1428749" cy="857250"/>
      </dsp:txXfrm>
    </dsp:sp>
    <dsp:sp modelId="{846B584F-EAF9-416A-814D-E91B1464BB87}">
      <dsp:nvSpPr>
        <dsp:cNvPr id="0" name=""/>
        <dsp:cNvSpPr/>
      </dsp:nvSpPr>
      <dsp:spPr>
        <a:xfrm>
          <a:off x="0" y="2095499"/>
          <a:ext cx="1428749" cy="857250"/>
        </a:xfrm>
        <a:prstGeom prst="rect">
          <a:avLst/>
        </a:prstGeom>
        <a:solidFill>
          <a:srgbClr val="FFFF3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100" kern="1200"/>
        </a:p>
      </dsp:txBody>
      <dsp:txXfrm>
        <a:off x="0" y="2095499"/>
        <a:ext cx="1428749" cy="857250"/>
      </dsp:txXfrm>
    </dsp:sp>
    <dsp:sp modelId="{731BF613-CFBE-4E44-A090-BC49BC425E69}">
      <dsp:nvSpPr>
        <dsp:cNvPr id="0" name=""/>
        <dsp:cNvSpPr/>
      </dsp:nvSpPr>
      <dsp:spPr>
        <a:xfrm>
          <a:off x="1571625" y="2095499"/>
          <a:ext cx="1428749" cy="857250"/>
        </a:xfrm>
        <a:prstGeom prst="rect">
          <a:avLst/>
        </a:prstGeom>
        <a:solidFill>
          <a:srgbClr val="FFFF3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100" kern="1200"/>
        </a:p>
      </dsp:txBody>
      <dsp:txXfrm>
        <a:off x="1571625" y="2095499"/>
        <a:ext cx="1428749" cy="857250"/>
      </dsp:txXfrm>
    </dsp:sp>
    <dsp:sp modelId="{7EB2C624-4527-4A71-A603-4BC732697CAF}">
      <dsp:nvSpPr>
        <dsp:cNvPr id="0" name=""/>
        <dsp:cNvSpPr/>
      </dsp:nvSpPr>
      <dsp:spPr>
        <a:xfrm>
          <a:off x="3143250" y="2095500"/>
          <a:ext cx="1428749" cy="857250"/>
        </a:xfrm>
        <a:prstGeom prst="rect">
          <a:avLst/>
        </a:prstGeom>
        <a:solidFill>
          <a:srgbClr val="FFFF37"/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4100" kern="1200"/>
        </a:p>
      </dsp:txBody>
      <dsp:txXfrm>
        <a:off x="3143250" y="2095500"/>
        <a:ext cx="1428749" cy="857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AF3DE28-AB5B-4D59-99A7-FF060015ECF6}" type="datetimeFigureOut">
              <a:rPr lang="ar-SA" smtClean="0"/>
              <a:pPr/>
              <a:t>15/06/38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1A36274-363E-40D3-B383-D60C5035D9D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2126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E9B30A0-32EF-483C-9B92-ADA768E4F8D4}" type="datetimeFigureOut">
              <a:rPr lang="ar-SA" smtClean="0"/>
              <a:pPr/>
              <a:t>15/06/38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7524F3C-AA13-4320-BB71-16E5E95D7B1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780441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30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31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32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33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34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35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36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509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لرأس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463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28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4F3C-AA13-4320-BB71-16E5E95D7B1C}" type="slidenum">
              <a:rPr lang="ar-SA" smtClean="0"/>
              <a:pPr/>
              <a:t>29</a:t>
            </a:fld>
            <a:endParaRPr lang="ar-SA"/>
          </a:p>
        </p:txBody>
      </p:sp>
      <p:sp>
        <p:nvSpPr>
          <p:cNvPr id="5" name="عنصر نائب للرأس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39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5725D-2DDF-4CFF-943D-626E5F27C673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190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257-11BC-48D2-97D6-4E0178ABDF35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2887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D12BF-1041-4551-AF1A-4A2ED3BFB81E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38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D0361-17A4-4C5A-BF47-2F852FAFA9DD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36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7E42-783F-4797-B31E-878A9CBBC484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520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F50B-5052-40B3-A997-24822A5539B2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71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BE7D5-9D0F-4E8B-A89C-3EEE55D370E4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63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D3A0-6354-47B2-BB21-515B0B9F625A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762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3A0CE-EFC0-4D0B-927E-B9C1B6DD2D3D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678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246F-DB6C-4DB5-9732-F11EDF202AAB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358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7619C-2A75-4081-866C-A9BBF9A14D14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464B0-EF1F-429F-A7D7-91FF7408595D}" type="datetime1">
              <a:rPr lang="ar-SA" smtClean="0"/>
              <a:pPr/>
              <a:t>15/06/38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1C1C-428C-4FAB-B7A3-DF2F905F381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703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Layout" Target="../diagrams/layout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20.jpe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3.jpeg"/><Relationship Id="rId9" Type="http://schemas.microsoft.com/office/2007/relationships/diagramDrawing" Target="../diagrams/drawing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34.jpeg"/><Relationship Id="rId9" Type="http://schemas.microsoft.com/office/2007/relationships/diagramDrawing" Target="../diagrams/drawing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19.jpeg"/><Relationship Id="rId10" Type="http://schemas.microsoft.com/office/2007/relationships/diagramDrawing" Target="../diagrams/drawing2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16" y="1"/>
            <a:ext cx="777686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721130" y="2475057"/>
            <a:ext cx="38681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Play  to learn Strategy</a:t>
            </a:r>
            <a:endParaRPr lang="ar-SA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مستطيل مستدير الزوايا 18"/>
          <p:cNvSpPr/>
          <p:nvPr/>
        </p:nvSpPr>
        <p:spPr>
          <a:xfrm>
            <a:off x="0" y="5781278"/>
            <a:ext cx="3298050" cy="10081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materials:</a:t>
            </a:r>
            <a:endParaRPr lang="ar-SA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dirty="0"/>
          </a:p>
        </p:txBody>
      </p:sp>
      <p:grpSp>
        <p:nvGrpSpPr>
          <p:cNvPr id="25" name="مجموعة 24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9" name="مجموعة 2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30" name="صورة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1" name="مستطيل 30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60" y="3459510"/>
            <a:ext cx="2009960" cy="2296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976003606"/>
              </p:ext>
            </p:extLst>
          </p:nvPr>
        </p:nvGraphicFramePr>
        <p:xfrm>
          <a:off x="-493874" y="3923928"/>
          <a:ext cx="557905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2" name="رسم تخطيطي 31"/>
          <p:cNvGraphicFramePr/>
          <p:nvPr>
            <p:extLst>
              <p:ext uri="{D42A27DB-BD31-4B8C-83A1-F6EECF244321}">
                <p14:modId xmlns:p14="http://schemas.microsoft.com/office/powerpoint/2010/main" val="3042865636"/>
              </p:ext>
            </p:extLst>
          </p:nvPr>
        </p:nvGraphicFramePr>
        <p:xfrm>
          <a:off x="-1035496" y="6789390"/>
          <a:ext cx="532859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3" name="مستطيل مستدير الزوايا 32"/>
          <p:cNvSpPr/>
          <p:nvPr/>
        </p:nvSpPr>
        <p:spPr>
          <a:xfrm>
            <a:off x="3312700" y="6285334"/>
            <a:ext cx="3006024" cy="10081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772035966"/>
              </p:ext>
            </p:extLst>
          </p:nvPr>
        </p:nvGraphicFramePr>
        <p:xfrm>
          <a:off x="3521362" y="6335688"/>
          <a:ext cx="348791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51351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Graphic spid="4" grpId="0">
        <p:bldAsOne/>
      </p:bldGraphic>
      <p:bldGraphic spid="32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561128" y="2446731"/>
            <a:ext cx="3888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Role play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0" name="مستطيل 19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2" name="مجموعة 21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3" name="صورة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4" name="مستطيل 23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81" y="3130302"/>
            <a:ext cx="2305794" cy="230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32288341"/>
              </p:ext>
            </p:extLst>
          </p:nvPr>
        </p:nvGraphicFramePr>
        <p:xfrm>
          <a:off x="404664" y="5772472"/>
          <a:ext cx="5913961" cy="297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396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835017" y="2555776"/>
            <a:ext cx="5372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 solving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1" name="مستطيل مستدير الزوايا 20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4" name="مجموعة 23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5" name="صورة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6" name="مستطيل 25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3347864"/>
            <a:ext cx="2473280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35" y="7241449"/>
            <a:ext cx="1881612" cy="1579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2564522469"/>
              </p:ext>
            </p:extLst>
          </p:nvPr>
        </p:nvGraphicFramePr>
        <p:xfrm>
          <a:off x="116632" y="3275856"/>
          <a:ext cx="3739227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483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262543" y="2483768"/>
            <a:ext cx="4398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collaborative summarizing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strategy</a:t>
            </a:r>
            <a:endParaRPr lang="en-US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5" name="مجموعة 24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6" name="صورة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7" name="مستطيل 26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39" y="3285076"/>
            <a:ext cx="2689303" cy="4815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885270731"/>
              </p:ext>
            </p:extLst>
          </p:nvPr>
        </p:nvGraphicFramePr>
        <p:xfrm>
          <a:off x="-387424" y="3762129"/>
          <a:ext cx="4572000" cy="514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مربع نص 3"/>
          <p:cNvSpPr txBox="1"/>
          <p:nvPr/>
        </p:nvSpPr>
        <p:spPr>
          <a:xfrm>
            <a:off x="1052736" y="3402861"/>
            <a:ext cx="172819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Drafting ideas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476672" y="7452320"/>
            <a:ext cx="26580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idea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3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309460" y="2331041"/>
            <a:ext cx="44847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brainstorming strategy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1168" y="2105369"/>
            <a:ext cx="1535622" cy="2037791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15" y="4075931"/>
            <a:ext cx="1821037" cy="1720205"/>
          </a:xfrm>
          <a:prstGeom prst="rect">
            <a:avLst/>
          </a:prstGeom>
        </p:spPr>
      </p:pic>
      <p:sp>
        <p:nvSpPr>
          <p:cNvPr id="12" name="مستطيل مستدير الزوايا 11"/>
          <p:cNvSpPr/>
          <p:nvPr/>
        </p:nvSpPr>
        <p:spPr>
          <a:xfrm>
            <a:off x="1052736" y="6228184"/>
            <a:ext cx="4729493" cy="2664296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  <a:endParaRPr lang="ar-SA" dirty="0"/>
          </a:p>
        </p:txBody>
      </p:sp>
      <p:grpSp>
        <p:nvGrpSpPr>
          <p:cNvPr id="13" name="مجموعة 12"/>
          <p:cNvGrpSpPr/>
          <p:nvPr/>
        </p:nvGrpSpPr>
        <p:grpSpPr>
          <a:xfrm>
            <a:off x="564382" y="179512"/>
            <a:ext cx="5913961" cy="2269861"/>
            <a:chOff x="564382" y="539552"/>
            <a:chExt cx="5913961" cy="2269861"/>
          </a:xfrm>
        </p:grpSpPr>
        <p:sp>
          <p:nvSpPr>
            <p:cNvPr id="21" name="مستطيل مستدير الزوايا 20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64382" y="747310"/>
              <a:ext cx="198745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0000"/>
                  </a:solidFill>
                </a:rPr>
                <a:t>classify different jobs into three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categories</a:t>
              </a:r>
              <a:endParaRPr lang="en-US" sz="1600" dirty="0">
                <a:solidFill>
                  <a:srgbClr val="FF0000"/>
                </a:solidFill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 rtl="0"/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 </a:t>
              </a:r>
              <a:r>
                <a:rPr lang="en-US" sz="1600" b="1" dirty="0">
                  <a:solidFill>
                    <a:srgbClr val="FF0000"/>
                  </a:solidFill>
                </a:rPr>
                <a:t>5 minute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ar-SA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 rtl="0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/>
                <a:t>group </a:t>
              </a:r>
              <a:r>
                <a:rPr lang="en-US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4" name="مجموعة 23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5" name="صورة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6" name="مستطيل 25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4" y="2915817"/>
            <a:ext cx="4000528" cy="308494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806862" y="507452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0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244468" y="2915816"/>
            <a:ext cx="4776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critical thinking strategy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3" name="مجموعة 22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4" name="صورة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5" name="مستطيل 24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0" y="2423939"/>
            <a:ext cx="1233488" cy="128396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90" y="3550689"/>
            <a:ext cx="3342559" cy="5400600"/>
          </a:xfrm>
          <a:prstGeom prst="rect">
            <a:avLst/>
          </a:prstGeom>
        </p:spPr>
      </p:pic>
      <p:sp>
        <p:nvSpPr>
          <p:cNvPr id="27" name="مستطيل مستدير الزوايا 26"/>
          <p:cNvSpPr/>
          <p:nvPr/>
        </p:nvSpPr>
        <p:spPr>
          <a:xfrm>
            <a:off x="404664" y="4067944"/>
            <a:ext cx="2893386" cy="446449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</a:p>
          <a:p>
            <a:pPr algn="ctr">
              <a:lnSpc>
                <a:spcPct val="200000"/>
              </a:lnSpc>
            </a:pPr>
            <a:r>
              <a:rPr lang="ar-SA" dirty="0" smtClean="0"/>
              <a:t>................................</a:t>
            </a:r>
            <a:endParaRPr lang="ar-SA" dirty="0"/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  <a:endParaRPr lang="ar-SA" dirty="0" smtClean="0"/>
          </a:p>
          <a:p>
            <a:pPr algn="ctr">
              <a:lnSpc>
                <a:spcPct val="200000"/>
              </a:lnSpc>
            </a:pPr>
            <a:r>
              <a:rPr lang="ar-SA" dirty="0" smtClean="0"/>
              <a:t>................................</a:t>
            </a:r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635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973751" y="2936374"/>
            <a:ext cx="26579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clock buddies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3" name="مجموعة 22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4" name="صورة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5" name="مستطيل 24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2" y="2526085"/>
            <a:ext cx="1409369" cy="1409369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9" b="7342"/>
          <a:stretch/>
        </p:blipFill>
        <p:spPr>
          <a:xfrm>
            <a:off x="0" y="4283968"/>
            <a:ext cx="6858000" cy="472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9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340768" y="2411760"/>
            <a:ext cx="4124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TIC TAC TO STRATEGEY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0" name="مستطيل مستدير الزوايا 19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1" name="مستطيل 20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3" name="مجموعة 22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4" name="صورة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5" name="مستطيل 24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89" y="3021687"/>
            <a:ext cx="2088232" cy="1860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3842491315"/>
              </p:ext>
            </p:extLst>
          </p:nvPr>
        </p:nvGraphicFramePr>
        <p:xfrm>
          <a:off x="1116967" y="5148064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07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134611" y="2691081"/>
            <a:ext cx="45788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FOUR CORNER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8" name="مجموعة 17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7" name="مستطيل مستدير الزوايا 26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30" name="مجموعة 29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31" name="صورة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2" name="مستطيل 31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" y="2383383"/>
            <a:ext cx="1169772" cy="116977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1" y="3318798"/>
            <a:ext cx="4468593" cy="2333322"/>
          </a:xfrm>
          <a:prstGeom prst="rect">
            <a:avLst/>
          </a:prstGeom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467096648"/>
              </p:ext>
            </p:extLst>
          </p:nvPr>
        </p:nvGraphicFramePr>
        <p:xfrm>
          <a:off x="1017240" y="5796136"/>
          <a:ext cx="457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188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1753213" y="2806933"/>
            <a:ext cx="35369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TRAIN STRATEGY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548680" y="323528"/>
            <a:ext cx="5913961" cy="1816993"/>
            <a:chOff x="564382" y="539552"/>
            <a:chExt cx="5913961" cy="1816993"/>
          </a:xfrm>
        </p:grpSpPr>
        <p:sp>
          <p:nvSpPr>
            <p:cNvPr id="23" name="مستطيل مستدير الزوايا 22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5" name="مستطيل 24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6" name="مجموعة 25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7" name="صورة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8" name="مستطيل 27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29" name="رسم تخطيطي 28"/>
          <p:cNvGraphicFramePr/>
          <p:nvPr>
            <p:extLst>
              <p:ext uri="{D42A27DB-BD31-4B8C-83A1-F6EECF244321}">
                <p14:modId xmlns:p14="http://schemas.microsoft.com/office/powerpoint/2010/main" val="3527585046"/>
              </p:ext>
            </p:extLst>
          </p:nvPr>
        </p:nvGraphicFramePr>
        <p:xfrm>
          <a:off x="260648" y="5039544"/>
          <a:ext cx="64087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662" y="3114773"/>
            <a:ext cx="5898357" cy="18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622080" y="2818089"/>
            <a:ext cx="36838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FrAyer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model strategy</a:t>
            </a:r>
            <a:r>
              <a:rPr lang="ar-S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ar-S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9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3779912"/>
            <a:ext cx="5400600" cy="4634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1587787" y="2345735"/>
            <a:ext cx="3398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JIGSAW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548680" y="323528"/>
            <a:ext cx="5913961" cy="1816993"/>
            <a:chOff x="564382" y="539552"/>
            <a:chExt cx="5913961" cy="1816993"/>
          </a:xfrm>
        </p:grpSpPr>
        <p:sp>
          <p:nvSpPr>
            <p:cNvPr id="21" name="مستطيل مستدير الزوايا 20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4" name="مجموعة 23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5" name="صورة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6" name="مستطيل 25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3131840"/>
            <a:ext cx="575434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1587787" y="2345735"/>
            <a:ext cx="33984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JIGSAW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548680" y="323528"/>
            <a:ext cx="5913961" cy="1816993"/>
            <a:chOff x="564382" y="539552"/>
            <a:chExt cx="5913961" cy="1816993"/>
          </a:xfrm>
        </p:grpSpPr>
        <p:sp>
          <p:nvSpPr>
            <p:cNvPr id="21" name="مستطيل مستدير الزوايا 20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4" name="مجموعة 23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5" name="صورة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6" name="مستطيل 25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27" name="رسم تخطيطي 26"/>
          <p:cNvGraphicFramePr/>
          <p:nvPr>
            <p:extLst>
              <p:ext uri="{D42A27DB-BD31-4B8C-83A1-F6EECF244321}">
                <p14:modId xmlns:p14="http://schemas.microsoft.com/office/powerpoint/2010/main" val="3959550607"/>
              </p:ext>
            </p:extLst>
          </p:nvPr>
        </p:nvGraphicFramePr>
        <p:xfrm>
          <a:off x="260648" y="3059832"/>
          <a:ext cx="6408712" cy="608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80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742275" y="2372893"/>
            <a:ext cx="55313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STEPS TO TREASURE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564382" y="450751"/>
            <a:ext cx="5913961" cy="1816993"/>
            <a:chOff x="564382" y="539552"/>
            <a:chExt cx="5913961" cy="1816993"/>
          </a:xfrm>
        </p:grpSpPr>
        <p:sp>
          <p:nvSpPr>
            <p:cNvPr id="21" name="مستطيل مستدير الزوايا 20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4" name="مجموعة 23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5" name="صورة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6" name="مستطيل 25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92" y="3111524"/>
            <a:ext cx="3188696" cy="217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5211926"/>
            <a:ext cx="6289703" cy="375256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872207" y="3249722"/>
            <a:ext cx="21684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Find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treasure?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88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742275" y="2372893"/>
            <a:ext cx="55313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STEPS TO TREASURE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564382" y="450751"/>
            <a:ext cx="5913961" cy="1816993"/>
            <a:chOff x="564382" y="539552"/>
            <a:chExt cx="5913961" cy="1816993"/>
          </a:xfrm>
        </p:grpSpPr>
        <p:sp>
          <p:nvSpPr>
            <p:cNvPr id="21" name="مستطيل مستدير الزوايا 20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4" name="مجموعة 23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5" name="صورة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6" name="مستطيل 25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5244708"/>
            <a:ext cx="2921005" cy="217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مستطيل 26"/>
          <p:cNvSpPr/>
          <p:nvPr/>
        </p:nvSpPr>
        <p:spPr>
          <a:xfrm>
            <a:off x="2169801" y="3251747"/>
            <a:ext cx="21684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Who 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Find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treasure?</a:t>
            </a:r>
            <a:endParaRPr lang="ar-S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148506" y="8065604"/>
            <a:ext cx="2504630" cy="6108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460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1285860" y="2857488"/>
            <a:ext cx="4347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MANDS MAP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027" name="Picture 3" descr="C:\Users\admin\Desktop\أمل\منال\ن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5E27B"/>
              </a:clrFrom>
              <a:clrTo>
                <a:srgbClr val="E5E2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94" y="4000496"/>
            <a:ext cx="5214974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C:\Users\admin\Desktop\أمل\منال\ب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642918" y="2786050"/>
            <a:ext cx="714380" cy="914629"/>
          </a:xfrm>
          <a:prstGeom prst="rect">
            <a:avLst/>
          </a:prstGeom>
          <a:noFill/>
        </p:spPr>
      </p:pic>
      <p:pic>
        <p:nvPicPr>
          <p:cNvPr id="1029" name="Picture 5" descr="C:\Users\admin\Desktop\أمل\منال\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187" y="2428860"/>
            <a:ext cx="535785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57232" y="2786050"/>
            <a:ext cx="52339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Reciprocal Teaching STRATEGY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050" name="Picture 2" descr="C:\Users\admin\Desktop\أمل\منال\16ba3e6b376c0d6fa8c80453af73be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94" y="3428992"/>
            <a:ext cx="5372100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40386" y="2786050"/>
            <a:ext cx="53578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Reciprocal Teaching STRATEGY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4098" name="Picture 2" descr="C:\Users\admin\Desktop\أمل\منال\drtabookmark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42" y="3643306"/>
            <a:ext cx="590703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40386" y="2786050"/>
            <a:ext cx="53578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Reciprocal Teaching STRATEGY</a:t>
            </a:r>
            <a:endParaRPr lang="ar-SA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3075" name="Picture 3" descr="C:\Users\admin\Desktop\أمل\منال\77777777777777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46" y="3571868"/>
            <a:ext cx="4819650" cy="4572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785794" y="2643174"/>
            <a:ext cx="5357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STORY FACE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5122" name="Picture 2" descr="C:\Users\admin\Desktop\أمل\منال\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3571868"/>
            <a:ext cx="6149850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40386" y="2772779"/>
            <a:ext cx="53578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STORY FACE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6146" name="Picture 2" descr="C:\Users\admin\Desktop\أمل\منال\vocabulary-study-graphic-organiz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8" y="3643306"/>
            <a:ext cx="6192837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005065" y="591290"/>
            <a:ext cx="2177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endParaRPr lang="ar-SA" sz="1600" dirty="0"/>
          </a:p>
        </p:txBody>
      </p:sp>
      <p:sp>
        <p:nvSpPr>
          <p:cNvPr id="2" name="مستطيل 1"/>
          <p:cNvSpPr/>
          <p:nvPr/>
        </p:nvSpPr>
        <p:spPr>
          <a:xfrm>
            <a:off x="2205219" y="2897934"/>
            <a:ext cx="43508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ONE MINUTE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9944">
            <a:off x="226810" y="2747119"/>
            <a:ext cx="1981200" cy="1935067"/>
          </a:xfrm>
          <a:prstGeom prst="rect">
            <a:avLst/>
          </a:prstGeom>
        </p:spPr>
      </p:pic>
      <p:sp>
        <p:nvSpPr>
          <p:cNvPr id="9" name="وسيلة شرح على شكل سحابة 8"/>
          <p:cNvSpPr/>
          <p:nvPr/>
        </p:nvSpPr>
        <p:spPr>
          <a:xfrm>
            <a:off x="2057369" y="3714652"/>
            <a:ext cx="4335993" cy="2304256"/>
          </a:xfrm>
          <a:prstGeom prst="cloudCallout">
            <a:avLst>
              <a:gd name="adj1" fmla="val -35120"/>
              <a:gd name="adj2" fmla="val 693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مستقيم 10"/>
          <p:cNvCxnSpPr/>
          <p:nvPr/>
        </p:nvCxnSpPr>
        <p:spPr>
          <a:xfrm flipH="1">
            <a:off x="908721" y="7020272"/>
            <a:ext cx="5274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H="1">
            <a:off x="908721" y="7668344"/>
            <a:ext cx="52740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مجموعة 14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6" name="مستطيل مستدير الزوايا 15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5" name="مجموعة 24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6" name="صورة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7" name="مستطيل 26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57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840386" y="2639785"/>
            <a:ext cx="53578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STORY FACE STRATEGY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7170" name="Picture 2" descr="C:\Users\admin\Desktop\أمل\منال\3fd1d05f51dddf81ef7cfa50af84ff2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3500431"/>
            <a:ext cx="6215106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00042" y="2772779"/>
            <a:ext cx="56981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SEMANTIC ANALYSIS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8194" name="Picture 2" descr="C:\Users\admin\Desktop\أمل\منال\sf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8" y="3643306"/>
            <a:ext cx="6286544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00042" y="2701341"/>
            <a:ext cx="56981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SEMANTIC ANALYSIS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9219" name="Picture 3" descr="C:\Users\admin\Desktop\أمل\منال\vocabulary-slides-selecting-teaching-47-6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3500430"/>
            <a:ext cx="6076950" cy="5133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42918" y="2786050"/>
            <a:ext cx="55175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SEMANTIC ANALYSIS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0242" name="Picture 2" descr="C:\Users\admin\Desktop\أمل\منال\semantics-meanings-of-language-17-7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66" y="3714744"/>
            <a:ext cx="6191293" cy="46434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71480" y="2714612"/>
            <a:ext cx="56267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SEMANTIC ANALYSIS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500042" y="3643306"/>
          <a:ext cx="5857914" cy="51435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76319"/>
                <a:gridCol w="976319"/>
                <a:gridCol w="976319"/>
                <a:gridCol w="976319"/>
                <a:gridCol w="976319"/>
                <a:gridCol w="976319"/>
              </a:tblGrid>
              <a:tr h="857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57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674F8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59764" y="2639785"/>
            <a:ext cx="56267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Peer Teaching STRATEGY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6" name="Picture 2" descr="C:\Users\admin\Desktop\أمل\منال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6" y="3643306"/>
            <a:ext cx="2818279" cy="23849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3" descr="C:\Users\admin\Desktop\أمل\منال\slide4.jpg"/>
          <p:cNvPicPr>
            <a:picLocks noChangeAspect="1" noChangeArrowheads="1"/>
          </p:cNvPicPr>
          <p:nvPr/>
        </p:nvPicPr>
        <p:blipFill>
          <a:blip r:embed="rId5"/>
          <a:srcRect b="20000"/>
          <a:stretch>
            <a:fillRect/>
          </a:stretch>
        </p:blipFill>
        <p:spPr bwMode="auto">
          <a:xfrm>
            <a:off x="3786190" y="6572264"/>
            <a:ext cx="2428614" cy="22297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268" name="Picture 4" descr="C:\Users\admin\Desktop\أمل\منال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56" y="4572000"/>
            <a:ext cx="2466975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نتيجة بحث الصور عن استراتيجيات جدول فراير"/>
          <p:cNvSpPr>
            <a:spLocks noChangeAspect="1" noChangeArrowheads="1"/>
          </p:cNvSpPr>
          <p:nvPr/>
        </p:nvSpPr>
        <p:spPr bwMode="auto">
          <a:xfrm>
            <a:off x="-46435" y="-182033"/>
            <a:ext cx="228601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403167" y="4110336"/>
            <a:ext cx="1754327" cy="1231107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  <a:scene3d>
              <a:camera prst="orthographicFront"/>
              <a:lightRig rig="soft" dir="tl">
                <a:rot lat="0" lon="0" rev="0"/>
              </a:lightRig>
            </a:scene3d>
            <a:flatTx/>
          </a:bodyPr>
          <a:lstStyle/>
          <a:p>
            <a:pPr algn="ctr"/>
            <a:endParaRPr lang="ar-SA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336634" y="4110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659764" y="2500298"/>
            <a:ext cx="56267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Peer Teaching STRATEGY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4" name="مجموعة 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5" name="مجموعة 8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" name="صورة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22" name="رسم تخطيطي 21"/>
          <p:cNvGraphicFramePr/>
          <p:nvPr/>
        </p:nvGraphicFramePr>
        <p:xfrm>
          <a:off x="214290" y="3048000"/>
          <a:ext cx="6286544" cy="502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مستطيل مستدير الزوايا 23"/>
          <p:cNvSpPr/>
          <p:nvPr/>
        </p:nvSpPr>
        <p:spPr>
          <a:xfrm>
            <a:off x="357166" y="7000892"/>
            <a:ext cx="6000792" cy="1928826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l" rtl="0"/>
            <a:r>
              <a:rPr lang="en-US" dirty="0" smtClean="0"/>
              <a:t>Sum up </a:t>
            </a:r>
            <a:r>
              <a:rPr lang="ar-SA" dirty="0" smtClean="0"/>
              <a:t>........................................................................</a:t>
            </a:r>
            <a:r>
              <a:rPr lang="en-US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243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005065" y="591290"/>
            <a:ext cx="21777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 </a:t>
            </a:r>
            <a:endParaRPr lang="ar-SA" sz="1600" dirty="0"/>
          </a:p>
        </p:txBody>
      </p:sp>
      <p:sp>
        <p:nvSpPr>
          <p:cNvPr id="3" name="مستطيل 2"/>
          <p:cNvSpPr/>
          <p:nvPr/>
        </p:nvSpPr>
        <p:spPr>
          <a:xfrm>
            <a:off x="445864" y="468179"/>
            <a:ext cx="2228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600" dirty="0" smtClean="0"/>
              <a:t>  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091004" y="2440195"/>
            <a:ext cx="51234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oncepts cartoons strategy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9" y="4542806"/>
            <a:ext cx="1605997" cy="175738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596" y="6837218"/>
            <a:ext cx="1772251" cy="2095500"/>
          </a:xfrm>
          <a:prstGeom prst="rect">
            <a:avLst/>
          </a:prstGeom>
        </p:spPr>
      </p:pic>
      <p:sp>
        <p:nvSpPr>
          <p:cNvPr id="4" name="وسيلة شرح على شكل سحابة 3"/>
          <p:cNvSpPr/>
          <p:nvPr/>
        </p:nvSpPr>
        <p:spPr>
          <a:xfrm>
            <a:off x="414477" y="3024970"/>
            <a:ext cx="1810973" cy="1215425"/>
          </a:xfrm>
          <a:prstGeom prst="cloudCallout">
            <a:avLst>
              <a:gd name="adj1" fmla="val 29659"/>
              <a:gd name="adj2" fmla="val 7660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وسيلة شرح على شكل سحابة 8"/>
          <p:cNvSpPr/>
          <p:nvPr/>
        </p:nvSpPr>
        <p:spPr>
          <a:xfrm>
            <a:off x="2236199" y="6421672"/>
            <a:ext cx="1584176" cy="1047750"/>
          </a:xfrm>
          <a:prstGeom prst="cloudCallout">
            <a:avLst>
              <a:gd name="adj1" fmla="val -66529"/>
              <a:gd name="adj2" fmla="val 8068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46" y="6945547"/>
            <a:ext cx="1524000" cy="1878842"/>
          </a:xfrm>
          <a:prstGeom prst="rect">
            <a:avLst/>
          </a:prstGeom>
        </p:spPr>
      </p:pic>
      <p:sp>
        <p:nvSpPr>
          <p:cNvPr id="16" name="وسيلة شرح على شكل سحابة 15"/>
          <p:cNvSpPr/>
          <p:nvPr/>
        </p:nvSpPr>
        <p:spPr>
          <a:xfrm>
            <a:off x="5000774" y="5580112"/>
            <a:ext cx="1656313" cy="1139526"/>
          </a:xfrm>
          <a:prstGeom prst="cloudCallout">
            <a:avLst>
              <a:gd name="adj1" fmla="val -23133"/>
              <a:gd name="adj2" fmla="val 9593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0774" y="2937244"/>
            <a:ext cx="1404679" cy="2438400"/>
          </a:xfrm>
          <a:prstGeom prst="rect">
            <a:avLst/>
          </a:prstGeom>
        </p:spPr>
      </p:pic>
      <p:sp>
        <p:nvSpPr>
          <p:cNvPr id="21" name="وسيلة شرح مستطيلة مستديرة الزوايا 20"/>
          <p:cNvSpPr/>
          <p:nvPr/>
        </p:nvSpPr>
        <p:spPr>
          <a:xfrm>
            <a:off x="2314036" y="3632682"/>
            <a:ext cx="2579886" cy="2664296"/>
          </a:xfrm>
          <a:prstGeom prst="wedgeRoundRectCallout">
            <a:avLst>
              <a:gd name="adj1" fmla="val 63345"/>
              <a:gd name="adj2" fmla="val -3903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7" name="مجموعة 26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8" name="مستطيل مستدير الزوايا 27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31" name="مجموعة 30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32" name="صورة 3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33" name="مستطيل 32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0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2555373" y="2785155"/>
            <a:ext cx="378943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K.w.l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STRATEGY </a:t>
            </a:r>
            <a:endParaRPr lang="ar-SA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ar-SA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8977" r="49730" b="9913"/>
          <a:stretch/>
        </p:blipFill>
        <p:spPr>
          <a:xfrm rot="20454549">
            <a:off x="501756" y="2714989"/>
            <a:ext cx="1903046" cy="1312168"/>
          </a:xfrm>
          <a:prstGeom prst="rect">
            <a:avLst/>
          </a:prstGeom>
        </p:spPr>
      </p:pic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4243600532"/>
              </p:ext>
            </p:extLst>
          </p:nvPr>
        </p:nvGraphicFramePr>
        <p:xfrm>
          <a:off x="836712" y="4499992"/>
          <a:ext cx="529208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مجموعة 20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5" name="مجموعة 24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6" name="صورة 2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7" name="مستطيل 26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11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564382" y="4727200"/>
            <a:ext cx="2733668" cy="380524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</a:p>
          <a:p>
            <a:pPr algn="ctr">
              <a:lnSpc>
                <a:spcPct val="200000"/>
              </a:lnSpc>
            </a:pPr>
            <a:r>
              <a:rPr lang="ar-SA" dirty="0" smtClean="0"/>
              <a:t>................................</a:t>
            </a:r>
            <a:endParaRPr lang="ar-SA" dirty="0"/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</a:p>
          <a:p>
            <a:pPr algn="ctr">
              <a:lnSpc>
                <a:spcPct val="200000"/>
              </a:lnSpc>
            </a:pPr>
            <a:r>
              <a:rPr lang="ar-SA" dirty="0"/>
              <a:t>................................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</p:txBody>
      </p:sp>
      <p:grpSp>
        <p:nvGrpSpPr>
          <p:cNvPr id="20" name="مجموعة 1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1" name="مستطيل مستدير الزوايا 20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4" name="مجموعة 23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5" name="صورة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6" name="مستطيل 25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8" y="2555776"/>
            <a:ext cx="5528914" cy="165618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09" y="6762653"/>
            <a:ext cx="2466975" cy="1902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09" y="4562953"/>
            <a:ext cx="2466975" cy="1953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50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248885" y="2525765"/>
            <a:ext cx="43403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fAN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-N-Pick strategy</a:t>
            </a:r>
            <a:endParaRPr lang="ar-S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89" y="3347864"/>
            <a:ext cx="2088232" cy="15111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مربع نص 13"/>
          <p:cNvSpPr txBox="1"/>
          <p:nvPr/>
        </p:nvSpPr>
        <p:spPr>
          <a:xfrm>
            <a:off x="3140968" y="5157350"/>
            <a:ext cx="3526033" cy="34470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Cards no:</a:t>
            </a:r>
            <a:endParaRPr lang="ar-SA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ar-SA" dirty="0"/>
          </a:p>
          <a:p>
            <a:pPr algn="l" rt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of cards?</a:t>
            </a:r>
          </a:p>
          <a:p>
            <a:pPr algn="l" rtl="0"/>
            <a:r>
              <a:rPr lang="ar-SA" dirty="0" smtClean="0"/>
              <a:t>....................................................</a:t>
            </a:r>
            <a:endParaRPr lang="ar-SA" dirty="0"/>
          </a:p>
          <a:p>
            <a:pPr algn="l" rt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of cards?</a:t>
            </a:r>
          </a:p>
          <a:p>
            <a:pPr algn="l" rtl="0"/>
            <a:r>
              <a:rPr lang="ar-SA" dirty="0"/>
              <a:t>....................................................</a:t>
            </a:r>
            <a:endParaRPr lang="en-US" dirty="0"/>
          </a:p>
          <a:p>
            <a:pPr algn="l" rt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question of cards?</a:t>
            </a:r>
          </a:p>
          <a:p>
            <a:pPr algn="l" rtl="0"/>
            <a:r>
              <a:rPr lang="ar-SA" dirty="0"/>
              <a:t>....................................................</a:t>
            </a:r>
            <a:endParaRPr lang="en-US" dirty="0"/>
          </a:p>
          <a:p>
            <a:pPr algn="l" rtl="0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question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cards?</a:t>
            </a:r>
          </a:p>
          <a:p>
            <a:pPr algn="l" rtl="0"/>
            <a:r>
              <a:rPr lang="ar-SA" dirty="0"/>
              <a:t>....................................................</a:t>
            </a:r>
          </a:p>
        </p:txBody>
      </p:sp>
      <p:grpSp>
        <p:nvGrpSpPr>
          <p:cNvPr id="21" name="مجموعة 20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5" name="مجموعة 24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6" name="صورة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7" name="مستطيل 26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6" y="5364088"/>
            <a:ext cx="2544027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12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535424" y="2508761"/>
            <a:ext cx="55867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ONE PEN,ONE BOOK STRATEGY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6030">
            <a:off x="1237853" y="3481772"/>
            <a:ext cx="2184903" cy="180020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13" y="3381846"/>
            <a:ext cx="2024160" cy="2394670"/>
          </a:xfrm>
          <a:prstGeom prst="rect">
            <a:avLst/>
          </a:prstGeom>
        </p:spPr>
      </p:pic>
      <p:sp>
        <p:nvSpPr>
          <p:cNvPr id="15" name="مستطيل مستدير الزوايا 14"/>
          <p:cNvSpPr/>
          <p:nvPr/>
        </p:nvSpPr>
        <p:spPr>
          <a:xfrm>
            <a:off x="1075732" y="5940152"/>
            <a:ext cx="4729493" cy="26642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</a:p>
          <a:p>
            <a:pPr algn="ctr"/>
            <a:endParaRPr lang="ar-SA" dirty="0"/>
          </a:p>
          <a:p>
            <a:pPr algn="ctr"/>
            <a:r>
              <a:rPr lang="ar-SA" dirty="0" smtClean="0"/>
              <a:t>........................................................</a:t>
            </a:r>
            <a:endParaRPr lang="ar-SA" dirty="0"/>
          </a:p>
        </p:txBody>
      </p:sp>
      <p:grpSp>
        <p:nvGrpSpPr>
          <p:cNvPr id="20" name="مجموعة 19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1" name="مستطيل مستدير الزوايا 20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4" name="مجموعة 23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5" name="صورة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6" name="مستطيل 25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42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282222" y="2407403"/>
            <a:ext cx="4513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ar-S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AM I ? STRATEGEY</a:t>
            </a:r>
            <a:endParaRPr lang="ar-SA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3851920"/>
            <a:ext cx="1231657" cy="252028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415" y="7180471"/>
            <a:ext cx="1660422" cy="1376490"/>
          </a:xfrm>
          <a:prstGeom prst="rect">
            <a:avLst/>
          </a:prstGeom>
        </p:spPr>
      </p:pic>
      <p:sp>
        <p:nvSpPr>
          <p:cNvPr id="12" name="وسيلة شرح مستطيلة مستديرة الزوايا 11"/>
          <p:cNvSpPr/>
          <p:nvPr/>
        </p:nvSpPr>
        <p:spPr>
          <a:xfrm flipH="1">
            <a:off x="1361705" y="3203848"/>
            <a:ext cx="2748091" cy="3168352"/>
          </a:xfrm>
          <a:prstGeom prst="wedgeRoundRectCallout">
            <a:avLst>
              <a:gd name="adj1" fmla="val 65691"/>
              <a:gd name="adj2" fmla="val -4652"/>
              <a:gd name="adj3" fmla="val 1666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1003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1" name="مجموعة 20"/>
          <p:cNvGrpSpPr/>
          <p:nvPr/>
        </p:nvGrpSpPr>
        <p:grpSpPr>
          <a:xfrm>
            <a:off x="564382" y="539552"/>
            <a:ext cx="5913961" cy="1816993"/>
            <a:chOff x="564382" y="539552"/>
            <a:chExt cx="5913961" cy="1816993"/>
          </a:xfrm>
        </p:grpSpPr>
        <p:sp>
          <p:nvSpPr>
            <p:cNvPr id="22" name="مستطيل مستدير الزوايا 21"/>
            <p:cNvSpPr/>
            <p:nvPr/>
          </p:nvSpPr>
          <p:spPr>
            <a:xfrm>
              <a:off x="564382" y="539552"/>
              <a:ext cx="5913961" cy="1816993"/>
            </a:xfrm>
            <a:prstGeom prst="roundRect">
              <a:avLst/>
            </a:prstGeom>
            <a:ln w="41275" cmpd="thickThin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2000" dirty="0">
                <a:solidFill>
                  <a:srgbClr val="FF0000"/>
                </a:solidFill>
              </a:endParaRPr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4293095" y="747375"/>
              <a:ext cx="202562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dirty="0" smtClean="0"/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Day: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Class: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Subject</a:t>
              </a: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pPr algn="l"/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Title:</a:t>
              </a:r>
              <a:r>
                <a:rPr lang="ar-SA" sz="1600" b="1" dirty="0" smtClean="0"/>
                <a:t> </a:t>
              </a:r>
              <a:r>
                <a:rPr lang="ar-SA" sz="1600" dirty="0" smtClean="0"/>
                <a:t> </a:t>
              </a:r>
              <a:endParaRPr lang="ar-SA" sz="1600" dirty="0"/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564382" y="747310"/>
              <a:ext cx="19874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exercise: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: 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apply:</a:t>
              </a:r>
              <a:endParaRPr lang="ar-SA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 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Group: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</a:t>
              </a:r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              </a:t>
              </a:r>
              <a:endPara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ar-SA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grpSp>
          <p:nvGrpSpPr>
            <p:cNvPr id="25" name="مجموعة 24"/>
            <p:cNvGrpSpPr/>
            <p:nvPr/>
          </p:nvGrpSpPr>
          <p:grpSpPr>
            <a:xfrm>
              <a:off x="2420888" y="853777"/>
              <a:ext cx="1754325" cy="1186044"/>
              <a:chOff x="2403167" y="747375"/>
              <a:chExt cx="1754325" cy="1186044"/>
            </a:xfrm>
          </p:grpSpPr>
          <p:pic>
            <p:nvPicPr>
              <p:cNvPr id="26" name="صورة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3167" y="1251102"/>
                <a:ext cx="1754325" cy="682317"/>
              </a:xfrm>
              <a:prstGeom prst="rect">
                <a:avLst/>
              </a:prstGeom>
            </p:spPr>
          </p:pic>
          <p:sp>
            <p:nvSpPr>
              <p:cNvPr id="27" name="مستطيل 26"/>
              <p:cNvSpPr/>
              <p:nvPr/>
            </p:nvSpPr>
            <p:spPr>
              <a:xfrm>
                <a:off x="2420888" y="747375"/>
                <a:ext cx="172819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active learning</a:t>
                </a:r>
                <a:endParaRPr lang="ar-SA" sz="2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026" name="Picture 2" descr="C:\Users\USER\Desktop\صور استراتيجيات\تنزيل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09" y="3531784"/>
            <a:ext cx="1934434" cy="22643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25737114"/>
              </p:ext>
            </p:extLst>
          </p:nvPr>
        </p:nvGraphicFramePr>
        <p:xfrm>
          <a:off x="1844824" y="6799485"/>
          <a:ext cx="5472607" cy="2165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983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2" grpId="0">
        <p:bldAsOne/>
      </p:bldGraphic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1363</Words>
  <Application>Microsoft Office PowerPoint</Application>
  <PresentationFormat>عرض على الشاشة (3:4)‏</PresentationFormat>
  <Paragraphs>537</Paragraphs>
  <Slides>36</Slides>
  <Notes>16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3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user</cp:lastModifiedBy>
  <cp:revision>193</cp:revision>
  <cp:lastPrinted>2016-02-05T01:30:43Z</cp:lastPrinted>
  <dcterms:created xsi:type="dcterms:W3CDTF">2016-02-04T23:44:13Z</dcterms:created>
  <dcterms:modified xsi:type="dcterms:W3CDTF">2017-03-13T03:11:12Z</dcterms:modified>
</cp:coreProperties>
</file>