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m4a" ContentType="audio/mp4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58" r:id="rId1"/>
  </p:sldMasterIdLst>
  <p:notesMasterIdLst>
    <p:notesMasterId r:id="rId19"/>
  </p:notesMasterIdLst>
  <p:sldIdLst>
    <p:sldId id="296" r:id="rId2"/>
    <p:sldId id="257" r:id="rId3"/>
    <p:sldId id="281" r:id="rId4"/>
    <p:sldId id="295" r:id="rId5"/>
    <p:sldId id="261" r:id="rId6"/>
    <p:sldId id="285" r:id="rId7"/>
    <p:sldId id="291" r:id="rId8"/>
    <p:sldId id="262" r:id="rId9"/>
    <p:sldId id="292" r:id="rId10"/>
    <p:sldId id="293" r:id="rId11"/>
    <p:sldId id="294" r:id="rId12"/>
    <p:sldId id="268" r:id="rId13"/>
    <p:sldId id="269" r:id="rId14"/>
    <p:sldId id="271" r:id="rId15"/>
    <p:sldId id="282" r:id="rId16"/>
    <p:sldId id="280" r:id="rId17"/>
    <p:sldId id="290" r:id="rId1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DECCC"/>
          </a:solidFill>
        </a:fill>
      </a:tcStyle>
    </a:wholeTbl>
    <a:band2H>
      <a:tcTxStyle/>
      <a:tcStyle>
        <a:tcBdr/>
        <a:fill>
          <a:solidFill>
            <a:srgbClr val="EFF6E7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CE1D4"/>
          </a:solidFill>
        </a:fill>
      </a:tcStyle>
    </a:wholeTbl>
    <a:band2H>
      <a:tcTxStyle/>
      <a:tcStyle>
        <a:tcBdr/>
        <a:fill>
          <a:solidFill>
            <a:srgbClr val="E7F0EB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EEE7283C-3CF3-47DC-8721-378D4A62B22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FE9FD"/>
          </a:solidFill>
        </a:fill>
      </a:tcStyle>
    </a:wholeTbl>
    <a:band2H>
      <a:tcTxStyle/>
      <a:tcStyle>
        <a:tcBdr/>
        <a:fill>
          <a:solidFill>
            <a:srgbClr val="E8F4FE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/>
      <a:tcStyle>
        <a:tcBdr/>
        <a:fill>
          <a:solidFill>
            <a:srgbClr val="E6E6E6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  <a:tblStyle styleId="{2708684C-4D16-4618-839F-0558EEFCDFE6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firstCol>
    <a:la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>
        <p:scale>
          <a:sx n="59" d="100"/>
          <a:sy n="59" d="100"/>
        </p:scale>
        <p:origin x="1152" y="26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Shape 106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07" name="Shape 107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542938672"/>
      </p:ext>
    </p:extLst>
  </p:cSld>
  <p:clrMap bg1="lt1" tx1="dk1" bg2="lt2" tx2="dk2" accent1="accent1" accent2="accent2" accent3="accent3" accent4="accent4" accent5="accent5" accent6="accent6" hlink="hlink" folHlink="folHlink"/>
  <p:notesStyle>
    <a:lvl1pPr latinLnBrk="0">
      <a:defRPr sz="1200">
        <a:latin typeface="+mn-lt"/>
        <a:ea typeface="+mn-ea"/>
        <a:cs typeface="+mn-cs"/>
        <a:sym typeface="Calibri"/>
      </a:defRPr>
    </a:lvl1pPr>
    <a:lvl2pPr indent="228600" latinLnBrk="0">
      <a:defRPr sz="1200">
        <a:latin typeface="+mn-lt"/>
        <a:ea typeface="+mn-ea"/>
        <a:cs typeface="+mn-cs"/>
        <a:sym typeface="Calibri"/>
      </a:defRPr>
    </a:lvl2pPr>
    <a:lvl3pPr indent="457200" latinLnBrk="0">
      <a:defRPr sz="1200">
        <a:latin typeface="+mn-lt"/>
        <a:ea typeface="+mn-ea"/>
        <a:cs typeface="+mn-cs"/>
        <a:sym typeface="Calibri"/>
      </a:defRPr>
    </a:lvl3pPr>
    <a:lvl4pPr indent="685800" latinLnBrk="0">
      <a:defRPr sz="1200">
        <a:latin typeface="+mn-lt"/>
        <a:ea typeface="+mn-ea"/>
        <a:cs typeface="+mn-cs"/>
        <a:sym typeface="Calibri"/>
      </a:defRPr>
    </a:lvl4pPr>
    <a:lvl5pPr indent="914400" latinLnBrk="0">
      <a:defRPr sz="1200">
        <a:latin typeface="+mn-lt"/>
        <a:ea typeface="+mn-ea"/>
        <a:cs typeface="+mn-cs"/>
        <a:sym typeface="Calibri"/>
      </a:defRPr>
    </a:lvl5pPr>
    <a:lvl6pPr indent="1143000" latinLnBrk="0">
      <a:defRPr sz="1200">
        <a:latin typeface="+mn-lt"/>
        <a:ea typeface="+mn-ea"/>
        <a:cs typeface="+mn-cs"/>
        <a:sym typeface="Calibri"/>
      </a:defRPr>
    </a:lvl6pPr>
    <a:lvl7pPr indent="1371600" latinLnBrk="0">
      <a:defRPr sz="1200">
        <a:latin typeface="+mn-lt"/>
        <a:ea typeface="+mn-ea"/>
        <a:cs typeface="+mn-cs"/>
        <a:sym typeface="Calibri"/>
      </a:defRPr>
    </a:lvl7pPr>
    <a:lvl8pPr indent="1600200" latinLnBrk="0">
      <a:defRPr sz="1200">
        <a:latin typeface="+mn-lt"/>
        <a:ea typeface="+mn-ea"/>
        <a:cs typeface="+mn-cs"/>
        <a:sym typeface="Calibri"/>
      </a:defRPr>
    </a:lvl8pPr>
    <a:lvl9pPr indent="1828800" latinLnBrk="0">
      <a:defRPr sz="1200">
        <a:latin typeface="+mn-lt"/>
        <a:ea typeface="+mn-ea"/>
        <a:cs typeface="+mn-cs"/>
        <a:sym typeface="Calibri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4/6/2020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B4B4D-7CA3-9044-876B-883B54F867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21973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4/6/2020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B4B4D-7CA3-9044-876B-883B54F867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20001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4/6/2020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B4B4D-7CA3-9044-876B-883B54F867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81841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4/6/2020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B4B4D-7CA3-9044-876B-883B54F8677D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Picture 7" descr="A picture containing food, shirt&#10;&#10;Description automatically generated">
            <a:extLst>
              <a:ext uri="{FF2B5EF4-FFF2-40B4-BE49-F238E27FC236}">
                <a16:creationId xmlns:a16="http://schemas.microsoft.com/office/drawing/2014/main" id="{7D052BAA-AB98-4331-BBC3-28255A6C158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34463" y="375949"/>
            <a:ext cx="1638673" cy="12702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48013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4/6/2020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B4B4D-7CA3-9044-876B-883B54F8677D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Picture 7" descr="A picture containing drawing, clock&#10;&#10;Description automatically generated">
            <a:extLst>
              <a:ext uri="{FF2B5EF4-FFF2-40B4-BE49-F238E27FC236}">
                <a16:creationId xmlns:a16="http://schemas.microsoft.com/office/drawing/2014/main" id="{D6ACDC74-E64A-46AF-9640-230814925CD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60220" y="266510"/>
            <a:ext cx="7162800" cy="11765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61252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4/6/2020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B4B4D-7CA3-9044-876B-883B54F867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34022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4/6/2020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B4B4D-7CA3-9044-876B-883B54F867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63629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4/6/2020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B4B4D-7CA3-9044-876B-883B54F867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62592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4/6/2020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B4B4D-7CA3-9044-876B-883B54F867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30103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4/6/2020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B4B4D-7CA3-9044-876B-883B54F867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54257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4/6/2020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B4B4D-7CA3-9044-876B-883B54F867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11142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78000">
              <a:srgbClr val="ECECEC"/>
            </a:gs>
            <a:gs pos="39000">
              <a:schemeClr val="bg1"/>
            </a:gs>
            <a:gs pos="0">
              <a:schemeClr val="bg1">
                <a:lumMod val="95000"/>
              </a:schemeClr>
            </a:gs>
            <a:gs pos="100000">
              <a:schemeClr val="bg1">
                <a:lumMod val="85000"/>
              </a:schemeClr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BB54EE-DF0D-4FA1-B48F-C292469C25C4}" type="datetimeFigureOut">
              <a:rPr lang="en-US" smtClean="0"/>
              <a:t>4/6/2020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CB4B4D-7CA3-9044-876B-883B54F867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32487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5.png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6" Type="http://schemas.microsoft.com/office/2007/relationships/hdphoto" Target="../media/hdphoto1.wdp"/><Relationship Id="rId5" Type="http://schemas.openxmlformats.org/officeDocument/2006/relationships/image" Target="../media/image4.png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7" Type="http://schemas.microsoft.com/office/2007/relationships/hdphoto" Target="../media/hdphoto2.wdp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png"/><Relationship Id="rId5" Type="http://schemas.openxmlformats.org/officeDocument/2006/relationships/image" Target="../media/image21.png"/><Relationship Id="rId4" Type="http://schemas.openxmlformats.org/officeDocument/2006/relationships/image" Target="../media/image17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7" Type="http://schemas.openxmlformats.org/officeDocument/2006/relationships/image" Target="../media/image9.jpe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6" Type="http://schemas.microsoft.com/office/2007/relationships/hdphoto" Target="../media/hdphoto2.wdp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audio" Target="../media/media8.m4a"/><Relationship Id="rId7" Type="http://schemas.openxmlformats.org/officeDocument/2006/relationships/image" Target="../media/image5.png"/><Relationship Id="rId2" Type="http://schemas.microsoft.com/office/2007/relationships/media" Target="../media/media8.m4a"/><Relationship Id="rId1" Type="http://schemas.openxmlformats.org/officeDocument/2006/relationships/tags" Target="../tags/tag7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audio" Target="../media/media9.m4a"/><Relationship Id="rId2" Type="http://schemas.microsoft.com/office/2007/relationships/media" Target="../media/media9.m4a"/><Relationship Id="rId1" Type="http://schemas.openxmlformats.org/officeDocument/2006/relationships/tags" Target="../tags/tag8.xml"/><Relationship Id="rId5" Type="http://schemas.openxmlformats.org/officeDocument/2006/relationships/image" Target="../media/image5.png"/><Relationship Id="rId4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audio" Target="../media/media10.m4a"/><Relationship Id="rId2" Type="http://schemas.microsoft.com/office/2007/relationships/media" Target="../media/media10.m4a"/><Relationship Id="rId1" Type="http://schemas.openxmlformats.org/officeDocument/2006/relationships/tags" Target="../tags/tag9.xml"/><Relationship Id="rId5" Type="http://schemas.openxmlformats.org/officeDocument/2006/relationships/image" Target="../media/image5.png"/><Relationship Id="rId4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audio" Target="../media/media11.m4a"/><Relationship Id="rId2" Type="http://schemas.microsoft.com/office/2007/relationships/media" Target="../media/media11.m4a"/><Relationship Id="rId1" Type="http://schemas.openxmlformats.org/officeDocument/2006/relationships/tags" Target="../tags/tag10.xml"/><Relationship Id="rId6" Type="http://schemas.openxmlformats.org/officeDocument/2006/relationships/image" Target="../media/image22.jpeg"/><Relationship Id="rId5" Type="http://schemas.openxmlformats.org/officeDocument/2006/relationships/image" Target="../media/image5.png"/><Relationship Id="rId4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audio" Target="../media/media12.m4a"/><Relationship Id="rId2" Type="http://schemas.microsoft.com/office/2007/relationships/media" Target="../media/media12.m4a"/><Relationship Id="rId1" Type="http://schemas.openxmlformats.org/officeDocument/2006/relationships/tags" Target="../tags/tag11.xml"/><Relationship Id="rId6" Type="http://schemas.openxmlformats.org/officeDocument/2006/relationships/image" Target="../media/image23.gif"/><Relationship Id="rId5" Type="http://schemas.openxmlformats.org/officeDocument/2006/relationships/image" Target="../media/image5.png"/><Relationship Id="rId4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audio" Target="../media/media13.m4a"/><Relationship Id="rId2" Type="http://schemas.microsoft.com/office/2007/relationships/media" Target="../media/media13.m4a"/><Relationship Id="rId1" Type="http://schemas.openxmlformats.org/officeDocument/2006/relationships/tags" Target="../tags/tag12.xml"/><Relationship Id="rId6" Type="http://schemas.openxmlformats.org/officeDocument/2006/relationships/image" Target="../media/image24.gif"/><Relationship Id="rId5" Type="http://schemas.openxmlformats.org/officeDocument/2006/relationships/image" Target="../media/image5.png"/><Relationship Id="rId4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4a"/><Relationship Id="rId1" Type="http://schemas.microsoft.com/office/2007/relationships/media" Target="../media/media2.m4a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3" Type="http://schemas.openxmlformats.org/officeDocument/2006/relationships/audio" Target="../media/media3.m4a"/><Relationship Id="rId7" Type="http://schemas.openxmlformats.org/officeDocument/2006/relationships/image" Target="../media/image5.png"/><Relationship Id="rId2" Type="http://schemas.microsoft.com/office/2007/relationships/media" Target="../media/media3.m4a"/><Relationship Id="rId1" Type="http://schemas.openxmlformats.org/officeDocument/2006/relationships/tags" Target="../tags/tag1.xml"/><Relationship Id="rId6" Type="http://schemas.openxmlformats.org/officeDocument/2006/relationships/image" Target="../media/image7.jpg"/><Relationship Id="rId11" Type="http://schemas.openxmlformats.org/officeDocument/2006/relationships/image" Target="../media/image11.jpeg"/><Relationship Id="rId5" Type="http://schemas.openxmlformats.org/officeDocument/2006/relationships/image" Target="../media/image6.png"/><Relationship Id="rId10" Type="http://schemas.openxmlformats.org/officeDocument/2006/relationships/image" Target="../media/image10.jpeg"/><Relationship Id="rId4" Type="http://schemas.openxmlformats.org/officeDocument/2006/relationships/slideLayout" Target="../slideLayouts/slideLayout2.xml"/><Relationship Id="rId9" Type="http://schemas.openxmlformats.org/officeDocument/2006/relationships/image" Target="../media/image9.jpe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jpeg"/><Relationship Id="rId3" Type="http://schemas.openxmlformats.org/officeDocument/2006/relationships/image" Target="../media/image6.png"/><Relationship Id="rId7" Type="http://schemas.openxmlformats.org/officeDocument/2006/relationships/image" Target="../media/image10.jpe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.xml"/><Relationship Id="rId6" Type="http://schemas.openxmlformats.org/officeDocument/2006/relationships/image" Target="../media/image9.jpeg"/><Relationship Id="rId5" Type="http://schemas.openxmlformats.org/officeDocument/2006/relationships/image" Target="../media/image8.jpeg"/><Relationship Id="rId4" Type="http://schemas.openxmlformats.org/officeDocument/2006/relationships/image" Target="../media/image7.jp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audio" Target="../media/media4.m4a"/><Relationship Id="rId7" Type="http://schemas.openxmlformats.org/officeDocument/2006/relationships/image" Target="../media/image15.png"/><Relationship Id="rId2" Type="http://schemas.microsoft.com/office/2007/relationships/media" Target="../media/media4.m4a"/><Relationship Id="rId1" Type="http://schemas.openxmlformats.org/officeDocument/2006/relationships/tags" Target="../tags/tag3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slideLayout" Target="../slideLayouts/slideLayout2.xml"/><Relationship Id="rId9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3" Type="http://schemas.openxmlformats.org/officeDocument/2006/relationships/audio" Target="../media/media5.m4a"/><Relationship Id="rId7" Type="http://schemas.openxmlformats.org/officeDocument/2006/relationships/image" Target="../media/image5.png"/><Relationship Id="rId2" Type="http://schemas.microsoft.com/office/2007/relationships/media" Target="../media/media5.m4a"/><Relationship Id="rId1" Type="http://schemas.openxmlformats.org/officeDocument/2006/relationships/tags" Target="../tags/tag4.xml"/><Relationship Id="rId6" Type="http://schemas.openxmlformats.org/officeDocument/2006/relationships/image" Target="../media/image16.png"/><Relationship Id="rId5" Type="http://schemas.openxmlformats.org/officeDocument/2006/relationships/image" Target="../media/image17.png"/><Relationship Id="rId4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audio" Target="../media/media6.m4a"/><Relationship Id="rId7" Type="http://schemas.openxmlformats.org/officeDocument/2006/relationships/image" Target="../media/image18.jpeg"/><Relationship Id="rId2" Type="http://schemas.microsoft.com/office/2007/relationships/media" Target="../media/media6.m4a"/><Relationship Id="rId1" Type="http://schemas.openxmlformats.org/officeDocument/2006/relationships/tags" Target="../tags/tag5.xml"/><Relationship Id="rId6" Type="http://schemas.openxmlformats.org/officeDocument/2006/relationships/image" Target="../media/image5.png"/><Relationship Id="rId5" Type="http://schemas.openxmlformats.org/officeDocument/2006/relationships/image" Target="../media/image15.png"/><Relationship Id="rId4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audio" Target="../media/media7.m4a"/><Relationship Id="rId7" Type="http://schemas.openxmlformats.org/officeDocument/2006/relationships/image" Target="../media/image15.png"/><Relationship Id="rId2" Type="http://schemas.microsoft.com/office/2007/relationships/media" Target="../media/media7.m4a"/><Relationship Id="rId1" Type="http://schemas.openxmlformats.org/officeDocument/2006/relationships/tags" Target="../tags/tag6.xml"/><Relationship Id="rId6" Type="http://schemas.openxmlformats.org/officeDocument/2006/relationships/image" Target="../media/image17.png"/><Relationship Id="rId11" Type="http://schemas.microsoft.com/office/2007/relationships/hdphoto" Target="../media/hdphoto2.wdp"/><Relationship Id="rId5" Type="http://schemas.openxmlformats.org/officeDocument/2006/relationships/image" Target="../media/image7.jpg"/><Relationship Id="rId10" Type="http://schemas.openxmlformats.org/officeDocument/2006/relationships/image" Target="../media/image20.png"/><Relationship Id="rId4" Type="http://schemas.openxmlformats.org/officeDocument/2006/relationships/slideLayout" Target="../slideLayouts/slideLayout2.xml"/><Relationship Id="rId9" Type="http://schemas.openxmlformats.org/officeDocument/2006/relationships/image" Target="../media/image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7" Type="http://schemas.openxmlformats.org/officeDocument/2006/relationships/image" Target="../media/image10.jpe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6" Type="http://schemas.microsoft.com/office/2007/relationships/hdphoto" Target="../media/hdphoto2.wdp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Title 1"/>
          <p:cNvSpPr txBox="1">
            <a:spLocks noGrp="1"/>
          </p:cNvSpPr>
          <p:nvPr>
            <p:ph type="ctrTitle"/>
          </p:nvPr>
        </p:nvSpPr>
        <p:spPr>
          <a:xfrm>
            <a:off x="630347" y="1883489"/>
            <a:ext cx="4285052" cy="1506979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3200">
                <a:effectLst>
                  <a:outerShdw blurRad="38100" dist="25400" dir="5400000" rotWithShape="0">
                    <a:srgbClr val="6E747A">
                      <a:alpha val="43000"/>
                    </a:srgbClr>
                  </a:outerShdw>
                </a:effectLst>
                <a:latin typeface="Century Gothic"/>
                <a:ea typeface="Century Gothic"/>
                <a:cs typeface="Century Gothic"/>
                <a:sym typeface="Century Gothic"/>
              </a:defRPr>
            </a:lvl1pPr>
          </a:lstStyle>
          <a:p>
            <a:r>
              <a:rPr sz="4000" b="1" dirty="0"/>
              <a:t>  Unit 7- Lesson </a:t>
            </a:r>
            <a:r>
              <a:rPr lang="en-US" sz="4000" b="1" dirty="0"/>
              <a:t>2</a:t>
            </a:r>
            <a:br>
              <a:rPr lang="ar-BH" sz="4000" b="1" dirty="0"/>
            </a:br>
            <a:r>
              <a:rPr lang="en-US" sz="4000" b="1" dirty="0">
                <a:solidFill>
                  <a:srgbClr val="0070C0"/>
                </a:solidFill>
              </a:rPr>
              <a:t>P 65</a:t>
            </a:r>
            <a:r>
              <a:rPr sz="4000" b="1" dirty="0">
                <a:solidFill>
                  <a:srgbClr val="0070C0"/>
                </a:solidFill>
              </a:rPr>
              <a:t> </a:t>
            </a:r>
          </a:p>
        </p:txBody>
      </p:sp>
      <p:sp>
        <p:nvSpPr>
          <p:cNvPr id="97" name="Subtitle 2"/>
          <p:cNvSpPr txBox="1">
            <a:spLocks noGrp="1"/>
          </p:cNvSpPr>
          <p:nvPr>
            <p:ph type="subTitle" sz="quarter" idx="1"/>
          </p:nvPr>
        </p:nvSpPr>
        <p:spPr>
          <a:xfrm>
            <a:off x="-553328" y="3475211"/>
            <a:ext cx="6660106" cy="1655762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7200" b="1">
                <a:solidFill>
                  <a:srgbClr val="CC0099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</a:lstStyle>
          <a:p>
            <a:r>
              <a:rPr sz="6600" dirty="0"/>
              <a:t>Dinnertime!</a:t>
            </a:r>
          </a:p>
        </p:txBody>
      </p:sp>
      <p:sp>
        <p:nvSpPr>
          <p:cNvPr id="99" name="Rectangle 1"/>
          <p:cNvSpPr txBox="1"/>
          <p:nvPr/>
        </p:nvSpPr>
        <p:spPr>
          <a:xfrm>
            <a:off x="0" y="4812704"/>
            <a:ext cx="5545747" cy="144655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9" rIns="45719">
            <a:spAutoFit/>
          </a:bodyPr>
          <a:lstStyle>
            <a:lvl1pPr algn="ctr">
              <a:defRPr sz="5400" b="1">
                <a:solidFill>
                  <a:schemeClr val="accent3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</a:lstStyle>
          <a:p>
            <a:r>
              <a:rPr sz="4400" dirty="0"/>
              <a:t>F</a:t>
            </a:r>
            <a:r>
              <a:rPr lang="en-US" sz="4400" dirty="0"/>
              <a:t>amily and </a:t>
            </a:r>
            <a:r>
              <a:rPr sz="4400" dirty="0"/>
              <a:t>F</a:t>
            </a:r>
            <a:r>
              <a:rPr lang="en-US" sz="4400" dirty="0"/>
              <a:t>riend</a:t>
            </a:r>
            <a:r>
              <a:rPr sz="4400" dirty="0"/>
              <a:t> 2 </a:t>
            </a:r>
            <a:endParaRPr lang="en-US" sz="4400" dirty="0"/>
          </a:p>
          <a:p>
            <a:r>
              <a:rPr sz="4400" dirty="0"/>
              <a:t>Grade 2</a:t>
            </a:r>
          </a:p>
        </p:txBody>
      </p:sp>
      <p:pic>
        <p:nvPicPr>
          <p:cNvPr id="100" name="Picture 2" descr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51607" y="246261"/>
            <a:ext cx="7180189" cy="1146048"/>
          </a:xfrm>
          <a:prstGeom prst="rect">
            <a:avLst/>
          </a:prstGeom>
          <a:ln w="12700">
            <a:miter lim="400000"/>
          </a:ln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0" r="100000">
                        <a14:foregroundMark x1="11915" y1="34106" x2="14699" y2="28146"/>
                        <a14:foregroundMark x1="12584" y1="41060" x2="24944" y2="47351"/>
                        <a14:foregroundMark x1="11581" y1="68874" x2="19265" y2="73344"/>
                        <a14:foregroundMark x1="41425" y1="78974" x2="49889" y2="85762"/>
                        <a14:foregroundMark x1="88530" y1="57285" x2="93096" y2="6953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25668" y="2129294"/>
            <a:ext cx="5382973" cy="3620619"/>
          </a:xfrm>
          <a:prstGeom prst="rect">
            <a:avLst/>
          </a:prstGeom>
        </p:spPr>
      </p:pic>
      <p:pic>
        <p:nvPicPr>
          <p:cNvPr id="8" name="Audio 1">
            <a:hlinkClick r:id="" action="ppaction://media"/>
            <a:extLst>
              <a:ext uri="{FF2B5EF4-FFF2-40B4-BE49-F238E27FC236}">
                <a16:creationId xmlns:a16="http://schemas.microsoft.com/office/drawing/2014/main" id="{DE6EE0B4-1FA1-4ABB-8555-6BC4247B913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366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69885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5508"/>
    </mc:Choice>
    <mc:Fallback xmlns="">
      <p:transition spd="slow" advTm="1550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2" name="Rectangle 15"/>
          <p:cNvGrpSpPr/>
          <p:nvPr/>
        </p:nvGrpSpPr>
        <p:grpSpPr>
          <a:xfrm>
            <a:off x="7859770" y="2917477"/>
            <a:ext cx="3998289" cy="1921909"/>
            <a:chOff x="0" y="-56419"/>
            <a:chExt cx="4173527" cy="1921908"/>
          </a:xfrm>
        </p:grpSpPr>
        <p:sp>
          <p:nvSpPr>
            <p:cNvPr id="150" name="Rectangle"/>
            <p:cNvSpPr/>
            <p:nvPr/>
          </p:nvSpPr>
          <p:spPr>
            <a:xfrm>
              <a:off x="0" y="507759"/>
              <a:ext cx="4173527" cy="906389"/>
            </a:xfrm>
            <a:prstGeom prst="rect">
              <a:avLst/>
            </a:pr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 sz="5400">
                  <a:solidFill>
                    <a:srgbClr val="FF0000"/>
                  </a:solidFill>
                  <a:latin typeface="Comic Sans MS"/>
                  <a:ea typeface="Comic Sans MS"/>
                  <a:cs typeface="Comic Sans MS"/>
                  <a:sym typeface="Comic Sans MS"/>
                </a:defRPr>
              </a:pPr>
              <a:endParaRPr/>
            </a:p>
          </p:txBody>
        </p:sp>
        <p:sp>
          <p:nvSpPr>
            <p:cNvPr id="151" name="No, I don’t."/>
            <p:cNvSpPr txBox="1"/>
            <p:nvPr/>
          </p:nvSpPr>
          <p:spPr>
            <a:xfrm>
              <a:off x="99408" y="-56419"/>
              <a:ext cx="4074119" cy="1921908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45719" tIns="45719" rIns="45719" bIns="45719" numCol="1" anchor="ctr">
              <a:noAutofit/>
            </a:bodyPr>
            <a:lstStyle>
              <a:lvl1pPr algn="ctr">
                <a:defRPr sz="5400">
                  <a:solidFill>
                    <a:srgbClr val="FF0000"/>
                  </a:solidFill>
                  <a:latin typeface="Century Gothic"/>
                  <a:ea typeface="Century Gothic"/>
                  <a:cs typeface="Century Gothic"/>
                  <a:sym typeface="Century Gothic"/>
                </a:defRPr>
              </a:lvl1pPr>
            </a:lstStyle>
            <a:p>
              <a:r>
                <a:rPr sz="4800" dirty="0"/>
                <a:t>No, I don’t.</a:t>
              </a:r>
            </a:p>
          </p:txBody>
        </p:sp>
      </p:grpSp>
      <p:grpSp>
        <p:nvGrpSpPr>
          <p:cNvPr id="157" name="Rectangle 14"/>
          <p:cNvGrpSpPr/>
          <p:nvPr/>
        </p:nvGrpSpPr>
        <p:grpSpPr>
          <a:xfrm>
            <a:off x="8019098" y="2098135"/>
            <a:ext cx="3838962" cy="833728"/>
            <a:chOff x="0" y="92406"/>
            <a:chExt cx="3838961" cy="833727"/>
          </a:xfrm>
        </p:grpSpPr>
        <p:sp>
          <p:nvSpPr>
            <p:cNvPr id="155" name="Rectangle"/>
            <p:cNvSpPr/>
            <p:nvPr/>
          </p:nvSpPr>
          <p:spPr>
            <a:xfrm>
              <a:off x="0" y="92406"/>
              <a:ext cx="3838962" cy="833728"/>
            </a:xfrm>
            <a:prstGeom prst="rect">
              <a:avLst/>
            </a:pr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 sz="6000">
                  <a:solidFill>
                    <a:srgbClr val="00B050"/>
                  </a:solidFill>
                  <a:latin typeface="Comic Sans MS"/>
                  <a:ea typeface="Comic Sans MS"/>
                  <a:cs typeface="Comic Sans MS"/>
                  <a:sym typeface="Comic Sans MS"/>
                </a:defRPr>
              </a:pPr>
              <a:endParaRPr/>
            </a:p>
          </p:txBody>
        </p:sp>
        <p:sp>
          <p:nvSpPr>
            <p:cNvPr id="156" name="Yes, I do."/>
            <p:cNvSpPr/>
            <p:nvPr/>
          </p:nvSpPr>
          <p:spPr>
            <a:xfrm>
              <a:off x="45719" y="509269"/>
              <a:ext cx="3747523" cy="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extrusionOk="0">
                  <a:moveTo>
                    <a:pt x="0" y="0"/>
                  </a:moveTo>
                  <a:lnTo>
                    <a:pt x="21600" y="0"/>
                  </a:lnTo>
                  <a:lnTo>
                    <a:pt x="21600" y="0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45719" tIns="45719" rIns="45719" bIns="45719" numCol="1" anchor="ctr">
              <a:spAutoFit/>
            </a:bodyPr>
            <a:lstStyle>
              <a:lvl1pPr algn="ctr">
                <a:defRPr sz="6000">
                  <a:solidFill>
                    <a:srgbClr val="00B050"/>
                  </a:solidFill>
                  <a:latin typeface="Century Gothic"/>
                  <a:ea typeface="Century Gothic"/>
                  <a:cs typeface="Century Gothic"/>
                  <a:sym typeface="Century Gothic"/>
                </a:defRPr>
              </a:lvl1pPr>
            </a:lstStyle>
            <a:p>
              <a:r>
                <a:rPr dirty="0"/>
                <a:t>Yes, I do.</a:t>
              </a:r>
            </a:p>
          </p:txBody>
        </p:sp>
      </p:grpSp>
      <p:sp>
        <p:nvSpPr>
          <p:cNvPr id="158" name="Rectangle 1"/>
          <p:cNvSpPr txBox="1"/>
          <p:nvPr/>
        </p:nvSpPr>
        <p:spPr>
          <a:xfrm>
            <a:off x="317907" y="758456"/>
            <a:ext cx="6988622" cy="92333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spAutoFit/>
          </a:bodyPr>
          <a:lstStyle>
            <a:lvl1pPr>
              <a:defRPr sz="6600">
                <a:latin typeface="Century Gothic"/>
                <a:ea typeface="Century Gothic"/>
                <a:cs typeface="Century Gothic"/>
                <a:sym typeface="Century Gothic"/>
              </a:defRPr>
            </a:lvl1pPr>
          </a:lstStyle>
          <a:p>
            <a:r>
              <a:rPr sz="5400" b="1" dirty="0">
                <a:solidFill>
                  <a:schemeClr val="accent1"/>
                </a:solidFill>
              </a:rPr>
              <a:t>Do you like </a:t>
            </a:r>
            <a:r>
              <a:rPr lang="en-US" sz="5400" b="1" dirty="0">
                <a:solidFill>
                  <a:schemeClr val="accent1"/>
                </a:solidFill>
              </a:rPr>
              <a:t>carrots</a:t>
            </a:r>
            <a:r>
              <a:rPr sz="5400" b="1" dirty="0">
                <a:solidFill>
                  <a:schemeClr val="accent1"/>
                </a:solidFill>
              </a:rPr>
              <a:t>?</a:t>
            </a:r>
          </a:p>
        </p:txBody>
      </p:sp>
      <p:sp>
        <p:nvSpPr>
          <p:cNvPr id="161" name="TextBox 4"/>
          <p:cNvSpPr txBox="1"/>
          <p:nvPr/>
        </p:nvSpPr>
        <p:spPr>
          <a:xfrm>
            <a:off x="215897" y="166680"/>
            <a:ext cx="10053518" cy="40011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45719" rIns="45719">
            <a:spAutoFit/>
          </a:bodyPr>
          <a:lstStyle>
            <a:lvl1pPr>
              <a:defRPr b="1">
                <a:latin typeface="Century Gothic"/>
                <a:ea typeface="Century Gothic"/>
                <a:cs typeface="Century Gothic"/>
                <a:sym typeface="Century Gothic"/>
              </a:defRPr>
            </a:lvl1pPr>
          </a:lstStyle>
          <a:p>
            <a:r>
              <a:rPr sz="2000" dirty="0"/>
              <a:t>Answer the question on your mini-board and write (</a:t>
            </a:r>
            <a:r>
              <a:rPr sz="2000" dirty="0">
                <a:solidFill>
                  <a:srgbClr val="FF0000"/>
                </a:solidFill>
              </a:rPr>
              <a:t>Yes, I do</a:t>
            </a:r>
            <a:r>
              <a:rPr sz="2000" dirty="0"/>
              <a:t>) OR (</a:t>
            </a:r>
            <a:r>
              <a:rPr sz="2000" dirty="0">
                <a:solidFill>
                  <a:srgbClr val="FF0000"/>
                </a:solidFill>
              </a:rPr>
              <a:t>No, I don’t</a:t>
            </a:r>
            <a:r>
              <a:rPr sz="2000" dirty="0"/>
              <a:t>)</a:t>
            </a:r>
          </a:p>
        </p:txBody>
      </p:sp>
      <p:sp>
        <p:nvSpPr>
          <p:cNvPr id="21" name="Rectangle 4"/>
          <p:cNvSpPr txBox="1"/>
          <p:nvPr/>
        </p:nvSpPr>
        <p:spPr>
          <a:xfrm>
            <a:off x="3812218" y="5238303"/>
            <a:ext cx="2726065" cy="7694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 algn="ctr">
              <a:defRPr sz="4400">
                <a:effectLst>
                  <a:outerShdw blurRad="38100" dist="19050" dir="2700000" rotWithShape="0">
                    <a:srgbClr val="000000">
                      <a:alpha val="40000"/>
                    </a:srgbClr>
                  </a:outerShdw>
                </a:effectLst>
                <a:latin typeface="Century Gothic"/>
                <a:ea typeface="Century Gothic"/>
                <a:cs typeface="Century Gothic"/>
                <a:sym typeface="Century Gothic"/>
              </a:defRPr>
            </a:lvl1pPr>
          </a:lstStyle>
          <a:p>
            <a:r>
              <a:rPr lang="en-US" b="1" dirty="0"/>
              <a:t>Yes, I do. </a:t>
            </a:r>
            <a:endParaRPr b="1" dirty="0">
              <a:solidFill>
                <a:schemeClr val="tx1"/>
              </a:solidFill>
            </a:endParaRPr>
          </a:p>
        </p:txBody>
      </p:sp>
      <p:sp>
        <p:nvSpPr>
          <p:cNvPr id="18" name="Rounded Rectangle 17"/>
          <p:cNvSpPr/>
          <p:nvPr/>
        </p:nvSpPr>
        <p:spPr>
          <a:xfrm>
            <a:off x="2873633" y="5159830"/>
            <a:ext cx="5908930" cy="1055606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  <a:ln w="38100" cap="flat">
            <a:solidFill>
              <a:srgbClr val="C00000"/>
            </a:solidFill>
            <a:prstDash val="solid"/>
            <a:miter lim="8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ctr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lang="en-US" sz="800" b="1" dirty="0">
              <a:solidFill>
                <a:srgbClr val="C00000"/>
              </a:solidFill>
            </a:endParaRPr>
          </a:p>
          <a:p>
            <a:pPr marL="0" marR="0" indent="0" algn="ctr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US" sz="3600" b="1" dirty="0">
                <a:solidFill>
                  <a:srgbClr val="C00000"/>
                </a:solidFill>
              </a:rPr>
              <a:t>Click and check your answer! </a:t>
            </a:r>
          </a:p>
          <a:p>
            <a:pPr marL="0" marR="0" indent="0" algn="ctr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ar-BH" sz="1000" b="1" i="0" u="none" strike="noStrike" cap="none" spc="0" normalizeH="0" baseline="0" dirty="0">
              <a:ln>
                <a:noFill/>
              </a:ln>
              <a:solidFill>
                <a:srgbClr val="C00000"/>
              </a:solidFill>
              <a:effectLst/>
              <a:uFillTx/>
              <a:sym typeface="Calibri"/>
            </a:endParaRPr>
          </a:p>
        </p:txBody>
      </p:sp>
      <p:pic>
        <p:nvPicPr>
          <p:cNvPr id="20" name="Picture 19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0373" b="-1426"/>
          <a:stretch/>
        </p:blipFill>
        <p:spPr>
          <a:xfrm>
            <a:off x="7130878" y="3448122"/>
            <a:ext cx="888220" cy="941695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776" b="1596"/>
          <a:stretch/>
        </p:blipFill>
        <p:spPr>
          <a:xfrm>
            <a:off x="6968822" y="1880723"/>
            <a:ext cx="1148626" cy="1296537"/>
          </a:xfrm>
          <a:prstGeom prst="rect">
            <a:avLst/>
          </a:prstGeom>
        </p:spPr>
      </p:pic>
      <p:sp>
        <p:nvSpPr>
          <p:cNvPr id="23" name="Footer Placeholder 2">
            <a:extLst>
              <a:ext uri="{FF2B5EF4-FFF2-40B4-BE49-F238E27FC236}">
                <a16:creationId xmlns:a16="http://schemas.microsoft.com/office/drawing/2014/main" id="{FFE66145-9773-46BD-8341-9BA67D8DAD54}"/>
              </a:ext>
            </a:extLst>
          </p:cNvPr>
          <p:cNvSpPr txBox="1">
            <a:spLocks/>
          </p:cNvSpPr>
          <p:nvPr/>
        </p:nvSpPr>
        <p:spPr>
          <a:xfrm>
            <a:off x="215897" y="6337300"/>
            <a:ext cx="11307652" cy="365125"/>
          </a:xfrm>
          <a:prstGeom prst="rect">
            <a:avLst/>
          </a:prstGeom>
        </p:spPr>
        <p:txBody>
          <a:bodyPr/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1pPr>
            <a:lvl2pPr marL="0" marR="0" indent="4572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2pPr>
            <a:lvl3pPr marL="0" marR="0" indent="9144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3pPr>
            <a:lvl4pPr marL="0" marR="0" indent="13716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4pPr>
            <a:lvl5pPr marL="0" marR="0" indent="18288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5pPr>
            <a:lvl6pPr marL="0" marR="0" indent="22860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6pPr>
            <a:lvl7pPr marL="0" marR="0" indent="27432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7pPr>
            <a:lvl8pPr marL="0" marR="0" indent="32004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8pPr>
            <a:lvl9pPr marL="0" marR="0" indent="36576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9pPr>
          </a:lstStyle>
          <a:p>
            <a:r>
              <a:rPr lang="en-US" sz="1200" dirty="0">
                <a:solidFill>
                  <a:srgbClr val="FF0000"/>
                </a:solidFill>
              </a:rPr>
              <a:t>_________________________________________________________________________________________________________________________________________________</a:t>
            </a:r>
          </a:p>
          <a:p>
            <a:r>
              <a:rPr lang="en-US" sz="1200" dirty="0">
                <a:solidFill>
                  <a:schemeClr val="tx1"/>
                </a:solidFill>
              </a:rPr>
              <a:t>Ministry of Education-2020</a:t>
            </a:r>
          </a:p>
        </p:txBody>
      </p:sp>
      <p:pic>
        <p:nvPicPr>
          <p:cNvPr id="26" name="Picture 25">
            <a:extLst>
              <a:ext uri="{FF2B5EF4-FFF2-40B4-BE49-F238E27FC236}">
                <a16:creationId xmlns:a16="http://schemas.microsoft.com/office/drawing/2014/main" id="{7A511205-4625-47FA-9589-F43359141B8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2929" y="2614542"/>
            <a:ext cx="1375208" cy="1375208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40AFC1ED-04E5-4958-A27E-55C2EAC3EDE4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7511" y="1910164"/>
            <a:ext cx="2616122" cy="3268518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99298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21327" y="5023000"/>
            <a:ext cx="1102222" cy="9847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9520503"/>
      </p:ext>
    </p:extLst>
  </p:cSld>
  <p:clrMapOvr>
    <a:masterClrMapping/>
  </p:clrMapOvr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7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" decel="100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900" accel="100000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8" grpId="0" animBg="1"/>
      <p:bldP spid="18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2" name="Rectangle 15"/>
          <p:cNvGrpSpPr/>
          <p:nvPr/>
        </p:nvGrpSpPr>
        <p:grpSpPr>
          <a:xfrm>
            <a:off x="7859770" y="2917477"/>
            <a:ext cx="3998289" cy="1921909"/>
            <a:chOff x="0" y="-56419"/>
            <a:chExt cx="4173527" cy="1921908"/>
          </a:xfrm>
        </p:grpSpPr>
        <p:sp>
          <p:nvSpPr>
            <p:cNvPr id="150" name="Rectangle"/>
            <p:cNvSpPr/>
            <p:nvPr/>
          </p:nvSpPr>
          <p:spPr>
            <a:xfrm>
              <a:off x="0" y="507759"/>
              <a:ext cx="4173527" cy="906389"/>
            </a:xfrm>
            <a:prstGeom prst="rect">
              <a:avLst/>
            </a:pr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 sz="5400">
                  <a:solidFill>
                    <a:srgbClr val="FF0000"/>
                  </a:solidFill>
                  <a:latin typeface="Comic Sans MS"/>
                  <a:ea typeface="Comic Sans MS"/>
                  <a:cs typeface="Comic Sans MS"/>
                  <a:sym typeface="Comic Sans MS"/>
                </a:defRPr>
              </a:pPr>
              <a:endParaRPr/>
            </a:p>
          </p:txBody>
        </p:sp>
        <p:sp>
          <p:nvSpPr>
            <p:cNvPr id="151" name="No, I don’t."/>
            <p:cNvSpPr txBox="1"/>
            <p:nvPr/>
          </p:nvSpPr>
          <p:spPr>
            <a:xfrm>
              <a:off x="99408" y="-56419"/>
              <a:ext cx="4074119" cy="1921908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45719" tIns="45719" rIns="45719" bIns="45719" numCol="1" anchor="ctr">
              <a:noAutofit/>
            </a:bodyPr>
            <a:lstStyle>
              <a:lvl1pPr algn="ctr">
                <a:defRPr sz="5400">
                  <a:solidFill>
                    <a:srgbClr val="FF0000"/>
                  </a:solidFill>
                  <a:latin typeface="Century Gothic"/>
                  <a:ea typeface="Century Gothic"/>
                  <a:cs typeface="Century Gothic"/>
                  <a:sym typeface="Century Gothic"/>
                </a:defRPr>
              </a:lvl1pPr>
            </a:lstStyle>
            <a:p>
              <a:r>
                <a:rPr sz="4800" dirty="0"/>
                <a:t>No, I don’t.</a:t>
              </a:r>
            </a:p>
          </p:txBody>
        </p:sp>
      </p:grpSp>
      <p:grpSp>
        <p:nvGrpSpPr>
          <p:cNvPr id="157" name="Rectangle 14"/>
          <p:cNvGrpSpPr/>
          <p:nvPr/>
        </p:nvGrpSpPr>
        <p:grpSpPr>
          <a:xfrm>
            <a:off x="8019098" y="2098135"/>
            <a:ext cx="3838962" cy="833728"/>
            <a:chOff x="0" y="92406"/>
            <a:chExt cx="3838961" cy="833727"/>
          </a:xfrm>
        </p:grpSpPr>
        <p:sp>
          <p:nvSpPr>
            <p:cNvPr id="155" name="Rectangle"/>
            <p:cNvSpPr/>
            <p:nvPr/>
          </p:nvSpPr>
          <p:spPr>
            <a:xfrm>
              <a:off x="0" y="92406"/>
              <a:ext cx="3838962" cy="833728"/>
            </a:xfrm>
            <a:prstGeom prst="rect">
              <a:avLst/>
            </a:pr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 sz="6000">
                  <a:solidFill>
                    <a:srgbClr val="00B050"/>
                  </a:solidFill>
                  <a:latin typeface="Comic Sans MS"/>
                  <a:ea typeface="Comic Sans MS"/>
                  <a:cs typeface="Comic Sans MS"/>
                  <a:sym typeface="Comic Sans MS"/>
                </a:defRPr>
              </a:pPr>
              <a:endParaRPr/>
            </a:p>
          </p:txBody>
        </p:sp>
        <p:sp>
          <p:nvSpPr>
            <p:cNvPr id="156" name="Yes, I do."/>
            <p:cNvSpPr/>
            <p:nvPr/>
          </p:nvSpPr>
          <p:spPr>
            <a:xfrm>
              <a:off x="45719" y="509269"/>
              <a:ext cx="3747523" cy="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extrusionOk="0">
                  <a:moveTo>
                    <a:pt x="0" y="0"/>
                  </a:moveTo>
                  <a:lnTo>
                    <a:pt x="21600" y="0"/>
                  </a:lnTo>
                  <a:lnTo>
                    <a:pt x="21600" y="0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45719" tIns="45719" rIns="45719" bIns="45719" numCol="1" anchor="ctr">
              <a:spAutoFit/>
            </a:bodyPr>
            <a:lstStyle>
              <a:lvl1pPr algn="ctr">
                <a:defRPr sz="6000">
                  <a:solidFill>
                    <a:srgbClr val="00B050"/>
                  </a:solidFill>
                  <a:latin typeface="Century Gothic"/>
                  <a:ea typeface="Century Gothic"/>
                  <a:cs typeface="Century Gothic"/>
                  <a:sym typeface="Century Gothic"/>
                </a:defRPr>
              </a:lvl1pPr>
            </a:lstStyle>
            <a:p>
              <a:r>
                <a:rPr dirty="0"/>
                <a:t>Yes, I do.</a:t>
              </a:r>
            </a:p>
          </p:txBody>
        </p:sp>
      </p:grpSp>
      <p:sp>
        <p:nvSpPr>
          <p:cNvPr id="158" name="Rectangle 1"/>
          <p:cNvSpPr txBox="1"/>
          <p:nvPr/>
        </p:nvSpPr>
        <p:spPr>
          <a:xfrm>
            <a:off x="317907" y="758456"/>
            <a:ext cx="6988622" cy="92333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spAutoFit/>
          </a:bodyPr>
          <a:lstStyle>
            <a:lvl1pPr>
              <a:defRPr sz="6600">
                <a:latin typeface="Century Gothic"/>
                <a:ea typeface="Century Gothic"/>
                <a:cs typeface="Century Gothic"/>
                <a:sym typeface="Century Gothic"/>
              </a:defRPr>
            </a:lvl1pPr>
          </a:lstStyle>
          <a:p>
            <a:r>
              <a:rPr sz="5400" b="1" dirty="0">
                <a:solidFill>
                  <a:schemeClr val="accent1"/>
                </a:solidFill>
              </a:rPr>
              <a:t>Do you like </a:t>
            </a:r>
            <a:r>
              <a:rPr lang="en-US" sz="5400" b="1" dirty="0">
                <a:solidFill>
                  <a:schemeClr val="accent1"/>
                </a:solidFill>
              </a:rPr>
              <a:t>meat</a:t>
            </a:r>
            <a:r>
              <a:rPr sz="5400" b="1" dirty="0">
                <a:solidFill>
                  <a:schemeClr val="accent1"/>
                </a:solidFill>
              </a:rPr>
              <a:t>?</a:t>
            </a:r>
          </a:p>
        </p:txBody>
      </p:sp>
      <p:sp>
        <p:nvSpPr>
          <p:cNvPr id="161" name="TextBox 4"/>
          <p:cNvSpPr txBox="1"/>
          <p:nvPr/>
        </p:nvSpPr>
        <p:spPr>
          <a:xfrm>
            <a:off x="215897" y="166680"/>
            <a:ext cx="10053518" cy="40011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45719" rIns="45719">
            <a:spAutoFit/>
          </a:bodyPr>
          <a:lstStyle>
            <a:lvl1pPr>
              <a:defRPr b="1">
                <a:latin typeface="Century Gothic"/>
                <a:ea typeface="Century Gothic"/>
                <a:cs typeface="Century Gothic"/>
                <a:sym typeface="Century Gothic"/>
              </a:defRPr>
            </a:lvl1pPr>
          </a:lstStyle>
          <a:p>
            <a:r>
              <a:rPr sz="2000" dirty="0"/>
              <a:t>Answer the question on your mini-board and write (</a:t>
            </a:r>
            <a:r>
              <a:rPr sz="2000" dirty="0">
                <a:solidFill>
                  <a:srgbClr val="FF0000"/>
                </a:solidFill>
              </a:rPr>
              <a:t>Yes, I do</a:t>
            </a:r>
            <a:r>
              <a:rPr sz="2000" dirty="0"/>
              <a:t>) OR (</a:t>
            </a:r>
            <a:r>
              <a:rPr sz="2000" dirty="0">
                <a:solidFill>
                  <a:srgbClr val="FF0000"/>
                </a:solidFill>
              </a:rPr>
              <a:t>No, I don’t</a:t>
            </a:r>
            <a:r>
              <a:rPr sz="2000" dirty="0"/>
              <a:t>)</a:t>
            </a:r>
          </a:p>
        </p:txBody>
      </p:sp>
      <p:sp>
        <p:nvSpPr>
          <p:cNvPr id="21" name="Rectangle 4"/>
          <p:cNvSpPr txBox="1"/>
          <p:nvPr/>
        </p:nvSpPr>
        <p:spPr>
          <a:xfrm>
            <a:off x="3507648" y="5238303"/>
            <a:ext cx="3335206" cy="7694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 algn="ctr">
              <a:defRPr sz="4400">
                <a:effectLst>
                  <a:outerShdw blurRad="38100" dist="19050" dir="2700000" rotWithShape="0">
                    <a:srgbClr val="000000">
                      <a:alpha val="40000"/>
                    </a:srgbClr>
                  </a:outerShdw>
                </a:effectLst>
                <a:latin typeface="Century Gothic"/>
                <a:ea typeface="Century Gothic"/>
                <a:cs typeface="Century Gothic"/>
                <a:sym typeface="Century Gothic"/>
              </a:defRPr>
            </a:lvl1pPr>
          </a:lstStyle>
          <a:p>
            <a:r>
              <a:rPr lang="en-US" b="1" dirty="0"/>
              <a:t>No, I don’t . </a:t>
            </a:r>
            <a:endParaRPr b="1" dirty="0">
              <a:solidFill>
                <a:schemeClr val="tx1"/>
              </a:solidFill>
            </a:endParaRPr>
          </a:p>
        </p:txBody>
      </p:sp>
      <p:sp>
        <p:nvSpPr>
          <p:cNvPr id="18" name="Rounded Rectangle 17"/>
          <p:cNvSpPr/>
          <p:nvPr/>
        </p:nvSpPr>
        <p:spPr>
          <a:xfrm>
            <a:off x="2659490" y="5130925"/>
            <a:ext cx="5908930" cy="1055606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  <a:ln w="38100" cap="flat">
            <a:solidFill>
              <a:srgbClr val="C00000"/>
            </a:solidFill>
            <a:prstDash val="solid"/>
            <a:miter lim="8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ctr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lang="en-US" sz="800" b="1" dirty="0">
              <a:solidFill>
                <a:srgbClr val="C00000"/>
              </a:solidFill>
            </a:endParaRPr>
          </a:p>
          <a:p>
            <a:pPr marL="0" marR="0" indent="0" algn="ctr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US" sz="3600" b="1" dirty="0">
                <a:solidFill>
                  <a:srgbClr val="C00000"/>
                </a:solidFill>
              </a:rPr>
              <a:t>Click and check your answer! </a:t>
            </a:r>
          </a:p>
          <a:p>
            <a:pPr marL="0" marR="0" indent="0" algn="ctr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ar-BH" sz="1000" b="1" i="0" u="none" strike="noStrike" cap="none" spc="0" normalizeH="0" baseline="0" dirty="0">
              <a:ln>
                <a:noFill/>
              </a:ln>
              <a:solidFill>
                <a:srgbClr val="C00000"/>
              </a:solidFill>
              <a:effectLst/>
              <a:uFillTx/>
              <a:sym typeface="Calibri"/>
            </a:endParaRPr>
          </a:p>
        </p:txBody>
      </p:sp>
      <p:pic>
        <p:nvPicPr>
          <p:cNvPr id="20" name="Picture 19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0373" b="-1426"/>
          <a:stretch/>
        </p:blipFill>
        <p:spPr>
          <a:xfrm>
            <a:off x="7130878" y="3448122"/>
            <a:ext cx="888220" cy="941695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776" b="1596"/>
          <a:stretch/>
        </p:blipFill>
        <p:spPr>
          <a:xfrm>
            <a:off x="6968822" y="1880723"/>
            <a:ext cx="1148626" cy="1296537"/>
          </a:xfrm>
          <a:prstGeom prst="rect">
            <a:avLst/>
          </a:prstGeom>
        </p:spPr>
      </p:pic>
      <p:sp>
        <p:nvSpPr>
          <p:cNvPr id="23" name="Footer Placeholder 2">
            <a:extLst>
              <a:ext uri="{FF2B5EF4-FFF2-40B4-BE49-F238E27FC236}">
                <a16:creationId xmlns:a16="http://schemas.microsoft.com/office/drawing/2014/main" id="{FFE66145-9773-46BD-8341-9BA67D8DAD54}"/>
              </a:ext>
            </a:extLst>
          </p:cNvPr>
          <p:cNvSpPr txBox="1">
            <a:spLocks/>
          </p:cNvSpPr>
          <p:nvPr/>
        </p:nvSpPr>
        <p:spPr>
          <a:xfrm>
            <a:off x="215897" y="6337300"/>
            <a:ext cx="11307652" cy="365125"/>
          </a:xfrm>
          <a:prstGeom prst="rect">
            <a:avLst/>
          </a:prstGeom>
        </p:spPr>
        <p:txBody>
          <a:bodyPr/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1pPr>
            <a:lvl2pPr marL="0" marR="0" indent="4572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2pPr>
            <a:lvl3pPr marL="0" marR="0" indent="9144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3pPr>
            <a:lvl4pPr marL="0" marR="0" indent="13716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4pPr>
            <a:lvl5pPr marL="0" marR="0" indent="18288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5pPr>
            <a:lvl6pPr marL="0" marR="0" indent="22860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6pPr>
            <a:lvl7pPr marL="0" marR="0" indent="27432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7pPr>
            <a:lvl8pPr marL="0" marR="0" indent="32004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8pPr>
            <a:lvl9pPr marL="0" marR="0" indent="36576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9pPr>
          </a:lstStyle>
          <a:p>
            <a:r>
              <a:rPr lang="en-US" sz="1200" dirty="0">
                <a:solidFill>
                  <a:srgbClr val="FF0000"/>
                </a:solidFill>
              </a:rPr>
              <a:t>_________________________________________________________________________________________________________________________________________________</a:t>
            </a:r>
          </a:p>
          <a:p>
            <a:r>
              <a:rPr lang="en-US" sz="1200" dirty="0">
                <a:solidFill>
                  <a:schemeClr val="tx1"/>
                </a:solidFill>
              </a:rPr>
              <a:t>Ministry of Education-2020</a:t>
            </a:r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9C99306F-4F4E-41B5-8B12-865BB852F78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3547" y="2111994"/>
            <a:ext cx="2130532" cy="2130532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99298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21327" y="5107160"/>
            <a:ext cx="1102222" cy="984744"/>
          </a:xfrm>
          <a:prstGeom prst="rect">
            <a:avLst/>
          </a:prstGeom>
        </p:spPr>
      </p:pic>
      <p:pic>
        <p:nvPicPr>
          <p:cNvPr id="26" name="Picture 25" descr="A plate of food&#10;&#10;Description automatically generated">
            <a:extLst>
              <a:ext uri="{FF2B5EF4-FFF2-40B4-BE49-F238E27FC236}">
                <a16:creationId xmlns:a16="http://schemas.microsoft.com/office/drawing/2014/main" id="{B634A35E-4B37-4CAF-B147-C4B42D4A9500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991" b="9749"/>
          <a:stretch/>
        </p:blipFill>
        <p:spPr>
          <a:xfrm>
            <a:off x="317907" y="1873452"/>
            <a:ext cx="4683166" cy="25590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6972036"/>
      </p:ext>
    </p:extLst>
  </p:cSld>
  <p:clrMapOvr>
    <a:masterClrMapping/>
  </p:clrMapOvr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7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" decel="100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900" accel="100000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8" grpId="0" animBg="1"/>
      <p:bldP spid="18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" name="Title 1"/>
          <p:cNvSpPr txBox="1"/>
          <p:nvPr/>
        </p:nvSpPr>
        <p:spPr>
          <a:xfrm>
            <a:off x="215897" y="-210572"/>
            <a:ext cx="8238515" cy="132556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 anchor="ctr">
            <a:normAutofit/>
          </a:bodyPr>
          <a:lstStyle>
            <a:lvl1pPr>
              <a:lnSpc>
                <a:spcPct val="90000"/>
              </a:lnSpc>
              <a:defRPr sz="3600">
                <a:latin typeface="Comic Sans MS"/>
                <a:ea typeface="Comic Sans MS"/>
                <a:cs typeface="Comic Sans MS"/>
                <a:sym typeface="Comic Sans MS"/>
              </a:defRPr>
            </a:lvl1pPr>
          </a:lstStyle>
          <a:p>
            <a:r>
              <a:rPr lang="en-US" b="1" dirty="0">
                <a:latin typeface="Century Gothic" panose="020B0502020202020204" pitchFamily="34" charset="0"/>
              </a:rPr>
              <a:t>Ask your family or friends</a:t>
            </a:r>
            <a:endParaRPr b="1" dirty="0">
              <a:latin typeface="Century Gothic" panose="020B0502020202020204" pitchFamily="34" charset="0"/>
            </a:endParaRPr>
          </a:p>
        </p:txBody>
      </p:sp>
      <p:grpSp>
        <p:nvGrpSpPr>
          <p:cNvPr id="11" name="Rounded Rectangle 4"/>
          <p:cNvGrpSpPr/>
          <p:nvPr/>
        </p:nvGrpSpPr>
        <p:grpSpPr>
          <a:xfrm>
            <a:off x="498944" y="4427456"/>
            <a:ext cx="3634625" cy="1015661"/>
            <a:chOff x="-86119" y="121144"/>
            <a:chExt cx="3634624" cy="1015660"/>
          </a:xfrm>
        </p:grpSpPr>
        <p:sp>
          <p:nvSpPr>
            <p:cNvPr id="12" name="Rounded Rectangle"/>
            <p:cNvSpPr/>
            <p:nvPr/>
          </p:nvSpPr>
          <p:spPr>
            <a:xfrm>
              <a:off x="-86119" y="229900"/>
              <a:ext cx="2848591" cy="841214"/>
            </a:xfrm>
            <a:prstGeom prst="roundRect">
              <a:avLst>
                <a:gd name="adj" fmla="val 16667"/>
              </a:avLst>
            </a:prstGeom>
            <a:solidFill>
              <a:srgbClr val="00B0F0"/>
            </a:solidFill>
            <a:ln w="19050" cap="rnd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>
                <a:defRPr sz="9600">
                  <a:solidFill>
                    <a:srgbClr val="FFFFFF"/>
                  </a:solidFill>
                  <a:latin typeface="Comic Sans MS"/>
                  <a:ea typeface="Comic Sans MS"/>
                  <a:cs typeface="Comic Sans MS"/>
                  <a:sym typeface="Comic Sans MS"/>
                </a:defRPr>
              </a:pPr>
              <a:endParaRPr sz="8000"/>
            </a:p>
          </p:txBody>
        </p:sp>
        <p:sp>
          <p:nvSpPr>
            <p:cNvPr id="13" name="milk"/>
            <p:cNvSpPr/>
            <p:nvPr/>
          </p:nvSpPr>
          <p:spPr>
            <a:xfrm>
              <a:off x="560905" y="121144"/>
              <a:ext cx="2987600" cy="101566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extrusionOk="0">
                  <a:moveTo>
                    <a:pt x="0" y="0"/>
                  </a:moveTo>
                  <a:lnTo>
                    <a:pt x="21600" y="0"/>
                  </a:lnTo>
                  <a:lnTo>
                    <a:pt x="21600" y="0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45719" tIns="45719" rIns="45719" bIns="45719" numCol="1" anchor="t">
              <a:spAutoFit/>
            </a:bodyPr>
            <a:lstStyle>
              <a:lvl1pPr>
                <a:defRPr sz="9600">
                  <a:solidFill>
                    <a:srgbClr val="FFFFFF"/>
                  </a:solidFill>
                  <a:latin typeface="Century Gothic"/>
                  <a:ea typeface="Century Gothic"/>
                  <a:cs typeface="Century Gothic"/>
                  <a:sym typeface="Century Gothic"/>
                </a:defRPr>
              </a:lvl1pPr>
            </a:lstStyle>
            <a:p>
              <a:r>
                <a:rPr lang="en-US" sz="6000" dirty="0"/>
                <a:t>rice</a:t>
              </a:r>
              <a:endParaRPr sz="6000" dirty="0"/>
            </a:p>
          </p:txBody>
        </p:sp>
      </p:grpSp>
      <p:grpSp>
        <p:nvGrpSpPr>
          <p:cNvPr id="14" name="Rounded Rectangle 4"/>
          <p:cNvGrpSpPr/>
          <p:nvPr/>
        </p:nvGrpSpPr>
        <p:grpSpPr>
          <a:xfrm>
            <a:off x="4650487" y="4427456"/>
            <a:ext cx="3492830" cy="1015660"/>
            <a:chOff x="-4723" y="111451"/>
            <a:chExt cx="3304776" cy="1478648"/>
          </a:xfrm>
        </p:grpSpPr>
        <p:sp>
          <p:nvSpPr>
            <p:cNvPr id="15" name="Rounded Rectangle"/>
            <p:cNvSpPr/>
            <p:nvPr/>
          </p:nvSpPr>
          <p:spPr>
            <a:xfrm>
              <a:off x="-4723" y="306670"/>
              <a:ext cx="2987601" cy="1264481"/>
            </a:xfrm>
            <a:prstGeom prst="roundRect">
              <a:avLst>
                <a:gd name="adj" fmla="val 16667"/>
              </a:avLst>
            </a:prstGeom>
            <a:solidFill>
              <a:srgbClr val="00B0F0"/>
            </a:solidFill>
            <a:ln w="19050" cap="rnd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>
                <a:defRPr sz="9600">
                  <a:solidFill>
                    <a:srgbClr val="FFFFFF"/>
                  </a:solidFill>
                  <a:latin typeface="Comic Sans MS"/>
                  <a:ea typeface="Comic Sans MS"/>
                  <a:cs typeface="Comic Sans MS"/>
                  <a:sym typeface="Comic Sans MS"/>
                </a:defRPr>
              </a:pPr>
              <a:endParaRPr sz="7200"/>
            </a:p>
          </p:txBody>
        </p:sp>
        <p:sp>
          <p:nvSpPr>
            <p:cNvPr id="16" name="milk"/>
            <p:cNvSpPr/>
            <p:nvPr/>
          </p:nvSpPr>
          <p:spPr>
            <a:xfrm>
              <a:off x="312453" y="111451"/>
              <a:ext cx="2987600" cy="147864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extrusionOk="0">
                  <a:moveTo>
                    <a:pt x="0" y="0"/>
                  </a:moveTo>
                  <a:lnTo>
                    <a:pt x="21600" y="0"/>
                  </a:lnTo>
                  <a:lnTo>
                    <a:pt x="21600" y="0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45719" tIns="45719" rIns="45719" bIns="45719" numCol="1" anchor="t">
              <a:spAutoFit/>
            </a:bodyPr>
            <a:lstStyle>
              <a:lvl1pPr>
                <a:defRPr sz="9600">
                  <a:solidFill>
                    <a:srgbClr val="FFFFFF"/>
                  </a:solidFill>
                  <a:latin typeface="Century Gothic"/>
                  <a:ea typeface="Century Gothic"/>
                  <a:cs typeface="Century Gothic"/>
                  <a:sym typeface="Century Gothic"/>
                </a:defRPr>
              </a:lvl1pPr>
            </a:lstStyle>
            <a:p>
              <a:r>
                <a:rPr lang="en-US" sz="6000" dirty="0"/>
                <a:t>yogurt </a:t>
              </a:r>
              <a:endParaRPr sz="6000" dirty="0"/>
            </a:p>
          </p:txBody>
        </p:sp>
      </p:grpSp>
      <p:grpSp>
        <p:nvGrpSpPr>
          <p:cNvPr id="17" name="Rounded Rectangle 4"/>
          <p:cNvGrpSpPr/>
          <p:nvPr/>
        </p:nvGrpSpPr>
        <p:grpSpPr>
          <a:xfrm>
            <a:off x="8660236" y="4534252"/>
            <a:ext cx="4018394" cy="1015661"/>
            <a:chOff x="-92721" y="43493"/>
            <a:chExt cx="3349505" cy="1015660"/>
          </a:xfrm>
        </p:grpSpPr>
        <p:sp>
          <p:nvSpPr>
            <p:cNvPr id="18" name="Rounded Rectangle"/>
            <p:cNvSpPr/>
            <p:nvPr/>
          </p:nvSpPr>
          <p:spPr>
            <a:xfrm>
              <a:off x="-92721" y="115527"/>
              <a:ext cx="2715160" cy="867072"/>
            </a:xfrm>
            <a:prstGeom prst="roundRect">
              <a:avLst>
                <a:gd name="adj" fmla="val 16667"/>
              </a:avLst>
            </a:prstGeom>
            <a:solidFill>
              <a:srgbClr val="00B0F0"/>
            </a:solidFill>
            <a:ln w="19050" cap="rnd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>
                <a:defRPr sz="9600">
                  <a:solidFill>
                    <a:srgbClr val="FFFFFF"/>
                  </a:solidFill>
                  <a:latin typeface="Comic Sans MS"/>
                  <a:ea typeface="Comic Sans MS"/>
                  <a:cs typeface="Comic Sans MS"/>
                  <a:sym typeface="Comic Sans MS"/>
                </a:defRPr>
              </a:pPr>
              <a:endParaRPr sz="6600" dirty="0"/>
            </a:p>
          </p:txBody>
        </p:sp>
        <p:sp>
          <p:nvSpPr>
            <p:cNvPr id="19" name="milk"/>
            <p:cNvSpPr/>
            <p:nvPr/>
          </p:nvSpPr>
          <p:spPr>
            <a:xfrm>
              <a:off x="269184" y="43493"/>
              <a:ext cx="2987600" cy="101566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extrusionOk="0">
                  <a:moveTo>
                    <a:pt x="0" y="0"/>
                  </a:moveTo>
                  <a:lnTo>
                    <a:pt x="21600" y="0"/>
                  </a:lnTo>
                  <a:lnTo>
                    <a:pt x="21600" y="0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45719" tIns="45719" rIns="45719" bIns="45719" numCol="1" anchor="t">
              <a:spAutoFit/>
            </a:bodyPr>
            <a:lstStyle>
              <a:lvl1pPr>
                <a:defRPr sz="9600">
                  <a:solidFill>
                    <a:srgbClr val="FFFFFF"/>
                  </a:solidFill>
                  <a:latin typeface="Century Gothic"/>
                  <a:ea typeface="Century Gothic"/>
                  <a:cs typeface="Century Gothic"/>
                  <a:sym typeface="Century Gothic"/>
                </a:defRPr>
              </a:lvl1pPr>
            </a:lstStyle>
            <a:p>
              <a:r>
                <a:rPr lang="en-US" sz="6000" dirty="0"/>
                <a:t>bread</a:t>
              </a:r>
              <a:endParaRPr sz="6000" dirty="0"/>
            </a:p>
          </p:txBody>
        </p:sp>
      </p:grpSp>
      <p:sp>
        <p:nvSpPr>
          <p:cNvPr id="2" name="Rectangle 1">
            <a:extLst>
              <a:ext uri="{FF2B5EF4-FFF2-40B4-BE49-F238E27FC236}">
                <a16:creationId xmlns:a16="http://schemas.microsoft.com/office/drawing/2014/main" id="{000B2CB2-AC6B-4958-841F-219DDA285DF2}"/>
              </a:ext>
            </a:extLst>
          </p:cNvPr>
          <p:cNvSpPr/>
          <p:nvPr/>
        </p:nvSpPr>
        <p:spPr>
          <a:xfrm>
            <a:off x="3360816" y="1013017"/>
            <a:ext cx="5458354" cy="110799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66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Do you like … ?</a:t>
            </a:r>
          </a:p>
        </p:txBody>
      </p:sp>
      <p:grpSp>
        <p:nvGrpSpPr>
          <p:cNvPr id="23" name="Rectangle 14"/>
          <p:cNvGrpSpPr/>
          <p:nvPr/>
        </p:nvGrpSpPr>
        <p:grpSpPr>
          <a:xfrm>
            <a:off x="1271430" y="2251742"/>
            <a:ext cx="3838963" cy="1015661"/>
            <a:chOff x="0" y="1439"/>
            <a:chExt cx="3838962" cy="1015660"/>
          </a:xfrm>
        </p:grpSpPr>
        <p:sp>
          <p:nvSpPr>
            <p:cNvPr id="24" name="Rectangle"/>
            <p:cNvSpPr/>
            <p:nvPr/>
          </p:nvSpPr>
          <p:spPr>
            <a:xfrm>
              <a:off x="0" y="92406"/>
              <a:ext cx="3838962" cy="833728"/>
            </a:xfrm>
            <a:prstGeom prst="rect">
              <a:avLst/>
            </a:pr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 sz="6000">
                  <a:solidFill>
                    <a:srgbClr val="00B050"/>
                  </a:solidFill>
                  <a:latin typeface="Comic Sans MS"/>
                  <a:ea typeface="Comic Sans MS"/>
                  <a:cs typeface="Comic Sans MS"/>
                  <a:sym typeface="Comic Sans MS"/>
                </a:defRPr>
              </a:pPr>
              <a:endParaRPr/>
            </a:p>
          </p:txBody>
        </p:sp>
        <p:sp>
          <p:nvSpPr>
            <p:cNvPr id="25" name="Yes, I do."/>
            <p:cNvSpPr/>
            <p:nvPr/>
          </p:nvSpPr>
          <p:spPr>
            <a:xfrm>
              <a:off x="45719" y="1439"/>
              <a:ext cx="3747523" cy="101566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extrusionOk="0">
                  <a:moveTo>
                    <a:pt x="0" y="0"/>
                  </a:moveTo>
                  <a:lnTo>
                    <a:pt x="21600" y="0"/>
                  </a:lnTo>
                  <a:lnTo>
                    <a:pt x="21600" y="0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45719" tIns="45719" rIns="45719" bIns="45719" numCol="1" anchor="ctr">
              <a:spAutoFit/>
            </a:bodyPr>
            <a:lstStyle>
              <a:lvl1pPr algn="ctr">
                <a:defRPr sz="6000">
                  <a:solidFill>
                    <a:srgbClr val="00B050"/>
                  </a:solidFill>
                  <a:latin typeface="Century Gothic"/>
                  <a:ea typeface="Century Gothic"/>
                  <a:cs typeface="Century Gothic"/>
                  <a:sym typeface="Century Gothic"/>
                </a:defRPr>
              </a:lvl1pPr>
            </a:lstStyle>
            <a:p>
              <a:r>
                <a:rPr dirty="0"/>
                <a:t>Yes, I do</a:t>
              </a:r>
            </a:p>
          </p:txBody>
        </p:sp>
      </p:grpSp>
      <p:grpSp>
        <p:nvGrpSpPr>
          <p:cNvPr id="31" name="Rectangle 14"/>
          <p:cNvGrpSpPr/>
          <p:nvPr/>
        </p:nvGrpSpPr>
        <p:grpSpPr>
          <a:xfrm>
            <a:off x="7546483" y="2233094"/>
            <a:ext cx="4645517" cy="1015661"/>
            <a:chOff x="0" y="-20738"/>
            <a:chExt cx="3968800" cy="1015660"/>
          </a:xfrm>
        </p:grpSpPr>
        <p:sp>
          <p:nvSpPr>
            <p:cNvPr id="32" name="Rectangle"/>
            <p:cNvSpPr/>
            <p:nvPr/>
          </p:nvSpPr>
          <p:spPr>
            <a:xfrm>
              <a:off x="0" y="92406"/>
              <a:ext cx="3838962" cy="833728"/>
            </a:xfrm>
            <a:prstGeom prst="rect">
              <a:avLst/>
            </a:pr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 sz="6000">
                  <a:solidFill>
                    <a:srgbClr val="00B050"/>
                  </a:solidFill>
                  <a:latin typeface="Comic Sans MS"/>
                  <a:ea typeface="Comic Sans MS"/>
                  <a:cs typeface="Comic Sans MS"/>
                  <a:sym typeface="Comic Sans MS"/>
                </a:defRPr>
              </a:pPr>
              <a:endParaRPr/>
            </a:p>
          </p:txBody>
        </p:sp>
        <p:sp>
          <p:nvSpPr>
            <p:cNvPr id="33" name="Yes, I do."/>
            <p:cNvSpPr/>
            <p:nvPr/>
          </p:nvSpPr>
          <p:spPr>
            <a:xfrm>
              <a:off x="221277" y="-20738"/>
              <a:ext cx="3747523" cy="101566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extrusionOk="0">
                  <a:moveTo>
                    <a:pt x="0" y="0"/>
                  </a:moveTo>
                  <a:lnTo>
                    <a:pt x="21600" y="0"/>
                  </a:lnTo>
                  <a:lnTo>
                    <a:pt x="21600" y="0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45719" tIns="45719" rIns="45719" bIns="45719" numCol="1" anchor="ctr">
              <a:spAutoFit/>
            </a:bodyPr>
            <a:lstStyle>
              <a:lvl1pPr algn="ctr">
                <a:defRPr sz="6000">
                  <a:solidFill>
                    <a:srgbClr val="00B050"/>
                  </a:solidFill>
                  <a:latin typeface="Century Gothic"/>
                  <a:ea typeface="Century Gothic"/>
                  <a:cs typeface="Century Gothic"/>
                  <a:sym typeface="Century Gothic"/>
                </a:defRPr>
              </a:lvl1pPr>
            </a:lstStyle>
            <a:p>
              <a:r>
                <a:rPr lang="en-US" dirty="0">
                  <a:solidFill>
                    <a:srgbClr val="FF0000"/>
                  </a:solidFill>
                </a:rPr>
                <a:t>No, I don’t</a:t>
              </a:r>
              <a:endParaRPr dirty="0">
                <a:solidFill>
                  <a:srgbClr val="FF0000"/>
                </a:solidFill>
              </a:endParaRPr>
            </a:p>
          </p:txBody>
        </p:sp>
      </p:grpSp>
      <p:pic>
        <p:nvPicPr>
          <p:cNvPr id="34" name="Picture 33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0373" b="-1426"/>
          <a:stretch/>
        </p:blipFill>
        <p:spPr>
          <a:xfrm>
            <a:off x="6942844" y="2315538"/>
            <a:ext cx="888220" cy="941695"/>
          </a:xfrm>
          <a:prstGeom prst="rect">
            <a:avLst/>
          </a:prstGeom>
        </p:spPr>
      </p:pic>
      <p:pic>
        <p:nvPicPr>
          <p:cNvPr id="35" name="Picture 34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776" b="1596"/>
          <a:stretch/>
        </p:blipFill>
        <p:spPr>
          <a:xfrm>
            <a:off x="115347" y="2058319"/>
            <a:ext cx="1148626" cy="1296537"/>
          </a:xfrm>
          <a:prstGeom prst="rect">
            <a:avLst/>
          </a:prstGeom>
        </p:spPr>
      </p:pic>
      <p:sp>
        <p:nvSpPr>
          <p:cNvPr id="26" name="Footer Placeholder 2">
            <a:extLst>
              <a:ext uri="{FF2B5EF4-FFF2-40B4-BE49-F238E27FC236}">
                <a16:creationId xmlns:a16="http://schemas.microsoft.com/office/drawing/2014/main" id="{00DA87E8-F08B-48BB-92C6-E564C762125B}"/>
              </a:ext>
            </a:extLst>
          </p:cNvPr>
          <p:cNvSpPr txBox="1">
            <a:spLocks/>
          </p:cNvSpPr>
          <p:nvPr/>
        </p:nvSpPr>
        <p:spPr>
          <a:xfrm>
            <a:off x="215897" y="6337300"/>
            <a:ext cx="11307652" cy="365125"/>
          </a:xfrm>
          <a:prstGeom prst="rect">
            <a:avLst/>
          </a:prstGeom>
        </p:spPr>
        <p:txBody>
          <a:bodyPr/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1pPr>
            <a:lvl2pPr marL="0" marR="0" indent="4572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2pPr>
            <a:lvl3pPr marL="0" marR="0" indent="9144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3pPr>
            <a:lvl4pPr marL="0" marR="0" indent="13716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4pPr>
            <a:lvl5pPr marL="0" marR="0" indent="18288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5pPr>
            <a:lvl6pPr marL="0" marR="0" indent="22860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6pPr>
            <a:lvl7pPr marL="0" marR="0" indent="27432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7pPr>
            <a:lvl8pPr marL="0" marR="0" indent="32004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8pPr>
            <a:lvl9pPr marL="0" marR="0" indent="36576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9pPr>
          </a:lstStyle>
          <a:p>
            <a:r>
              <a:rPr lang="en-US" sz="1200" dirty="0">
                <a:solidFill>
                  <a:srgbClr val="FF0000"/>
                </a:solidFill>
              </a:rPr>
              <a:t>_________________________________________________________________________________________________________________________________________________</a:t>
            </a:r>
          </a:p>
          <a:p>
            <a:r>
              <a:rPr lang="en-US" sz="1200" dirty="0">
                <a:solidFill>
                  <a:schemeClr val="tx1"/>
                </a:solidFill>
              </a:rPr>
              <a:t>Ministry of Education-2020</a:t>
            </a:r>
          </a:p>
        </p:txBody>
      </p:sp>
      <p:pic>
        <p:nvPicPr>
          <p:cNvPr id="3" name="Audio 2">
            <a:hlinkClick r:id="" action="ppaction://media"/>
            <a:extLst>
              <a:ext uri="{FF2B5EF4-FFF2-40B4-BE49-F238E27FC236}">
                <a16:creationId xmlns:a16="http://schemas.microsoft.com/office/drawing/2014/main" id="{511F2ED2-7AAD-4476-899D-3CD5E6CC135A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366500" y="6032500"/>
            <a:ext cx="609600" cy="60960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3211"/>
    </mc:Choice>
    <mc:Fallback xmlns="">
      <p:transition spd="slow" advTm="23211"/>
    </mc:Fallback>
  </mc:AlternateContent>
  <p:timing>
    <p:tnLst>
      <p:par>
        <p:cTn id="1" dur="indefinite" restart="never" fill="hold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4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" name="Title 1"/>
          <p:cNvSpPr txBox="1">
            <a:spLocks noGrp="1"/>
          </p:cNvSpPr>
          <p:nvPr>
            <p:ph type="title"/>
          </p:nvPr>
        </p:nvSpPr>
        <p:spPr>
          <a:xfrm>
            <a:off x="215897" y="155575"/>
            <a:ext cx="7725900" cy="1399991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>
            <a:normAutofit fontScale="90000"/>
          </a:bodyPr>
          <a:lstStyle/>
          <a:p>
            <a:pPr algn="ctr">
              <a:defRPr sz="4000" spc="-166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pPr>
            <a:r>
              <a:rPr dirty="0"/>
              <a:t>Open </a:t>
            </a:r>
            <a:r>
              <a:rPr lang="en-US" b="1" dirty="0">
                <a:solidFill>
                  <a:srgbClr val="FF0000"/>
                </a:solidFill>
              </a:rPr>
              <a:t>p</a:t>
            </a:r>
            <a:r>
              <a:rPr b="1" dirty="0">
                <a:solidFill>
                  <a:srgbClr val="FF0000"/>
                </a:solidFill>
              </a:rPr>
              <a:t>age</a:t>
            </a:r>
            <a:r>
              <a:rPr dirty="0"/>
              <a:t> </a:t>
            </a:r>
            <a:r>
              <a:rPr b="1" dirty="0">
                <a:solidFill>
                  <a:srgbClr val="FF0000"/>
                </a:solidFill>
              </a:rPr>
              <a:t>63</a:t>
            </a:r>
            <a:r>
              <a:rPr dirty="0"/>
              <a:t> of your Workbook.</a:t>
            </a:r>
          </a:p>
          <a:p>
            <a:pPr algn="ctr">
              <a:defRPr sz="4000" spc="-166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pPr>
            <a:r>
              <a:rPr dirty="0"/>
              <a:t> Answer questions</a:t>
            </a:r>
            <a:r>
              <a:rPr lang="ar-BH" dirty="0"/>
              <a:t> </a:t>
            </a:r>
            <a:r>
              <a:rPr lang="en-US" u="sng" dirty="0"/>
              <a:t>1 and 2</a:t>
            </a:r>
            <a:r>
              <a:rPr dirty="0"/>
              <a:t>. </a:t>
            </a:r>
          </a:p>
        </p:txBody>
      </p:sp>
      <p:sp>
        <p:nvSpPr>
          <p:cNvPr id="4" name="Content Placeholder 2"/>
          <p:cNvSpPr txBox="1">
            <a:spLocks noGrp="1"/>
          </p:cNvSpPr>
          <p:nvPr>
            <p:ph idx="1"/>
          </p:nvPr>
        </p:nvSpPr>
        <p:spPr>
          <a:xfrm>
            <a:off x="3270470" y="1838134"/>
            <a:ext cx="6760191" cy="4416179"/>
          </a:xfrm>
          <a:prstGeom prst="rect">
            <a:avLst/>
          </a:prstGeom>
        </p:spPr>
        <p:txBody>
          <a:bodyPr>
            <a:normAutofit fontScale="92500" lnSpcReduction="10000"/>
          </a:bodyPr>
          <a:lstStyle/>
          <a:p>
            <a:pPr marL="0" indent="0" algn="l" defTabSz="722376">
              <a:spcBef>
                <a:spcPts val="900"/>
              </a:spcBef>
              <a:buSzTx/>
              <a:buNone/>
              <a:defRPr sz="3160">
                <a:latin typeface="Century Gothic"/>
                <a:ea typeface="Century Gothic"/>
                <a:cs typeface="Century Gothic"/>
                <a:sym typeface="Century Gothic"/>
              </a:defRPr>
            </a:pPr>
            <a:endParaRPr b="1" dirty="0"/>
          </a:p>
          <a:p>
            <a:pPr marL="0" indent="0" algn="l" defTabSz="722376">
              <a:spcBef>
                <a:spcPts val="900"/>
              </a:spcBef>
              <a:buSzTx/>
              <a:buNone/>
              <a:defRPr sz="3160">
                <a:latin typeface="Century Gothic"/>
                <a:ea typeface="Century Gothic"/>
                <a:cs typeface="Century Gothic"/>
                <a:sym typeface="Century Gothic"/>
              </a:defRPr>
            </a:pPr>
            <a:r>
              <a:rPr b="1" dirty="0">
                <a:solidFill>
                  <a:schemeClr val="accent6"/>
                </a:solidFill>
              </a:rPr>
              <a:t>1- Do you like bananas?</a:t>
            </a:r>
          </a:p>
          <a:p>
            <a:pPr marL="0" indent="0" algn="l" defTabSz="722376">
              <a:spcBef>
                <a:spcPts val="900"/>
              </a:spcBef>
              <a:buSzTx/>
              <a:buNone/>
              <a:defRPr sz="3160">
                <a:latin typeface="Century Gothic"/>
                <a:ea typeface="Century Gothic"/>
                <a:cs typeface="Century Gothic"/>
                <a:sym typeface="Century Gothic"/>
              </a:defRPr>
            </a:pPr>
            <a:r>
              <a:rPr b="1" dirty="0">
                <a:solidFill>
                  <a:schemeClr val="accent6"/>
                </a:solidFill>
              </a:rPr>
              <a:t>2- Yes, I do. </a:t>
            </a:r>
          </a:p>
          <a:p>
            <a:pPr marL="72237" indent="-72237" algn="l" defTabSz="722376">
              <a:spcBef>
                <a:spcPts val="900"/>
              </a:spcBef>
              <a:defRPr sz="3397">
                <a:latin typeface="Century Gothic"/>
                <a:ea typeface="Century Gothic"/>
                <a:cs typeface="Century Gothic"/>
                <a:sym typeface="Century Gothic"/>
              </a:defRPr>
            </a:pPr>
            <a:endParaRPr b="1" dirty="0"/>
          </a:p>
          <a:p>
            <a:pPr marL="0" indent="0" algn="l" defTabSz="722376">
              <a:spcBef>
                <a:spcPts val="900"/>
              </a:spcBef>
              <a:buSzTx/>
              <a:buNone/>
              <a:defRPr sz="3397">
                <a:latin typeface="Century Gothic"/>
                <a:ea typeface="Century Gothic"/>
                <a:cs typeface="Century Gothic"/>
                <a:sym typeface="Century Gothic"/>
              </a:defRPr>
            </a:pPr>
            <a:r>
              <a:rPr b="1" dirty="0">
                <a:solidFill>
                  <a:srgbClr val="FF0000"/>
                </a:solidFill>
              </a:rPr>
              <a:t>3-</a:t>
            </a:r>
            <a:r>
              <a:rPr b="1" dirty="0"/>
              <a:t> </a:t>
            </a:r>
            <a:r>
              <a:rPr b="1" dirty="0">
                <a:solidFill>
                  <a:srgbClr val="FF0000"/>
                </a:solidFill>
              </a:rPr>
              <a:t>Do you like carrots? </a:t>
            </a:r>
          </a:p>
          <a:p>
            <a:pPr marL="0" indent="0" algn="l" defTabSz="722376">
              <a:spcBef>
                <a:spcPts val="900"/>
              </a:spcBef>
              <a:buSzTx/>
              <a:buNone/>
              <a:defRPr sz="3397">
                <a:latin typeface="Century Gothic"/>
                <a:ea typeface="Century Gothic"/>
                <a:cs typeface="Century Gothic"/>
                <a:sym typeface="Century Gothic"/>
              </a:defRPr>
            </a:pPr>
            <a:r>
              <a:rPr b="1" dirty="0">
                <a:solidFill>
                  <a:srgbClr val="FF0000"/>
                </a:solidFill>
              </a:rPr>
              <a:t>4- No, I don’t. </a:t>
            </a:r>
          </a:p>
          <a:p>
            <a:pPr marL="0" indent="0" algn="l" defTabSz="722376">
              <a:spcBef>
                <a:spcPts val="900"/>
              </a:spcBef>
              <a:buSzTx/>
              <a:buNone/>
              <a:defRPr sz="3397">
                <a:latin typeface="Century Gothic"/>
                <a:ea typeface="Century Gothic"/>
                <a:cs typeface="Century Gothic"/>
                <a:sym typeface="Century Gothic"/>
              </a:defRPr>
            </a:pPr>
            <a:endParaRPr b="1" dirty="0"/>
          </a:p>
          <a:p>
            <a:pPr marL="0" indent="0" algn="l" defTabSz="722376">
              <a:spcBef>
                <a:spcPts val="900"/>
              </a:spcBef>
              <a:buSzTx/>
              <a:buNone/>
              <a:defRPr sz="3397">
                <a:latin typeface="Century Gothic"/>
                <a:ea typeface="Century Gothic"/>
                <a:cs typeface="Century Gothic"/>
                <a:sym typeface="Century Gothic"/>
              </a:defRPr>
            </a:pPr>
            <a:r>
              <a:rPr b="1" dirty="0">
                <a:solidFill>
                  <a:schemeClr val="accent6"/>
                </a:solidFill>
              </a:rPr>
              <a:t>5- Do you like bread? </a:t>
            </a:r>
          </a:p>
          <a:p>
            <a:pPr marL="0" indent="0" algn="l" defTabSz="722376">
              <a:spcBef>
                <a:spcPts val="900"/>
              </a:spcBef>
              <a:buSzTx/>
              <a:buNone/>
              <a:defRPr sz="3397">
                <a:latin typeface="Century Gothic"/>
                <a:ea typeface="Century Gothic"/>
                <a:cs typeface="Century Gothic"/>
                <a:sym typeface="Century Gothic"/>
              </a:defRPr>
            </a:pPr>
            <a:r>
              <a:rPr b="1" dirty="0">
                <a:solidFill>
                  <a:schemeClr val="accent6"/>
                </a:solidFill>
              </a:rPr>
              <a:t>6- Yes, I do. 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2816101" y="1860366"/>
            <a:ext cx="5650198" cy="4416179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en-US" sz="3600" b="1" dirty="0">
                <a:solidFill>
                  <a:srgbClr val="C00000"/>
                </a:solidFill>
              </a:rPr>
              <a:t> click and check your answer </a:t>
            </a:r>
            <a:endParaRPr lang="ar-BH" sz="3600" b="1" dirty="0">
              <a:solidFill>
                <a:srgbClr val="C00000"/>
              </a:solidFill>
            </a:endParaRPr>
          </a:p>
        </p:txBody>
      </p:sp>
      <p:sp>
        <p:nvSpPr>
          <p:cNvPr id="9" name="Explosion 1 8"/>
          <p:cNvSpPr/>
          <p:nvPr/>
        </p:nvSpPr>
        <p:spPr>
          <a:xfrm rot="1115092">
            <a:off x="8841976" y="1790449"/>
            <a:ext cx="3179883" cy="2679615"/>
          </a:xfrm>
          <a:prstGeom prst="irregularSeal1">
            <a:avLst/>
          </a:prstGeom>
          <a:solidFill>
            <a:srgbClr val="C00000"/>
          </a:solidFill>
          <a:ln w="15875" cap="flat">
            <a:solidFill>
              <a:schemeClr val="accent1"/>
            </a:solidFill>
            <a:prstDash val="solid"/>
            <a:round/>
          </a:ln>
          <a:effectLst>
            <a:outerShdw blurRad="38100" dist="25400" dir="2700000" rotWithShape="0">
              <a:srgbClr val="000000">
                <a:alpha val="60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2800" b="1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Century Gothic" panose="020B0502020202020204" pitchFamily="34" charset="0"/>
                <a:sym typeface="Calibri"/>
              </a:rPr>
              <a:t>Question 1 </a:t>
            </a:r>
            <a:endParaRPr kumimoji="0" lang="ar-BH" sz="2800" b="1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Century Gothic" panose="020B0502020202020204" pitchFamily="34" charset="0"/>
              <a:sym typeface="Calibri"/>
            </a:endParaRPr>
          </a:p>
        </p:txBody>
      </p:sp>
      <p:sp>
        <p:nvSpPr>
          <p:cNvPr id="10" name="Title 1"/>
          <p:cNvSpPr txBox="1">
            <a:spLocks/>
          </p:cNvSpPr>
          <p:nvPr/>
        </p:nvSpPr>
        <p:spPr>
          <a:xfrm>
            <a:off x="215897" y="2323158"/>
            <a:ext cx="4757383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 spc="-100">
                <a:solidFill>
                  <a:schemeClr val="tx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</a:lstStyle>
          <a:p>
            <a:pPr algn="l"/>
            <a:r>
              <a:rPr lang="en-US" sz="3600" dirty="0"/>
              <a:t>Order </a:t>
            </a:r>
          </a:p>
          <a:p>
            <a:pPr algn="l"/>
            <a:r>
              <a:rPr lang="en-US" sz="3600" dirty="0"/>
              <a:t>the words. </a:t>
            </a:r>
          </a:p>
        </p:txBody>
      </p:sp>
      <p:sp>
        <p:nvSpPr>
          <p:cNvPr id="8" name="Footer Placeholder 2">
            <a:extLst>
              <a:ext uri="{FF2B5EF4-FFF2-40B4-BE49-F238E27FC236}">
                <a16:creationId xmlns:a16="http://schemas.microsoft.com/office/drawing/2014/main" id="{BB03C72E-41B4-4688-87E7-014C222718FE}"/>
              </a:ext>
            </a:extLst>
          </p:cNvPr>
          <p:cNvSpPr txBox="1">
            <a:spLocks/>
          </p:cNvSpPr>
          <p:nvPr/>
        </p:nvSpPr>
        <p:spPr>
          <a:xfrm>
            <a:off x="215897" y="6337300"/>
            <a:ext cx="11307652" cy="365125"/>
          </a:xfrm>
          <a:prstGeom prst="rect">
            <a:avLst/>
          </a:prstGeom>
        </p:spPr>
        <p:txBody>
          <a:bodyPr/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1pPr>
            <a:lvl2pPr marL="0" marR="0" indent="4572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2pPr>
            <a:lvl3pPr marL="0" marR="0" indent="9144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3pPr>
            <a:lvl4pPr marL="0" marR="0" indent="13716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4pPr>
            <a:lvl5pPr marL="0" marR="0" indent="18288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5pPr>
            <a:lvl6pPr marL="0" marR="0" indent="22860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6pPr>
            <a:lvl7pPr marL="0" marR="0" indent="27432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7pPr>
            <a:lvl8pPr marL="0" marR="0" indent="32004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8pPr>
            <a:lvl9pPr marL="0" marR="0" indent="36576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9pPr>
          </a:lstStyle>
          <a:p>
            <a:r>
              <a:rPr lang="en-US" sz="1200" dirty="0">
                <a:solidFill>
                  <a:srgbClr val="FF0000"/>
                </a:solidFill>
              </a:rPr>
              <a:t>_________________________________________________________________________________________________________________________________________________</a:t>
            </a:r>
          </a:p>
          <a:p>
            <a:r>
              <a:rPr lang="en-US" sz="1200" dirty="0">
                <a:solidFill>
                  <a:schemeClr val="tx1"/>
                </a:solidFill>
              </a:rPr>
              <a:t>Ministry of Education-2020</a:t>
            </a:r>
          </a:p>
        </p:txBody>
      </p:sp>
      <p:pic>
        <p:nvPicPr>
          <p:cNvPr id="2" name="Audio 1">
            <a:hlinkClick r:id="" action="ppaction://media"/>
            <a:extLst>
              <a:ext uri="{FF2B5EF4-FFF2-40B4-BE49-F238E27FC236}">
                <a16:creationId xmlns:a16="http://schemas.microsoft.com/office/drawing/2014/main" id="{4CA4B631-F78D-4DA7-876A-4A653AF10A5E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366500" y="6032500"/>
            <a:ext cx="609600" cy="60960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4702"/>
    </mc:Choice>
    <mc:Fallback xmlns="">
      <p:transition spd="slow" advTm="1470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2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232" grpId="0" animBg="1"/>
      <p:bldP spid="7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" name="Content Placeholder 2"/>
          <p:cNvSpPr txBox="1">
            <a:spLocks noGrp="1"/>
          </p:cNvSpPr>
          <p:nvPr>
            <p:ph idx="1"/>
          </p:nvPr>
        </p:nvSpPr>
        <p:spPr>
          <a:xfrm>
            <a:off x="2691951" y="2342336"/>
            <a:ext cx="7531383" cy="4817832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indent="0" defTabSz="813816">
              <a:spcBef>
                <a:spcPts val="1000"/>
              </a:spcBef>
              <a:buSzTx/>
              <a:buNone/>
              <a:defRPr sz="3916">
                <a:latin typeface="Century Gothic"/>
                <a:ea typeface="Century Gothic"/>
                <a:cs typeface="Century Gothic"/>
                <a:sym typeface="Century Gothic"/>
              </a:defRPr>
            </a:pPr>
            <a:r>
              <a:rPr lang="en-US" sz="3200" b="1" dirty="0"/>
              <a:t>2</a:t>
            </a:r>
            <a:r>
              <a:rPr sz="3200" b="1" dirty="0"/>
              <a:t>-</a:t>
            </a:r>
            <a:r>
              <a:rPr lang="en-US" sz="3200" b="1" dirty="0"/>
              <a:t> </a:t>
            </a:r>
            <a:r>
              <a:rPr sz="3200" b="1" u="sng" dirty="0">
                <a:solidFill>
                  <a:schemeClr val="accent1">
                    <a:lumMod val="75000"/>
                  </a:schemeClr>
                </a:solidFill>
              </a:rPr>
              <a:t>Do</a:t>
            </a:r>
            <a:r>
              <a:rPr sz="3200" b="1" dirty="0"/>
              <a:t> you </a:t>
            </a:r>
            <a:r>
              <a:rPr sz="3200" b="1" u="sng" dirty="0">
                <a:solidFill>
                  <a:schemeClr val="accent1">
                    <a:lumMod val="75000"/>
                  </a:schemeClr>
                </a:solidFill>
              </a:rPr>
              <a:t>like</a:t>
            </a:r>
            <a:r>
              <a:rPr sz="3200" b="1" dirty="0"/>
              <a:t> meat and rice?</a:t>
            </a:r>
          </a:p>
          <a:p>
            <a:pPr marL="0" indent="0" algn="l" defTabSz="813816">
              <a:spcBef>
                <a:spcPts val="1000"/>
              </a:spcBef>
              <a:buSzTx/>
              <a:buNone/>
              <a:defRPr sz="3559">
                <a:latin typeface="Century Gothic"/>
                <a:ea typeface="Century Gothic"/>
                <a:cs typeface="Century Gothic"/>
                <a:sym typeface="Century Gothic"/>
              </a:defRPr>
            </a:pPr>
            <a:r>
              <a:rPr sz="3200" b="1" dirty="0"/>
              <a:t>Yes, I </a:t>
            </a:r>
            <a:r>
              <a:rPr sz="3200" b="1" u="sng" dirty="0">
                <a:solidFill>
                  <a:schemeClr val="accent1">
                    <a:lumMod val="75000"/>
                  </a:schemeClr>
                </a:solidFill>
              </a:rPr>
              <a:t>do</a:t>
            </a:r>
            <a:r>
              <a:rPr sz="3200" b="1" dirty="0"/>
              <a:t>. </a:t>
            </a:r>
          </a:p>
          <a:p>
            <a:pPr marL="81381" indent="-81381" algn="l" defTabSz="813816">
              <a:spcBef>
                <a:spcPts val="1000"/>
              </a:spcBef>
              <a:defRPr sz="3827">
                <a:latin typeface="Century Gothic"/>
                <a:ea typeface="Century Gothic"/>
                <a:cs typeface="Century Gothic"/>
                <a:sym typeface="Century Gothic"/>
              </a:defRPr>
            </a:pPr>
            <a:endParaRPr sz="3200" b="1" dirty="0"/>
          </a:p>
          <a:p>
            <a:pPr marL="0" indent="0" algn="l" defTabSz="813816">
              <a:spcBef>
                <a:spcPts val="1000"/>
              </a:spcBef>
              <a:buSzTx/>
              <a:buNone/>
              <a:defRPr sz="3827">
                <a:latin typeface="Century Gothic"/>
                <a:ea typeface="Century Gothic"/>
                <a:cs typeface="Century Gothic"/>
                <a:sym typeface="Century Gothic"/>
              </a:defRPr>
            </a:pPr>
            <a:r>
              <a:rPr sz="3200" b="1" dirty="0"/>
              <a:t>3- </a:t>
            </a:r>
            <a:r>
              <a:rPr sz="3200" b="1" u="sng" dirty="0">
                <a:solidFill>
                  <a:srgbClr val="FF0000"/>
                </a:solidFill>
              </a:rPr>
              <a:t>Do</a:t>
            </a:r>
            <a:r>
              <a:rPr sz="3200" b="1" dirty="0"/>
              <a:t> you </a:t>
            </a:r>
            <a:r>
              <a:rPr sz="3200" b="1" u="sng" dirty="0">
                <a:solidFill>
                  <a:srgbClr val="FF0000"/>
                </a:solidFill>
              </a:rPr>
              <a:t>like</a:t>
            </a:r>
            <a:r>
              <a:rPr sz="3200" b="1" dirty="0"/>
              <a:t> carrots? </a:t>
            </a:r>
          </a:p>
          <a:p>
            <a:pPr marL="0" indent="0" algn="l" defTabSz="813816">
              <a:spcBef>
                <a:spcPts val="1000"/>
              </a:spcBef>
              <a:buSzTx/>
              <a:buNone/>
              <a:defRPr sz="3827">
                <a:latin typeface="Century Gothic"/>
                <a:ea typeface="Century Gothic"/>
                <a:cs typeface="Century Gothic"/>
                <a:sym typeface="Century Gothic"/>
              </a:defRPr>
            </a:pPr>
            <a:r>
              <a:rPr sz="3200" b="1" dirty="0"/>
              <a:t>No, I </a:t>
            </a:r>
            <a:r>
              <a:rPr sz="3200" b="1" u="sng" dirty="0">
                <a:solidFill>
                  <a:srgbClr val="FF0000"/>
                </a:solidFill>
              </a:rPr>
              <a:t>don’t</a:t>
            </a:r>
            <a:r>
              <a:rPr sz="3200" b="1" dirty="0"/>
              <a:t>. </a:t>
            </a:r>
          </a:p>
          <a:p>
            <a:pPr marL="0" indent="0" algn="l" defTabSz="813816">
              <a:spcBef>
                <a:spcPts val="1000"/>
              </a:spcBef>
              <a:buSzTx/>
              <a:buNone/>
              <a:defRPr sz="3827">
                <a:latin typeface="Century Gothic"/>
                <a:ea typeface="Century Gothic"/>
                <a:cs typeface="Century Gothic"/>
                <a:sym typeface="Century Gothic"/>
              </a:defRPr>
            </a:pPr>
            <a:endParaRPr sz="3200" b="1" dirty="0"/>
          </a:p>
          <a:p>
            <a:pPr marL="0" indent="0" algn="l" defTabSz="813816">
              <a:spcBef>
                <a:spcPts val="1000"/>
              </a:spcBef>
              <a:buSzTx/>
              <a:buNone/>
              <a:defRPr sz="3827">
                <a:latin typeface="Century Gothic"/>
                <a:ea typeface="Century Gothic"/>
                <a:cs typeface="Century Gothic"/>
                <a:sym typeface="Century Gothic"/>
              </a:defRPr>
            </a:pPr>
            <a:r>
              <a:rPr sz="3200" b="1" dirty="0"/>
              <a:t>4- I </a:t>
            </a:r>
            <a:r>
              <a:rPr sz="3200" b="1" u="sng" dirty="0">
                <a:solidFill>
                  <a:srgbClr val="FF0000"/>
                </a:solidFill>
              </a:rPr>
              <a:t>like</a:t>
            </a:r>
            <a:r>
              <a:rPr sz="3200" b="1" dirty="0"/>
              <a:t> yogurt. 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2079820" y="1832045"/>
            <a:ext cx="7185909" cy="4388410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en-US" sz="3600" b="1" dirty="0">
                <a:solidFill>
                  <a:srgbClr val="C00000"/>
                </a:solidFill>
              </a:rPr>
              <a:t> click and check your answer </a:t>
            </a:r>
            <a:endParaRPr lang="ar-BH" b="1" dirty="0">
              <a:solidFill>
                <a:srgbClr val="C00000"/>
              </a:solidFill>
            </a:endParaRPr>
          </a:p>
        </p:txBody>
      </p:sp>
      <p:sp>
        <p:nvSpPr>
          <p:cNvPr id="7" name="Explosion 1 6"/>
          <p:cNvSpPr/>
          <p:nvPr/>
        </p:nvSpPr>
        <p:spPr>
          <a:xfrm rot="1115092">
            <a:off x="9392778" y="1454672"/>
            <a:ext cx="2413652" cy="1988100"/>
          </a:xfrm>
          <a:prstGeom prst="irregularSeal1">
            <a:avLst/>
          </a:prstGeom>
          <a:solidFill>
            <a:srgbClr val="C00000"/>
          </a:solidFill>
          <a:ln w="15875" cap="flat">
            <a:solidFill>
              <a:schemeClr val="accent1"/>
            </a:solidFill>
            <a:prstDash val="solid"/>
            <a:round/>
          </a:ln>
          <a:effectLst>
            <a:outerShdw blurRad="38100" dist="25400" dir="2700000" rotWithShape="0">
              <a:srgbClr val="000000">
                <a:alpha val="60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2000" b="1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Century Gothic" panose="020B0502020202020204" pitchFamily="34" charset="0"/>
                <a:sym typeface="Calibri"/>
              </a:rPr>
              <a:t>Question 2 </a:t>
            </a:r>
            <a:endParaRPr kumimoji="0" lang="ar-BH" sz="2000" b="1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Century Gothic" panose="020B0502020202020204" pitchFamily="34" charset="0"/>
              <a:sym typeface="Calibri"/>
            </a:endParaRPr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-217974" y="1674511"/>
            <a:ext cx="2591423" cy="91718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 spc="-100">
                <a:solidFill>
                  <a:schemeClr val="tx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</a:lstStyle>
          <a:p>
            <a:r>
              <a:rPr lang="en-US" sz="3600" dirty="0"/>
              <a:t>Write. </a:t>
            </a:r>
          </a:p>
        </p:txBody>
      </p:sp>
      <p:sp>
        <p:nvSpPr>
          <p:cNvPr id="9" name="Title 1"/>
          <p:cNvSpPr txBox="1">
            <a:spLocks noGrp="1"/>
          </p:cNvSpPr>
          <p:nvPr>
            <p:ph type="title"/>
          </p:nvPr>
        </p:nvSpPr>
        <p:spPr>
          <a:xfrm>
            <a:off x="243552" y="127254"/>
            <a:ext cx="7725900" cy="1399991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>
            <a:normAutofit fontScale="90000"/>
          </a:bodyPr>
          <a:lstStyle/>
          <a:p>
            <a:pPr algn="ctr">
              <a:defRPr sz="4000" spc="-166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pPr>
            <a:r>
              <a:rPr dirty="0"/>
              <a:t>Open </a:t>
            </a:r>
            <a:r>
              <a:rPr lang="en-US" b="1" dirty="0">
                <a:solidFill>
                  <a:srgbClr val="FF0000"/>
                </a:solidFill>
              </a:rPr>
              <a:t>p</a:t>
            </a:r>
            <a:r>
              <a:rPr b="1" dirty="0">
                <a:solidFill>
                  <a:srgbClr val="FF0000"/>
                </a:solidFill>
              </a:rPr>
              <a:t>age</a:t>
            </a:r>
            <a:r>
              <a:rPr dirty="0"/>
              <a:t> </a:t>
            </a:r>
            <a:r>
              <a:rPr b="1" dirty="0">
                <a:solidFill>
                  <a:srgbClr val="FF0000"/>
                </a:solidFill>
              </a:rPr>
              <a:t>63</a:t>
            </a:r>
            <a:r>
              <a:rPr dirty="0"/>
              <a:t> of your Workbook.</a:t>
            </a:r>
          </a:p>
          <a:p>
            <a:pPr algn="ctr">
              <a:defRPr sz="4000" spc="-166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pPr>
            <a:r>
              <a:rPr dirty="0"/>
              <a:t> Answer questions</a:t>
            </a:r>
            <a:r>
              <a:rPr lang="ar-BH" dirty="0"/>
              <a:t> </a:t>
            </a:r>
            <a:r>
              <a:rPr lang="en-US" u="sng" dirty="0"/>
              <a:t>1 and 2</a:t>
            </a:r>
            <a:r>
              <a:rPr dirty="0"/>
              <a:t>. </a:t>
            </a:r>
          </a:p>
        </p:txBody>
      </p:sp>
      <p:sp>
        <p:nvSpPr>
          <p:cNvPr id="10" name="Footer Placeholder 2">
            <a:extLst>
              <a:ext uri="{FF2B5EF4-FFF2-40B4-BE49-F238E27FC236}">
                <a16:creationId xmlns:a16="http://schemas.microsoft.com/office/drawing/2014/main" id="{263C13D6-95F2-4355-A0E0-C1E7B0DB5163}"/>
              </a:ext>
            </a:extLst>
          </p:cNvPr>
          <p:cNvSpPr txBox="1">
            <a:spLocks/>
          </p:cNvSpPr>
          <p:nvPr/>
        </p:nvSpPr>
        <p:spPr>
          <a:xfrm>
            <a:off x="215897" y="6337300"/>
            <a:ext cx="11307652" cy="365125"/>
          </a:xfrm>
          <a:prstGeom prst="rect">
            <a:avLst/>
          </a:prstGeom>
        </p:spPr>
        <p:txBody>
          <a:bodyPr/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1pPr>
            <a:lvl2pPr marL="0" marR="0" indent="4572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2pPr>
            <a:lvl3pPr marL="0" marR="0" indent="9144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3pPr>
            <a:lvl4pPr marL="0" marR="0" indent="13716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4pPr>
            <a:lvl5pPr marL="0" marR="0" indent="18288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5pPr>
            <a:lvl6pPr marL="0" marR="0" indent="22860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6pPr>
            <a:lvl7pPr marL="0" marR="0" indent="27432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7pPr>
            <a:lvl8pPr marL="0" marR="0" indent="32004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8pPr>
            <a:lvl9pPr marL="0" marR="0" indent="36576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9pPr>
          </a:lstStyle>
          <a:p>
            <a:r>
              <a:rPr lang="en-US" sz="1200" dirty="0">
                <a:solidFill>
                  <a:srgbClr val="FF0000"/>
                </a:solidFill>
              </a:rPr>
              <a:t>_________________________________________________________________________________________________________________________________________________</a:t>
            </a:r>
          </a:p>
          <a:p>
            <a:r>
              <a:rPr lang="en-US" sz="1200" dirty="0">
                <a:solidFill>
                  <a:schemeClr val="tx1"/>
                </a:solidFill>
              </a:rPr>
              <a:t>Ministry of Education-2020</a:t>
            </a:r>
          </a:p>
        </p:txBody>
      </p:sp>
      <p:pic>
        <p:nvPicPr>
          <p:cNvPr id="2" name="Audio 1">
            <a:hlinkClick r:id="" action="ppaction://media"/>
            <a:extLst>
              <a:ext uri="{FF2B5EF4-FFF2-40B4-BE49-F238E27FC236}">
                <a16:creationId xmlns:a16="http://schemas.microsoft.com/office/drawing/2014/main" id="{9699F148-FE2B-4943-B73A-8CF0F134751F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366500" y="6032500"/>
            <a:ext cx="609600" cy="60960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927"/>
    </mc:Choice>
    <mc:Fallback xmlns="">
      <p:transition spd="slow" advTm="192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4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60F80727-6A0D-4AAF-B2FB-A6305F3CC8B5}"/>
              </a:ext>
            </a:extLst>
          </p:cNvPr>
          <p:cNvSpPr/>
          <p:nvPr/>
        </p:nvSpPr>
        <p:spPr>
          <a:xfrm>
            <a:off x="721495" y="1305342"/>
            <a:ext cx="8115811" cy="212365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6600" b="1" cap="none" spc="0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Don’t forget to answer</a:t>
            </a:r>
            <a:endParaRPr lang="en-US" sz="6600" b="1" dirty="0">
              <a:ln w="13462">
                <a:solidFill>
                  <a:schemeClr val="bg1"/>
                </a:solidFill>
                <a:prstDash val="solid"/>
              </a:ln>
              <a:solidFill>
                <a:schemeClr val="tx1">
                  <a:lumMod val="85000"/>
                  <a:lumOff val="15000"/>
                </a:schemeClr>
              </a:solidFill>
              <a:effectLst>
                <a:outerShdw dist="38100" dir="2700000" algn="bl" rotWithShape="0">
                  <a:schemeClr val="accent5"/>
                </a:outerShdw>
              </a:effectLst>
            </a:endParaRPr>
          </a:p>
          <a:p>
            <a:pPr algn="ctr"/>
            <a:r>
              <a:rPr lang="en-US" sz="66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 Unit 7 worksheet L2.</a:t>
            </a:r>
            <a:endParaRPr lang="en-US" sz="6600" b="1" cap="none" spc="0" dirty="0">
              <a:ln w="13462">
                <a:solidFill>
                  <a:schemeClr val="bg1"/>
                </a:solidFill>
                <a:prstDash val="solid"/>
              </a:ln>
              <a:solidFill>
                <a:srgbClr val="FF0000"/>
              </a:solidFill>
              <a:effectLst>
                <a:outerShdw dist="38100" dir="2700000" algn="bl" rotWithShape="0">
                  <a:schemeClr val="accent5"/>
                </a:outerShdw>
              </a:effectLst>
            </a:endParaRPr>
          </a:p>
        </p:txBody>
      </p:sp>
      <p:sp>
        <p:nvSpPr>
          <p:cNvPr id="6" name="Footer Placeholder 2">
            <a:extLst>
              <a:ext uri="{FF2B5EF4-FFF2-40B4-BE49-F238E27FC236}">
                <a16:creationId xmlns:a16="http://schemas.microsoft.com/office/drawing/2014/main" id="{52468855-5416-4021-8DF9-BEE28BB06225}"/>
              </a:ext>
            </a:extLst>
          </p:cNvPr>
          <p:cNvSpPr txBox="1">
            <a:spLocks/>
          </p:cNvSpPr>
          <p:nvPr/>
        </p:nvSpPr>
        <p:spPr>
          <a:xfrm>
            <a:off x="215897" y="6337300"/>
            <a:ext cx="11307652" cy="365125"/>
          </a:xfrm>
          <a:prstGeom prst="rect">
            <a:avLst/>
          </a:prstGeom>
        </p:spPr>
        <p:txBody>
          <a:bodyPr/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1pPr>
            <a:lvl2pPr marL="0" marR="0" indent="4572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2pPr>
            <a:lvl3pPr marL="0" marR="0" indent="9144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3pPr>
            <a:lvl4pPr marL="0" marR="0" indent="13716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4pPr>
            <a:lvl5pPr marL="0" marR="0" indent="18288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5pPr>
            <a:lvl6pPr marL="0" marR="0" indent="22860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6pPr>
            <a:lvl7pPr marL="0" marR="0" indent="27432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7pPr>
            <a:lvl8pPr marL="0" marR="0" indent="32004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8pPr>
            <a:lvl9pPr marL="0" marR="0" indent="36576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9pPr>
          </a:lstStyle>
          <a:p>
            <a:r>
              <a:rPr lang="en-US" sz="1200" dirty="0">
                <a:solidFill>
                  <a:srgbClr val="FF0000"/>
                </a:solidFill>
              </a:rPr>
              <a:t>_________________________________________________________________________________________________________________________________________________</a:t>
            </a:r>
          </a:p>
          <a:p>
            <a:r>
              <a:rPr lang="en-US" sz="1200" dirty="0">
                <a:solidFill>
                  <a:schemeClr val="tx1"/>
                </a:solidFill>
              </a:rPr>
              <a:t>Ministry of Education-2020</a:t>
            </a:r>
          </a:p>
        </p:txBody>
      </p:sp>
      <p:pic>
        <p:nvPicPr>
          <p:cNvPr id="3" name="Audio 2">
            <a:hlinkClick r:id="" action="ppaction://media"/>
            <a:extLst>
              <a:ext uri="{FF2B5EF4-FFF2-40B4-BE49-F238E27FC236}">
                <a16:creationId xmlns:a16="http://schemas.microsoft.com/office/drawing/2014/main" id="{7FEBE05F-F70A-4A57-99E8-E4B166080C2D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366500" y="6032500"/>
            <a:ext cx="609600" cy="609600"/>
          </a:xfrm>
          <a:prstGeom prst="rect">
            <a:avLst/>
          </a:prstGeom>
        </p:spPr>
      </p:pic>
      <p:grpSp>
        <p:nvGrpSpPr>
          <p:cNvPr id="7" name="Group 6"/>
          <p:cNvGrpSpPr/>
          <p:nvPr/>
        </p:nvGrpSpPr>
        <p:grpSpPr>
          <a:xfrm>
            <a:off x="8311486" y="3779144"/>
            <a:ext cx="2307713" cy="2347190"/>
            <a:chOff x="2880480" y="626255"/>
            <a:chExt cx="5681210" cy="5397264"/>
          </a:xfrm>
        </p:grpSpPr>
        <p:pic>
          <p:nvPicPr>
            <p:cNvPr id="8" name="Picture 7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880480" y="626255"/>
              <a:ext cx="5681210" cy="539726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 rot="20719526">
              <a:off x="4185738" y="3900791"/>
              <a:ext cx="1460447" cy="255104"/>
            </a:xfrm>
            <a:prstGeom prst="rect">
              <a:avLst/>
            </a:prstGeom>
            <a:solidFill>
              <a:srgbClr val="FFFFFF"/>
            </a:solidFill>
            <a:ln w="12700" cap="flat">
              <a:noFill/>
              <a:prstDash val="solid"/>
              <a:miter lim="8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spAutoFit/>
            </a:bodyPr>
            <a:lstStyle/>
            <a:p>
              <a:pPr marL="0" marR="0" indent="0" algn="l" defTabSz="4572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endParaRPr>
            </a:p>
          </p:txBody>
        </p:sp>
      </p:grpSp>
    </p:spTree>
    <p:custDataLst>
      <p:tags r:id="rId1"/>
    </p:custDataLst>
    <p:extLst>
      <p:ext uri="{BB962C8B-B14F-4D97-AF65-F5344CB8AC3E}">
        <p14:creationId xmlns:p14="http://schemas.microsoft.com/office/powerpoint/2010/main" val="34616012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7825"/>
    </mc:Choice>
    <mc:Fallback xmlns="">
      <p:transition spd="slow" advTm="782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5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60F80727-6A0D-4AAF-B2FB-A6305F3CC8B5}"/>
              </a:ext>
            </a:extLst>
          </p:cNvPr>
          <p:cNvSpPr/>
          <p:nvPr/>
        </p:nvSpPr>
        <p:spPr>
          <a:xfrm>
            <a:off x="3393328" y="1158463"/>
            <a:ext cx="6418232" cy="258532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0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Answer the questions</a:t>
            </a:r>
          </a:p>
          <a:p>
            <a:pPr algn="ctr"/>
            <a:r>
              <a:rPr lang="en-US" sz="54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in the </a:t>
            </a:r>
          </a:p>
          <a:p>
            <a:pPr algn="ctr"/>
            <a:r>
              <a:rPr lang="en-US" sz="54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practice PPT for L2.</a:t>
            </a:r>
            <a:endParaRPr lang="en-US" sz="5400" b="1" cap="none" spc="0" dirty="0">
              <a:ln w="13462">
                <a:solidFill>
                  <a:schemeClr val="bg1"/>
                </a:solidFill>
                <a:prstDash val="solid"/>
              </a:ln>
              <a:solidFill>
                <a:srgbClr val="FF0000"/>
              </a:solidFill>
              <a:effectLst>
                <a:outerShdw dist="38100" dir="2700000" algn="bl" rotWithShape="0">
                  <a:schemeClr val="accent5"/>
                </a:outerShdw>
              </a:effectLst>
            </a:endParaRPr>
          </a:p>
        </p:txBody>
      </p:sp>
      <p:sp>
        <p:nvSpPr>
          <p:cNvPr id="6" name="Footer Placeholder 2">
            <a:extLst>
              <a:ext uri="{FF2B5EF4-FFF2-40B4-BE49-F238E27FC236}">
                <a16:creationId xmlns:a16="http://schemas.microsoft.com/office/drawing/2014/main" id="{88AE99AE-D492-40BD-B709-E75EC17EC3D3}"/>
              </a:ext>
            </a:extLst>
          </p:cNvPr>
          <p:cNvSpPr txBox="1">
            <a:spLocks/>
          </p:cNvSpPr>
          <p:nvPr/>
        </p:nvSpPr>
        <p:spPr>
          <a:xfrm>
            <a:off x="215897" y="6337300"/>
            <a:ext cx="11307652" cy="365125"/>
          </a:xfrm>
          <a:prstGeom prst="rect">
            <a:avLst/>
          </a:prstGeom>
        </p:spPr>
        <p:txBody>
          <a:bodyPr/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1pPr>
            <a:lvl2pPr marL="0" marR="0" indent="4572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2pPr>
            <a:lvl3pPr marL="0" marR="0" indent="9144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3pPr>
            <a:lvl4pPr marL="0" marR="0" indent="13716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4pPr>
            <a:lvl5pPr marL="0" marR="0" indent="18288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5pPr>
            <a:lvl6pPr marL="0" marR="0" indent="22860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6pPr>
            <a:lvl7pPr marL="0" marR="0" indent="27432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7pPr>
            <a:lvl8pPr marL="0" marR="0" indent="32004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8pPr>
            <a:lvl9pPr marL="0" marR="0" indent="36576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9pPr>
          </a:lstStyle>
          <a:p>
            <a:r>
              <a:rPr lang="en-US" sz="1200" dirty="0">
                <a:solidFill>
                  <a:srgbClr val="FF0000"/>
                </a:solidFill>
              </a:rPr>
              <a:t>_________________________________________________________________________________________________________________________________________________</a:t>
            </a:r>
          </a:p>
          <a:p>
            <a:r>
              <a:rPr lang="en-US" sz="1200" dirty="0">
                <a:solidFill>
                  <a:schemeClr val="tx1"/>
                </a:solidFill>
              </a:rPr>
              <a:t>Ministry of Education-2020</a:t>
            </a:r>
          </a:p>
        </p:txBody>
      </p:sp>
      <p:pic>
        <p:nvPicPr>
          <p:cNvPr id="2" name="Audio 1">
            <a:hlinkClick r:id="" action="ppaction://media"/>
            <a:extLst>
              <a:ext uri="{FF2B5EF4-FFF2-40B4-BE49-F238E27FC236}">
                <a16:creationId xmlns:a16="http://schemas.microsoft.com/office/drawing/2014/main" id="{5A0F0BD7-75C2-4574-A806-3A10FA11657C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366500" y="6032500"/>
            <a:ext cx="609600" cy="609600"/>
          </a:xfrm>
          <a:prstGeom prst="rect">
            <a:avLst/>
          </a:prstGeom>
        </p:spPr>
      </p:pic>
      <p:pic>
        <p:nvPicPr>
          <p:cNvPr id="7" name="Picture 6" descr="A close up of a logo&#10;&#10;Description automatically generated">
            <a:extLst>
              <a:ext uri="{FF2B5EF4-FFF2-40B4-BE49-F238E27FC236}">
                <a16:creationId xmlns:a16="http://schemas.microsoft.com/office/drawing/2014/main" id="{69BD52C8-243E-4522-97CA-F36CB8AF820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5897" y="3151162"/>
            <a:ext cx="3438782" cy="3186137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1268787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9659"/>
    </mc:Choice>
    <mc:Fallback xmlns="">
      <p:transition spd="slow" advTm="965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5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1"/>
          <p:cNvSpPr txBox="1"/>
          <p:nvPr/>
        </p:nvSpPr>
        <p:spPr>
          <a:xfrm rot="1148557">
            <a:off x="5367625" y="1735265"/>
            <a:ext cx="5508878" cy="280076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45719" rIns="45719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>
            <a:lvl1pPr algn="ctr">
              <a:defRPr sz="5400" b="1">
                <a:ln w="22225" cap="flat">
                  <a:solidFill>
                    <a:schemeClr val="accent2"/>
                  </a:solidFill>
                  <a:prstDash val="solid"/>
                  <a:round/>
                </a:ln>
                <a:latin typeface="Century Gothic"/>
                <a:ea typeface="Century Gothic"/>
                <a:cs typeface="Century Gothic"/>
                <a:sym typeface="Century Gothic"/>
              </a:defRPr>
            </a:lvl1pPr>
          </a:lstStyle>
          <a:p>
            <a:r>
              <a:rPr lang="en-US" sz="8800" dirty="0">
                <a:ln w="57150" cap="flat">
                  <a:solidFill>
                    <a:srgbClr val="00B0F0"/>
                  </a:solidFill>
                  <a:prstDash val="solid"/>
                  <a:round/>
                </a:ln>
                <a:solidFill>
                  <a:srgbClr val="7030A0"/>
                </a:solidFill>
              </a:rPr>
              <a:t>End of the</a:t>
            </a:r>
          </a:p>
          <a:p>
            <a:r>
              <a:rPr lang="en-US" sz="8800" dirty="0">
                <a:ln w="57150" cap="flat">
                  <a:solidFill>
                    <a:srgbClr val="00B0F0"/>
                  </a:solidFill>
                  <a:prstDash val="solid"/>
                  <a:round/>
                </a:ln>
                <a:solidFill>
                  <a:srgbClr val="7030A0"/>
                </a:solidFill>
              </a:rPr>
              <a:t> lesson! </a:t>
            </a:r>
            <a:endParaRPr sz="8800" dirty="0">
              <a:ln w="57150" cap="flat">
                <a:solidFill>
                  <a:srgbClr val="00B0F0"/>
                </a:solidFill>
                <a:prstDash val="solid"/>
                <a:round/>
              </a:ln>
              <a:solidFill>
                <a:srgbClr val="7030A0"/>
              </a:solidFill>
            </a:endParaRPr>
          </a:p>
        </p:txBody>
      </p:sp>
      <p:sp>
        <p:nvSpPr>
          <p:cNvPr id="7" name="Footer Placeholder 2">
            <a:extLst>
              <a:ext uri="{FF2B5EF4-FFF2-40B4-BE49-F238E27FC236}">
                <a16:creationId xmlns:a16="http://schemas.microsoft.com/office/drawing/2014/main" id="{74F59E75-C7E8-479A-B688-8A23B0DACCAE}"/>
              </a:ext>
            </a:extLst>
          </p:cNvPr>
          <p:cNvSpPr txBox="1">
            <a:spLocks/>
          </p:cNvSpPr>
          <p:nvPr/>
        </p:nvSpPr>
        <p:spPr>
          <a:xfrm>
            <a:off x="215897" y="6337300"/>
            <a:ext cx="11307652" cy="365125"/>
          </a:xfrm>
          <a:prstGeom prst="rect">
            <a:avLst/>
          </a:prstGeom>
        </p:spPr>
        <p:txBody>
          <a:bodyPr/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1pPr>
            <a:lvl2pPr marL="0" marR="0" indent="4572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2pPr>
            <a:lvl3pPr marL="0" marR="0" indent="9144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3pPr>
            <a:lvl4pPr marL="0" marR="0" indent="13716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4pPr>
            <a:lvl5pPr marL="0" marR="0" indent="18288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5pPr>
            <a:lvl6pPr marL="0" marR="0" indent="22860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6pPr>
            <a:lvl7pPr marL="0" marR="0" indent="27432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7pPr>
            <a:lvl8pPr marL="0" marR="0" indent="32004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8pPr>
            <a:lvl9pPr marL="0" marR="0" indent="36576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9pPr>
          </a:lstStyle>
          <a:p>
            <a:r>
              <a:rPr lang="en-US" sz="1200" dirty="0">
                <a:solidFill>
                  <a:srgbClr val="FF0000"/>
                </a:solidFill>
              </a:rPr>
              <a:t>_________________________________________________________________________________________________________________________________________________</a:t>
            </a:r>
          </a:p>
          <a:p>
            <a:r>
              <a:rPr lang="en-US" sz="1200" dirty="0">
                <a:solidFill>
                  <a:schemeClr val="tx1"/>
                </a:solidFill>
              </a:rPr>
              <a:t>Ministry of Education-2020</a:t>
            </a:r>
          </a:p>
        </p:txBody>
      </p:sp>
      <p:pic>
        <p:nvPicPr>
          <p:cNvPr id="2" name="Audio 1">
            <a:hlinkClick r:id="" action="ppaction://media"/>
            <a:extLst>
              <a:ext uri="{FF2B5EF4-FFF2-40B4-BE49-F238E27FC236}">
                <a16:creationId xmlns:a16="http://schemas.microsoft.com/office/drawing/2014/main" id="{C65A454F-FD95-4939-A84E-0D38462CED75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366500" y="6032500"/>
            <a:ext cx="609600" cy="609600"/>
          </a:xfrm>
          <a:prstGeom prst="rect">
            <a:avLst/>
          </a:prstGeom>
        </p:spPr>
      </p:pic>
      <p:pic>
        <p:nvPicPr>
          <p:cNvPr id="4" name="Picture 3" descr="A picture containing drawing&#10;&#10;Description automatically generated">
            <a:extLst>
              <a:ext uri="{FF2B5EF4-FFF2-40B4-BE49-F238E27FC236}">
                <a16:creationId xmlns:a16="http://schemas.microsoft.com/office/drawing/2014/main" id="{94A9BC07-3567-4C69-B3D8-C41628E4ED1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464" y="1645921"/>
            <a:ext cx="4951252" cy="469138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4346470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7052"/>
    </mc:Choice>
    <mc:Fallback xmlns="">
      <p:transition spd="slow" advTm="705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2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8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Title 1"/>
          <p:cNvSpPr txBox="1">
            <a:spLocks noGrp="1"/>
          </p:cNvSpPr>
          <p:nvPr>
            <p:ph type="title"/>
          </p:nvPr>
        </p:nvSpPr>
        <p:spPr>
          <a:xfrm>
            <a:off x="522216" y="532093"/>
            <a:ext cx="2864894" cy="996457"/>
          </a:xfrm>
          <a:prstGeom prst="rect">
            <a:avLst/>
          </a:prstGeom>
          <a:solidFill>
            <a:srgbClr val="FFFFFF"/>
          </a:solidFill>
        </p:spPr>
        <p:txBody>
          <a:bodyPr/>
          <a:lstStyle/>
          <a:p>
            <a:pPr algn="ctr">
              <a:defRPr sz="3600" b="1" spc="-100">
                <a:latin typeface="Century Gothic"/>
                <a:ea typeface="Century Gothic"/>
                <a:cs typeface="Century Gothic"/>
                <a:sym typeface="Century Gothic"/>
              </a:defRPr>
            </a:pPr>
            <a:r>
              <a:rPr dirty="0"/>
              <a:t>Objectives</a:t>
            </a:r>
            <a:endParaRPr sz="4800" b="0" dirty="0"/>
          </a:p>
        </p:txBody>
      </p:sp>
      <p:sp>
        <p:nvSpPr>
          <p:cNvPr id="114" name="Content Placeholder 2"/>
          <p:cNvSpPr txBox="1">
            <a:spLocks noGrp="1"/>
          </p:cNvSpPr>
          <p:nvPr>
            <p:ph idx="1"/>
          </p:nvPr>
        </p:nvSpPr>
        <p:spPr>
          <a:xfrm>
            <a:off x="303851" y="1876446"/>
            <a:ext cx="11062649" cy="4643416"/>
          </a:xfrm>
          <a:prstGeom prst="rect">
            <a:avLst/>
          </a:prstGeom>
        </p:spPr>
        <p:txBody>
          <a:bodyPr/>
          <a:lstStyle/>
          <a:p>
            <a:pPr marL="0" indent="0" algn="l">
              <a:buSzTx/>
              <a:buNone/>
              <a:defRPr sz="4000">
                <a:latin typeface="Century Gothic"/>
                <a:ea typeface="Century Gothic"/>
                <a:cs typeface="Century Gothic"/>
                <a:sym typeface="Century Gothic"/>
              </a:defRPr>
            </a:pPr>
            <a:endParaRPr dirty="0"/>
          </a:p>
          <a:p>
            <a:pPr marL="0" indent="0">
              <a:buNone/>
              <a:defRPr sz="4000">
                <a:latin typeface="Century Gothic"/>
                <a:ea typeface="Century Gothic"/>
                <a:cs typeface="Century Gothic"/>
                <a:sym typeface="Century Gothic"/>
              </a:defRPr>
            </a:pPr>
            <a:r>
              <a:rPr dirty="0"/>
              <a:t>1- Identify </a:t>
            </a:r>
            <a:r>
              <a:rPr lang="en-US" dirty="0">
                <a:solidFill>
                  <a:srgbClr val="FF0000"/>
                </a:solidFill>
              </a:rPr>
              <a:t>six </a:t>
            </a:r>
            <a:r>
              <a:rPr dirty="0"/>
              <a:t>different food items.</a:t>
            </a:r>
          </a:p>
          <a:p>
            <a:pPr algn="l">
              <a:defRPr sz="4300">
                <a:latin typeface="Century Gothic"/>
                <a:ea typeface="Century Gothic"/>
                <a:cs typeface="Century Gothic"/>
                <a:sym typeface="Century Gothic"/>
              </a:defRPr>
            </a:pPr>
            <a:endParaRPr dirty="0"/>
          </a:p>
          <a:p>
            <a:pPr marL="0" indent="0" algn="l">
              <a:buSzTx/>
              <a:buNone/>
              <a:defRPr sz="4300">
                <a:latin typeface="Century Gothic"/>
                <a:ea typeface="Century Gothic"/>
                <a:cs typeface="Century Gothic"/>
                <a:sym typeface="Century Gothic"/>
              </a:defRPr>
            </a:pPr>
            <a:r>
              <a:rPr sz="4000" dirty="0"/>
              <a:t>2- Answer questions with </a:t>
            </a:r>
            <a:r>
              <a:rPr sz="4000" dirty="0">
                <a:solidFill>
                  <a:srgbClr val="FF0000"/>
                </a:solidFill>
              </a:rPr>
              <a:t>Yes, I do </a:t>
            </a:r>
            <a:r>
              <a:rPr sz="4000" dirty="0"/>
              <a:t>or</a:t>
            </a:r>
            <a:r>
              <a:rPr sz="4000" dirty="0">
                <a:solidFill>
                  <a:srgbClr val="FF0000"/>
                </a:solidFill>
              </a:rPr>
              <a:t> No, I don’t</a:t>
            </a:r>
            <a:r>
              <a:rPr sz="4000" dirty="0"/>
              <a:t>.</a:t>
            </a:r>
          </a:p>
        </p:txBody>
      </p:sp>
      <p:sp>
        <p:nvSpPr>
          <p:cNvPr id="5" name="Footer Placeholder 2">
            <a:extLst>
              <a:ext uri="{FF2B5EF4-FFF2-40B4-BE49-F238E27FC236}">
                <a16:creationId xmlns:a16="http://schemas.microsoft.com/office/drawing/2014/main" id="{AC7B0BFE-06A5-49C4-91B3-AA4099BA3109}"/>
              </a:ext>
            </a:extLst>
          </p:cNvPr>
          <p:cNvSpPr txBox="1">
            <a:spLocks/>
          </p:cNvSpPr>
          <p:nvPr/>
        </p:nvSpPr>
        <p:spPr>
          <a:xfrm>
            <a:off x="215897" y="6337300"/>
            <a:ext cx="11307652" cy="365125"/>
          </a:xfrm>
          <a:prstGeom prst="rect">
            <a:avLst/>
          </a:prstGeom>
        </p:spPr>
        <p:txBody>
          <a:bodyPr/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1pPr>
            <a:lvl2pPr marL="0" marR="0" indent="4572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2pPr>
            <a:lvl3pPr marL="0" marR="0" indent="9144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3pPr>
            <a:lvl4pPr marL="0" marR="0" indent="13716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4pPr>
            <a:lvl5pPr marL="0" marR="0" indent="18288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5pPr>
            <a:lvl6pPr marL="0" marR="0" indent="22860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6pPr>
            <a:lvl7pPr marL="0" marR="0" indent="27432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7pPr>
            <a:lvl8pPr marL="0" marR="0" indent="32004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8pPr>
            <a:lvl9pPr marL="0" marR="0" indent="36576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9pPr>
          </a:lstStyle>
          <a:p>
            <a:r>
              <a:rPr lang="en-US" sz="1200" dirty="0">
                <a:solidFill>
                  <a:srgbClr val="FF0000"/>
                </a:solidFill>
              </a:rPr>
              <a:t>_________________________________________________________________________________________________________________________________________________</a:t>
            </a:r>
          </a:p>
          <a:p>
            <a:r>
              <a:rPr lang="en-US" sz="1200" dirty="0">
                <a:solidFill>
                  <a:schemeClr val="tx1"/>
                </a:solidFill>
              </a:rPr>
              <a:t>Ministry of Education-2020</a:t>
            </a:r>
          </a:p>
        </p:txBody>
      </p:sp>
      <p:pic>
        <p:nvPicPr>
          <p:cNvPr id="2" name="Audio 1">
            <a:hlinkClick r:id="" action="ppaction://media"/>
            <a:extLst>
              <a:ext uri="{FF2B5EF4-FFF2-40B4-BE49-F238E27FC236}">
                <a16:creationId xmlns:a16="http://schemas.microsoft.com/office/drawing/2014/main" id="{DF2251EF-4037-4230-A2E4-3D2D47D1BB8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366500" y="6032500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5124"/>
    </mc:Choice>
    <mc:Fallback xmlns="">
      <p:transition spd="slow" advTm="1512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3" name="Rectangle 11"/>
          <p:cNvGrpSpPr/>
          <p:nvPr/>
        </p:nvGrpSpPr>
        <p:grpSpPr>
          <a:xfrm>
            <a:off x="-2" y="64621"/>
            <a:ext cx="5091354" cy="1084699"/>
            <a:chOff x="-1" y="-33818"/>
            <a:chExt cx="7707733" cy="1084697"/>
          </a:xfrm>
          <a:solidFill>
            <a:schemeClr val="accent1">
              <a:lumMod val="40000"/>
              <a:lumOff val="60000"/>
            </a:schemeClr>
          </a:solidFill>
        </p:grpSpPr>
        <p:sp>
          <p:nvSpPr>
            <p:cNvPr id="111" name="Rectangle"/>
            <p:cNvSpPr/>
            <p:nvPr/>
          </p:nvSpPr>
          <p:spPr>
            <a:xfrm>
              <a:off x="-1" y="-1"/>
              <a:ext cx="7688182" cy="1050880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 sz="4800" b="1">
                  <a:solidFill>
                    <a:srgbClr val="FF0000"/>
                  </a:solidFill>
                  <a:latin typeface="Comic Sans MS"/>
                  <a:ea typeface="Comic Sans MS"/>
                  <a:cs typeface="Comic Sans MS"/>
                  <a:sym typeface="Comic Sans MS"/>
                </a:defRPr>
              </a:pPr>
              <a:endParaRPr/>
            </a:p>
          </p:txBody>
        </p:sp>
        <p:sp>
          <p:nvSpPr>
            <p:cNvPr id="112" name="Read, Point and Repeat"/>
            <p:cNvSpPr txBox="1"/>
            <p:nvPr/>
          </p:nvSpPr>
          <p:spPr>
            <a:xfrm>
              <a:off x="110989" y="-33818"/>
              <a:ext cx="7596743" cy="84074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45719" tIns="45719" rIns="45719" bIns="45719" numCol="1" anchor="ctr">
              <a:spAutoFit/>
            </a:bodyPr>
            <a:lstStyle>
              <a:lvl1pPr algn="ctr">
                <a:defRPr sz="4800">
                  <a:latin typeface="Century Gothic"/>
                  <a:ea typeface="Century Gothic"/>
                  <a:cs typeface="Century Gothic"/>
                  <a:sym typeface="Century Gothic"/>
                </a:defRPr>
              </a:lvl1pPr>
            </a:lstStyle>
            <a:p>
              <a:pPr algn="l"/>
              <a:r>
                <a:rPr lang="en-US" dirty="0">
                  <a:solidFill>
                    <a:srgbClr val="FF0000"/>
                  </a:solidFill>
                </a:rPr>
                <a:t>Let’s remember!</a:t>
              </a:r>
              <a:endParaRPr dirty="0">
                <a:solidFill>
                  <a:srgbClr val="FF0000"/>
                </a:solidFill>
              </a:endParaRPr>
            </a:p>
          </p:txBody>
        </p:sp>
      </p:grpSp>
      <p:pic>
        <p:nvPicPr>
          <p:cNvPr id="8" name="Picture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67152" y="691975"/>
            <a:ext cx="1293405" cy="1615948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122"/>
          <a:stretch/>
        </p:blipFill>
        <p:spPr>
          <a:xfrm>
            <a:off x="4402263" y="3774937"/>
            <a:ext cx="2859166" cy="1413924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66C2535A-FADC-4B05-9AE8-BF840C466248}"/>
              </a:ext>
            </a:extLst>
          </p:cNvPr>
          <p:cNvSpPr/>
          <p:nvPr/>
        </p:nvSpPr>
        <p:spPr>
          <a:xfrm>
            <a:off x="0" y="1201403"/>
            <a:ext cx="53572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1</a:t>
            </a: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BFC89737-2433-4D1E-8C3B-11751EECDDBD}"/>
              </a:ext>
            </a:extLst>
          </p:cNvPr>
          <p:cNvSpPr/>
          <p:nvPr/>
        </p:nvSpPr>
        <p:spPr>
          <a:xfrm>
            <a:off x="3891818" y="1161648"/>
            <a:ext cx="53572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2</a:t>
            </a: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F9BD8FC6-8027-4F0D-B2C1-41B44CF0C27D}"/>
              </a:ext>
            </a:extLst>
          </p:cNvPr>
          <p:cNvSpPr/>
          <p:nvPr/>
        </p:nvSpPr>
        <p:spPr>
          <a:xfrm>
            <a:off x="7918646" y="1193641"/>
            <a:ext cx="53572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3</a:t>
            </a: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E1E423E8-6A28-4468-A7E1-E6B355910BF5}"/>
              </a:ext>
            </a:extLst>
          </p:cNvPr>
          <p:cNvSpPr/>
          <p:nvPr/>
        </p:nvSpPr>
        <p:spPr>
          <a:xfrm>
            <a:off x="127892" y="3895301"/>
            <a:ext cx="53572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4</a:t>
            </a:r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09F4A9AB-EF87-4DD6-8100-ABEB5BE0730D}"/>
              </a:ext>
            </a:extLst>
          </p:cNvPr>
          <p:cNvSpPr/>
          <p:nvPr/>
        </p:nvSpPr>
        <p:spPr>
          <a:xfrm>
            <a:off x="3866084" y="3530981"/>
            <a:ext cx="53572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5</a:t>
            </a:r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87ADC47E-48A3-4A09-884C-4C4CFABB68C0}"/>
              </a:ext>
            </a:extLst>
          </p:cNvPr>
          <p:cNvSpPr/>
          <p:nvPr/>
        </p:nvSpPr>
        <p:spPr>
          <a:xfrm>
            <a:off x="7918190" y="3764055"/>
            <a:ext cx="53572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6</a:t>
            </a:r>
          </a:p>
        </p:txBody>
      </p:sp>
      <p:sp>
        <p:nvSpPr>
          <p:cNvPr id="37" name="Footer Placeholder 2">
            <a:extLst>
              <a:ext uri="{FF2B5EF4-FFF2-40B4-BE49-F238E27FC236}">
                <a16:creationId xmlns:a16="http://schemas.microsoft.com/office/drawing/2014/main" id="{982984C6-2FC4-4843-9C89-E437450DF72C}"/>
              </a:ext>
            </a:extLst>
          </p:cNvPr>
          <p:cNvSpPr txBox="1">
            <a:spLocks/>
          </p:cNvSpPr>
          <p:nvPr/>
        </p:nvSpPr>
        <p:spPr>
          <a:xfrm>
            <a:off x="258101" y="6338178"/>
            <a:ext cx="11307652" cy="365125"/>
          </a:xfrm>
          <a:prstGeom prst="rect">
            <a:avLst/>
          </a:prstGeom>
        </p:spPr>
        <p:txBody>
          <a:bodyPr/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1pPr>
            <a:lvl2pPr marL="0" marR="0" indent="4572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2pPr>
            <a:lvl3pPr marL="0" marR="0" indent="9144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3pPr>
            <a:lvl4pPr marL="0" marR="0" indent="13716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4pPr>
            <a:lvl5pPr marL="0" marR="0" indent="18288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5pPr>
            <a:lvl6pPr marL="0" marR="0" indent="22860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6pPr>
            <a:lvl7pPr marL="0" marR="0" indent="27432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7pPr>
            <a:lvl8pPr marL="0" marR="0" indent="32004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8pPr>
            <a:lvl9pPr marL="0" marR="0" indent="36576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9pPr>
          </a:lstStyle>
          <a:p>
            <a:r>
              <a:rPr lang="en-US" sz="1200" dirty="0">
                <a:solidFill>
                  <a:srgbClr val="FF0000"/>
                </a:solidFill>
              </a:rPr>
              <a:t>_________________________________________________________________________________________________________________________________________________</a:t>
            </a:r>
          </a:p>
          <a:p>
            <a:r>
              <a:rPr lang="en-US" sz="1200" dirty="0">
                <a:solidFill>
                  <a:schemeClr val="tx1"/>
                </a:solidFill>
              </a:rPr>
              <a:t>Ministry of Education-2020</a:t>
            </a:r>
          </a:p>
        </p:txBody>
      </p:sp>
      <p:pic>
        <p:nvPicPr>
          <p:cNvPr id="4" name="Audio 3">
            <a:hlinkClick r:id="" action="ppaction://media"/>
            <a:extLst>
              <a:ext uri="{FF2B5EF4-FFF2-40B4-BE49-F238E27FC236}">
                <a16:creationId xmlns:a16="http://schemas.microsoft.com/office/drawing/2014/main" id="{483B2E05-CA39-42B9-80A5-6D2E27A9F4CC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366500" y="6032500"/>
            <a:ext cx="609600" cy="609600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24EA15CE-B074-4946-BBA2-EE2B32DAD091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94775">
            <a:off x="8617004" y="582694"/>
            <a:ext cx="1506059" cy="1881633"/>
          </a:xfrm>
          <a:prstGeom prst="rect">
            <a:avLst/>
          </a:prstGeom>
        </p:spPr>
      </p:pic>
      <p:pic>
        <p:nvPicPr>
          <p:cNvPr id="30" name="Picture 29" descr="A white bowl&#10;&#10;Description automatically generated">
            <a:extLst>
              <a:ext uri="{FF2B5EF4-FFF2-40B4-BE49-F238E27FC236}">
                <a16:creationId xmlns:a16="http://schemas.microsoft.com/office/drawing/2014/main" id="{EDD40C34-AB89-4462-A7D2-027C72500B18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6603" y="3676096"/>
            <a:ext cx="1758410" cy="1582569"/>
          </a:xfrm>
          <a:prstGeom prst="rect">
            <a:avLst/>
          </a:prstGeom>
        </p:spPr>
      </p:pic>
      <p:pic>
        <p:nvPicPr>
          <p:cNvPr id="31" name="Picture 30" descr="A plate of food&#10;&#10;Description automatically generated">
            <a:extLst>
              <a:ext uri="{FF2B5EF4-FFF2-40B4-BE49-F238E27FC236}">
                <a16:creationId xmlns:a16="http://schemas.microsoft.com/office/drawing/2014/main" id="{1975DF75-DFE1-457A-839F-07B952F8F497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991" b="9749"/>
          <a:stretch/>
        </p:blipFill>
        <p:spPr>
          <a:xfrm>
            <a:off x="4791213" y="1163142"/>
            <a:ext cx="2470216" cy="1349800"/>
          </a:xfrm>
          <a:prstGeom prst="rect">
            <a:avLst/>
          </a:prstGeom>
        </p:spPr>
      </p:pic>
      <p:pic>
        <p:nvPicPr>
          <p:cNvPr id="38" name="Picture 37" descr="A picture containing food&#10;&#10;Description automatically generated">
            <a:extLst>
              <a:ext uri="{FF2B5EF4-FFF2-40B4-BE49-F238E27FC236}">
                <a16:creationId xmlns:a16="http://schemas.microsoft.com/office/drawing/2014/main" id="{703EA178-6823-49A9-8EF5-FEA824D6C73B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00" t="59034" r="69516" b="9089"/>
          <a:stretch/>
        </p:blipFill>
        <p:spPr>
          <a:xfrm>
            <a:off x="8454369" y="3616355"/>
            <a:ext cx="1758410" cy="1604343"/>
          </a:xfrm>
          <a:prstGeom prst="rect">
            <a:avLst/>
          </a:prstGeom>
        </p:spPr>
      </p:pic>
      <p:pic>
        <p:nvPicPr>
          <p:cNvPr id="39" name="Picture 38" descr="A picture containing food&#10;&#10;Description automatically generated">
            <a:extLst>
              <a:ext uri="{FF2B5EF4-FFF2-40B4-BE49-F238E27FC236}">
                <a16:creationId xmlns:a16="http://schemas.microsoft.com/office/drawing/2014/main" id="{F123DB5F-9D0B-4A6B-B19C-39FE6F02EE27}"/>
              </a:ext>
            </a:extLst>
          </p:cNvPr>
          <p:cNvPicPr>
            <a:picLocks noChangeAspect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38" t="39162" r="27443" b="32433"/>
          <a:stretch/>
        </p:blipFill>
        <p:spPr>
          <a:xfrm>
            <a:off x="1107953" y="1133600"/>
            <a:ext cx="1359884" cy="1557903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6783206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5640"/>
    </mc:Choice>
    <mc:Fallback xmlns="">
      <p:transition spd="slow" advTm="1564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3" name="Rectangle 11"/>
          <p:cNvGrpSpPr/>
          <p:nvPr/>
        </p:nvGrpSpPr>
        <p:grpSpPr>
          <a:xfrm>
            <a:off x="-2" y="1966"/>
            <a:ext cx="5078440" cy="1147354"/>
            <a:chOff x="-1" y="-96473"/>
            <a:chExt cx="7688182" cy="1147352"/>
          </a:xfrm>
          <a:solidFill>
            <a:schemeClr val="accent1">
              <a:lumMod val="40000"/>
              <a:lumOff val="60000"/>
            </a:schemeClr>
          </a:solidFill>
        </p:grpSpPr>
        <p:sp>
          <p:nvSpPr>
            <p:cNvPr id="111" name="Rectangle"/>
            <p:cNvSpPr/>
            <p:nvPr/>
          </p:nvSpPr>
          <p:spPr>
            <a:xfrm>
              <a:off x="-1" y="-1"/>
              <a:ext cx="7688182" cy="1050880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 sz="4800" b="1">
                  <a:solidFill>
                    <a:srgbClr val="FF0000"/>
                  </a:solidFill>
                  <a:latin typeface="Comic Sans MS"/>
                  <a:ea typeface="Comic Sans MS"/>
                  <a:cs typeface="Comic Sans MS"/>
                  <a:sym typeface="Comic Sans MS"/>
                </a:defRPr>
              </a:pPr>
              <a:endParaRPr/>
            </a:p>
          </p:txBody>
        </p:sp>
        <p:sp>
          <p:nvSpPr>
            <p:cNvPr id="112" name="Read, Point and Repeat"/>
            <p:cNvSpPr txBox="1"/>
            <p:nvPr/>
          </p:nvSpPr>
          <p:spPr>
            <a:xfrm>
              <a:off x="91439" y="-96473"/>
              <a:ext cx="7596742" cy="707883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45719" tIns="45719" rIns="45719" bIns="45719" numCol="1" anchor="ctr">
              <a:spAutoFit/>
            </a:bodyPr>
            <a:lstStyle>
              <a:lvl1pPr algn="ctr">
                <a:defRPr sz="4800">
                  <a:latin typeface="Century Gothic"/>
                  <a:ea typeface="Century Gothic"/>
                  <a:cs typeface="Century Gothic"/>
                  <a:sym typeface="Century Gothic"/>
                </a:defRPr>
              </a:lvl1pPr>
            </a:lstStyle>
            <a:p>
              <a:pPr algn="l"/>
              <a:r>
                <a:rPr lang="en-US" sz="4000" dirty="0">
                  <a:solidFill>
                    <a:srgbClr val="FF0000"/>
                  </a:solidFill>
                </a:rPr>
                <a:t>Let’s remember!</a:t>
              </a:r>
              <a:endParaRPr sz="4000" dirty="0">
                <a:solidFill>
                  <a:srgbClr val="FF0000"/>
                </a:solidFill>
              </a:endParaRPr>
            </a:p>
          </p:txBody>
        </p:sp>
      </p:grpSp>
      <p:pic>
        <p:nvPicPr>
          <p:cNvPr id="8" name="Picture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57716" y="501776"/>
            <a:ext cx="1293405" cy="1615948"/>
          </a:xfrm>
          <a:prstGeom prst="rect">
            <a:avLst/>
          </a:prstGeom>
        </p:spPr>
      </p:pic>
      <p:grpSp>
        <p:nvGrpSpPr>
          <p:cNvPr id="17" name="Group 5"/>
          <p:cNvGrpSpPr/>
          <p:nvPr/>
        </p:nvGrpSpPr>
        <p:grpSpPr>
          <a:xfrm>
            <a:off x="510565" y="2256858"/>
            <a:ext cx="2469525" cy="904073"/>
            <a:chOff x="0" y="113986"/>
            <a:chExt cx="4541145" cy="1156327"/>
          </a:xfrm>
        </p:grpSpPr>
        <p:sp>
          <p:nvSpPr>
            <p:cNvPr id="18" name="Rectangle 6"/>
            <p:cNvSpPr/>
            <p:nvPr/>
          </p:nvSpPr>
          <p:spPr>
            <a:xfrm>
              <a:off x="0" y="113986"/>
              <a:ext cx="4541145" cy="1156327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  <a:ln w="12700" cap="flat">
              <a:solidFill>
                <a:srgbClr val="FFFFFF"/>
              </a:solidFill>
              <a:prstDash val="solid"/>
              <a:miter lim="8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endParaRPr sz="1100"/>
            </a:p>
          </p:txBody>
        </p:sp>
        <p:sp>
          <p:nvSpPr>
            <p:cNvPr id="19" name="Rectangle 7"/>
            <p:cNvSpPr/>
            <p:nvPr/>
          </p:nvSpPr>
          <p:spPr>
            <a:xfrm>
              <a:off x="0" y="184319"/>
              <a:ext cx="4541145" cy="101566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extrusionOk="0">
                  <a:moveTo>
                    <a:pt x="0" y="0"/>
                  </a:moveTo>
                  <a:lnTo>
                    <a:pt x="21600" y="0"/>
                  </a:lnTo>
                  <a:lnTo>
                    <a:pt x="21600" y="0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228600" tIns="228600" rIns="228600" bIns="228600" numCol="1" anchor="ctr">
              <a:spAutoFit/>
            </a:bodyPr>
            <a:lstStyle>
              <a:lvl1pPr algn="ctr" defTabSz="2667000">
                <a:lnSpc>
                  <a:spcPct val="90000"/>
                </a:lnSpc>
                <a:spcBef>
                  <a:spcPts val="2500"/>
                </a:spcBef>
                <a:defRPr sz="6000">
                  <a:latin typeface="Century Gothic"/>
                  <a:ea typeface="Century Gothic"/>
                  <a:cs typeface="Century Gothic"/>
                  <a:sym typeface="Century Gothic"/>
                </a:defRPr>
              </a:lvl1pPr>
            </a:lstStyle>
            <a:p>
              <a:r>
                <a:rPr sz="4000" b="1" dirty="0"/>
                <a:t>rice</a:t>
              </a:r>
            </a:p>
          </p:txBody>
        </p:sp>
      </p:grpSp>
      <p:grpSp>
        <p:nvGrpSpPr>
          <p:cNvPr id="20" name="Group 5"/>
          <p:cNvGrpSpPr/>
          <p:nvPr/>
        </p:nvGrpSpPr>
        <p:grpSpPr>
          <a:xfrm>
            <a:off x="4671521" y="2293418"/>
            <a:ext cx="2480811" cy="1015663"/>
            <a:chOff x="0" y="244955"/>
            <a:chExt cx="4561899" cy="1299053"/>
          </a:xfrm>
        </p:grpSpPr>
        <p:sp>
          <p:nvSpPr>
            <p:cNvPr id="21" name="Rectangle 6"/>
            <p:cNvSpPr/>
            <p:nvPr/>
          </p:nvSpPr>
          <p:spPr>
            <a:xfrm>
              <a:off x="20754" y="285039"/>
              <a:ext cx="4541145" cy="1156327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  <a:ln w="12700" cap="flat">
              <a:solidFill>
                <a:srgbClr val="FFFFFF"/>
              </a:solidFill>
              <a:prstDash val="solid"/>
              <a:miter lim="8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endParaRPr sz="1100"/>
            </a:p>
          </p:txBody>
        </p:sp>
        <p:sp>
          <p:nvSpPr>
            <p:cNvPr id="22" name="Rectangle 7"/>
            <p:cNvSpPr/>
            <p:nvPr/>
          </p:nvSpPr>
          <p:spPr>
            <a:xfrm>
              <a:off x="0" y="244955"/>
              <a:ext cx="4541145" cy="129905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extrusionOk="0">
                  <a:moveTo>
                    <a:pt x="0" y="0"/>
                  </a:moveTo>
                  <a:lnTo>
                    <a:pt x="21600" y="0"/>
                  </a:lnTo>
                  <a:lnTo>
                    <a:pt x="21600" y="0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228600" tIns="228600" rIns="228600" bIns="228600" numCol="1" anchor="ctr">
              <a:spAutoFit/>
            </a:bodyPr>
            <a:lstStyle>
              <a:lvl1pPr algn="ctr" defTabSz="2667000">
                <a:lnSpc>
                  <a:spcPct val="90000"/>
                </a:lnSpc>
                <a:spcBef>
                  <a:spcPts val="2500"/>
                </a:spcBef>
                <a:defRPr sz="6000">
                  <a:latin typeface="Century Gothic"/>
                  <a:ea typeface="Century Gothic"/>
                  <a:cs typeface="Century Gothic"/>
                  <a:sym typeface="Century Gothic"/>
                </a:defRPr>
              </a:lvl1pPr>
            </a:lstStyle>
            <a:p>
              <a:r>
                <a:rPr lang="en-US" sz="4000" b="1" dirty="0"/>
                <a:t>meat</a:t>
              </a:r>
              <a:endParaRPr sz="4000" b="1" dirty="0"/>
            </a:p>
          </p:txBody>
        </p:sp>
      </p:grpSp>
      <p:grpSp>
        <p:nvGrpSpPr>
          <p:cNvPr id="23" name="Group 5"/>
          <p:cNvGrpSpPr/>
          <p:nvPr/>
        </p:nvGrpSpPr>
        <p:grpSpPr>
          <a:xfrm>
            <a:off x="8697003" y="2227781"/>
            <a:ext cx="2414829" cy="1015663"/>
            <a:chOff x="0" y="42624"/>
            <a:chExt cx="5511065" cy="1299053"/>
          </a:xfrm>
        </p:grpSpPr>
        <p:sp>
          <p:nvSpPr>
            <p:cNvPr id="24" name="Rectangle 6"/>
            <p:cNvSpPr/>
            <p:nvPr/>
          </p:nvSpPr>
          <p:spPr>
            <a:xfrm>
              <a:off x="0" y="113986"/>
              <a:ext cx="5190880" cy="1156327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  <a:ln w="12700" cap="flat">
              <a:solidFill>
                <a:srgbClr val="FFFFFF"/>
              </a:solidFill>
              <a:prstDash val="solid"/>
              <a:miter lim="8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endParaRPr sz="1100"/>
            </a:p>
          </p:txBody>
        </p:sp>
        <p:sp>
          <p:nvSpPr>
            <p:cNvPr id="25" name="Rectangle 7"/>
            <p:cNvSpPr/>
            <p:nvPr/>
          </p:nvSpPr>
          <p:spPr>
            <a:xfrm>
              <a:off x="0" y="42624"/>
              <a:ext cx="5511065" cy="129905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extrusionOk="0">
                  <a:moveTo>
                    <a:pt x="0" y="0"/>
                  </a:moveTo>
                  <a:lnTo>
                    <a:pt x="21600" y="0"/>
                  </a:lnTo>
                  <a:lnTo>
                    <a:pt x="21600" y="0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228600" tIns="228600" rIns="228600" bIns="228600" numCol="1" anchor="ctr">
              <a:spAutoFit/>
            </a:bodyPr>
            <a:lstStyle>
              <a:lvl1pPr algn="ctr" defTabSz="2667000">
                <a:lnSpc>
                  <a:spcPct val="90000"/>
                </a:lnSpc>
                <a:spcBef>
                  <a:spcPts val="2500"/>
                </a:spcBef>
                <a:defRPr sz="6000">
                  <a:latin typeface="Century Gothic"/>
                  <a:ea typeface="Century Gothic"/>
                  <a:cs typeface="Century Gothic"/>
                  <a:sym typeface="Century Gothic"/>
                </a:defRPr>
              </a:lvl1pPr>
            </a:lstStyle>
            <a:p>
              <a:r>
                <a:rPr lang="en-US" sz="4000" b="1" dirty="0"/>
                <a:t>carrots</a:t>
              </a:r>
              <a:endParaRPr sz="4000" b="1" dirty="0"/>
            </a:p>
          </p:txBody>
        </p:sp>
      </p:grpSp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122"/>
          <a:stretch/>
        </p:blipFill>
        <p:spPr>
          <a:xfrm>
            <a:off x="4731269" y="3556299"/>
            <a:ext cx="2859166" cy="1413924"/>
          </a:xfrm>
          <a:prstGeom prst="rect">
            <a:avLst/>
          </a:prstGeom>
        </p:spPr>
      </p:pic>
      <p:grpSp>
        <p:nvGrpSpPr>
          <p:cNvPr id="29" name="Group 5"/>
          <p:cNvGrpSpPr/>
          <p:nvPr/>
        </p:nvGrpSpPr>
        <p:grpSpPr>
          <a:xfrm>
            <a:off x="663615" y="5059349"/>
            <a:ext cx="2469526" cy="1050882"/>
            <a:chOff x="0" y="-60965"/>
            <a:chExt cx="4541145" cy="1506228"/>
          </a:xfrm>
        </p:grpSpPr>
        <p:sp>
          <p:nvSpPr>
            <p:cNvPr id="30" name="Rectangle 6"/>
            <p:cNvSpPr/>
            <p:nvPr/>
          </p:nvSpPr>
          <p:spPr>
            <a:xfrm>
              <a:off x="0" y="113986"/>
              <a:ext cx="4541145" cy="1156327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  <a:ln w="12700" cap="flat">
              <a:solidFill>
                <a:srgbClr val="FFFFFF"/>
              </a:solidFill>
              <a:prstDash val="solid"/>
              <a:miter lim="8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endParaRPr sz="1100" b="1"/>
            </a:p>
          </p:txBody>
        </p:sp>
        <p:sp>
          <p:nvSpPr>
            <p:cNvPr id="31" name="Rectangle 7"/>
            <p:cNvSpPr/>
            <p:nvPr/>
          </p:nvSpPr>
          <p:spPr>
            <a:xfrm>
              <a:off x="0" y="-60965"/>
              <a:ext cx="4541145" cy="150622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extrusionOk="0">
                  <a:moveTo>
                    <a:pt x="0" y="0"/>
                  </a:moveTo>
                  <a:lnTo>
                    <a:pt x="21600" y="0"/>
                  </a:lnTo>
                  <a:lnTo>
                    <a:pt x="21600" y="0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228600" tIns="228600" rIns="228600" bIns="228600" numCol="1" anchor="ctr">
              <a:spAutoFit/>
            </a:bodyPr>
            <a:lstStyle>
              <a:lvl1pPr algn="ctr" defTabSz="2667000">
                <a:lnSpc>
                  <a:spcPct val="90000"/>
                </a:lnSpc>
                <a:spcBef>
                  <a:spcPts val="2500"/>
                </a:spcBef>
                <a:defRPr sz="6000">
                  <a:latin typeface="Century Gothic"/>
                  <a:ea typeface="Century Gothic"/>
                  <a:cs typeface="Century Gothic"/>
                  <a:sym typeface="Century Gothic"/>
                </a:defRPr>
              </a:lvl1pPr>
            </a:lstStyle>
            <a:p>
              <a:r>
                <a:rPr lang="en-US" sz="4000" b="1" dirty="0"/>
                <a:t>yogurt </a:t>
              </a:r>
            </a:p>
          </p:txBody>
        </p:sp>
      </p:grpSp>
      <p:grpSp>
        <p:nvGrpSpPr>
          <p:cNvPr id="38" name="Group 5"/>
          <p:cNvGrpSpPr/>
          <p:nvPr/>
        </p:nvGrpSpPr>
        <p:grpSpPr>
          <a:xfrm>
            <a:off x="4861237" y="5100932"/>
            <a:ext cx="2469525" cy="926060"/>
            <a:chOff x="0" y="42623"/>
            <a:chExt cx="4541145" cy="1299053"/>
          </a:xfrm>
        </p:grpSpPr>
        <p:sp>
          <p:nvSpPr>
            <p:cNvPr id="39" name="Rectangle 6"/>
            <p:cNvSpPr/>
            <p:nvPr/>
          </p:nvSpPr>
          <p:spPr>
            <a:xfrm>
              <a:off x="0" y="207854"/>
              <a:ext cx="4541145" cy="1133820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  <a:ln w="12700" cap="flat">
              <a:noFill/>
              <a:prstDash val="solid"/>
              <a:miter lim="8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endParaRPr sz="1100" b="1"/>
            </a:p>
          </p:txBody>
        </p:sp>
        <p:sp>
          <p:nvSpPr>
            <p:cNvPr id="40" name="Rectangle 7"/>
            <p:cNvSpPr/>
            <p:nvPr/>
          </p:nvSpPr>
          <p:spPr>
            <a:xfrm>
              <a:off x="0" y="42623"/>
              <a:ext cx="4541145" cy="129905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extrusionOk="0">
                  <a:moveTo>
                    <a:pt x="0" y="0"/>
                  </a:moveTo>
                  <a:lnTo>
                    <a:pt x="21600" y="0"/>
                  </a:lnTo>
                  <a:lnTo>
                    <a:pt x="21600" y="0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228600" tIns="228600" rIns="228600" bIns="228600" numCol="1" anchor="ctr">
              <a:spAutoFit/>
            </a:bodyPr>
            <a:lstStyle>
              <a:lvl1pPr algn="ctr" defTabSz="2667000">
                <a:lnSpc>
                  <a:spcPct val="90000"/>
                </a:lnSpc>
                <a:spcBef>
                  <a:spcPts val="2500"/>
                </a:spcBef>
                <a:defRPr sz="6000">
                  <a:latin typeface="Century Gothic"/>
                  <a:ea typeface="Century Gothic"/>
                  <a:cs typeface="Century Gothic"/>
                  <a:sym typeface="Century Gothic"/>
                </a:defRPr>
              </a:lvl1pPr>
            </a:lstStyle>
            <a:p>
              <a:r>
                <a:rPr lang="en-US" sz="4000" b="1" dirty="0"/>
                <a:t>fish</a:t>
              </a:r>
            </a:p>
          </p:txBody>
        </p:sp>
      </p:grpSp>
      <p:grpSp>
        <p:nvGrpSpPr>
          <p:cNvPr id="41" name="Group 5"/>
          <p:cNvGrpSpPr/>
          <p:nvPr/>
        </p:nvGrpSpPr>
        <p:grpSpPr>
          <a:xfrm>
            <a:off x="8697003" y="5194186"/>
            <a:ext cx="2274531" cy="1015663"/>
            <a:chOff x="0" y="42622"/>
            <a:chExt cx="4541145" cy="1299053"/>
          </a:xfrm>
        </p:grpSpPr>
        <p:sp>
          <p:nvSpPr>
            <p:cNvPr id="42" name="Rectangle 6"/>
            <p:cNvSpPr/>
            <p:nvPr/>
          </p:nvSpPr>
          <p:spPr>
            <a:xfrm>
              <a:off x="0" y="113986"/>
              <a:ext cx="4541145" cy="1156327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  <a:ln w="12700" cap="flat">
              <a:solidFill>
                <a:srgbClr val="FFFFFF"/>
              </a:solidFill>
              <a:prstDash val="solid"/>
              <a:miter lim="8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endParaRPr sz="1100" b="1"/>
            </a:p>
          </p:txBody>
        </p:sp>
        <p:sp>
          <p:nvSpPr>
            <p:cNvPr id="43" name="Rectangle 7"/>
            <p:cNvSpPr/>
            <p:nvPr/>
          </p:nvSpPr>
          <p:spPr>
            <a:xfrm>
              <a:off x="0" y="42622"/>
              <a:ext cx="4541145" cy="129905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extrusionOk="0">
                  <a:moveTo>
                    <a:pt x="0" y="0"/>
                  </a:moveTo>
                  <a:lnTo>
                    <a:pt x="21600" y="0"/>
                  </a:lnTo>
                  <a:lnTo>
                    <a:pt x="21600" y="0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228600" tIns="228600" rIns="228600" bIns="228600" numCol="1" anchor="ctr">
              <a:spAutoFit/>
            </a:bodyPr>
            <a:lstStyle>
              <a:lvl1pPr algn="ctr" defTabSz="2667000">
                <a:lnSpc>
                  <a:spcPct val="90000"/>
                </a:lnSpc>
                <a:spcBef>
                  <a:spcPts val="2500"/>
                </a:spcBef>
                <a:defRPr sz="6000">
                  <a:latin typeface="Century Gothic"/>
                  <a:ea typeface="Century Gothic"/>
                  <a:cs typeface="Century Gothic"/>
                  <a:sym typeface="Century Gothic"/>
                </a:defRPr>
              </a:lvl1pPr>
            </a:lstStyle>
            <a:p>
              <a:r>
                <a:rPr lang="en-US" sz="4000" b="1" dirty="0"/>
                <a:t>bread</a:t>
              </a:r>
            </a:p>
          </p:txBody>
        </p:sp>
      </p:grpSp>
      <p:sp>
        <p:nvSpPr>
          <p:cNvPr id="3" name="Rectangle 2">
            <a:extLst>
              <a:ext uri="{FF2B5EF4-FFF2-40B4-BE49-F238E27FC236}">
                <a16:creationId xmlns:a16="http://schemas.microsoft.com/office/drawing/2014/main" id="{66C2535A-FADC-4B05-9AE8-BF840C466248}"/>
              </a:ext>
            </a:extLst>
          </p:cNvPr>
          <p:cNvSpPr/>
          <p:nvPr/>
        </p:nvSpPr>
        <p:spPr>
          <a:xfrm>
            <a:off x="143817" y="780047"/>
            <a:ext cx="53572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1</a:t>
            </a: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BFC89737-2433-4D1E-8C3B-11751EECDDBD}"/>
              </a:ext>
            </a:extLst>
          </p:cNvPr>
          <p:cNvSpPr/>
          <p:nvPr/>
        </p:nvSpPr>
        <p:spPr>
          <a:xfrm>
            <a:off x="3903104" y="810321"/>
            <a:ext cx="53572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2</a:t>
            </a: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F9BD8FC6-8027-4F0D-B2C1-41B44CF0C27D}"/>
              </a:ext>
            </a:extLst>
          </p:cNvPr>
          <p:cNvSpPr/>
          <p:nvPr/>
        </p:nvSpPr>
        <p:spPr>
          <a:xfrm>
            <a:off x="8228393" y="780047"/>
            <a:ext cx="53572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3</a:t>
            </a: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E1E423E8-6A28-4468-A7E1-E6B355910BF5}"/>
              </a:ext>
            </a:extLst>
          </p:cNvPr>
          <p:cNvSpPr/>
          <p:nvPr/>
        </p:nvSpPr>
        <p:spPr>
          <a:xfrm>
            <a:off x="127892" y="3895301"/>
            <a:ext cx="53572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4</a:t>
            </a:r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09F4A9AB-EF87-4DD6-8100-ABEB5BE0730D}"/>
              </a:ext>
            </a:extLst>
          </p:cNvPr>
          <p:cNvSpPr/>
          <p:nvPr/>
        </p:nvSpPr>
        <p:spPr>
          <a:xfrm>
            <a:off x="3903103" y="3592280"/>
            <a:ext cx="53572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5</a:t>
            </a:r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87ADC47E-48A3-4A09-884C-4C4CFABB68C0}"/>
              </a:ext>
            </a:extLst>
          </p:cNvPr>
          <p:cNvSpPr/>
          <p:nvPr/>
        </p:nvSpPr>
        <p:spPr>
          <a:xfrm>
            <a:off x="8228394" y="3419382"/>
            <a:ext cx="53572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6</a:t>
            </a:r>
          </a:p>
        </p:txBody>
      </p:sp>
      <p:sp>
        <p:nvSpPr>
          <p:cNvPr id="37" name="Footer Placeholder 2">
            <a:extLst>
              <a:ext uri="{FF2B5EF4-FFF2-40B4-BE49-F238E27FC236}">
                <a16:creationId xmlns:a16="http://schemas.microsoft.com/office/drawing/2014/main" id="{982984C6-2FC4-4843-9C89-E437450DF72C}"/>
              </a:ext>
            </a:extLst>
          </p:cNvPr>
          <p:cNvSpPr txBox="1">
            <a:spLocks/>
          </p:cNvSpPr>
          <p:nvPr/>
        </p:nvSpPr>
        <p:spPr>
          <a:xfrm>
            <a:off x="258101" y="6338178"/>
            <a:ext cx="11307652" cy="365125"/>
          </a:xfrm>
          <a:prstGeom prst="rect">
            <a:avLst/>
          </a:prstGeom>
        </p:spPr>
        <p:txBody>
          <a:bodyPr/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1pPr>
            <a:lvl2pPr marL="0" marR="0" indent="4572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2pPr>
            <a:lvl3pPr marL="0" marR="0" indent="9144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3pPr>
            <a:lvl4pPr marL="0" marR="0" indent="13716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4pPr>
            <a:lvl5pPr marL="0" marR="0" indent="18288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5pPr>
            <a:lvl6pPr marL="0" marR="0" indent="22860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6pPr>
            <a:lvl7pPr marL="0" marR="0" indent="27432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7pPr>
            <a:lvl8pPr marL="0" marR="0" indent="32004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8pPr>
            <a:lvl9pPr marL="0" marR="0" indent="36576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9pPr>
          </a:lstStyle>
          <a:p>
            <a:r>
              <a:rPr lang="en-US" sz="1200" dirty="0">
                <a:solidFill>
                  <a:srgbClr val="FF0000"/>
                </a:solidFill>
              </a:rPr>
              <a:t>_________________________________________________________________________________________________________________________________________________</a:t>
            </a:r>
          </a:p>
          <a:p>
            <a:r>
              <a:rPr lang="en-US" sz="1200" dirty="0">
                <a:solidFill>
                  <a:schemeClr val="tx1"/>
                </a:solidFill>
              </a:rPr>
              <a:t>Ministry of Education-2020</a:t>
            </a:r>
          </a:p>
        </p:txBody>
      </p:sp>
      <p:pic>
        <p:nvPicPr>
          <p:cNvPr id="55" name="Picture 54" descr="A white bowl&#10;&#10;Description automatically generated">
            <a:extLst>
              <a:ext uri="{FF2B5EF4-FFF2-40B4-BE49-F238E27FC236}">
                <a16:creationId xmlns:a16="http://schemas.microsoft.com/office/drawing/2014/main" id="{16A6DF1D-5C06-49B7-AC2F-07489E6624CF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9736" y="3418319"/>
            <a:ext cx="1758410" cy="1582569"/>
          </a:xfrm>
          <a:prstGeom prst="rect">
            <a:avLst/>
          </a:prstGeom>
        </p:spPr>
      </p:pic>
      <p:pic>
        <p:nvPicPr>
          <p:cNvPr id="56" name="Picture 55" descr="A plate of food&#10;&#10;Description automatically generated">
            <a:extLst>
              <a:ext uri="{FF2B5EF4-FFF2-40B4-BE49-F238E27FC236}">
                <a16:creationId xmlns:a16="http://schemas.microsoft.com/office/drawing/2014/main" id="{B123CA51-73F7-48C7-8BD7-8C2DA8982FC5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991" b="9749"/>
          <a:stretch/>
        </p:blipFill>
        <p:spPr>
          <a:xfrm>
            <a:off x="4821748" y="838544"/>
            <a:ext cx="2470216" cy="1349800"/>
          </a:xfrm>
          <a:prstGeom prst="rect">
            <a:avLst/>
          </a:prstGeom>
        </p:spPr>
      </p:pic>
      <p:pic>
        <p:nvPicPr>
          <p:cNvPr id="57" name="Picture 56" descr="A picture containing food&#10;&#10;Description automatically generated">
            <a:extLst>
              <a:ext uri="{FF2B5EF4-FFF2-40B4-BE49-F238E27FC236}">
                <a16:creationId xmlns:a16="http://schemas.microsoft.com/office/drawing/2014/main" id="{52EC4C1A-3E23-40AA-9F13-857D980BC7AB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00" t="59034" r="69516" b="9089"/>
          <a:stretch/>
        </p:blipFill>
        <p:spPr>
          <a:xfrm>
            <a:off x="8933009" y="3516585"/>
            <a:ext cx="1758410" cy="1604343"/>
          </a:xfrm>
          <a:prstGeom prst="rect">
            <a:avLst/>
          </a:prstGeom>
        </p:spPr>
      </p:pic>
      <p:pic>
        <p:nvPicPr>
          <p:cNvPr id="58" name="Picture 57" descr="A picture containing food&#10;&#10;Description automatically generated">
            <a:extLst>
              <a:ext uri="{FF2B5EF4-FFF2-40B4-BE49-F238E27FC236}">
                <a16:creationId xmlns:a16="http://schemas.microsoft.com/office/drawing/2014/main" id="{AFFBBD3F-A240-483A-8ACD-C8181E68C156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38" t="39162" r="27443" b="32433"/>
          <a:stretch/>
        </p:blipFill>
        <p:spPr>
          <a:xfrm>
            <a:off x="1177534" y="838544"/>
            <a:ext cx="1135588" cy="1300946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2847342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5640"/>
    </mc:Choice>
    <mc:Fallback xmlns="">
      <p:transition spd="slow" advTm="1564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TextBox 2"/>
          <p:cNvSpPr txBox="1"/>
          <p:nvPr/>
        </p:nvSpPr>
        <p:spPr>
          <a:xfrm>
            <a:off x="215897" y="157226"/>
            <a:ext cx="8988084" cy="58477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45719" rIns="45719">
            <a:spAutoFit/>
          </a:bodyPr>
          <a:lstStyle/>
          <a:p>
            <a:pPr>
              <a:defRPr sz="4000" b="1">
                <a:latin typeface="Century Gothic"/>
                <a:ea typeface="Century Gothic"/>
                <a:cs typeface="Century Gothic"/>
                <a:sym typeface="Century Gothic"/>
              </a:defRPr>
            </a:pPr>
            <a:r>
              <a:rPr lang="en-US" sz="3200" dirty="0"/>
              <a:t>If someone asks you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03694" y="1920903"/>
            <a:ext cx="3149579" cy="3149579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41195" y="2221058"/>
            <a:ext cx="2488679" cy="2488679"/>
          </a:xfrm>
          <a:prstGeom prst="rect">
            <a:avLst/>
          </a:prstGeom>
        </p:spPr>
      </p:pic>
      <p:sp>
        <p:nvSpPr>
          <p:cNvPr id="18" name="TextBox 2"/>
          <p:cNvSpPr txBox="1"/>
          <p:nvPr/>
        </p:nvSpPr>
        <p:spPr>
          <a:xfrm>
            <a:off x="899373" y="4673437"/>
            <a:ext cx="3972325" cy="101566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45719" rIns="45719">
            <a:spAutoFit/>
          </a:bodyPr>
          <a:lstStyle/>
          <a:p>
            <a:pPr>
              <a:defRPr sz="4000" b="1">
                <a:latin typeface="Century Gothic"/>
                <a:ea typeface="Century Gothic"/>
                <a:cs typeface="Century Gothic"/>
                <a:sym typeface="Century Gothic"/>
              </a:defRPr>
            </a:pPr>
            <a:r>
              <a:rPr lang="en-US" sz="6000" dirty="0">
                <a:solidFill>
                  <a:srgbClr val="00B050"/>
                </a:solidFill>
              </a:rPr>
              <a:t>Yes, I do. </a:t>
            </a:r>
          </a:p>
        </p:txBody>
      </p:sp>
      <p:sp>
        <p:nvSpPr>
          <p:cNvPr id="19" name="TextBox 2"/>
          <p:cNvSpPr txBox="1"/>
          <p:nvPr/>
        </p:nvSpPr>
        <p:spPr>
          <a:xfrm>
            <a:off x="8258575" y="4858103"/>
            <a:ext cx="3489439" cy="83099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45719" rIns="45719">
            <a:spAutoFit/>
          </a:bodyPr>
          <a:lstStyle/>
          <a:p>
            <a:pPr>
              <a:defRPr sz="4000" b="1">
                <a:latin typeface="Century Gothic"/>
                <a:ea typeface="Century Gothic"/>
                <a:cs typeface="Century Gothic"/>
                <a:sym typeface="Century Gothic"/>
              </a:defRPr>
            </a:pPr>
            <a:r>
              <a:rPr lang="en-US" sz="4800" dirty="0">
                <a:solidFill>
                  <a:srgbClr val="C00000"/>
                </a:solidFill>
              </a:rPr>
              <a:t>No, I don’t. </a:t>
            </a:r>
          </a:p>
        </p:txBody>
      </p:sp>
      <p:sp>
        <p:nvSpPr>
          <p:cNvPr id="6" name="Rectangle 5"/>
          <p:cNvSpPr/>
          <p:nvPr/>
        </p:nvSpPr>
        <p:spPr>
          <a:xfrm>
            <a:off x="179627" y="645111"/>
            <a:ext cx="4018023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800" b="1" dirty="0">
                <a:solidFill>
                  <a:schemeClr val="accent1">
                    <a:lumMod val="75000"/>
                  </a:schemeClr>
                </a:solidFill>
              </a:rPr>
              <a:t>Do you like …? </a:t>
            </a:r>
            <a:endParaRPr lang="ar-BH" sz="4800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20" name="Picture 19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0373" b="-1426"/>
          <a:stretch/>
        </p:blipFill>
        <p:spPr>
          <a:xfrm>
            <a:off x="7815474" y="2728672"/>
            <a:ext cx="888220" cy="941695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776" b="1596"/>
          <a:stretch/>
        </p:blipFill>
        <p:spPr>
          <a:xfrm>
            <a:off x="83000" y="2672655"/>
            <a:ext cx="1148626" cy="1296537"/>
          </a:xfrm>
          <a:prstGeom prst="rect">
            <a:avLst/>
          </a:prstGeom>
        </p:spPr>
      </p:pic>
      <p:sp>
        <p:nvSpPr>
          <p:cNvPr id="23" name="Footer Placeholder 2">
            <a:extLst>
              <a:ext uri="{FF2B5EF4-FFF2-40B4-BE49-F238E27FC236}">
                <a16:creationId xmlns:a16="http://schemas.microsoft.com/office/drawing/2014/main" id="{A69F9382-9F58-4D4D-8E2C-CFE38B0F1348}"/>
              </a:ext>
            </a:extLst>
          </p:cNvPr>
          <p:cNvSpPr txBox="1">
            <a:spLocks/>
          </p:cNvSpPr>
          <p:nvPr/>
        </p:nvSpPr>
        <p:spPr>
          <a:xfrm>
            <a:off x="215897" y="6337300"/>
            <a:ext cx="11307652" cy="365125"/>
          </a:xfrm>
          <a:prstGeom prst="rect">
            <a:avLst/>
          </a:prstGeom>
        </p:spPr>
        <p:txBody>
          <a:bodyPr/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1pPr>
            <a:lvl2pPr marL="0" marR="0" indent="4572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2pPr>
            <a:lvl3pPr marL="0" marR="0" indent="9144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3pPr>
            <a:lvl4pPr marL="0" marR="0" indent="13716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4pPr>
            <a:lvl5pPr marL="0" marR="0" indent="18288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5pPr>
            <a:lvl6pPr marL="0" marR="0" indent="22860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6pPr>
            <a:lvl7pPr marL="0" marR="0" indent="27432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7pPr>
            <a:lvl8pPr marL="0" marR="0" indent="32004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8pPr>
            <a:lvl9pPr marL="0" marR="0" indent="36576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9pPr>
          </a:lstStyle>
          <a:p>
            <a:r>
              <a:rPr lang="en-US" sz="1200" dirty="0">
                <a:solidFill>
                  <a:srgbClr val="FF0000"/>
                </a:solidFill>
              </a:rPr>
              <a:t>_________________________________________________________________________________________________________________________________________________</a:t>
            </a:r>
          </a:p>
          <a:p>
            <a:r>
              <a:rPr lang="en-US" sz="1200" dirty="0">
                <a:solidFill>
                  <a:schemeClr val="tx1"/>
                </a:solidFill>
              </a:rPr>
              <a:t>Ministry of Education-2020</a:t>
            </a:r>
          </a:p>
        </p:txBody>
      </p:sp>
      <p:sp>
        <p:nvSpPr>
          <p:cNvPr id="24" name="TextBox 2">
            <a:extLst>
              <a:ext uri="{FF2B5EF4-FFF2-40B4-BE49-F238E27FC236}">
                <a16:creationId xmlns:a16="http://schemas.microsoft.com/office/drawing/2014/main" id="{D5B6D701-291F-4EC1-8B3B-6C6D51D416CD}"/>
              </a:ext>
            </a:extLst>
          </p:cNvPr>
          <p:cNvSpPr txBox="1"/>
          <p:nvPr/>
        </p:nvSpPr>
        <p:spPr>
          <a:xfrm>
            <a:off x="215897" y="1486951"/>
            <a:ext cx="8988084" cy="64633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45719" rIns="45719">
            <a:spAutoFit/>
          </a:bodyPr>
          <a:lstStyle/>
          <a:p>
            <a:pPr>
              <a:defRPr sz="4000" b="1">
                <a:latin typeface="Century Gothic"/>
                <a:ea typeface="Century Gothic"/>
                <a:cs typeface="Century Gothic"/>
                <a:sym typeface="Century Gothic"/>
              </a:defRPr>
            </a:pPr>
            <a:r>
              <a:rPr lang="en-US" sz="3600" dirty="0"/>
              <a:t>Your answer should be …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A62B3594-A3AA-4DFC-9797-58C791636368}"/>
              </a:ext>
            </a:extLst>
          </p:cNvPr>
          <p:cNvSpPr/>
          <p:nvPr/>
        </p:nvSpPr>
        <p:spPr>
          <a:xfrm>
            <a:off x="5318728" y="2396880"/>
            <a:ext cx="1284327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9600" b="1" u="sng" cap="none" spc="0" dirty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</a:rPr>
              <a:t>or</a:t>
            </a:r>
          </a:p>
        </p:txBody>
      </p:sp>
      <p:pic>
        <p:nvPicPr>
          <p:cNvPr id="4" name="Audio 3">
            <a:hlinkClick r:id="" action="ppaction://media"/>
            <a:extLst>
              <a:ext uri="{FF2B5EF4-FFF2-40B4-BE49-F238E27FC236}">
                <a16:creationId xmlns:a16="http://schemas.microsoft.com/office/drawing/2014/main" id="{442A2EBD-6E1A-4BC9-B02D-E14B9FB97137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1366500" y="6032500"/>
            <a:ext cx="609600" cy="60960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1594"/>
    </mc:Choice>
    <mc:Fallback xmlns="">
      <p:transition spd="slow" advTm="21594"/>
    </mc:Fallback>
  </mc:AlternateContent>
  <p:timing>
    <p:tnLst>
      <p:par>
        <p:cTn id="1" dur="indefinite" restart="never" fill="hold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14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6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148" grpId="0" animBg="1"/>
      <p:bldP spid="18" grpId="0" animBg="1"/>
      <p:bldP spid="19" grpId="0" animBg="1"/>
      <p:bldP spid="6" grpId="0"/>
      <p:bldP spid="24" grpId="0" animBg="1"/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7" name="Rectangle 14"/>
          <p:cNvGrpSpPr/>
          <p:nvPr/>
        </p:nvGrpSpPr>
        <p:grpSpPr>
          <a:xfrm>
            <a:off x="6464813" y="3298158"/>
            <a:ext cx="4593870" cy="2308322"/>
            <a:chOff x="0" y="-644890"/>
            <a:chExt cx="3838962" cy="2308320"/>
          </a:xfrm>
        </p:grpSpPr>
        <p:sp>
          <p:nvSpPr>
            <p:cNvPr id="155" name="Rectangle"/>
            <p:cNvSpPr/>
            <p:nvPr/>
          </p:nvSpPr>
          <p:spPr>
            <a:xfrm>
              <a:off x="0" y="92406"/>
              <a:ext cx="3838962" cy="833728"/>
            </a:xfrm>
            <a:prstGeom prst="rect">
              <a:avLst/>
            </a:pr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 sz="6000">
                  <a:solidFill>
                    <a:srgbClr val="00B050"/>
                  </a:solidFill>
                  <a:latin typeface="Comic Sans MS"/>
                  <a:ea typeface="Comic Sans MS"/>
                  <a:cs typeface="Comic Sans MS"/>
                  <a:sym typeface="Comic Sans MS"/>
                </a:defRPr>
              </a:pPr>
              <a:endParaRPr sz="7200"/>
            </a:p>
          </p:txBody>
        </p:sp>
        <p:sp>
          <p:nvSpPr>
            <p:cNvPr id="156" name="Yes, I do."/>
            <p:cNvSpPr/>
            <p:nvPr/>
          </p:nvSpPr>
          <p:spPr>
            <a:xfrm>
              <a:off x="45719" y="-644890"/>
              <a:ext cx="3747523" cy="230832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extrusionOk="0">
                  <a:moveTo>
                    <a:pt x="0" y="0"/>
                  </a:moveTo>
                  <a:lnTo>
                    <a:pt x="21600" y="0"/>
                  </a:lnTo>
                  <a:lnTo>
                    <a:pt x="21600" y="0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45719" tIns="45719" rIns="45719" bIns="45719" numCol="1" anchor="ctr">
              <a:spAutoFit/>
            </a:bodyPr>
            <a:lstStyle>
              <a:lvl1pPr algn="ctr">
                <a:defRPr sz="6000">
                  <a:solidFill>
                    <a:srgbClr val="00B050"/>
                  </a:solidFill>
                  <a:latin typeface="Century Gothic"/>
                  <a:ea typeface="Century Gothic"/>
                  <a:cs typeface="Century Gothic"/>
                  <a:sym typeface="Century Gothic"/>
                </a:defRPr>
              </a:lvl1pPr>
            </a:lstStyle>
            <a:p>
              <a:r>
                <a:rPr sz="7200" dirty="0"/>
                <a:t>Yes, I do.</a:t>
              </a:r>
            </a:p>
          </p:txBody>
        </p:sp>
      </p:grpSp>
      <p:sp>
        <p:nvSpPr>
          <p:cNvPr id="158" name="Rectangle 1"/>
          <p:cNvSpPr txBox="1"/>
          <p:nvPr/>
        </p:nvSpPr>
        <p:spPr>
          <a:xfrm>
            <a:off x="3701222" y="1849379"/>
            <a:ext cx="9284067" cy="110799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45719" rIns="45719">
            <a:spAutoFit/>
          </a:bodyPr>
          <a:lstStyle>
            <a:lvl1pPr>
              <a:defRPr sz="6600">
                <a:latin typeface="Century Gothic"/>
                <a:ea typeface="Century Gothic"/>
                <a:cs typeface="Century Gothic"/>
                <a:sym typeface="Century Gothic"/>
              </a:defRPr>
            </a:lvl1pPr>
          </a:lstStyle>
          <a:p>
            <a:r>
              <a:rPr b="1" dirty="0"/>
              <a:t>Do you like </a:t>
            </a:r>
            <a:r>
              <a:rPr lang="en-US" b="1" dirty="0"/>
              <a:t>yogurt</a:t>
            </a:r>
            <a:r>
              <a:rPr b="1" dirty="0"/>
              <a:t>?</a:t>
            </a:r>
          </a:p>
        </p:txBody>
      </p:sp>
      <p:pic>
        <p:nvPicPr>
          <p:cNvPr id="17" name="Picture 1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998" y="1763879"/>
            <a:ext cx="1375208" cy="1375208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776" b="1596"/>
          <a:stretch/>
        </p:blipFill>
        <p:spPr>
          <a:xfrm>
            <a:off x="5590953" y="3698017"/>
            <a:ext cx="1148626" cy="1296537"/>
          </a:xfrm>
          <a:prstGeom prst="rect">
            <a:avLst/>
          </a:prstGeom>
        </p:spPr>
      </p:pic>
      <p:sp>
        <p:nvSpPr>
          <p:cNvPr id="13" name="TextBox 4"/>
          <p:cNvSpPr txBox="1"/>
          <p:nvPr/>
        </p:nvSpPr>
        <p:spPr>
          <a:xfrm>
            <a:off x="340997" y="323065"/>
            <a:ext cx="4858019" cy="7694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45719" rIns="45719">
            <a:spAutoFit/>
          </a:bodyPr>
          <a:lstStyle>
            <a:lvl1pPr>
              <a:defRPr b="1">
                <a:latin typeface="Century Gothic"/>
                <a:ea typeface="Century Gothic"/>
                <a:cs typeface="Century Gothic"/>
                <a:sym typeface="Century Gothic"/>
              </a:defRPr>
            </a:lvl1pPr>
          </a:lstStyle>
          <a:p>
            <a:r>
              <a:rPr lang="en-US" sz="4400" dirty="0">
                <a:ln>
                  <a:solidFill>
                    <a:srgbClr val="FF0000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Listen and repeat </a:t>
            </a:r>
            <a:endParaRPr lang="ar-BH" sz="4400" dirty="0">
              <a:ln>
                <a:solidFill>
                  <a:srgbClr val="FF0000"/>
                </a:solidFill>
              </a:ln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1" name="Footer Placeholder 2">
            <a:extLst>
              <a:ext uri="{FF2B5EF4-FFF2-40B4-BE49-F238E27FC236}">
                <a16:creationId xmlns:a16="http://schemas.microsoft.com/office/drawing/2014/main" id="{F84FBEE9-5004-46CA-82AC-6B4135952DA6}"/>
              </a:ext>
            </a:extLst>
          </p:cNvPr>
          <p:cNvSpPr txBox="1">
            <a:spLocks/>
          </p:cNvSpPr>
          <p:nvPr/>
        </p:nvSpPr>
        <p:spPr>
          <a:xfrm>
            <a:off x="215897" y="6337300"/>
            <a:ext cx="11307652" cy="365125"/>
          </a:xfrm>
          <a:prstGeom prst="rect">
            <a:avLst/>
          </a:prstGeom>
        </p:spPr>
        <p:txBody>
          <a:bodyPr/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1pPr>
            <a:lvl2pPr marL="0" marR="0" indent="4572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2pPr>
            <a:lvl3pPr marL="0" marR="0" indent="9144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3pPr>
            <a:lvl4pPr marL="0" marR="0" indent="13716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4pPr>
            <a:lvl5pPr marL="0" marR="0" indent="18288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5pPr>
            <a:lvl6pPr marL="0" marR="0" indent="22860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6pPr>
            <a:lvl7pPr marL="0" marR="0" indent="27432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7pPr>
            <a:lvl8pPr marL="0" marR="0" indent="32004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8pPr>
            <a:lvl9pPr marL="0" marR="0" indent="36576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9pPr>
          </a:lstStyle>
          <a:p>
            <a:r>
              <a:rPr lang="en-US" sz="1200" dirty="0">
                <a:solidFill>
                  <a:srgbClr val="FF0000"/>
                </a:solidFill>
              </a:rPr>
              <a:t>_________________________________________________________________________________________________________________________________________________</a:t>
            </a:r>
          </a:p>
          <a:p>
            <a:r>
              <a:rPr lang="en-US" sz="1200" dirty="0">
                <a:solidFill>
                  <a:schemeClr val="tx1"/>
                </a:solidFill>
              </a:rPr>
              <a:t>Ministry of Education-2020</a:t>
            </a:r>
          </a:p>
        </p:txBody>
      </p:sp>
      <p:pic>
        <p:nvPicPr>
          <p:cNvPr id="2" name="Audio 1">
            <a:hlinkClick r:id="" action="ppaction://media"/>
            <a:extLst>
              <a:ext uri="{FF2B5EF4-FFF2-40B4-BE49-F238E27FC236}">
                <a16:creationId xmlns:a16="http://schemas.microsoft.com/office/drawing/2014/main" id="{687CD707-B4FA-424D-8753-A5A9355A6FFC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366500" y="6032500"/>
            <a:ext cx="609600" cy="609600"/>
          </a:xfrm>
          <a:prstGeom prst="rect">
            <a:avLst/>
          </a:prstGeom>
        </p:spPr>
      </p:pic>
      <p:pic>
        <p:nvPicPr>
          <p:cNvPr id="14" name="Picture 13" descr="A white bowl&#10;&#10;Description automatically generated">
            <a:extLst>
              <a:ext uri="{FF2B5EF4-FFF2-40B4-BE49-F238E27FC236}">
                <a16:creationId xmlns:a16="http://schemas.microsoft.com/office/drawing/2014/main" id="{2BE3BA28-0DC4-400D-912E-A8C51AA9D075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8028" y="3234631"/>
            <a:ext cx="3341249" cy="3007124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396397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4136"/>
    </mc:Choice>
    <mc:Fallback xmlns="">
      <p:transition spd="slow" advTm="14136"/>
    </mc:Fallback>
  </mc:AlternateContent>
  <p:timing>
    <p:tnLst>
      <p:par>
        <p:cTn id="1" dur="indefinite" restart="never" fill="hold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500"/>
                                        <p:tgtEl>
                                          <p:spTgt spid="1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5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158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Rectangle 1"/>
          <p:cNvSpPr txBox="1"/>
          <p:nvPr/>
        </p:nvSpPr>
        <p:spPr>
          <a:xfrm>
            <a:off x="4428290" y="2104130"/>
            <a:ext cx="7932939" cy="110799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45719" rIns="45719">
            <a:spAutoFit/>
          </a:bodyPr>
          <a:lstStyle>
            <a:lvl1pPr>
              <a:defRPr sz="6600">
                <a:latin typeface="Century Gothic"/>
                <a:ea typeface="Century Gothic"/>
                <a:cs typeface="Century Gothic"/>
                <a:sym typeface="Century Gothic"/>
              </a:defRPr>
            </a:lvl1pPr>
          </a:lstStyle>
          <a:p>
            <a:r>
              <a:rPr b="1" dirty="0"/>
              <a:t>Do you like </a:t>
            </a:r>
            <a:r>
              <a:rPr lang="en-US" b="1" dirty="0"/>
              <a:t>rice</a:t>
            </a:r>
            <a:r>
              <a:rPr b="1" dirty="0"/>
              <a:t>?</a:t>
            </a: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0373" b="-1426"/>
          <a:stretch/>
        </p:blipFill>
        <p:spPr>
          <a:xfrm>
            <a:off x="5049446" y="3806945"/>
            <a:ext cx="888220" cy="941695"/>
          </a:xfrm>
          <a:prstGeom prst="rect">
            <a:avLst/>
          </a:prstGeom>
        </p:spPr>
      </p:pic>
      <p:sp>
        <p:nvSpPr>
          <p:cNvPr id="16" name="Rectangle 1"/>
          <p:cNvSpPr txBox="1"/>
          <p:nvPr/>
        </p:nvSpPr>
        <p:spPr>
          <a:xfrm>
            <a:off x="5962518" y="3721554"/>
            <a:ext cx="5760909" cy="101566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45719" rIns="45719">
            <a:spAutoFit/>
          </a:bodyPr>
          <a:lstStyle>
            <a:lvl1pPr>
              <a:defRPr sz="6600">
                <a:latin typeface="Century Gothic"/>
                <a:ea typeface="Century Gothic"/>
                <a:cs typeface="Century Gothic"/>
                <a:sym typeface="Century Gothic"/>
              </a:defRPr>
            </a:lvl1pPr>
          </a:lstStyle>
          <a:p>
            <a:r>
              <a:rPr lang="en-US" sz="6000" b="1" dirty="0">
                <a:solidFill>
                  <a:srgbClr val="FF0000"/>
                </a:solidFill>
              </a:rPr>
              <a:t>No, I don’t.</a:t>
            </a:r>
            <a:endParaRPr sz="6000" b="1" dirty="0">
              <a:solidFill>
                <a:srgbClr val="FF0000"/>
              </a:solidFill>
            </a:endParaRPr>
          </a:p>
        </p:txBody>
      </p:sp>
      <p:sp>
        <p:nvSpPr>
          <p:cNvPr id="9" name="Footer Placeholder 2">
            <a:extLst>
              <a:ext uri="{FF2B5EF4-FFF2-40B4-BE49-F238E27FC236}">
                <a16:creationId xmlns:a16="http://schemas.microsoft.com/office/drawing/2014/main" id="{93E98C72-6A60-4AA0-846E-0E03ECE8F8F8}"/>
              </a:ext>
            </a:extLst>
          </p:cNvPr>
          <p:cNvSpPr txBox="1">
            <a:spLocks/>
          </p:cNvSpPr>
          <p:nvPr/>
        </p:nvSpPr>
        <p:spPr>
          <a:xfrm>
            <a:off x="215897" y="6337300"/>
            <a:ext cx="11307652" cy="365125"/>
          </a:xfrm>
          <a:prstGeom prst="rect">
            <a:avLst/>
          </a:prstGeom>
        </p:spPr>
        <p:txBody>
          <a:bodyPr/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1pPr>
            <a:lvl2pPr marL="0" marR="0" indent="4572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2pPr>
            <a:lvl3pPr marL="0" marR="0" indent="9144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3pPr>
            <a:lvl4pPr marL="0" marR="0" indent="13716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4pPr>
            <a:lvl5pPr marL="0" marR="0" indent="18288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5pPr>
            <a:lvl6pPr marL="0" marR="0" indent="22860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6pPr>
            <a:lvl7pPr marL="0" marR="0" indent="27432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7pPr>
            <a:lvl8pPr marL="0" marR="0" indent="32004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8pPr>
            <a:lvl9pPr marL="0" marR="0" indent="36576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9pPr>
          </a:lstStyle>
          <a:p>
            <a:r>
              <a:rPr lang="en-US" sz="1200" dirty="0">
                <a:solidFill>
                  <a:srgbClr val="FF0000"/>
                </a:solidFill>
              </a:rPr>
              <a:t>_________________________________________________________________________________________________________________________________________________</a:t>
            </a:r>
          </a:p>
          <a:p>
            <a:r>
              <a:rPr lang="en-US" sz="1200" dirty="0">
                <a:solidFill>
                  <a:schemeClr val="tx1"/>
                </a:solidFill>
              </a:rPr>
              <a:t>Ministry of Education-2020</a:t>
            </a:r>
          </a:p>
        </p:txBody>
      </p:sp>
      <p:sp>
        <p:nvSpPr>
          <p:cNvPr id="11" name="TextBox 4">
            <a:extLst>
              <a:ext uri="{FF2B5EF4-FFF2-40B4-BE49-F238E27FC236}">
                <a16:creationId xmlns:a16="http://schemas.microsoft.com/office/drawing/2014/main" id="{1378EED7-621D-4737-9908-20A849EF8527}"/>
              </a:ext>
            </a:extLst>
          </p:cNvPr>
          <p:cNvSpPr txBox="1"/>
          <p:nvPr/>
        </p:nvSpPr>
        <p:spPr>
          <a:xfrm>
            <a:off x="340997" y="323065"/>
            <a:ext cx="4858019" cy="7694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45719" rIns="45719">
            <a:spAutoFit/>
          </a:bodyPr>
          <a:lstStyle>
            <a:lvl1pPr>
              <a:defRPr b="1">
                <a:latin typeface="Century Gothic"/>
                <a:ea typeface="Century Gothic"/>
                <a:cs typeface="Century Gothic"/>
                <a:sym typeface="Century Gothic"/>
              </a:defRPr>
            </a:lvl1pPr>
          </a:lstStyle>
          <a:p>
            <a:r>
              <a:rPr lang="en-US" sz="4400" dirty="0">
                <a:ln>
                  <a:solidFill>
                    <a:srgbClr val="FF0000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Listen and repeat </a:t>
            </a:r>
            <a:endParaRPr lang="ar-BH" sz="4400" dirty="0">
              <a:ln>
                <a:solidFill>
                  <a:srgbClr val="FF0000"/>
                </a:solidFill>
              </a:ln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2" name="Audio 1">
            <a:hlinkClick r:id="" action="ppaction://media"/>
            <a:extLst>
              <a:ext uri="{FF2B5EF4-FFF2-40B4-BE49-F238E27FC236}">
                <a16:creationId xmlns:a16="http://schemas.microsoft.com/office/drawing/2014/main" id="{4B16B75C-FB3E-4FB6-9753-6A6B8F5B34C5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366500" y="6032500"/>
            <a:ext cx="609600" cy="609600"/>
          </a:xfrm>
          <a:prstGeom prst="rect">
            <a:avLst/>
          </a:prstGeom>
        </p:spPr>
      </p:pic>
      <p:pic>
        <p:nvPicPr>
          <p:cNvPr id="12" name="Picture 11" descr="A picture containing food&#10;&#10;Description automatically generated">
            <a:extLst>
              <a:ext uri="{FF2B5EF4-FFF2-40B4-BE49-F238E27FC236}">
                <a16:creationId xmlns:a16="http://schemas.microsoft.com/office/drawing/2014/main" id="{AB016672-F9FF-48A6-91F1-26F2EB419F48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38" t="39162" r="27443" b="32433"/>
          <a:stretch/>
        </p:blipFill>
        <p:spPr>
          <a:xfrm>
            <a:off x="356751" y="1397306"/>
            <a:ext cx="3063385" cy="3509458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22937" y="4018324"/>
            <a:ext cx="2130532" cy="2130532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6213447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3255"/>
    </mc:Choice>
    <mc:Fallback xmlns="">
      <p:transition spd="slow" advTm="13255"/>
    </mc:Fallback>
  </mc:AlternateContent>
  <p:timing>
    <p:tnLst>
      <p:par>
        <p:cTn id="1" dur="indefinite" restart="never" fill="hold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500"/>
                                        <p:tgtEl>
                                          <p:spTgt spid="1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158" grpId="0" animBg="1"/>
      <p:bldP spid="16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2" name="Rectangle 15"/>
          <p:cNvGrpSpPr/>
          <p:nvPr/>
        </p:nvGrpSpPr>
        <p:grpSpPr>
          <a:xfrm>
            <a:off x="7859770" y="2917477"/>
            <a:ext cx="3998289" cy="1921909"/>
            <a:chOff x="0" y="-56419"/>
            <a:chExt cx="4173527" cy="1921908"/>
          </a:xfrm>
        </p:grpSpPr>
        <p:sp>
          <p:nvSpPr>
            <p:cNvPr id="150" name="Rectangle"/>
            <p:cNvSpPr/>
            <p:nvPr/>
          </p:nvSpPr>
          <p:spPr>
            <a:xfrm>
              <a:off x="0" y="507759"/>
              <a:ext cx="4173527" cy="906389"/>
            </a:xfrm>
            <a:prstGeom prst="rect">
              <a:avLst/>
            </a:pr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 sz="5400">
                  <a:solidFill>
                    <a:srgbClr val="FF0000"/>
                  </a:solidFill>
                  <a:latin typeface="Comic Sans MS"/>
                  <a:ea typeface="Comic Sans MS"/>
                  <a:cs typeface="Comic Sans MS"/>
                  <a:sym typeface="Comic Sans MS"/>
                </a:defRPr>
              </a:pPr>
              <a:endParaRPr/>
            </a:p>
          </p:txBody>
        </p:sp>
        <p:sp>
          <p:nvSpPr>
            <p:cNvPr id="151" name="No, I don’t."/>
            <p:cNvSpPr txBox="1"/>
            <p:nvPr/>
          </p:nvSpPr>
          <p:spPr>
            <a:xfrm>
              <a:off x="99408" y="-56419"/>
              <a:ext cx="4074119" cy="1921908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45719" tIns="45719" rIns="45719" bIns="45719" numCol="1" anchor="ctr">
              <a:noAutofit/>
            </a:bodyPr>
            <a:lstStyle>
              <a:lvl1pPr algn="ctr">
                <a:defRPr sz="5400">
                  <a:solidFill>
                    <a:srgbClr val="FF0000"/>
                  </a:solidFill>
                  <a:latin typeface="Century Gothic"/>
                  <a:ea typeface="Century Gothic"/>
                  <a:cs typeface="Century Gothic"/>
                  <a:sym typeface="Century Gothic"/>
                </a:defRPr>
              </a:lvl1pPr>
            </a:lstStyle>
            <a:p>
              <a:r>
                <a:rPr sz="4800" dirty="0"/>
                <a:t>No, I don’t.</a:t>
              </a:r>
            </a:p>
          </p:txBody>
        </p:sp>
      </p:grpSp>
      <p:grpSp>
        <p:nvGrpSpPr>
          <p:cNvPr id="157" name="Rectangle 14"/>
          <p:cNvGrpSpPr/>
          <p:nvPr/>
        </p:nvGrpSpPr>
        <p:grpSpPr>
          <a:xfrm>
            <a:off x="8019098" y="2098135"/>
            <a:ext cx="3838962" cy="833728"/>
            <a:chOff x="0" y="92406"/>
            <a:chExt cx="3838961" cy="833727"/>
          </a:xfrm>
        </p:grpSpPr>
        <p:sp>
          <p:nvSpPr>
            <p:cNvPr id="155" name="Rectangle"/>
            <p:cNvSpPr/>
            <p:nvPr/>
          </p:nvSpPr>
          <p:spPr>
            <a:xfrm>
              <a:off x="0" y="92406"/>
              <a:ext cx="3838962" cy="833728"/>
            </a:xfrm>
            <a:prstGeom prst="rect">
              <a:avLst/>
            </a:pr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 sz="6000">
                  <a:solidFill>
                    <a:srgbClr val="00B050"/>
                  </a:solidFill>
                  <a:latin typeface="Comic Sans MS"/>
                  <a:ea typeface="Comic Sans MS"/>
                  <a:cs typeface="Comic Sans MS"/>
                  <a:sym typeface="Comic Sans MS"/>
                </a:defRPr>
              </a:pPr>
              <a:endParaRPr/>
            </a:p>
          </p:txBody>
        </p:sp>
        <p:sp>
          <p:nvSpPr>
            <p:cNvPr id="156" name="Yes, I do."/>
            <p:cNvSpPr/>
            <p:nvPr/>
          </p:nvSpPr>
          <p:spPr>
            <a:xfrm>
              <a:off x="45719" y="509269"/>
              <a:ext cx="3747523" cy="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extrusionOk="0">
                  <a:moveTo>
                    <a:pt x="0" y="0"/>
                  </a:moveTo>
                  <a:lnTo>
                    <a:pt x="21600" y="0"/>
                  </a:lnTo>
                  <a:lnTo>
                    <a:pt x="21600" y="0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45719" tIns="45719" rIns="45719" bIns="45719" numCol="1" anchor="ctr">
              <a:spAutoFit/>
            </a:bodyPr>
            <a:lstStyle>
              <a:lvl1pPr algn="ctr">
                <a:defRPr sz="6000">
                  <a:solidFill>
                    <a:srgbClr val="00B050"/>
                  </a:solidFill>
                  <a:latin typeface="Century Gothic"/>
                  <a:ea typeface="Century Gothic"/>
                  <a:cs typeface="Century Gothic"/>
                  <a:sym typeface="Century Gothic"/>
                </a:defRPr>
              </a:lvl1pPr>
            </a:lstStyle>
            <a:p>
              <a:r>
                <a:rPr dirty="0"/>
                <a:t>Yes, I do.</a:t>
              </a:r>
            </a:p>
          </p:txBody>
        </p:sp>
      </p:grpSp>
      <p:sp>
        <p:nvSpPr>
          <p:cNvPr id="158" name="Rectangle 1"/>
          <p:cNvSpPr txBox="1"/>
          <p:nvPr/>
        </p:nvSpPr>
        <p:spPr>
          <a:xfrm>
            <a:off x="360221" y="663686"/>
            <a:ext cx="6988622" cy="101566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spAutoFit/>
          </a:bodyPr>
          <a:lstStyle>
            <a:lvl1pPr>
              <a:defRPr sz="6600">
                <a:latin typeface="Century Gothic"/>
                <a:ea typeface="Century Gothic"/>
                <a:cs typeface="Century Gothic"/>
                <a:sym typeface="Century Gothic"/>
              </a:defRPr>
            </a:lvl1pPr>
          </a:lstStyle>
          <a:p>
            <a:r>
              <a:rPr sz="6000" b="1" dirty="0">
                <a:solidFill>
                  <a:schemeClr val="accent1"/>
                </a:solidFill>
              </a:rPr>
              <a:t>Do you like fish?</a:t>
            </a:r>
          </a:p>
        </p:txBody>
      </p:sp>
      <p:sp>
        <p:nvSpPr>
          <p:cNvPr id="161" name="TextBox 4"/>
          <p:cNvSpPr txBox="1"/>
          <p:nvPr/>
        </p:nvSpPr>
        <p:spPr>
          <a:xfrm>
            <a:off x="215897" y="166680"/>
            <a:ext cx="10053518" cy="40011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45719" rIns="45719">
            <a:spAutoFit/>
          </a:bodyPr>
          <a:lstStyle>
            <a:lvl1pPr>
              <a:defRPr b="1">
                <a:latin typeface="Century Gothic"/>
                <a:ea typeface="Century Gothic"/>
                <a:cs typeface="Century Gothic"/>
                <a:sym typeface="Century Gothic"/>
              </a:defRPr>
            </a:lvl1pPr>
          </a:lstStyle>
          <a:p>
            <a:r>
              <a:rPr sz="2000" dirty="0"/>
              <a:t>Answer the question on your mini-board and write (</a:t>
            </a:r>
            <a:r>
              <a:rPr sz="2000" dirty="0">
                <a:solidFill>
                  <a:srgbClr val="FF0000"/>
                </a:solidFill>
              </a:rPr>
              <a:t>Yes, I do</a:t>
            </a:r>
            <a:r>
              <a:rPr sz="2000" dirty="0"/>
              <a:t>) OR (</a:t>
            </a:r>
            <a:r>
              <a:rPr sz="2000" dirty="0">
                <a:solidFill>
                  <a:srgbClr val="FF0000"/>
                </a:solidFill>
              </a:rPr>
              <a:t>No, I don’t</a:t>
            </a:r>
            <a:r>
              <a:rPr sz="2000" dirty="0"/>
              <a:t>)</a:t>
            </a:r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4993" y="2329710"/>
            <a:ext cx="4357947" cy="2767296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5897" y="1977179"/>
            <a:ext cx="1702412" cy="1702412"/>
          </a:xfrm>
          <a:prstGeom prst="rect">
            <a:avLst/>
          </a:prstGeom>
        </p:spPr>
      </p:pic>
      <p:sp>
        <p:nvSpPr>
          <p:cNvPr id="21" name="Rectangle 4"/>
          <p:cNvSpPr txBox="1"/>
          <p:nvPr/>
        </p:nvSpPr>
        <p:spPr>
          <a:xfrm>
            <a:off x="3812218" y="5238303"/>
            <a:ext cx="2726065" cy="7694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 algn="ctr">
              <a:defRPr sz="4400">
                <a:effectLst>
                  <a:outerShdw blurRad="38100" dist="19050" dir="2700000" rotWithShape="0">
                    <a:srgbClr val="000000">
                      <a:alpha val="40000"/>
                    </a:srgbClr>
                  </a:outerShdw>
                </a:effectLst>
                <a:latin typeface="Century Gothic"/>
                <a:ea typeface="Century Gothic"/>
                <a:cs typeface="Century Gothic"/>
                <a:sym typeface="Century Gothic"/>
              </a:defRPr>
            </a:lvl1pPr>
          </a:lstStyle>
          <a:p>
            <a:r>
              <a:rPr lang="en-US" b="1" dirty="0"/>
              <a:t>Yes, I do. </a:t>
            </a:r>
            <a:endParaRPr b="1" dirty="0">
              <a:solidFill>
                <a:schemeClr val="tx1"/>
              </a:solidFill>
            </a:endParaRPr>
          </a:p>
        </p:txBody>
      </p:sp>
      <p:sp>
        <p:nvSpPr>
          <p:cNvPr id="18" name="Rounded Rectangle 17"/>
          <p:cNvSpPr/>
          <p:nvPr/>
        </p:nvSpPr>
        <p:spPr>
          <a:xfrm>
            <a:off x="2900560" y="5256938"/>
            <a:ext cx="5908930" cy="1055606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  <a:ln w="38100" cap="flat">
            <a:solidFill>
              <a:srgbClr val="C00000"/>
            </a:solidFill>
            <a:prstDash val="solid"/>
            <a:miter lim="8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ctr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lang="en-US" sz="800" b="1" dirty="0">
              <a:solidFill>
                <a:srgbClr val="C00000"/>
              </a:solidFill>
            </a:endParaRPr>
          </a:p>
          <a:p>
            <a:pPr marL="0" marR="0" indent="0" algn="ctr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US" sz="3600" b="1" dirty="0">
                <a:solidFill>
                  <a:srgbClr val="C00000"/>
                </a:solidFill>
              </a:rPr>
              <a:t>Click and check your answer! </a:t>
            </a:r>
          </a:p>
          <a:p>
            <a:pPr marL="0" marR="0" indent="0" algn="ctr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ar-BH" sz="1000" b="1" i="0" u="none" strike="noStrike" cap="none" spc="0" normalizeH="0" baseline="0" dirty="0">
              <a:ln>
                <a:noFill/>
              </a:ln>
              <a:solidFill>
                <a:srgbClr val="C00000"/>
              </a:solidFill>
              <a:effectLst/>
              <a:uFillTx/>
              <a:sym typeface="Calibri"/>
            </a:endParaRPr>
          </a:p>
        </p:txBody>
      </p:sp>
      <p:pic>
        <p:nvPicPr>
          <p:cNvPr id="20" name="Picture 19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0373" b="-1426"/>
          <a:stretch/>
        </p:blipFill>
        <p:spPr>
          <a:xfrm>
            <a:off x="7130878" y="3448122"/>
            <a:ext cx="888220" cy="941695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776" b="1596"/>
          <a:stretch/>
        </p:blipFill>
        <p:spPr>
          <a:xfrm>
            <a:off x="6968822" y="1880723"/>
            <a:ext cx="1148626" cy="1296537"/>
          </a:xfrm>
          <a:prstGeom prst="rect">
            <a:avLst/>
          </a:prstGeom>
        </p:spPr>
      </p:pic>
      <p:sp>
        <p:nvSpPr>
          <p:cNvPr id="23" name="Footer Placeholder 2">
            <a:extLst>
              <a:ext uri="{FF2B5EF4-FFF2-40B4-BE49-F238E27FC236}">
                <a16:creationId xmlns:a16="http://schemas.microsoft.com/office/drawing/2014/main" id="{FFE66145-9773-46BD-8341-9BA67D8DAD54}"/>
              </a:ext>
            </a:extLst>
          </p:cNvPr>
          <p:cNvSpPr txBox="1">
            <a:spLocks/>
          </p:cNvSpPr>
          <p:nvPr/>
        </p:nvSpPr>
        <p:spPr>
          <a:xfrm>
            <a:off x="215897" y="6337300"/>
            <a:ext cx="11307652" cy="365125"/>
          </a:xfrm>
          <a:prstGeom prst="rect">
            <a:avLst/>
          </a:prstGeom>
        </p:spPr>
        <p:txBody>
          <a:bodyPr/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1pPr>
            <a:lvl2pPr marL="0" marR="0" indent="4572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2pPr>
            <a:lvl3pPr marL="0" marR="0" indent="9144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3pPr>
            <a:lvl4pPr marL="0" marR="0" indent="13716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4pPr>
            <a:lvl5pPr marL="0" marR="0" indent="18288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5pPr>
            <a:lvl6pPr marL="0" marR="0" indent="22860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6pPr>
            <a:lvl7pPr marL="0" marR="0" indent="27432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7pPr>
            <a:lvl8pPr marL="0" marR="0" indent="32004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8pPr>
            <a:lvl9pPr marL="0" marR="0" indent="36576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9pPr>
          </a:lstStyle>
          <a:p>
            <a:r>
              <a:rPr lang="en-US" sz="1200" dirty="0">
                <a:solidFill>
                  <a:srgbClr val="FF0000"/>
                </a:solidFill>
              </a:rPr>
              <a:t>_________________________________________________________________________________________________________________________________________________</a:t>
            </a:r>
          </a:p>
          <a:p>
            <a:r>
              <a:rPr lang="en-US" sz="1200" dirty="0">
                <a:solidFill>
                  <a:schemeClr val="tx1"/>
                </a:solidFill>
              </a:rPr>
              <a:t>Ministry of Education-2020</a:t>
            </a:r>
          </a:p>
        </p:txBody>
      </p:sp>
      <p:pic>
        <p:nvPicPr>
          <p:cNvPr id="3" name="Audio 2">
            <a:hlinkClick r:id="" action="ppaction://media"/>
            <a:extLst>
              <a:ext uri="{FF2B5EF4-FFF2-40B4-BE49-F238E27FC236}">
                <a16:creationId xmlns:a16="http://schemas.microsoft.com/office/drawing/2014/main" id="{245BC056-590F-421C-9D8D-B59E57E0E9A3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1366500" y="6032500"/>
            <a:ext cx="609600" cy="609600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0" b="99298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58914" y="5094936"/>
            <a:ext cx="1102222" cy="984744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8447"/>
    </mc:Choice>
    <mc:Fallback xmlns="">
      <p:transition spd="slow" advTm="28447"/>
    </mc:Fallback>
  </mc:AlternateContent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1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7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" decel="100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900" accel="100000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2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158" grpId="0" animBg="1"/>
      <p:bldP spid="18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2" name="Rectangle 15"/>
          <p:cNvGrpSpPr/>
          <p:nvPr/>
        </p:nvGrpSpPr>
        <p:grpSpPr>
          <a:xfrm>
            <a:off x="7859770" y="2917477"/>
            <a:ext cx="3998289" cy="1921909"/>
            <a:chOff x="0" y="-56419"/>
            <a:chExt cx="4173527" cy="1921908"/>
          </a:xfrm>
        </p:grpSpPr>
        <p:sp>
          <p:nvSpPr>
            <p:cNvPr id="150" name="Rectangle"/>
            <p:cNvSpPr/>
            <p:nvPr/>
          </p:nvSpPr>
          <p:spPr>
            <a:xfrm>
              <a:off x="0" y="507759"/>
              <a:ext cx="4173527" cy="906389"/>
            </a:xfrm>
            <a:prstGeom prst="rect">
              <a:avLst/>
            </a:pr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 sz="5400">
                  <a:solidFill>
                    <a:srgbClr val="FF0000"/>
                  </a:solidFill>
                  <a:latin typeface="Comic Sans MS"/>
                  <a:ea typeface="Comic Sans MS"/>
                  <a:cs typeface="Comic Sans MS"/>
                  <a:sym typeface="Comic Sans MS"/>
                </a:defRPr>
              </a:pPr>
              <a:endParaRPr/>
            </a:p>
          </p:txBody>
        </p:sp>
        <p:sp>
          <p:nvSpPr>
            <p:cNvPr id="151" name="No, I don’t."/>
            <p:cNvSpPr txBox="1"/>
            <p:nvPr/>
          </p:nvSpPr>
          <p:spPr>
            <a:xfrm>
              <a:off x="99408" y="-56419"/>
              <a:ext cx="4074119" cy="1921908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45719" tIns="45719" rIns="45719" bIns="45719" numCol="1" anchor="ctr">
              <a:noAutofit/>
            </a:bodyPr>
            <a:lstStyle>
              <a:lvl1pPr algn="ctr">
                <a:defRPr sz="5400">
                  <a:solidFill>
                    <a:srgbClr val="FF0000"/>
                  </a:solidFill>
                  <a:latin typeface="Century Gothic"/>
                  <a:ea typeface="Century Gothic"/>
                  <a:cs typeface="Century Gothic"/>
                  <a:sym typeface="Century Gothic"/>
                </a:defRPr>
              </a:lvl1pPr>
            </a:lstStyle>
            <a:p>
              <a:r>
                <a:rPr sz="4800" dirty="0"/>
                <a:t>No, I don’t.</a:t>
              </a:r>
            </a:p>
          </p:txBody>
        </p:sp>
      </p:grpSp>
      <p:grpSp>
        <p:nvGrpSpPr>
          <p:cNvPr id="157" name="Rectangle 14"/>
          <p:cNvGrpSpPr/>
          <p:nvPr/>
        </p:nvGrpSpPr>
        <p:grpSpPr>
          <a:xfrm>
            <a:off x="8019098" y="2098135"/>
            <a:ext cx="3838962" cy="833728"/>
            <a:chOff x="0" y="92406"/>
            <a:chExt cx="3838961" cy="833727"/>
          </a:xfrm>
        </p:grpSpPr>
        <p:sp>
          <p:nvSpPr>
            <p:cNvPr id="155" name="Rectangle"/>
            <p:cNvSpPr/>
            <p:nvPr/>
          </p:nvSpPr>
          <p:spPr>
            <a:xfrm>
              <a:off x="0" y="92406"/>
              <a:ext cx="3838962" cy="833728"/>
            </a:xfrm>
            <a:prstGeom prst="rect">
              <a:avLst/>
            </a:pr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 sz="6000">
                  <a:solidFill>
                    <a:srgbClr val="00B050"/>
                  </a:solidFill>
                  <a:latin typeface="Comic Sans MS"/>
                  <a:ea typeface="Comic Sans MS"/>
                  <a:cs typeface="Comic Sans MS"/>
                  <a:sym typeface="Comic Sans MS"/>
                </a:defRPr>
              </a:pPr>
              <a:endParaRPr/>
            </a:p>
          </p:txBody>
        </p:sp>
        <p:sp>
          <p:nvSpPr>
            <p:cNvPr id="156" name="Yes, I do."/>
            <p:cNvSpPr/>
            <p:nvPr/>
          </p:nvSpPr>
          <p:spPr>
            <a:xfrm>
              <a:off x="45719" y="509269"/>
              <a:ext cx="3747523" cy="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extrusionOk="0">
                  <a:moveTo>
                    <a:pt x="0" y="0"/>
                  </a:moveTo>
                  <a:lnTo>
                    <a:pt x="21600" y="0"/>
                  </a:lnTo>
                  <a:lnTo>
                    <a:pt x="21600" y="0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45719" tIns="45719" rIns="45719" bIns="45719" numCol="1" anchor="ctr">
              <a:spAutoFit/>
            </a:bodyPr>
            <a:lstStyle>
              <a:lvl1pPr algn="ctr">
                <a:defRPr sz="6000">
                  <a:solidFill>
                    <a:srgbClr val="00B050"/>
                  </a:solidFill>
                  <a:latin typeface="Century Gothic"/>
                  <a:ea typeface="Century Gothic"/>
                  <a:cs typeface="Century Gothic"/>
                  <a:sym typeface="Century Gothic"/>
                </a:defRPr>
              </a:lvl1pPr>
            </a:lstStyle>
            <a:p>
              <a:r>
                <a:rPr dirty="0"/>
                <a:t>Yes, I do.</a:t>
              </a:r>
            </a:p>
          </p:txBody>
        </p:sp>
      </p:grpSp>
      <p:sp>
        <p:nvSpPr>
          <p:cNvPr id="158" name="Rectangle 1"/>
          <p:cNvSpPr txBox="1"/>
          <p:nvPr/>
        </p:nvSpPr>
        <p:spPr>
          <a:xfrm>
            <a:off x="317907" y="758456"/>
            <a:ext cx="6988622" cy="92333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spAutoFit/>
          </a:bodyPr>
          <a:lstStyle>
            <a:lvl1pPr>
              <a:defRPr sz="6600">
                <a:latin typeface="Century Gothic"/>
                <a:ea typeface="Century Gothic"/>
                <a:cs typeface="Century Gothic"/>
                <a:sym typeface="Century Gothic"/>
              </a:defRPr>
            </a:lvl1pPr>
          </a:lstStyle>
          <a:p>
            <a:r>
              <a:rPr sz="5400" b="1" dirty="0">
                <a:solidFill>
                  <a:schemeClr val="accent1"/>
                </a:solidFill>
              </a:rPr>
              <a:t>Do you like </a:t>
            </a:r>
            <a:r>
              <a:rPr lang="en-US" sz="5400" b="1" dirty="0">
                <a:solidFill>
                  <a:schemeClr val="accent1"/>
                </a:solidFill>
              </a:rPr>
              <a:t>bread</a:t>
            </a:r>
            <a:r>
              <a:rPr sz="5400" b="1" dirty="0">
                <a:solidFill>
                  <a:schemeClr val="accent1"/>
                </a:solidFill>
              </a:rPr>
              <a:t>?</a:t>
            </a:r>
          </a:p>
        </p:txBody>
      </p:sp>
      <p:sp>
        <p:nvSpPr>
          <p:cNvPr id="161" name="TextBox 4"/>
          <p:cNvSpPr txBox="1"/>
          <p:nvPr/>
        </p:nvSpPr>
        <p:spPr>
          <a:xfrm>
            <a:off x="215897" y="166680"/>
            <a:ext cx="10053518" cy="40011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45719" rIns="45719">
            <a:spAutoFit/>
          </a:bodyPr>
          <a:lstStyle>
            <a:lvl1pPr>
              <a:defRPr b="1">
                <a:latin typeface="Century Gothic"/>
                <a:ea typeface="Century Gothic"/>
                <a:cs typeface="Century Gothic"/>
                <a:sym typeface="Century Gothic"/>
              </a:defRPr>
            </a:lvl1pPr>
          </a:lstStyle>
          <a:p>
            <a:r>
              <a:rPr sz="2000" dirty="0"/>
              <a:t>Answer the question on your mini-board and write (</a:t>
            </a:r>
            <a:r>
              <a:rPr sz="2000" dirty="0">
                <a:solidFill>
                  <a:srgbClr val="FF0000"/>
                </a:solidFill>
              </a:rPr>
              <a:t>Yes, I do</a:t>
            </a:r>
            <a:r>
              <a:rPr sz="2000" dirty="0"/>
              <a:t>) OR (</a:t>
            </a:r>
            <a:r>
              <a:rPr sz="2000" dirty="0">
                <a:solidFill>
                  <a:srgbClr val="FF0000"/>
                </a:solidFill>
              </a:rPr>
              <a:t>No, I don’t</a:t>
            </a:r>
            <a:r>
              <a:rPr sz="2000" dirty="0"/>
              <a:t>)</a:t>
            </a:r>
          </a:p>
        </p:txBody>
      </p:sp>
      <p:sp>
        <p:nvSpPr>
          <p:cNvPr id="21" name="Rectangle 4"/>
          <p:cNvSpPr txBox="1"/>
          <p:nvPr/>
        </p:nvSpPr>
        <p:spPr>
          <a:xfrm>
            <a:off x="3507648" y="5238303"/>
            <a:ext cx="3335206" cy="7694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 algn="ctr">
              <a:defRPr sz="4400">
                <a:effectLst>
                  <a:outerShdw blurRad="38100" dist="19050" dir="2700000" rotWithShape="0">
                    <a:srgbClr val="000000">
                      <a:alpha val="40000"/>
                    </a:srgbClr>
                  </a:outerShdw>
                </a:effectLst>
                <a:latin typeface="Century Gothic"/>
                <a:ea typeface="Century Gothic"/>
                <a:cs typeface="Century Gothic"/>
                <a:sym typeface="Century Gothic"/>
              </a:defRPr>
            </a:lvl1pPr>
          </a:lstStyle>
          <a:p>
            <a:r>
              <a:rPr lang="en-US" b="1" dirty="0"/>
              <a:t>No, I don’t. </a:t>
            </a:r>
            <a:endParaRPr b="1" dirty="0">
              <a:solidFill>
                <a:schemeClr val="tx1"/>
              </a:solidFill>
            </a:endParaRPr>
          </a:p>
        </p:txBody>
      </p:sp>
      <p:sp>
        <p:nvSpPr>
          <p:cNvPr id="18" name="Rounded Rectangle 17"/>
          <p:cNvSpPr/>
          <p:nvPr/>
        </p:nvSpPr>
        <p:spPr>
          <a:xfrm>
            <a:off x="2578578" y="5073551"/>
            <a:ext cx="5908930" cy="1055606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  <a:ln w="38100" cap="flat">
            <a:solidFill>
              <a:srgbClr val="C00000"/>
            </a:solidFill>
            <a:prstDash val="solid"/>
            <a:miter lim="8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ctr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lang="en-US" sz="800" b="1" dirty="0">
              <a:solidFill>
                <a:srgbClr val="C00000"/>
              </a:solidFill>
            </a:endParaRPr>
          </a:p>
          <a:p>
            <a:pPr marL="0" marR="0" indent="0" algn="ctr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US" sz="3600" b="1" dirty="0">
                <a:solidFill>
                  <a:srgbClr val="C00000"/>
                </a:solidFill>
              </a:rPr>
              <a:t>Click and check your answer! </a:t>
            </a:r>
          </a:p>
          <a:p>
            <a:pPr marL="0" marR="0" indent="0" algn="ctr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ar-BH" sz="1000" b="1" i="0" u="none" strike="noStrike" cap="none" spc="0" normalizeH="0" baseline="0" dirty="0">
              <a:ln>
                <a:noFill/>
              </a:ln>
              <a:solidFill>
                <a:srgbClr val="C00000"/>
              </a:solidFill>
              <a:effectLst/>
              <a:uFillTx/>
              <a:sym typeface="Calibri"/>
            </a:endParaRPr>
          </a:p>
        </p:txBody>
      </p:sp>
      <p:pic>
        <p:nvPicPr>
          <p:cNvPr id="20" name="Picture 19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0373" b="-1426"/>
          <a:stretch/>
        </p:blipFill>
        <p:spPr>
          <a:xfrm>
            <a:off x="7130878" y="3448122"/>
            <a:ext cx="888220" cy="941695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776" b="1596"/>
          <a:stretch/>
        </p:blipFill>
        <p:spPr>
          <a:xfrm>
            <a:off x="6968822" y="1880723"/>
            <a:ext cx="1148626" cy="1296537"/>
          </a:xfrm>
          <a:prstGeom prst="rect">
            <a:avLst/>
          </a:prstGeom>
        </p:spPr>
      </p:pic>
      <p:sp>
        <p:nvSpPr>
          <p:cNvPr id="23" name="Footer Placeholder 2">
            <a:extLst>
              <a:ext uri="{FF2B5EF4-FFF2-40B4-BE49-F238E27FC236}">
                <a16:creationId xmlns:a16="http://schemas.microsoft.com/office/drawing/2014/main" id="{FFE66145-9773-46BD-8341-9BA67D8DAD54}"/>
              </a:ext>
            </a:extLst>
          </p:cNvPr>
          <p:cNvSpPr txBox="1">
            <a:spLocks/>
          </p:cNvSpPr>
          <p:nvPr/>
        </p:nvSpPr>
        <p:spPr>
          <a:xfrm>
            <a:off x="215897" y="6337300"/>
            <a:ext cx="11307652" cy="365125"/>
          </a:xfrm>
          <a:prstGeom prst="rect">
            <a:avLst/>
          </a:prstGeom>
        </p:spPr>
        <p:txBody>
          <a:bodyPr/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1pPr>
            <a:lvl2pPr marL="0" marR="0" indent="4572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2pPr>
            <a:lvl3pPr marL="0" marR="0" indent="9144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3pPr>
            <a:lvl4pPr marL="0" marR="0" indent="13716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4pPr>
            <a:lvl5pPr marL="0" marR="0" indent="18288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5pPr>
            <a:lvl6pPr marL="0" marR="0" indent="22860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6pPr>
            <a:lvl7pPr marL="0" marR="0" indent="27432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7pPr>
            <a:lvl8pPr marL="0" marR="0" indent="32004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8pPr>
            <a:lvl9pPr marL="0" marR="0" indent="36576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9pPr>
          </a:lstStyle>
          <a:p>
            <a:r>
              <a:rPr lang="en-US" sz="1200" dirty="0">
                <a:solidFill>
                  <a:srgbClr val="FF0000"/>
                </a:solidFill>
              </a:rPr>
              <a:t>_________________________________________________________________________________________________________________________________________________</a:t>
            </a:r>
          </a:p>
          <a:p>
            <a:r>
              <a:rPr lang="en-US" sz="1200" dirty="0">
                <a:solidFill>
                  <a:schemeClr val="tx1"/>
                </a:solidFill>
              </a:rPr>
              <a:t>Ministry of Education-2020</a:t>
            </a:r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C2F17AB5-4E25-4636-A825-B16D492E993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96138" y="2178059"/>
            <a:ext cx="2130532" cy="2130532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99298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21327" y="5039261"/>
            <a:ext cx="1102222" cy="984744"/>
          </a:xfrm>
          <a:prstGeom prst="rect">
            <a:avLst/>
          </a:prstGeom>
        </p:spPr>
      </p:pic>
      <p:pic>
        <p:nvPicPr>
          <p:cNvPr id="26" name="Picture 25" descr="A picture containing food&#10;&#10;Description automatically generated">
            <a:extLst>
              <a:ext uri="{FF2B5EF4-FFF2-40B4-BE49-F238E27FC236}">
                <a16:creationId xmlns:a16="http://schemas.microsoft.com/office/drawing/2014/main" id="{24AA9D76-E33D-4DC9-BFDF-9B188DBA4F32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00" t="59034" r="69516" b="9089"/>
          <a:stretch/>
        </p:blipFill>
        <p:spPr>
          <a:xfrm>
            <a:off x="317907" y="1873452"/>
            <a:ext cx="3297336" cy="30084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6694852"/>
      </p:ext>
    </p:extLst>
  </p:cSld>
  <p:clrMapOvr>
    <a:masterClrMapping/>
  </p:clrMapOvr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7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" decel="100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900" accel="100000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8" grpId="0" animBg="1"/>
      <p:bldP spid="18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.6|3.9|1.1|9.6|0.6|1.1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9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6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7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.6|3.9|1.1|9.6|0.6|1.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1|3.2|3.5|2.4|0.9|0.7|2.6|1.6|0.7|0.8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3.1|5.4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5|5.4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7.2|3|16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4|3.2|4.1|3|3|1.4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2|11.2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4"/>
</p:tagLst>
</file>

<file path=ppt/theme/theme1.xml><?xml version="1.0" encoding="utf-8"?>
<a:theme xmlns:a="http://schemas.openxmlformats.org/drawingml/2006/main" name="Presentation2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4" id="{9B6F7093-7B83-4D0A-BC1F-683D122F6A48}" vid="{1FAA4335-E554-4125-ACCC-D1CCCAA2166B}"/>
    </a:ext>
  </a:extLst>
</a:theme>
</file>

<file path=ppt/theme/theme2.xml><?xml version="1.0" encoding="utf-8"?>
<a:theme xmlns:a="http://schemas.openxmlformats.org/drawingml/2006/main" name="Retrospect">
  <a:themeElements>
    <a:clrScheme name="Retrospect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99CB38"/>
      </a:accent1>
      <a:accent2>
        <a:srgbClr val="63A537"/>
      </a:accent2>
      <a:accent3>
        <a:srgbClr val="37A76F"/>
      </a:accent3>
      <a:accent4>
        <a:srgbClr val="44C1A3"/>
      </a:accent4>
      <a:accent5>
        <a:srgbClr val="4EB3CF"/>
      </a:accent5>
      <a:accent6>
        <a:srgbClr val="51C3F9"/>
      </a:accent6>
      <a:hlink>
        <a:srgbClr val="0000FF"/>
      </a:hlink>
      <a:folHlink>
        <a:srgbClr val="FF00FF"/>
      </a:folHlink>
    </a:clrScheme>
    <a:fontScheme name="Retrospect">
      <a:majorFont>
        <a:latin typeface="Helvetica"/>
        <a:ea typeface="Helvetica"/>
        <a:cs typeface="Helvetica"/>
      </a:majorFont>
      <a:minorFont>
        <a:latin typeface="Calibri"/>
        <a:ea typeface="Calibri"/>
        <a:cs typeface="Calibri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2700000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38100" dist="25400" dir="2700000" rotWithShape="0">
              <a:srgbClr val="000000">
                <a:alpha val="60000"/>
              </a:srgbClr>
            </a:outerShdw>
          </a:effectLst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15875" cap="flat">
          <a:solidFill>
            <a:schemeClr val="accent1"/>
          </a:solidFill>
          <a:prstDash val="solid"/>
          <a:round/>
        </a:ln>
        <a:effectLst>
          <a:outerShdw blurRad="38100" dist="25400" dir="2700000" rotWithShape="0">
            <a:srgbClr val="000000">
              <a:alpha val="60000"/>
            </a:srgbClr>
          </a:outerShdw>
        </a:effectLst>
        <a:sp3d/>
      </a:spPr>
      <a:bodyPr rot="0" spcFirstLastPara="1" vertOverflow="overflow" horzOverflow="overflow" vert="horz" wrap="square" lIns="45719" tIns="45719" rIns="45719" bIns="45719" numCol="1" spcCol="38100" rtlCol="0" anchor="ctr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15875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Presentation2</Template>
  <TotalTime>310</TotalTime>
  <Words>531</Words>
  <Application>Microsoft Office PowerPoint</Application>
  <PresentationFormat>Widescreen</PresentationFormat>
  <Paragraphs>142</Paragraphs>
  <Slides>17</Slides>
  <Notes>0</Notes>
  <HiddenSlides>0</HiddenSlides>
  <MMClips>13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3" baseType="lpstr">
      <vt:lpstr>Arial</vt:lpstr>
      <vt:lpstr>Calibri</vt:lpstr>
      <vt:lpstr>Calibri Light</vt:lpstr>
      <vt:lpstr>Century Gothic</vt:lpstr>
      <vt:lpstr>Comic Sans MS</vt:lpstr>
      <vt:lpstr>Presentation2</vt:lpstr>
      <vt:lpstr>  Unit 7- Lesson 2 P 65 </vt:lpstr>
      <vt:lpstr>Objectives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Open page 63 of your Workbook.  Answer questions 1 and 2. </vt:lpstr>
      <vt:lpstr>Open page 63 of your Workbook.  Answer questions 1 and 2. 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 Unit 7</dc:title>
  <cp:lastModifiedBy>Nayla alkaabi</cp:lastModifiedBy>
  <cp:revision>53</cp:revision>
  <dcterms:modified xsi:type="dcterms:W3CDTF">2020-04-06T19:43:21Z</dcterms:modified>
</cp:coreProperties>
</file>